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3"/>
  </p:notesMasterIdLst>
  <p:sldIdLst>
    <p:sldId id="256" r:id="rId2"/>
    <p:sldId id="274" r:id="rId3"/>
    <p:sldId id="310" r:id="rId4"/>
    <p:sldId id="257" r:id="rId5"/>
    <p:sldId id="259" r:id="rId6"/>
    <p:sldId id="275" r:id="rId7"/>
    <p:sldId id="276" r:id="rId8"/>
    <p:sldId id="277" r:id="rId9"/>
    <p:sldId id="278" r:id="rId10"/>
    <p:sldId id="279" r:id="rId11"/>
    <p:sldId id="264" r:id="rId12"/>
    <p:sldId id="262" r:id="rId13"/>
    <p:sldId id="280" r:id="rId14"/>
    <p:sldId id="282" r:id="rId15"/>
    <p:sldId id="283" r:id="rId16"/>
    <p:sldId id="284" r:id="rId17"/>
    <p:sldId id="285" r:id="rId18"/>
    <p:sldId id="265" r:id="rId19"/>
    <p:sldId id="258" r:id="rId20"/>
    <p:sldId id="287" r:id="rId21"/>
    <p:sldId id="288" r:id="rId22"/>
    <p:sldId id="290" r:id="rId23"/>
    <p:sldId id="293" r:id="rId24"/>
    <p:sldId id="294" r:id="rId25"/>
    <p:sldId id="295" r:id="rId26"/>
    <p:sldId id="296" r:id="rId27"/>
    <p:sldId id="297" r:id="rId28"/>
    <p:sldId id="299" r:id="rId29"/>
    <p:sldId id="301" r:id="rId30"/>
    <p:sldId id="302" r:id="rId31"/>
    <p:sldId id="303" r:id="rId32"/>
    <p:sldId id="300" r:id="rId33"/>
    <p:sldId id="304" r:id="rId34"/>
    <p:sldId id="305" r:id="rId35"/>
    <p:sldId id="289" r:id="rId36"/>
    <p:sldId id="306" r:id="rId37"/>
    <p:sldId id="268" r:id="rId38"/>
    <p:sldId id="308" r:id="rId39"/>
    <p:sldId id="309" r:id="rId40"/>
    <p:sldId id="291" r:id="rId41"/>
    <p:sldId id="273" r:id="rId42"/>
  </p:sldIdLst>
  <p:sldSz cx="18288000" cy="10287000"/>
  <p:notesSz cx="6858000" cy="9144000"/>
  <p:embeddedFontLst>
    <p:embeddedFont>
      <p:font typeface="Calibri" panose="020F0502020204030204" pitchFamily="34" charset="0"/>
      <p:regular r:id="rId44"/>
      <p:bold r:id="rId45"/>
      <p:italic r:id="rId46"/>
      <p:boldItalic r:id="rId47"/>
    </p:embeddedFont>
    <p:embeddedFont>
      <p:font typeface="Hammersmith One" panose="020B0604020202020204" charset="0"/>
      <p:regular r:id="rId48"/>
    </p:embeddedFont>
    <p:embeddedFont>
      <p:font typeface="Mali Bold" panose="020B0604020202020204" charset="-34"/>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211E"/>
    <a:srgbClr val="FFFFFF"/>
    <a:srgbClr val="5FB5CD"/>
    <a:srgbClr val="E9EFF7"/>
    <a:srgbClr val="F8ECEC"/>
    <a:srgbClr val="EECFCE"/>
    <a:srgbClr val="90D3D0"/>
    <a:srgbClr val="FFC35C"/>
    <a:srgbClr val="E7B9B5"/>
    <a:srgbClr val="FEEF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22" autoAdjust="0"/>
  </p:normalViewPr>
  <p:slideViewPr>
    <p:cSldViewPr>
      <p:cViewPr varScale="1">
        <p:scale>
          <a:sx n="55" d="100"/>
          <a:sy n="55" d="100"/>
        </p:scale>
        <p:origin x="686" y="53"/>
      </p:cViewPr>
      <p:guideLst>
        <p:guide orient="horz" pos="2160"/>
        <p:guide/>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6E7352-CD22-426B-AEBA-BE5F1C1365E7}" type="datetimeFigureOut">
              <a:rPr lang="en-US" smtClean="0"/>
              <a:t>10/22/2022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0F04C1-A63D-4135-96BD-009BACB04716}" type="slidenum">
              <a:rPr lang="en-US" smtClean="0"/>
              <a:t>‹#›</a:t>
            </a:fld>
            <a:endParaRPr lang="en-US"/>
          </a:p>
        </p:txBody>
      </p:sp>
    </p:spTree>
    <p:extLst>
      <p:ext uri="{BB962C8B-B14F-4D97-AF65-F5344CB8AC3E}">
        <p14:creationId xmlns:p14="http://schemas.microsoft.com/office/powerpoint/2010/main" val="2549101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0F04C1-A63D-4135-96BD-009BACB04716}" type="slidenum">
              <a:rPr lang="en-US" smtClean="0"/>
              <a:t>4</a:t>
            </a:fld>
            <a:endParaRPr lang="en-US"/>
          </a:p>
        </p:txBody>
      </p:sp>
    </p:spTree>
    <p:extLst>
      <p:ext uri="{BB962C8B-B14F-4D97-AF65-F5344CB8AC3E}">
        <p14:creationId xmlns:p14="http://schemas.microsoft.com/office/powerpoint/2010/main" val="2709082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59.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5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6.svg"/><Relationship Id="rId5" Type="http://schemas.openxmlformats.org/officeDocument/2006/relationships/image" Target="../media/image62.png"/><Relationship Id="rId15" Type="http://schemas.openxmlformats.org/officeDocument/2006/relationships/image" Target="../media/image6.svg"/><Relationship Id="rId10" Type="http://schemas.openxmlformats.org/officeDocument/2006/relationships/image" Target="../media/image15.png"/><Relationship Id="rId4" Type="http://schemas.openxmlformats.org/officeDocument/2006/relationships/image" Target="../media/image61.jpeg"/><Relationship Id="rId9" Type="http://schemas.openxmlformats.org/officeDocument/2006/relationships/image" Target="../media/image64.svg"/><Relationship Id="rId1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1.png"/><Relationship Id="rId18" Type="http://schemas.openxmlformats.org/officeDocument/2006/relationships/image" Target="../media/image76.png"/><Relationship Id="rId3" Type="http://schemas.openxmlformats.org/officeDocument/2006/relationships/image" Target="../media/image66.svg"/><Relationship Id="rId7" Type="http://schemas.openxmlformats.org/officeDocument/2006/relationships/image" Target="../media/image67.png"/><Relationship Id="rId12" Type="http://schemas.openxmlformats.org/officeDocument/2006/relationships/image" Target="../media/image18.svg"/><Relationship Id="rId17" Type="http://schemas.openxmlformats.org/officeDocument/2006/relationships/image" Target="../media/image75.svg"/><Relationship Id="rId2" Type="http://schemas.openxmlformats.org/officeDocument/2006/relationships/image" Target="../media/image65.png"/><Relationship Id="rId16"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17.png"/><Relationship Id="rId5" Type="http://schemas.openxmlformats.org/officeDocument/2006/relationships/image" Target="../media/image1.png"/><Relationship Id="rId15" Type="http://schemas.openxmlformats.org/officeDocument/2006/relationships/image" Target="../media/image73.png"/><Relationship Id="rId10" Type="http://schemas.openxmlformats.org/officeDocument/2006/relationships/image" Target="../media/image70.svg"/><Relationship Id="rId19" Type="http://schemas.openxmlformats.org/officeDocument/2006/relationships/image" Target="../media/image77.svg"/><Relationship Id="rId4" Type="http://schemas.openxmlformats.org/officeDocument/2006/relationships/image" Target="../media/image49.jpeg"/><Relationship Id="rId9" Type="http://schemas.openxmlformats.org/officeDocument/2006/relationships/image" Target="../media/image69.png"/><Relationship Id="rId14" Type="http://schemas.openxmlformats.org/officeDocument/2006/relationships/image" Target="../media/image72.svg"/></Relationships>
</file>

<file path=ppt/slides/_rels/slide12.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40.svg"/><Relationship Id="rId18" Type="http://schemas.openxmlformats.org/officeDocument/2006/relationships/image" Target="../media/image86.png"/><Relationship Id="rId3" Type="http://schemas.openxmlformats.org/officeDocument/2006/relationships/image" Target="../media/image42.svg"/><Relationship Id="rId7" Type="http://schemas.openxmlformats.org/officeDocument/2006/relationships/image" Target="../media/image81.svg"/><Relationship Id="rId12" Type="http://schemas.openxmlformats.org/officeDocument/2006/relationships/image" Target="../media/image39.png"/><Relationship Id="rId17" Type="http://schemas.openxmlformats.org/officeDocument/2006/relationships/image" Target="../media/image85.svg"/><Relationship Id="rId2" Type="http://schemas.openxmlformats.org/officeDocument/2006/relationships/image" Target="../media/image41.png"/><Relationship Id="rId16"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8.svg"/><Relationship Id="rId5" Type="http://schemas.openxmlformats.org/officeDocument/2006/relationships/image" Target="../media/image79.svg"/><Relationship Id="rId15" Type="http://schemas.openxmlformats.org/officeDocument/2006/relationships/image" Target="../media/image83.svg"/><Relationship Id="rId10" Type="http://schemas.openxmlformats.org/officeDocument/2006/relationships/image" Target="../media/image7.png"/><Relationship Id="rId4" Type="http://schemas.openxmlformats.org/officeDocument/2006/relationships/image" Target="../media/image78.png"/><Relationship Id="rId9" Type="http://schemas.openxmlformats.org/officeDocument/2006/relationships/image" Target="../media/image70.svg"/><Relationship Id="rId14" Type="http://schemas.openxmlformats.org/officeDocument/2006/relationships/image" Target="../media/image82.png"/></Relationships>
</file>

<file path=ppt/slides/_rels/slide13.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5.png"/><Relationship Id="rId3" Type="http://schemas.openxmlformats.org/officeDocument/2006/relationships/image" Target="../media/image59.svg"/><Relationship Id="rId7" Type="http://schemas.openxmlformats.org/officeDocument/2006/relationships/image" Target="../media/image20.png"/><Relationship Id="rId12" Type="http://schemas.openxmlformats.org/officeDocument/2006/relationships/image" Target="../media/image18.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17.png"/><Relationship Id="rId5" Type="http://schemas.openxmlformats.org/officeDocument/2006/relationships/image" Target="../media/image6.svg"/><Relationship Id="rId10" Type="http://schemas.openxmlformats.org/officeDocument/2006/relationships/image" Target="../media/image89.svg"/><Relationship Id="rId4" Type="http://schemas.openxmlformats.org/officeDocument/2006/relationships/image" Target="../media/image5.png"/><Relationship Id="rId9" Type="http://schemas.openxmlformats.org/officeDocument/2006/relationships/image" Target="../media/image88.png"/><Relationship Id="rId14" Type="http://schemas.openxmlformats.org/officeDocument/2006/relationships/image" Target="../media/image16.svg"/></Relationships>
</file>

<file path=ppt/slides/_rels/slide1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6.svg"/><Relationship Id="rId7" Type="http://schemas.openxmlformats.org/officeDocument/2006/relationships/image" Target="../media/image1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89.svg"/><Relationship Id="rId10" Type="http://schemas.openxmlformats.org/officeDocument/2006/relationships/image" Target="../media/image59.svg"/><Relationship Id="rId4" Type="http://schemas.openxmlformats.org/officeDocument/2006/relationships/image" Target="../media/image88.png"/><Relationship Id="rId9" Type="http://schemas.openxmlformats.org/officeDocument/2006/relationships/image" Target="../media/image58.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96.svg"/><Relationship Id="rId3" Type="http://schemas.openxmlformats.org/officeDocument/2006/relationships/image" Target="../media/image18.svg"/><Relationship Id="rId7" Type="http://schemas.openxmlformats.org/officeDocument/2006/relationships/image" Target="../media/image92.svg"/><Relationship Id="rId12" Type="http://schemas.openxmlformats.org/officeDocument/2006/relationships/image" Target="../media/image95.png"/><Relationship Id="rId2" Type="http://schemas.openxmlformats.org/officeDocument/2006/relationships/image" Target="../media/image17.png"/><Relationship Id="rId16" Type="http://schemas.openxmlformats.org/officeDocument/2006/relationships/image" Target="../media/image59.sv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4.svg"/><Relationship Id="rId5" Type="http://schemas.openxmlformats.org/officeDocument/2006/relationships/image" Target="../media/image6.svg"/><Relationship Id="rId15" Type="http://schemas.openxmlformats.org/officeDocument/2006/relationships/image" Target="../media/image58.png"/><Relationship Id="rId10" Type="http://schemas.openxmlformats.org/officeDocument/2006/relationships/image" Target="../media/image93.png"/><Relationship Id="rId4" Type="http://schemas.openxmlformats.org/officeDocument/2006/relationships/image" Target="../media/image5.png"/><Relationship Id="rId9" Type="http://schemas.openxmlformats.org/officeDocument/2006/relationships/image" Target="../media/image8.svg"/><Relationship Id="rId14" Type="http://schemas.openxmlformats.org/officeDocument/2006/relationships/image" Target="../media/image97.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svg"/><Relationship Id="rId7" Type="http://schemas.openxmlformats.org/officeDocument/2006/relationships/image" Target="../media/image21.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6.svg"/><Relationship Id="rId5" Type="http://schemas.openxmlformats.org/officeDocument/2006/relationships/image" Target="../media/image2.sv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18.svg"/></Relationships>
</file>

<file path=ppt/slides/_rels/slide17.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5.svg"/><Relationship Id="rId3" Type="http://schemas.openxmlformats.org/officeDocument/2006/relationships/image" Target="../media/image99.svg"/><Relationship Id="rId7" Type="http://schemas.openxmlformats.org/officeDocument/2006/relationships/image" Target="../media/image101.svg"/><Relationship Id="rId12" Type="http://schemas.openxmlformats.org/officeDocument/2006/relationships/image" Target="../media/image104.png"/><Relationship Id="rId17" Type="http://schemas.openxmlformats.org/officeDocument/2006/relationships/image" Target="../media/image109.svg"/><Relationship Id="rId2" Type="http://schemas.openxmlformats.org/officeDocument/2006/relationships/image" Target="../media/image98.png"/><Relationship Id="rId16"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6.svg"/><Relationship Id="rId5" Type="http://schemas.openxmlformats.org/officeDocument/2006/relationships/image" Target="../media/image4.svg"/><Relationship Id="rId15" Type="http://schemas.openxmlformats.org/officeDocument/2006/relationships/image" Target="../media/image107.sv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103.svg"/><Relationship Id="rId14" Type="http://schemas.openxmlformats.org/officeDocument/2006/relationships/image" Target="../media/image106.png"/></Relationships>
</file>

<file path=ppt/slides/_rels/slide18.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5.svg"/><Relationship Id="rId3" Type="http://schemas.openxmlformats.org/officeDocument/2006/relationships/image" Target="../media/image42.svg"/><Relationship Id="rId7" Type="http://schemas.openxmlformats.org/officeDocument/2006/relationships/image" Target="../media/image40.svg"/><Relationship Id="rId12" Type="http://schemas.openxmlformats.org/officeDocument/2006/relationships/image" Target="../media/image114.png"/><Relationship Id="rId17" Type="http://schemas.openxmlformats.org/officeDocument/2006/relationships/image" Target="../media/image119.svg"/><Relationship Id="rId2" Type="http://schemas.openxmlformats.org/officeDocument/2006/relationships/image" Target="../media/image41.png"/><Relationship Id="rId16"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111.svg"/><Relationship Id="rId15" Type="http://schemas.openxmlformats.org/officeDocument/2006/relationships/image" Target="../media/image117.png"/><Relationship Id="rId10" Type="http://schemas.openxmlformats.org/officeDocument/2006/relationships/image" Target="../media/image43.png"/><Relationship Id="rId4" Type="http://schemas.openxmlformats.org/officeDocument/2006/relationships/image" Target="../media/image110.png"/><Relationship Id="rId9" Type="http://schemas.openxmlformats.org/officeDocument/2006/relationships/image" Target="../media/image113.svg"/><Relationship Id="rId14" Type="http://schemas.openxmlformats.org/officeDocument/2006/relationships/image" Target="../media/image116.jpe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5.svg"/><Relationship Id="rId3" Type="http://schemas.openxmlformats.org/officeDocument/2006/relationships/image" Target="../media/image18.svg"/><Relationship Id="rId7" Type="http://schemas.openxmlformats.org/officeDocument/2006/relationships/image" Target="../media/image53.svg"/><Relationship Id="rId12" Type="http://schemas.openxmlformats.org/officeDocument/2006/relationships/image" Target="../media/image54.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16.svg"/><Relationship Id="rId5" Type="http://schemas.openxmlformats.org/officeDocument/2006/relationships/image" Target="../media/image2.svg"/><Relationship Id="rId10"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57.svg"/></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8.svg"/><Relationship Id="rId18" Type="http://schemas.openxmlformats.org/officeDocument/2006/relationships/image" Target="../media/image21.svg"/><Relationship Id="rId3" Type="http://schemas.openxmlformats.org/officeDocument/2006/relationships/slideLayout" Target="../slideLayouts/slideLayout7.xml"/><Relationship Id="rId7" Type="http://schemas.openxmlformats.org/officeDocument/2006/relationships/image" Target="../media/image16.svg"/><Relationship Id="rId12" Type="http://schemas.openxmlformats.org/officeDocument/2006/relationships/image" Target="../media/image17.png"/><Relationship Id="rId17" Type="http://schemas.openxmlformats.org/officeDocument/2006/relationships/image" Target="../media/image20.png"/><Relationship Id="rId2" Type="http://schemas.microsoft.com/office/2007/relationships/media" Target="../media/media1.mp4"/><Relationship Id="rId16" Type="http://schemas.openxmlformats.org/officeDocument/2006/relationships/image" Target="../media/image19.png"/><Relationship Id="rId1" Type="http://schemas.openxmlformats.org/officeDocument/2006/relationships/video" Target="NULL" TargetMode="External"/><Relationship Id="rId6" Type="http://schemas.openxmlformats.org/officeDocument/2006/relationships/image" Target="../media/image15.png"/><Relationship Id="rId11" Type="http://schemas.openxmlformats.org/officeDocument/2006/relationships/image" Target="../media/image6.svg"/><Relationship Id="rId5" Type="http://schemas.openxmlformats.org/officeDocument/2006/relationships/image" Target="../media/image14.svg"/><Relationship Id="rId15" Type="http://schemas.openxmlformats.org/officeDocument/2006/relationships/image" Target="../media/image8.svg"/><Relationship Id="rId10" Type="http://schemas.openxmlformats.org/officeDocument/2006/relationships/image" Target="../media/image5.png"/><Relationship Id="rId4" Type="http://schemas.openxmlformats.org/officeDocument/2006/relationships/image" Target="../media/image13.png"/><Relationship Id="rId9" Type="http://schemas.openxmlformats.org/officeDocument/2006/relationships/image" Target="../media/image2.svg"/><Relationship Id="rId1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16.svg"/><Relationship Id="rId3" Type="http://schemas.openxmlformats.org/officeDocument/2006/relationships/image" Target="../media/image47.svg"/><Relationship Id="rId7" Type="http://schemas.openxmlformats.org/officeDocument/2006/relationships/image" Target="../media/image18.svg"/><Relationship Id="rId12" Type="http://schemas.openxmlformats.org/officeDocument/2006/relationships/image" Target="../media/image15.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6.svg"/><Relationship Id="rId5" Type="http://schemas.openxmlformats.org/officeDocument/2006/relationships/image" Target="../media/image2.sv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51.svg"/><Relationship Id="rId14" Type="http://schemas.openxmlformats.org/officeDocument/2006/relationships/image" Target="../media/image120.gif"/></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svg"/><Relationship Id="rId3" Type="http://schemas.openxmlformats.org/officeDocument/2006/relationships/image" Target="../media/image34.svg"/><Relationship Id="rId7" Type="http://schemas.openxmlformats.org/officeDocument/2006/relationships/image" Target="../media/image18.svg"/><Relationship Id="rId12" Type="http://schemas.openxmlformats.org/officeDocument/2006/relationships/image" Target="../media/image41.png"/><Relationship Id="rId2" Type="http://schemas.openxmlformats.org/officeDocument/2006/relationships/image" Target="../media/image33.png"/><Relationship Id="rId16"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8.svg"/><Relationship Id="rId5" Type="http://schemas.openxmlformats.org/officeDocument/2006/relationships/image" Target="../media/image36.svg"/><Relationship Id="rId15" Type="http://schemas.openxmlformats.org/officeDocument/2006/relationships/image" Target="../media/image44.svg"/><Relationship Id="rId10" Type="http://schemas.openxmlformats.org/officeDocument/2006/relationships/image" Target="../media/image7.png"/><Relationship Id="rId4" Type="http://schemas.openxmlformats.org/officeDocument/2006/relationships/image" Target="../media/image35.png"/><Relationship Id="rId9" Type="http://schemas.openxmlformats.org/officeDocument/2006/relationships/image" Target="../media/image40.svg"/><Relationship Id="rId14"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svg"/><Relationship Id="rId3" Type="http://schemas.openxmlformats.org/officeDocument/2006/relationships/image" Target="../media/image99.svg"/><Relationship Id="rId7" Type="http://schemas.openxmlformats.org/officeDocument/2006/relationships/image" Target="../media/image111.svg"/><Relationship Id="rId12" Type="http://schemas.openxmlformats.org/officeDocument/2006/relationships/image" Target="../media/image108.pn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107.svg"/><Relationship Id="rId5" Type="http://schemas.openxmlformats.org/officeDocument/2006/relationships/image" Target="../media/image4.svg"/><Relationship Id="rId10" Type="http://schemas.openxmlformats.org/officeDocument/2006/relationships/image" Target="../media/image106.png"/><Relationship Id="rId4" Type="http://schemas.openxmlformats.org/officeDocument/2006/relationships/image" Target="../media/image3.png"/><Relationship Id="rId9" Type="http://schemas.openxmlformats.org/officeDocument/2006/relationships/image" Target="../media/image105.svg"/><Relationship Id="rId14" Type="http://schemas.openxmlformats.org/officeDocument/2006/relationships/image" Target="../media/image122.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6.svg"/><Relationship Id="rId3" Type="http://schemas.openxmlformats.org/officeDocument/2006/relationships/image" Target="../media/image55.svg"/><Relationship Id="rId7" Type="http://schemas.openxmlformats.org/officeDocument/2006/relationships/image" Target="../media/image18.svg"/><Relationship Id="rId12" Type="http://schemas.openxmlformats.org/officeDocument/2006/relationships/image" Target="../media/image125.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svg"/><Relationship Id="rId5" Type="http://schemas.openxmlformats.org/officeDocument/2006/relationships/image" Target="../media/image124.svg"/><Relationship Id="rId10" Type="http://schemas.openxmlformats.org/officeDocument/2006/relationships/image" Target="../media/image1.png"/><Relationship Id="rId4" Type="http://schemas.openxmlformats.org/officeDocument/2006/relationships/image" Target="../media/image123.png"/><Relationship Id="rId9" Type="http://schemas.openxmlformats.org/officeDocument/2006/relationships/image" Target="../media/image8.svg"/></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5.svg"/><Relationship Id="rId7" Type="http://schemas.openxmlformats.org/officeDocument/2006/relationships/image" Target="../media/image8.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6.svg"/><Relationship Id="rId5" Type="http://schemas.openxmlformats.org/officeDocument/2006/relationships/image" Target="../media/image18.svg"/><Relationship Id="rId10" Type="http://schemas.openxmlformats.org/officeDocument/2006/relationships/image" Target="../media/image125.png"/><Relationship Id="rId4" Type="http://schemas.openxmlformats.org/officeDocument/2006/relationships/image" Target="../media/image17.png"/><Relationship Id="rId9" Type="http://schemas.openxmlformats.org/officeDocument/2006/relationships/image" Target="../media/image2.svg"/></Relationships>
</file>

<file path=ppt/slides/_rels/slide25.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4.svg"/><Relationship Id="rId3" Type="http://schemas.openxmlformats.org/officeDocument/2006/relationships/image" Target="../media/image96.svg"/><Relationship Id="rId7" Type="http://schemas.openxmlformats.org/officeDocument/2006/relationships/image" Target="../media/image6.svg"/><Relationship Id="rId12" Type="http://schemas.openxmlformats.org/officeDocument/2006/relationships/image" Target="../media/image93.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svg"/><Relationship Id="rId5" Type="http://schemas.openxmlformats.org/officeDocument/2006/relationships/image" Target="../media/image18.svg"/><Relationship Id="rId10" Type="http://schemas.openxmlformats.org/officeDocument/2006/relationships/image" Target="../media/image7.png"/><Relationship Id="rId4" Type="http://schemas.openxmlformats.org/officeDocument/2006/relationships/image" Target="../media/image17.png"/><Relationship Id="rId9" Type="http://schemas.openxmlformats.org/officeDocument/2006/relationships/image" Target="../media/image92.svg"/><Relationship Id="rId14" Type="http://schemas.openxmlformats.org/officeDocument/2006/relationships/image" Target="../media/image127.gif"/></Relationships>
</file>

<file path=ppt/slides/_rels/slide2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40.svg"/><Relationship Id="rId18" Type="http://schemas.openxmlformats.org/officeDocument/2006/relationships/image" Target="../media/image128.png"/><Relationship Id="rId3" Type="http://schemas.openxmlformats.org/officeDocument/2006/relationships/image" Target="../media/image42.svg"/><Relationship Id="rId7" Type="http://schemas.openxmlformats.org/officeDocument/2006/relationships/image" Target="../media/image81.svg"/><Relationship Id="rId12" Type="http://schemas.openxmlformats.org/officeDocument/2006/relationships/image" Target="../media/image39.png"/><Relationship Id="rId17" Type="http://schemas.openxmlformats.org/officeDocument/2006/relationships/image" Target="../media/image85.svg"/><Relationship Id="rId2" Type="http://schemas.openxmlformats.org/officeDocument/2006/relationships/image" Target="../media/image41.png"/><Relationship Id="rId16"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8.svg"/><Relationship Id="rId5" Type="http://schemas.openxmlformats.org/officeDocument/2006/relationships/image" Target="../media/image79.svg"/><Relationship Id="rId15" Type="http://schemas.openxmlformats.org/officeDocument/2006/relationships/image" Target="../media/image83.svg"/><Relationship Id="rId10" Type="http://schemas.openxmlformats.org/officeDocument/2006/relationships/image" Target="../media/image7.png"/><Relationship Id="rId4" Type="http://schemas.openxmlformats.org/officeDocument/2006/relationships/image" Target="../media/image78.png"/><Relationship Id="rId9" Type="http://schemas.openxmlformats.org/officeDocument/2006/relationships/image" Target="../media/image70.svg"/><Relationship Id="rId14" Type="http://schemas.openxmlformats.org/officeDocument/2006/relationships/image" Target="../media/image82.pn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7.svg"/><Relationship Id="rId7" Type="http://schemas.openxmlformats.org/officeDocument/2006/relationships/image" Target="../media/image6.svg"/><Relationship Id="rId12" Type="http://schemas.openxmlformats.org/officeDocument/2006/relationships/image" Target="../media/image18.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7.png"/><Relationship Id="rId5" Type="http://schemas.openxmlformats.org/officeDocument/2006/relationships/image" Target="../media/image70.svg"/><Relationship Id="rId10" Type="http://schemas.openxmlformats.org/officeDocument/2006/relationships/image" Target="../media/image129.png"/><Relationship Id="rId4" Type="http://schemas.openxmlformats.org/officeDocument/2006/relationships/image" Target="../media/image69.png"/><Relationship Id="rId9" Type="http://schemas.openxmlformats.org/officeDocument/2006/relationships/image" Target="../media/image8.svg"/></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3.svg"/><Relationship Id="rId18" Type="http://schemas.openxmlformats.org/officeDocument/2006/relationships/image" Target="../media/image134.png"/><Relationship Id="rId3" Type="http://schemas.openxmlformats.org/officeDocument/2006/relationships/image" Target="../media/image18.svg"/><Relationship Id="rId7" Type="http://schemas.openxmlformats.org/officeDocument/2006/relationships/image" Target="../media/image8.svg"/><Relationship Id="rId12" Type="http://schemas.openxmlformats.org/officeDocument/2006/relationships/image" Target="../media/image52.png"/><Relationship Id="rId17" Type="http://schemas.openxmlformats.org/officeDocument/2006/relationships/image" Target="../media/image133.svg"/><Relationship Id="rId2" Type="http://schemas.openxmlformats.org/officeDocument/2006/relationships/image" Target="../media/image17.png"/><Relationship Id="rId16"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55.svg"/><Relationship Id="rId5" Type="http://schemas.openxmlformats.org/officeDocument/2006/relationships/image" Target="../media/image2.svg"/><Relationship Id="rId15" Type="http://schemas.openxmlformats.org/officeDocument/2006/relationships/image" Target="../media/image131.svg"/><Relationship Id="rId10" Type="http://schemas.openxmlformats.org/officeDocument/2006/relationships/image" Target="../media/image54.png"/><Relationship Id="rId19" Type="http://schemas.openxmlformats.org/officeDocument/2006/relationships/image" Target="../media/image135.svg"/><Relationship Id="rId4" Type="http://schemas.openxmlformats.org/officeDocument/2006/relationships/image" Target="../media/image1.png"/><Relationship Id="rId9" Type="http://schemas.openxmlformats.org/officeDocument/2006/relationships/image" Target="../media/image57.svg"/><Relationship Id="rId14" Type="http://schemas.openxmlformats.org/officeDocument/2006/relationships/image" Target="../media/image130.png"/></Relationships>
</file>

<file path=ppt/slides/_rels/slide2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2.svg"/><Relationship Id="rId18" Type="http://schemas.openxmlformats.org/officeDocument/2006/relationships/image" Target="../media/image138.jpe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1.png"/><Relationship Id="rId17" Type="http://schemas.openxmlformats.org/officeDocument/2006/relationships/image" Target="../media/image6.svg"/><Relationship Id="rId2" Type="http://schemas.openxmlformats.org/officeDocument/2006/relationships/image" Target="../media/image13.png"/><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59.svg"/><Relationship Id="rId5" Type="http://schemas.openxmlformats.org/officeDocument/2006/relationships/image" Target="../media/image137.svg"/><Relationship Id="rId15" Type="http://schemas.openxmlformats.org/officeDocument/2006/relationships/image" Target="../media/image16.svg"/><Relationship Id="rId10" Type="http://schemas.openxmlformats.org/officeDocument/2006/relationships/image" Target="../media/image58.png"/><Relationship Id="rId4" Type="http://schemas.openxmlformats.org/officeDocument/2006/relationships/image" Target="../media/image136.png"/><Relationship Id="rId9" Type="http://schemas.openxmlformats.org/officeDocument/2006/relationships/image" Target="../media/image64.sv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svg"/><Relationship Id="rId7" Type="http://schemas.openxmlformats.org/officeDocument/2006/relationships/image" Target="../media/image2.svg"/><Relationship Id="rId12"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8.svg"/><Relationship Id="rId5" Type="http://schemas.openxmlformats.org/officeDocument/2006/relationships/image" Target="../media/image25.svg"/><Relationship Id="rId10" Type="http://schemas.openxmlformats.org/officeDocument/2006/relationships/image" Target="../media/image7.png"/><Relationship Id="rId4" Type="http://schemas.openxmlformats.org/officeDocument/2006/relationships/image" Target="../media/image24.png"/><Relationship Id="rId9" Type="http://schemas.openxmlformats.org/officeDocument/2006/relationships/image" Target="../media/image27.svg"/></Relationships>
</file>

<file path=ppt/slides/_rels/slide3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8.svg"/><Relationship Id="rId3" Type="http://schemas.openxmlformats.org/officeDocument/2006/relationships/image" Target="../media/image57.svg"/><Relationship Id="rId7" Type="http://schemas.openxmlformats.org/officeDocument/2006/relationships/image" Target="../media/image70.svg"/><Relationship Id="rId12" Type="http://schemas.openxmlformats.org/officeDocument/2006/relationships/image" Target="../media/image7.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6.svg"/><Relationship Id="rId5" Type="http://schemas.openxmlformats.org/officeDocument/2006/relationships/image" Target="../media/image140.svg"/><Relationship Id="rId10" Type="http://schemas.openxmlformats.org/officeDocument/2006/relationships/image" Target="../media/image5.png"/><Relationship Id="rId4" Type="http://schemas.openxmlformats.org/officeDocument/2006/relationships/image" Target="../media/image139.png"/><Relationship Id="rId9" Type="http://schemas.openxmlformats.org/officeDocument/2006/relationships/image" Target="../media/image18.svg"/><Relationship Id="rId14" Type="http://schemas.openxmlformats.org/officeDocument/2006/relationships/image" Target="../media/image141.png"/></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16.svg"/><Relationship Id="rId3" Type="http://schemas.openxmlformats.org/officeDocument/2006/relationships/image" Target="../media/image47.svg"/><Relationship Id="rId7" Type="http://schemas.openxmlformats.org/officeDocument/2006/relationships/image" Target="../media/image18.svg"/><Relationship Id="rId12" Type="http://schemas.openxmlformats.org/officeDocument/2006/relationships/image" Target="../media/image15.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6.svg"/><Relationship Id="rId5" Type="http://schemas.openxmlformats.org/officeDocument/2006/relationships/image" Target="../media/image2.sv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51.svg"/></Relationships>
</file>

<file path=ppt/slides/_rels/slide3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18.png"/><Relationship Id="rId3" Type="http://schemas.openxmlformats.org/officeDocument/2006/relationships/image" Target="../media/image14.svg"/><Relationship Id="rId7" Type="http://schemas.openxmlformats.org/officeDocument/2006/relationships/image" Target="../media/image21.svg"/><Relationship Id="rId12" Type="http://schemas.openxmlformats.org/officeDocument/2006/relationships/image" Target="../media/image14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6.svg"/><Relationship Id="rId5" Type="http://schemas.openxmlformats.org/officeDocument/2006/relationships/image" Target="../media/image2.sv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18.svg"/><Relationship Id="rId14" Type="http://schemas.openxmlformats.org/officeDocument/2006/relationships/image" Target="../media/image119.svg"/></Relationships>
</file>

<file path=ppt/slides/_rels/slide3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svg"/><Relationship Id="rId3" Type="http://schemas.openxmlformats.org/officeDocument/2006/relationships/image" Target="../media/image34.svg"/><Relationship Id="rId7" Type="http://schemas.openxmlformats.org/officeDocument/2006/relationships/image" Target="../media/image18.svg"/><Relationship Id="rId12" Type="http://schemas.openxmlformats.org/officeDocument/2006/relationships/image" Target="../media/image41.png"/><Relationship Id="rId2" Type="http://schemas.openxmlformats.org/officeDocument/2006/relationships/image" Target="../media/image33.png"/><Relationship Id="rId16" Type="http://schemas.openxmlformats.org/officeDocument/2006/relationships/image" Target="../media/image143.jpe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8.svg"/><Relationship Id="rId5" Type="http://schemas.openxmlformats.org/officeDocument/2006/relationships/image" Target="../media/image36.svg"/><Relationship Id="rId15" Type="http://schemas.openxmlformats.org/officeDocument/2006/relationships/image" Target="../media/image44.svg"/><Relationship Id="rId10" Type="http://schemas.openxmlformats.org/officeDocument/2006/relationships/image" Target="../media/image7.png"/><Relationship Id="rId4" Type="http://schemas.openxmlformats.org/officeDocument/2006/relationships/image" Target="../media/image35.png"/><Relationship Id="rId9" Type="http://schemas.openxmlformats.org/officeDocument/2006/relationships/image" Target="../media/image40.svg"/><Relationship Id="rId14" Type="http://schemas.openxmlformats.org/officeDocument/2006/relationships/image" Target="../media/image43.png"/></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8.svg"/><Relationship Id="rId3" Type="http://schemas.openxmlformats.org/officeDocument/2006/relationships/image" Target="../media/image2.svg"/><Relationship Id="rId7" Type="http://schemas.openxmlformats.org/officeDocument/2006/relationships/image" Target="../media/image147.svg"/><Relationship Id="rId12" Type="http://schemas.openxmlformats.org/officeDocument/2006/relationships/image" Target="../media/image17.png"/><Relationship Id="rId2" Type="http://schemas.openxmlformats.org/officeDocument/2006/relationships/image" Target="../media/image1.png"/><Relationship Id="rId16"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146.png"/><Relationship Id="rId11" Type="http://schemas.openxmlformats.org/officeDocument/2006/relationships/image" Target="../media/image149.svg"/><Relationship Id="rId5" Type="http://schemas.openxmlformats.org/officeDocument/2006/relationships/image" Target="../media/image145.svg"/><Relationship Id="rId15" Type="http://schemas.openxmlformats.org/officeDocument/2006/relationships/image" Target="../media/image8.svg"/><Relationship Id="rId10" Type="http://schemas.openxmlformats.org/officeDocument/2006/relationships/image" Target="../media/image148.png"/><Relationship Id="rId4" Type="http://schemas.openxmlformats.org/officeDocument/2006/relationships/image" Target="../media/image144.png"/><Relationship Id="rId9" Type="http://schemas.openxmlformats.org/officeDocument/2006/relationships/image" Target="../media/image6.svg"/><Relationship Id="rId14"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51.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55.svg"/><Relationship Id="rId5" Type="http://schemas.openxmlformats.org/officeDocument/2006/relationships/image" Target="../media/image8.svg"/><Relationship Id="rId10" Type="http://schemas.openxmlformats.org/officeDocument/2006/relationships/image" Target="../media/image54.png"/><Relationship Id="rId4" Type="http://schemas.openxmlformats.org/officeDocument/2006/relationships/image" Target="../media/image7.png"/><Relationship Id="rId9" Type="http://schemas.openxmlformats.org/officeDocument/2006/relationships/image" Target="../media/image47.svg"/><Relationship Id="rId14" Type="http://schemas.openxmlformats.org/officeDocument/2006/relationships/image" Target="../media/image18.svg"/></Relationships>
</file>

<file path=ppt/slides/_rels/slide36.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svg"/><Relationship Id="rId3" Type="http://schemas.openxmlformats.org/officeDocument/2006/relationships/image" Target="../media/image14.svg"/><Relationship Id="rId7" Type="http://schemas.openxmlformats.org/officeDocument/2006/relationships/image" Target="../media/image64.svg"/><Relationship Id="rId12"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16.svg"/><Relationship Id="rId5" Type="http://schemas.openxmlformats.org/officeDocument/2006/relationships/image" Target="../media/image18.svg"/><Relationship Id="rId15" Type="http://schemas.openxmlformats.org/officeDocument/2006/relationships/image" Target="../media/image153.svg"/><Relationship Id="rId10" Type="http://schemas.openxmlformats.org/officeDocument/2006/relationships/image" Target="../media/image15.png"/><Relationship Id="rId4" Type="http://schemas.openxmlformats.org/officeDocument/2006/relationships/image" Target="../media/image17.png"/><Relationship Id="rId9" Type="http://schemas.openxmlformats.org/officeDocument/2006/relationships/image" Target="../media/image59.svg"/><Relationship Id="rId14" Type="http://schemas.openxmlformats.org/officeDocument/2006/relationships/image" Target="../media/image152.png"/></Relationships>
</file>

<file path=ppt/slides/_rels/slide37.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4.svg"/><Relationship Id="rId3" Type="http://schemas.openxmlformats.org/officeDocument/2006/relationships/image" Target="../media/image155.png"/><Relationship Id="rId7" Type="http://schemas.openxmlformats.org/officeDocument/2006/relationships/image" Target="../media/image6.svg"/><Relationship Id="rId12" Type="http://schemas.openxmlformats.org/officeDocument/2006/relationships/image" Target="../media/image93.png"/><Relationship Id="rId2" Type="http://schemas.openxmlformats.org/officeDocument/2006/relationships/image" Target="../media/image154.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svg"/><Relationship Id="rId5" Type="http://schemas.openxmlformats.org/officeDocument/2006/relationships/image" Target="../media/image18.svg"/><Relationship Id="rId10" Type="http://schemas.openxmlformats.org/officeDocument/2006/relationships/image" Target="../media/image7.png"/><Relationship Id="rId4" Type="http://schemas.openxmlformats.org/officeDocument/2006/relationships/image" Target="../media/image17.png"/><Relationship Id="rId9" Type="http://schemas.openxmlformats.org/officeDocument/2006/relationships/image" Target="../media/image92.svg"/></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47.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146.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svg"/><Relationship Id="rId5" Type="http://schemas.openxmlformats.org/officeDocument/2006/relationships/image" Target="../media/image21.svg"/><Relationship Id="rId15" Type="http://schemas.openxmlformats.org/officeDocument/2006/relationships/image" Target="../media/image59.svg"/><Relationship Id="rId10" Type="http://schemas.openxmlformats.org/officeDocument/2006/relationships/image" Target="../media/image1.png"/><Relationship Id="rId4" Type="http://schemas.openxmlformats.org/officeDocument/2006/relationships/image" Target="../media/image20.png"/><Relationship Id="rId9" Type="http://schemas.openxmlformats.org/officeDocument/2006/relationships/image" Target="../media/image6.svg"/><Relationship Id="rId14" Type="http://schemas.openxmlformats.org/officeDocument/2006/relationships/image" Target="../media/image58.png"/></Relationships>
</file>

<file path=ppt/slides/_rels/slide39.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svg"/><Relationship Id="rId18" Type="http://schemas.openxmlformats.org/officeDocument/2006/relationships/image" Target="../media/image78.png"/><Relationship Id="rId3" Type="http://schemas.openxmlformats.org/officeDocument/2006/relationships/image" Target="../media/image55.svg"/><Relationship Id="rId7" Type="http://schemas.openxmlformats.org/officeDocument/2006/relationships/image" Target="../media/image18.svg"/><Relationship Id="rId12" Type="http://schemas.openxmlformats.org/officeDocument/2006/relationships/image" Target="../media/image5.png"/><Relationship Id="rId17" Type="http://schemas.openxmlformats.org/officeDocument/2006/relationships/image" Target="../media/image47.svg"/><Relationship Id="rId2" Type="http://schemas.openxmlformats.org/officeDocument/2006/relationships/image" Target="../media/image54.png"/><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8.svg"/><Relationship Id="rId5" Type="http://schemas.openxmlformats.org/officeDocument/2006/relationships/image" Target="../media/image124.svg"/><Relationship Id="rId15" Type="http://schemas.openxmlformats.org/officeDocument/2006/relationships/image" Target="../media/image126.svg"/><Relationship Id="rId10" Type="http://schemas.openxmlformats.org/officeDocument/2006/relationships/image" Target="../media/image7.png"/><Relationship Id="rId19" Type="http://schemas.openxmlformats.org/officeDocument/2006/relationships/image" Target="../media/image79.svg"/><Relationship Id="rId4" Type="http://schemas.openxmlformats.org/officeDocument/2006/relationships/image" Target="../media/image123.png"/><Relationship Id="rId9" Type="http://schemas.openxmlformats.org/officeDocument/2006/relationships/image" Target="../media/image2.svg"/><Relationship Id="rId14" Type="http://schemas.openxmlformats.org/officeDocument/2006/relationships/image" Target="../media/image125.png"/></Relationships>
</file>

<file path=ppt/slides/_rels/slide4.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7.png"/><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image" Target="../media/image18.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17.png"/><Relationship Id="rId5" Type="http://schemas.openxmlformats.org/officeDocument/2006/relationships/image" Target="../media/image1.png"/><Relationship Id="rId10" Type="http://schemas.openxmlformats.org/officeDocument/2006/relationships/image" Target="../media/image6.svg"/><Relationship Id="rId4" Type="http://schemas.openxmlformats.org/officeDocument/2006/relationships/image" Target="../media/image30.svg"/><Relationship Id="rId9" Type="http://schemas.openxmlformats.org/officeDocument/2006/relationships/image" Target="../media/image5.png"/><Relationship Id="rId14" Type="http://schemas.openxmlformats.org/officeDocument/2006/relationships/image" Target="../media/image8.svg"/></Relationships>
</file>

<file path=ppt/slides/_rels/slide4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18.svg"/><Relationship Id="rId3" Type="http://schemas.openxmlformats.org/officeDocument/2006/relationships/image" Target="../media/image14.svg"/><Relationship Id="rId7" Type="http://schemas.openxmlformats.org/officeDocument/2006/relationships/image" Target="../media/image157.jpeg"/><Relationship Id="rId12"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6.jpeg"/><Relationship Id="rId11" Type="http://schemas.openxmlformats.org/officeDocument/2006/relationships/image" Target="../media/image53.svg"/><Relationship Id="rId5" Type="http://schemas.openxmlformats.org/officeDocument/2006/relationships/image" Target="../media/image59.svg"/><Relationship Id="rId10" Type="http://schemas.openxmlformats.org/officeDocument/2006/relationships/image" Target="../media/image52.png"/><Relationship Id="rId4" Type="http://schemas.openxmlformats.org/officeDocument/2006/relationships/image" Target="../media/image58.png"/><Relationship Id="rId9" Type="http://schemas.openxmlformats.org/officeDocument/2006/relationships/image" Target="../media/image55.svg"/></Relationships>
</file>

<file path=ppt/slides/_rels/slide4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3.svg"/><Relationship Id="rId7" Type="http://schemas.openxmlformats.org/officeDocument/2006/relationships/image" Target="../media/image2.svg"/><Relationship Id="rId12" Type="http://schemas.openxmlformats.org/officeDocument/2006/relationships/image" Target="../media/image158.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8.svg"/><Relationship Id="rId5" Type="http://schemas.openxmlformats.org/officeDocument/2006/relationships/image" Target="../media/image25.svg"/><Relationship Id="rId10" Type="http://schemas.openxmlformats.org/officeDocument/2006/relationships/image" Target="../media/image7.png"/><Relationship Id="rId4" Type="http://schemas.openxmlformats.org/officeDocument/2006/relationships/image" Target="../media/image24.png"/><Relationship Id="rId9" Type="http://schemas.openxmlformats.org/officeDocument/2006/relationships/image" Target="../media/image18.sv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8.svg"/><Relationship Id="rId18" Type="http://schemas.openxmlformats.org/officeDocument/2006/relationships/image" Target="../media/image45.jpeg"/><Relationship Id="rId3" Type="http://schemas.openxmlformats.org/officeDocument/2006/relationships/image" Target="../media/image34.svg"/><Relationship Id="rId7" Type="http://schemas.openxmlformats.org/officeDocument/2006/relationships/image" Target="../media/image18.svg"/><Relationship Id="rId12" Type="http://schemas.openxmlformats.org/officeDocument/2006/relationships/image" Target="../media/image7.png"/><Relationship Id="rId17" Type="http://schemas.openxmlformats.org/officeDocument/2006/relationships/image" Target="../media/image44.svg"/><Relationship Id="rId2" Type="http://schemas.openxmlformats.org/officeDocument/2006/relationships/image" Target="../media/image33.png"/><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40.svg"/><Relationship Id="rId5" Type="http://schemas.openxmlformats.org/officeDocument/2006/relationships/image" Target="../media/image36.svg"/><Relationship Id="rId15" Type="http://schemas.openxmlformats.org/officeDocument/2006/relationships/image" Target="../media/image42.svg"/><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8.svg"/><Relationship Id="rId14"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svg"/><Relationship Id="rId7" Type="http://schemas.openxmlformats.org/officeDocument/2006/relationships/image" Target="../media/image21.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6.svg"/><Relationship Id="rId5" Type="http://schemas.openxmlformats.org/officeDocument/2006/relationships/image" Target="../media/image2.sv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6.svg"/><Relationship Id="rId3" Type="http://schemas.openxmlformats.org/officeDocument/2006/relationships/image" Target="../media/image47.svg"/><Relationship Id="rId7" Type="http://schemas.openxmlformats.org/officeDocument/2006/relationships/image" Target="../media/image2.svg"/><Relationship Id="rId12" Type="http://schemas.openxmlformats.org/officeDocument/2006/relationships/image" Target="../media/image5.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51.svg"/><Relationship Id="rId5" Type="http://schemas.openxmlformats.org/officeDocument/2006/relationships/image" Target="../media/image49.jpeg"/><Relationship Id="rId15" Type="http://schemas.openxmlformats.org/officeDocument/2006/relationships/image" Target="../media/image16.svg"/><Relationship Id="rId10" Type="http://schemas.openxmlformats.org/officeDocument/2006/relationships/image" Target="../media/image50.png"/><Relationship Id="rId4" Type="http://schemas.openxmlformats.org/officeDocument/2006/relationships/image" Target="../media/image48.png"/><Relationship Id="rId9" Type="http://schemas.openxmlformats.org/officeDocument/2006/relationships/image" Target="../media/image18.svg"/><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8.svg"/><Relationship Id="rId3" Type="http://schemas.openxmlformats.org/officeDocument/2006/relationships/image" Target="../media/image18.svg"/><Relationship Id="rId7" Type="http://schemas.openxmlformats.org/officeDocument/2006/relationships/image" Target="../media/image53.svg"/><Relationship Id="rId12" Type="http://schemas.openxmlformats.org/officeDocument/2006/relationships/image" Target="../media/image7.png"/><Relationship Id="rId17" Type="http://schemas.openxmlformats.org/officeDocument/2006/relationships/image" Target="../media/image57.svg"/><Relationship Id="rId2" Type="http://schemas.openxmlformats.org/officeDocument/2006/relationships/image" Target="../media/image17.pn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5.svg"/><Relationship Id="rId5" Type="http://schemas.openxmlformats.org/officeDocument/2006/relationships/image" Target="../media/image2.svg"/><Relationship Id="rId15" Type="http://schemas.openxmlformats.org/officeDocument/2006/relationships/image" Target="../media/image14.svg"/><Relationship Id="rId10" Type="http://schemas.openxmlformats.org/officeDocument/2006/relationships/image" Target="../media/image54.png"/><Relationship Id="rId4" Type="http://schemas.openxmlformats.org/officeDocument/2006/relationships/image" Target="../media/image1.png"/><Relationship Id="rId9" Type="http://schemas.openxmlformats.org/officeDocument/2006/relationships/image" Target="../media/image16.svg"/><Relationship Id="rId1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svg"/><Relationship Id="rId3" Type="http://schemas.openxmlformats.org/officeDocument/2006/relationships/image" Target="../media/image14.svg"/><Relationship Id="rId7" Type="http://schemas.openxmlformats.org/officeDocument/2006/relationships/image" Target="../media/image59.svg"/><Relationship Id="rId12"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16.svg"/><Relationship Id="rId5" Type="http://schemas.openxmlformats.org/officeDocument/2006/relationships/image" Target="../media/image18.svg"/><Relationship Id="rId10" Type="http://schemas.openxmlformats.org/officeDocument/2006/relationships/image" Target="../media/image15.png"/><Relationship Id="rId4" Type="http://schemas.openxmlformats.org/officeDocument/2006/relationships/image" Target="../media/image17.png"/><Relationship Id="rId9" Type="http://schemas.openxmlformats.org/officeDocument/2006/relationships/image" Target="../media/image2.svg"/><Relationship Id="rId14" Type="http://schemas.openxmlformats.org/officeDocument/2006/relationships/image" Target="../media/image6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9412"/>
          <a:stretch>
            <a:fillRect/>
          </a:stretch>
        </p:blipFill>
        <p:spPr>
          <a:xfrm>
            <a:off x="0" y="0"/>
            <a:ext cx="2970481" cy="314794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7284" r="21180"/>
          <a:stretch>
            <a:fillRect/>
          </a:stretch>
        </p:blipFill>
        <p:spPr>
          <a:xfrm>
            <a:off x="1414061" y="-36612"/>
            <a:ext cx="7665719" cy="832144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734" t="16716"/>
          <a:stretch>
            <a:fillRect/>
          </a:stretch>
        </p:blipFill>
        <p:spPr>
          <a:xfrm>
            <a:off x="8889281" y="-93762"/>
            <a:ext cx="7856215" cy="8378598"/>
          </a:xfrm>
          <a:prstGeom prst="rect">
            <a:avLst/>
          </a:prstGeom>
        </p:spPr>
      </p:pic>
      <p:grpSp>
        <p:nvGrpSpPr>
          <p:cNvPr id="6" name="Group 6"/>
          <p:cNvGrpSpPr/>
          <p:nvPr/>
        </p:nvGrpSpPr>
        <p:grpSpPr>
          <a:xfrm>
            <a:off x="0" y="9541197"/>
            <a:ext cx="18288000" cy="745803"/>
            <a:chOff x="0" y="0"/>
            <a:chExt cx="6186311" cy="252284"/>
          </a:xfrm>
        </p:grpSpPr>
        <p:sp>
          <p:nvSpPr>
            <p:cNvPr id="7" name="Freeform 7"/>
            <p:cNvSpPr/>
            <p:nvPr/>
          </p:nvSpPr>
          <p:spPr>
            <a:xfrm>
              <a:off x="0" y="0"/>
              <a:ext cx="6186311" cy="252284"/>
            </a:xfrm>
            <a:custGeom>
              <a:avLst/>
              <a:gdLst/>
              <a:ahLst/>
              <a:cxnLst/>
              <a:rect l="l" t="t" r="r" b="b"/>
              <a:pathLst>
                <a:path w="6186311" h="252284">
                  <a:moveTo>
                    <a:pt x="0" y="0"/>
                  </a:moveTo>
                  <a:lnTo>
                    <a:pt x="6186311" y="0"/>
                  </a:lnTo>
                  <a:lnTo>
                    <a:pt x="6186311" y="252284"/>
                  </a:lnTo>
                  <a:lnTo>
                    <a:pt x="0" y="252284"/>
                  </a:lnTo>
                  <a:close/>
                </a:path>
              </a:pathLst>
            </a:custGeom>
            <a:solidFill>
              <a:srgbClr val="FFBD59"/>
            </a:solidFill>
          </p:spPr>
        </p:sp>
      </p:grpSp>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09783" y="3768497"/>
            <a:ext cx="1196930" cy="111913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5585">
            <a:off x="16863430" y="1739945"/>
            <a:ext cx="791740" cy="1336270"/>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1250">
            <a:off x="7184495" y="5836582"/>
            <a:ext cx="4114800" cy="319395"/>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663633" y="6996603"/>
            <a:ext cx="4832291" cy="2917495"/>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06461" y="7725271"/>
            <a:ext cx="1196930" cy="1119130"/>
          </a:xfrm>
          <a:prstGeom prst="rect">
            <a:avLst/>
          </a:prstGeom>
        </p:spPr>
      </p:pic>
      <p:sp>
        <p:nvSpPr>
          <p:cNvPr id="16" name="Google Shape;476;p38">
            <a:extLst>
              <a:ext uri="{FF2B5EF4-FFF2-40B4-BE49-F238E27FC236}">
                <a16:creationId xmlns:a16="http://schemas.microsoft.com/office/drawing/2014/main" id="{5C015533-F5BF-443B-9433-197CAC9B1E67}"/>
              </a:ext>
            </a:extLst>
          </p:cNvPr>
          <p:cNvSpPr txBox="1">
            <a:spLocks/>
          </p:cNvSpPr>
          <p:nvPr/>
        </p:nvSpPr>
        <p:spPr>
          <a:xfrm rot="-640">
            <a:off x="1485376" y="2210229"/>
            <a:ext cx="15195776" cy="145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Hammersmith One"/>
              <a:buNone/>
              <a:defRPr sz="4800" b="0" i="0" u="none" strike="noStrike" cap="none">
                <a:solidFill>
                  <a:schemeClr val="dk1"/>
                </a:solidFill>
                <a:latin typeface="Hammersmith One"/>
                <a:ea typeface="Hammersmith One"/>
                <a:cs typeface="Hammersmith One"/>
                <a:sym typeface="Hammersmith One"/>
              </a:defRPr>
            </a:lvl1pPr>
            <a:lvl2pPr marR="0" lvl="1"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5200"/>
              <a:buFont typeface="Hammersmith One"/>
              <a:buNone/>
              <a:defRPr sz="5200" b="0"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50000"/>
              </a:lnSpc>
              <a:spcBef>
                <a:spcPts val="0"/>
              </a:spcBef>
              <a:spcAft>
                <a:spcPts val="0"/>
              </a:spcAft>
              <a:buClr>
                <a:srgbClr val="222124"/>
              </a:buClr>
              <a:buSzPts val="5200"/>
              <a:buFont typeface="Hammersmith One"/>
              <a:buNone/>
              <a:tabLst/>
              <a:defRPr/>
            </a:pPr>
            <a:r>
              <a:rPr kumimoji="0" lang="en-US" sz="8000" b="1" i="0" u="none" strike="noStrike" kern="0" cap="none" spc="0" normalizeH="0" baseline="0" noProof="0" dirty="0">
                <a:ln>
                  <a:noFill/>
                </a:ln>
                <a:solidFill>
                  <a:srgbClr val="993825"/>
                </a:solidFill>
                <a:effectLst/>
                <a:uLnTx/>
                <a:uFillTx/>
                <a:latin typeface="Arial"/>
                <a:cs typeface="Hammersmith One"/>
                <a:sym typeface="Hammersmith One"/>
              </a:rPr>
              <a:t>CHÀO MỪNG CÁC EM </a:t>
            </a:r>
            <a:br>
              <a:rPr kumimoji="0" lang="en-US" sz="8000" b="1" i="0" u="none" strike="noStrike" kern="0" cap="none" spc="0" normalizeH="0" baseline="0" noProof="0" dirty="0">
                <a:ln>
                  <a:noFill/>
                </a:ln>
                <a:solidFill>
                  <a:srgbClr val="993825"/>
                </a:solidFill>
                <a:effectLst/>
                <a:uLnTx/>
                <a:uFillTx/>
                <a:latin typeface="Arial"/>
                <a:cs typeface="Hammersmith One"/>
                <a:sym typeface="Hammersmith One"/>
              </a:rPr>
            </a:br>
            <a:r>
              <a:rPr kumimoji="0" lang="en-US" sz="8000" b="1" i="0" u="none" strike="noStrike" kern="0" cap="none" spc="0" normalizeH="0" baseline="0" noProof="0" dirty="0">
                <a:ln>
                  <a:noFill/>
                </a:ln>
                <a:solidFill>
                  <a:srgbClr val="993825"/>
                </a:solidFill>
                <a:effectLst/>
                <a:uLnTx/>
                <a:uFillTx/>
                <a:latin typeface="Arial"/>
                <a:cs typeface="Hammersmith One"/>
                <a:sym typeface="Hammersmith One"/>
              </a:rPr>
              <a:t>ĐẾN VỚI TIẾT HỌC HÔM NAY!</a:t>
            </a:r>
          </a:p>
        </p:txBody>
      </p:sp>
    </p:spTree>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8880" y="478918"/>
            <a:ext cx="6985676" cy="9585833"/>
          </a:xfrm>
          <a:prstGeom prst="rect">
            <a:avLst/>
          </a:prstGeom>
        </p:spPr>
      </p:pic>
      <p:grpSp>
        <p:nvGrpSpPr>
          <p:cNvPr id="5" name="Group 5"/>
          <p:cNvGrpSpPr>
            <a:grpSpLocks noChangeAspect="1"/>
          </p:cNvGrpSpPr>
          <p:nvPr/>
        </p:nvGrpSpPr>
        <p:grpSpPr>
          <a:xfrm>
            <a:off x="12073585" y="1127178"/>
            <a:ext cx="5785535" cy="6634787"/>
            <a:chOff x="0" y="0"/>
            <a:chExt cx="2768600" cy="3175000"/>
          </a:xfrm>
        </p:grpSpPr>
        <p:sp>
          <p:nvSpPr>
            <p:cNvPr id="6" name="Freeform 6"/>
            <p:cNvSpPr/>
            <p:nvPr/>
          </p:nvSpPr>
          <p:spPr>
            <a:xfrm>
              <a:off x="50800" y="50800"/>
              <a:ext cx="2552700" cy="2946400"/>
            </a:xfrm>
            <a:custGeom>
              <a:avLst/>
              <a:gdLst/>
              <a:ahLst/>
              <a:cxnLst/>
              <a:rect l="l" t="t" r="r" b="b"/>
              <a:pathLst>
                <a:path w="2552700" h="2946400">
                  <a:moveTo>
                    <a:pt x="2552700" y="2946400"/>
                  </a:moveTo>
                  <a:lnTo>
                    <a:pt x="0" y="2946400"/>
                  </a:lnTo>
                  <a:lnTo>
                    <a:pt x="0" y="0"/>
                  </a:lnTo>
                  <a:lnTo>
                    <a:pt x="2552700" y="0"/>
                  </a:lnTo>
                  <a:lnTo>
                    <a:pt x="2552700" y="2946400"/>
                  </a:lnTo>
                  <a:close/>
                </a:path>
              </a:pathLst>
            </a:custGeom>
            <a:blipFill>
              <a:blip r:embed="rId4"/>
              <a:stretch>
                <a:fillRect l="-96459" t="-2174" r="-2594" b="-12797"/>
              </a:stretch>
            </a:blipFill>
          </p:spPr>
        </p:sp>
        <p:sp>
          <p:nvSpPr>
            <p:cNvPr id="7" name="Freeform 7"/>
            <p:cNvSpPr/>
            <p:nvPr/>
          </p:nvSpPr>
          <p:spPr>
            <a:xfrm>
              <a:off x="0" y="0"/>
              <a:ext cx="2768600" cy="3175000"/>
            </a:xfrm>
            <a:custGeom>
              <a:avLst/>
              <a:gdLst/>
              <a:ahLst/>
              <a:cxnLst/>
              <a:rect l="l" t="t" r="r" b="b"/>
              <a:pathLst>
                <a:path w="2768600" h="3175000">
                  <a:moveTo>
                    <a:pt x="2768600" y="3175000"/>
                  </a:moveTo>
                  <a:lnTo>
                    <a:pt x="0" y="3175000"/>
                  </a:lnTo>
                  <a:lnTo>
                    <a:pt x="0" y="0"/>
                  </a:lnTo>
                  <a:lnTo>
                    <a:pt x="2768600" y="0"/>
                  </a:lnTo>
                  <a:lnTo>
                    <a:pt x="2768600" y="3175000"/>
                  </a:lnTo>
                  <a:close/>
                </a:path>
              </a:pathLst>
            </a:custGeom>
            <a:blipFill>
              <a:blip r:embed="rId5"/>
              <a:stretch>
                <a:fillRect t="-114" b="-114"/>
              </a:stretch>
            </a:blipFill>
          </p:spPr>
        </p:sp>
      </p:gr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9045">
            <a:off x="16513616" y="8842109"/>
            <a:ext cx="2574582" cy="842590"/>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980334" y="515980"/>
            <a:ext cx="3066438" cy="1165246"/>
          </a:xfrm>
          <a:prstGeom prst="rect">
            <a:avLst/>
          </a:prstGeom>
        </p:spPr>
      </p:pic>
      <p:sp>
        <p:nvSpPr>
          <p:cNvPr id="15" name="TextBox 15"/>
          <p:cNvSpPr txBox="1"/>
          <p:nvPr/>
        </p:nvSpPr>
        <p:spPr>
          <a:xfrm>
            <a:off x="382684" y="7007549"/>
            <a:ext cx="5259399" cy="615196"/>
          </a:xfrm>
          <a:prstGeom prst="rect">
            <a:avLst/>
          </a:prstGeom>
        </p:spPr>
        <p:txBody>
          <a:bodyPr lIns="0" tIns="0" rIns="0" bIns="0" rtlCol="0" anchor="t">
            <a:spAutoFit/>
          </a:bodyPr>
          <a:lstStyle/>
          <a:p>
            <a:pPr marL="0" marR="0" lvl="0" indent="0" algn="ctr" defTabSz="914400" rtl="0" eaLnBrk="1" fontAlgn="auto" latinLnBrk="0" hangingPunct="1">
              <a:lnSpc>
                <a:spcPts val="5040"/>
              </a:lnSpc>
              <a:spcBef>
                <a:spcPct val="0"/>
              </a:spcBef>
              <a:spcAft>
                <a:spcPts val="0"/>
              </a:spcAft>
              <a:buClrTx/>
              <a:buSzTx/>
              <a:buFontTx/>
              <a:buNone/>
              <a:tabLst/>
              <a:defRPr/>
            </a:pPr>
            <a:r>
              <a:rPr kumimoji="0" lang="en-US" sz="3600" b="0" i="0" u="none" strike="noStrike" kern="1200" cap="none" spc="179" normalizeH="0" baseline="0" noProof="0" dirty="0">
                <a:ln>
                  <a:noFill/>
                </a:ln>
                <a:solidFill>
                  <a:srgbClr val="FFFFFF"/>
                </a:solidFill>
                <a:effectLst/>
                <a:uLnTx/>
                <a:uFillTx/>
                <a:latin typeface="Mali Bold"/>
                <a:ea typeface="+mn-ea"/>
                <a:cs typeface="+mn-cs"/>
              </a:rPr>
              <a:t>TRUE/FALSE</a:t>
            </a:r>
          </a:p>
        </p:txBody>
      </p:sp>
      <p:pic>
        <p:nvPicPr>
          <p:cNvPr id="18" name="Picture 2">
            <a:extLst>
              <a:ext uri="{FF2B5EF4-FFF2-40B4-BE49-F238E27FC236}">
                <a16:creationId xmlns:a16="http://schemas.microsoft.com/office/drawing/2014/main" id="{96176DEE-9B80-4718-8021-1A0DFCFB7AC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0919"/>
          <a:stretch/>
        </p:blipFill>
        <p:spPr>
          <a:xfrm>
            <a:off x="6593565" y="426684"/>
            <a:ext cx="4825739" cy="9585833"/>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400000">
            <a:off x="10920560" y="6425521"/>
            <a:ext cx="3522982" cy="358573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34132" y="2039477"/>
            <a:ext cx="1602093" cy="1517983"/>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981911">
            <a:off x="10194841" y="8522987"/>
            <a:ext cx="980647" cy="916905"/>
          </a:xfrm>
          <a:prstGeom prst="rect">
            <a:avLst/>
          </a:prstGeom>
        </p:spPr>
      </p:pic>
      <p:sp>
        <p:nvSpPr>
          <p:cNvPr id="20" name="TextBox 19">
            <a:extLst>
              <a:ext uri="{FF2B5EF4-FFF2-40B4-BE49-F238E27FC236}">
                <a16:creationId xmlns:a16="http://schemas.microsoft.com/office/drawing/2014/main" id="{DE1FD3C2-23B3-4480-8A66-5E6E933A1F22}"/>
              </a:ext>
            </a:extLst>
          </p:cNvPr>
          <p:cNvSpPr txBox="1"/>
          <p:nvPr/>
        </p:nvSpPr>
        <p:spPr>
          <a:xfrm>
            <a:off x="879141" y="1089801"/>
            <a:ext cx="9355762" cy="8349786"/>
          </a:xfrm>
          <a:prstGeom prst="rect">
            <a:avLst/>
          </a:prstGeom>
          <a:noFill/>
        </p:spPr>
        <p:txBody>
          <a:bodyPr wrap="square">
            <a:spAutoFit/>
          </a:bodyPr>
          <a:lstStyle/>
          <a:p>
            <a:pPr algn="ctr">
              <a:lnSpc>
                <a:spcPct val="150000"/>
              </a:lnSpc>
              <a:spcBef>
                <a:spcPts val="600"/>
              </a:spcBef>
              <a:spcAft>
                <a:spcPts val="1000"/>
              </a:spcAft>
            </a:pPr>
            <a:r>
              <a:rPr lang="en-US" sz="4800" b="1" dirty="0">
                <a:effectLst/>
                <a:latin typeface="Arial" panose="020B0604020202020204" pitchFamily="34" charset="0"/>
                <a:ea typeface="Calibri" panose="020F0502020204030204" pitchFamily="34" charset="0"/>
                <a:cs typeface="Arial" panose="020B0604020202020204" pitchFamily="34" charset="0"/>
              </a:rPr>
              <a:t>Ý nghĩa của việc hợp tác với thầy cô</a:t>
            </a:r>
            <a:endParaRPr lang="en-US" sz="48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1000"/>
              </a:spcAft>
              <a:buFont typeface="Arial" panose="020B0604020202020204" pitchFamily="34" charset="0"/>
              <a:buChar char="•"/>
            </a:pPr>
            <a:r>
              <a:rPr lang="en-US" sz="4000" dirty="0">
                <a:effectLst/>
                <a:latin typeface="Arial" panose="020B0604020202020204" pitchFamily="34" charset="0"/>
                <a:ea typeface="Calibri" panose="020F0502020204030204" pitchFamily="34" charset="0"/>
                <a:cs typeface="Arial" panose="020B0604020202020204" pitchFamily="34" charset="0"/>
              </a:rPr>
              <a:t>Giúp hoàn thành công việc một cách nhanh chóng, hiệu quả.</a:t>
            </a:r>
          </a:p>
          <a:p>
            <a:pPr marL="571500" indent="-571500" algn="just">
              <a:lnSpc>
                <a:spcPct val="150000"/>
              </a:lnSpc>
              <a:spcBef>
                <a:spcPts val="600"/>
              </a:spcBef>
              <a:spcAft>
                <a:spcPts val="1000"/>
              </a:spcAft>
              <a:buFont typeface="Arial" panose="020B0604020202020204" pitchFamily="34" charset="0"/>
              <a:buChar char="•"/>
            </a:pPr>
            <a:r>
              <a:rPr lang="en-US" sz="4000" dirty="0">
                <a:effectLst/>
                <a:latin typeface="Arial" panose="020B0604020202020204" pitchFamily="34" charset="0"/>
                <a:ea typeface="Calibri" panose="020F0502020204030204" pitchFamily="34" charset="0"/>
                <a:cs typeface="Arial" panose="020B0604020202020204" pitchFamily="34" charset="0"/>
              </a:rPr>
              <a:t>Đem lại kết quả tốt cho </a:t>
            </a:r>
            <a:r>
              <a:rPr lang="vi-VN" sz="4000" dirty="0">
                <a:effectLst/>
                <a:latin typeface="Arial" panose="020B0604020202020204" pitchFamily="34" charset="0"/>
                <a:ea typeface="Calibri" panose="020F0502020204030204" pitchFamily="34" charset="0"/>
                <a:cs typeface="Arial" panose="020B0604020202020204" pitchFamily="34" charset="0"/>
              </a:rPr>
              <a:t>những </a:t>
            </a:r>
            <a:r>
              <a:rPr lang="en-US" sz="4000" dirty="0">
                <a:effectLst/>
                <a:latin typeface="Arial" panose="020B0604020202020204" pitchFamily="34" charset="0"/>
                <a:ea typeface="Calibri" panose="020F0502020204030204" pitchFamily="34" charset="0"/>
                <a:cs typeface="Arial" panose="020B0604020202020204" pitchFamily="34" charset="0"/>
              </a:rPr>
              <a:t>nhiệm vụ được giao.</a:t>
            </a:r>
          </a:p>
          <a:p>
            <a:pPr marL="571500" indent="-571500" algn="just">
              <a:lnSpc>
                <a:spcPct val="150000"/>
              </a:lnSpc>
              <a:spcBef>
                <a:spcPts val="600"/>
              </a:spcBef>
              <a:spcAft>
                <a:spcPts val="1000"/>
              </a:spcAft>
              <a:buFont typeface="Arial" panose="020B0604020202020204" pitchFamily="34" charset="0"/>
              <a:buChar char="•"/>
            </a:pPr>
            <a:r>
              <a:rPr lang="en-US" sz="4000" dirty="0">
                <a:effectLst/>
                <a:latin typeface="Arial" panose="020B0604020202020204" pitchFamily="34" charset="0"/>
                <a:ea typeface="Calibri" panose="020F0502020204030204" pitchFamily="34" charset="0"/>
                <a:cs typeface="Arial" panose="020B0604020202020204" pitchFamily="34" charset="0"/>
              </a:rPr>
              <a:t>Rèn luyện khả năng giao tiếp, trao đổi và hoạt động nhóm.</a:t>
            </a:r>
          </a:p>
        </p:txBody>
      </p:sp>
    </p:spTree>
    <p:extLst>
      <p:ext uri="{BB962C8B-B14F-4D97-AF65-F5344CB8AC3E}">
        <p14:creationId xmlns:p14="http://schemas.microsoft.com/office/powerpoint/2010/main" val="354807024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wipe(left)">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wipe(left)">
                                      <p:cBhvr>
                                        <p:cTn id="22"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7452">
            <a:off x="1185317" y="956626"/>
            <a:ext cx="8026246" cy="10218600"/>
          </a:xfrm>
          <a:prstGeom prst="rect">
            <a:avLst/>
          </a:prstGeom>
        </p:spPr>
      </p:pic>
      <p:sp>
        <p:nvSpPr>
          <p:cNvPr id="8" name="Freeform 8"/>
          <p:cNvSpPr/>
          <p:nvPr/>
        </p:nvSpPr>
        <p:spPr>
          <a:xfrm rot="21371774">
            <a:off x="1811638" y="2186899"/>
            <a:ext cx="5696448" cy="3758346"/>
          </a:xfrm>
          <a:custGeom>
            <a:avLst/>
            <a:gdLst/>
            <a:ahLst/>
            <a:cxnLst/>
            <a:rect l="l" t="t" r="r" b="b"/>
            <a:pathLst>
              <a:path w="3314700" h="2186940">
                <a:moveTo>
                  <a:pt x="3282950" y="0"/>
                </a:moveTo>
                <a:lnTo>
                  <a:pt x="1334770" y="0"/>
                </a:lnTo>
                <a:cubicBezTo>
                  <a:pt x="890270" y="17780"/>
                  <a:pt x="445770" y="53340"/>
                  <a:pt x="0" y="55880"/>
                </a:cubicBezTo>
                <a:cubicBezTo>
                  <a:pt x="2540" y="410210"/>
                  <a:pt x="20320" y="844550"/>
                  <a:pt x="39370" y="1198880"/>
                </a:cubicBezTo>
                <a:cubicBezTo>
                  <a:pt x="55880" y="1518920"/>
                  <a:pt x="72390" y="1838960"/>
                  <a:pt x="76200" y="2160270"/>
                </a:cubicBezTo>
                <a:cubicBezTo>
                  <a:pt x="294640" y="2159000"/>
                  <a:pt x="514350" y="2156460"/>
                  <a:pt x="732790" y="2152650"/>
                </a:cubicBezTo>
                <a:cubicBezTo>
                  <a:pt x="1225550" y="2145030"/>
                  <a:pt x="1718310" y="2137410"/>
                  <a:pt x="2211070" y="2151380"/>
                </a:cubicBezTo>
                <a:cubicBezTo>
                  <a:pt x="2579370" y="2161540"/>
                  <a:pt x="2946400" y="2186940"/>
                  <a:pt x="3314700" y="2184400"/>
                </a:cubicBezTo>
                <a:cubicBezTo>
                  <a:pt x="3314700" y="2142490"/>
                  <a:pt x="3313430" y="2100580"/>
                  <a:pt x="3313430" y="2058670"/>
                </a:cubicBezTo>
                <a:cubicBezTo>
                  <a:pt x="3305810" y="1399540"/>
                  <a:pt x="3284220" y="660400"/>
                  <a:pt x="3282950" y="0"/>
                </a:cubicBezTo>
                <a:close/>
              </a:path>
            </a:pathLst>
          </a:custGeom>
          <a:blipFill>
            <a:blip r:embed="rId4"/>
            <a:stretch>
              <a:fillRect l="-16511" t="-5463" r="-4813" b="-17300"/>
            </a:stretch>
          </a:blipFill>
        </p:spPr>
      </p:sp>
      <p:grpSp>
        <p:nvGrpSpPr>
          <p:cNvPr id="10" name="Group 10"/>
          <p:cNvGrpSpPr/>
          <p:nvPr/>
        </p:nvGrpSpPr>
        <p:grpSpPr>
          <a:xfrm>
            <a:off x="1749991" y="1083628"/>
            <a:ext cx="2465112" cy="763528"/>
            <a:chOff x="0" y="0"/>
            <a:chExt cx="5761308" cy="848774"/>
          </a:xfrm>
        </p:grpSpPr>
        <p:sp>
          <p:nvSpPr>
            <p:cNvPr id="11" name="Freeform 11"/>
            <p:cNvSpPr/>
            <p:nvPr/>
          </p:nvSpPr>
          <p:spPr>
            <a:xfrm>
              <a:off x="0" y="0"/>
              <a:ext cx="5761308" cy="848774"/>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rgbClr val="FFBD59"/>
            </a:solidFill>
          </p:spPr>
        </p:sp>
      </p:grpSp>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47409"/>
          <a:stretch>
            <a:fillRect/>
          </a:stretch>
        </p:blipFill>
        <p:spPr>
          <a:xfrm>
            <a:off x="14601716" y="-40016"/>
            <a:ext cx="3399171" cy="1716150"/>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359707" y="7944565"/>
            <a:ext cx="2127794" cy="2479421"/>
          </a:xfrm>
          <a:prstGeom prst="rect">
            <a:avLst/>
          </a:prstGeom>
        </p:spPr>
      </p:pic>
      <p:pic>
        <p:nvPicPr>
          <p:cNvPr id="16" name="Picture 1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5594" y="4102046"/>
            <a:ext cx="1377783" cy="1227479"/>
          </a:xfrm>
          <a:prstGeom prst="rect">
            <a:avLst/>
          </a:prstGeom>
        </p:spPr>
      </p:pic>
      <p:pic>
        <p:nvPicPr>
          <p:cNvPr id="17" name="Picture 1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169536">
            <a:off x="14200059" y="9347225"/>
            <a:ext cx="1571166" cy="514200"/>
          </a:xfrm>
          <a:prstGeom prst="rect">
            <a:avLst/>
          </a:prstGeom>
        </p:spPr>
      </p:pic>
      <p:pic>
        <p:nvPicPr>
          <p:cNvPr id="18" name="Picture 1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7367005" y="1793253"/>
            <a:ext cx="1085010" cy="1550014"/>
          </a:xfrm>
          <a:prstGeom prst="rect">
            <a:avLst/>
          </a:prstGeom>
        </p:spPr>
      </p:pic>
      <p:pic>
        <p:nvPicPr>
          <p:cNvPr id="3074" name="Picture 2" descr="Những câu hỏi quan trọng mà giáo viên nên hỏi học sinh của mình - Táo Giáo  Dục - Dự án đào tạo và hỗ trợ giáo viên">
            <a:extLst>
              <a:ext uri="{FF2B5EF4-FFF2-40B4-BE49-F238E27FC236}">
                <a16:creationId xmlns:a16="http://schemas.microsoft.com/office/drawing/2014/main" id="{33D1C99B-B93B-464F-A2B6-2EAC7583955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1400665">
            <a:off x="2138865" y="6365053"/>
            <a:ext cx="5607327" cy="34575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5"/>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297334">
            <a:off x="90829" y="7243345"/>
            <a:ext cx="1875742" cy="3450361"/>
          </a:xfrm>
          <a:prstGeom prst="rect">
            <a:avLst/>
          </a:prstGeom>
        </p:spPr>
      </p:pic>
      <p:sp>
        <p:nvSpPr>
          <p:cNvPr id="20" name="TextBox 3">
            <a:extLst>
              <a:ext uri="{FF2B5EF4-FFF2-40B4-BE49-F238E27FC236}">
                <a16:creationId xmlns:a16="http://schemas.microsoft.com/office/drawing/2014/main" id="{51820C09-9EDC-443B-920A-508AD55A6CA3}"/>
              </a:ext>
            </a:extLst>
          </p:cNvPr>
          <p:cNvSpPr txBox="1"/>
          <p:nvPr/>
        </p:nvSpPr>
        <p:spPr>
          <a:xfrm>
            <a:off x="11373091" y="1241175"/>
            <a:ext cx="4022898" cy="869918"/>
          </a:xfrm>
          <a:prstGeom prst="rect">
            <a:avLst/>
          </a:prstGeom>
        </p:spPr>
        <p:txBody>
          <a:bodyPr wrap="square" lIns="0" tIns="0" rIns="0" bIns="0" rtlCol="0" anchor="t">
            <a:spAutoFit/>
          </a:bodyPr>
          <a:lstStyle/>
          <a:p>
            <a:pPr marL="0" marR="0" lvl="0" indent="0" algn="just" defTabSz="914400" rtl="0" eaLnBrk="1" fontAlgn="auto" latinLnBrk="0" hangingPunct="1">
              <a:lnSpc>
                <a:spcPts val="7200"/>
              </a:lnSpc>
              <a:spcBef>
                <a:spcPct val="0"/>
              </a:spcBef>
              <a:spcAft>
                <a:spcPts val="0"/>
              </a:spcAft>
              <a:buClrTx/>
              <a:buSzTx/>
              <a:buFontTx/>
              <a:buNone/>
              <a:tabLst/>
              <a:defRPr/>
            </a:pPr>
            <a:r>
              <a:rPr kumimoji="0" lang="vi-VN" sz="5400" b="1" i="0" u="sng" strike="noStrike" kern="1200" cap="none" spc="0" normalizeH="0" baseline="0" noProof="0" dirty="0">
                <a:ln>
                  <a:noFill/>
                </a:ln>
                <a:solidFill>
                  <a:srgbClr val="7B211E"/>
                </a:solidFill>
                <a:effectLst/>
                <a:uLnTx/>
                <a:uFillTx/>
                <a:ea typeface="+mn-ea"/>
                <a:cs typeface="+mn-cs"/>
              </a:rPr>
              <a:t>KẾT LUẬN </a:t>
            </a:r>
            <a:endParaRPr kumimoji="0" lang="en-US" sz="5400" b="1" i="0" u="sng" strike="noStrike" kern="1200" cap="none" spc="0" normalizeH="0" baseline="0" noProof="0" dirty="0">
              <a:ln>
                <a:noFill/>
              </a:ln>
              <a:solidFill>
                <a:srgbClr val="7B211E"/>
              </a:solidFill>
              <a:effectLst/>
              <a:uLnTx/>
              <a:uFillTx/>
              <a:ea typeface="+mn-ea"/>
              <a:cs typeface="+mn-cs"/>
            </a:endParaRPr>
          </a:p>
        </p:txBody>
      </p:sp>
      <p:grpSp>
        <p:nvGrpSpPr>
          <p:cNvPr id="2" name="Group 1">
            <a:extLst>
              <a:ext uri="{FF2B5EF4-FFF2-40B4-BE49-F238E27FC236}">
                <a16:creationId xmlns:a16="http://schemas.microsoft.com/office/drawing/2014/main" id="{F9A6701B-86A1-4DC2-8672-9C5BDE5675D6}"/>
              </a:ext>
            </a:extLst>
          </p:cNvPr>
          <p:cNvGrpSpPr/>
          <p:nvPr/>
        </p:nvGrpSpPr>
        <p:grpSpPr>
          <a:xfrm>
            <a:off x="10216577" y="2517662"/>
            <a:ext cx="6420845" cy="6112561"/>
            <a:chOff x="10216577" y="2517662"/>
            <a:chExt cx="6420845" cy="6112561"/>
          </a:xfrm>
        </p:grpSpPr>
        <p:pic>
          <p:nvPicPr>
            <p:cNvPr id="24" name="Picture 7">
              <a:extLst>
                <a:ext uri="{FF2B5EF4-FFF2-40B4-BE49-F238E27FC236}">
                  <a16:creationId xmlns:a16="http://schemas.microsoft.com/office/drawing/2014/main" id="{A9C85008-A4F5-4B27-9D8A-EE086F4668E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216577" y="2517662"/>
              <a:ext cx="6420845" cy="6112561"/>
            </a:xfrm>
            <a:prstGeom prst="rect">
              <a:avLst/>
            </a:prstGeom>
          </p:spPr>
        </p:pic>
        <p:sp>
          <p:nvSpPr>
            <p:cNvPr id="22" name="TextBox 21">
              <a:extLst>
                <a:ext uri="{FF2B5EF4-FFF2-40B4-BE49-F238E27FC236}">
                  <a16:creationId xmlns:a16="http://schemas.microsoft.com/office/drawing/2014/main" id="{CA262F8B-F0C2-41C5-AD7C-6C1828F06C73}"/>
                </a:ext>
              </a:extLst>
            </p:cNvPr>
            <p:cNvSpPr txBox="1"/>
            <p:nvPr/>
          </p:nvSpPr>
          <p:spPr>
            <a:xfrm>
              <a:off x="11682205" y="3377603"/>
              <a:ext cx="3833974" cy="4062176"/>
            </a:xfrm>
            <a:prstGeom prst="roundRect">
              <a:avLst/>
            </a:prstGeom>
            <a:noFill/>
            <a:ln w="76200">
              <a:noFill/>
              <a:prstDash val="lgDash"/>
            </a:ln>
          </p:spPr>
          <p:txBody>
            <a:bodyPr wrap="square">
              <a:spAutoFit/>
            </a:bodyPr>
            <a:lstStyle/>
            <a:p>
              <a:pPr algn="just">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Hợp tác với thầy cô giúp HS học tập hiệu quả hơn.</a:t>
              </a:r>
              <a:endParaRPr lang="en-US" sz="4000" dirty="0">
                <a:latin typeface="Arial" panose="020B0604020202020204" pitchFamily="34" charset="0"/>
                <a:cs typeface="Arial" panose="020B0604020202020204" pitchFamily="34" charset="0"/>
              </a:endParaRPr>
            </a:p>
          </p:txBody>
        </p:sp>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BD5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601103">
            <a:off x="1314322" y="4592595"/>
            <a:ext cx="3883356" cy="425467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27725"/>
          <a:stretch>
            <a:fillRect/>
          </a:stretch>
        </p:blipFill>
        <p:spPr>
          <a:xfrm>
            <a:off x="15702260" y="7857084"/>
            <a:ext cx="2585740" cy="242991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1741" t="12332"/>
          <a:stretch>
            <a:fillRect/>
          </a:stretch>
        </p:blipFill>
        <p:spPr>
          <a:xfrm>
            <a:off x="-6930" y="-22499"/>
            <a:ext cx="2868052" cy="3084363"/>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439400" y="7803924"/>
            <a:ext cx="1170308" cy="1042638"/>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051630" y="1320813"/>
            <a:ext cx="677333" cy="1143178"/>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20043">
            <a:off x="7059773" y="7207519"/>
            <a:ext cx="953698" cy="891708"/>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702260" y="517270"/>
            <a:ext cx="1349370" cy="1927671"/>
          </a:xfrm>
          <a:prstGeom prst="rect">
            <a:avLst/>
          </a:prstGeom>
        </p:spPr>
      </p:pic>
      <p:sp>
        <p:nvSpPr>
          <p:cNvPr id="10" name="TextBox 10"/>
          <p:cNvSpPr txBox="1"/>
          <p:nvPr/>
        </p:nvSpPr>
        <p:spPr>
          <a:xfrm rot="20601103">
            <a:off x="1314322" y="5684531"/>
            <a:ext cx="3883356" cy="2321148"/>
          </a:xfrm>
          <a:prstGeom prst="rect">
            <a:avLst/>
          </a:prstGeom>
        </p:spPr>
        <p:txBody>
          <a:bodyPr lIns="0" tIns="0" rIns="0" bIns="0" rtlCol="0" anchor="t">
            <a:spAutoFit/>
          </a:bodyPr>
          <a:lstStyle/>
          <a:p>
            <a:pPr marL="0" lvl="0" indent="0" algn="ctr">
              <a:lnSpc>
                <a:spcPts val="18125"/>
              </a:lnSpc>
              <a:spcBef>
                <a:spcPct val="0"/>
              </a:spcBef>
            </a:pPr>
            <a:r>
              <a:rPr lang="en-US" sz="18125" b="1" dirty="0">
                <a:solidFill>
                  <a:srgbClr val="F46E16"/>
                </a:solidFill>
                <a:latin typeface="Arial" panose="020B0604020202020204" pitchFamily="34" charset="0"/>
                <a:cs typeface="Arial" panose="020B0604020202020204" pitchFamily="34" charset="0"/>
              </a:rPr>
              <a:t>02</a:t>
            </a:r>
          </a:p>
        </p:txBody>
      </p:sp>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41250">
            <a:off x="9053030" y="9458246"/>
            <a:ext cx="4114800" cy="319395"/>
          </a:xfrm>
          <a:prstGeom prst="rect">
            <a:avLst/>
          </a:prstGeom>
        </p:spPr>
      </p:pic>
      <p:sp>
        <p:nvSpPr>
          <p:cNvPr id="12" name="TextBox 2">
            <a:extLst>
              <a:ext uri="{FF2B5EF4-FFF2-40B4-BE49-F238E27FC236}">
                <a16:creationId xmlns:a16="http://schemas.microsoft.com/office/drawing/2014/main" id="{BBD725E3-3621-4A6F-860D-F910DF0ADD4B}"/>
              </a:ext>
            </a:extLst>
          </p:cNvPr>
          <p:cNvSpPr txBox="1"/>
          <p:nvPr/>
        </p:nvSpPr>
        <p:spPr>
          <a:xfrm>
            <a:off x="3657600" y="624766"/>
            <a:ext cx="11556820" cy="4407681"/>
          </a:xfrm>
          <a:prstGeom prst="rect">
            <a:avLst/>
          </a:prstGeom>
        </p:spPr>
        <p:txBody>
          <a:bodyPr wrap="square" lIns="0" tIns="0" rIns="0" bIns="0" rtlCol="0" anchor="t">
            <a:spAutoFit/>
          </a:bodyPr>
          <a:lstStyle/>
          <a:p>
            <a:pPr algn="ctr">
              <a:lnSpc>
                <a:spcPct val="150000"/>
              </a:lnSpc>
              <a:spcBef>
                <a:spcPts val="600"/>
              </a:spcBef>
              <a:spcAft>
                <a:spcPts val="1000"/>
              </a:spcAft>
            </a:pPr>
            <a:r>
              <a:rPr lang="en-US" sz="6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HIỂU VÀ CHIA SẺ MONG ĐỢI CỦA THẦY CÔ ĐỐI VỚI HS TRONG HỌC TẬP</a:t>
            </a:r>
            <a:endParaRPr lang="en-US" sz="6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13" descr="Graphical user interface&#10;&#10;Description automatically generated">
            <a:extLst>
              <a:ext uri="{FF2B5EF4-FFF2-40B4-BE49-F238E27FC236}">
                <a16:creationId xmlns:a16="http://schemas.microsoft.com/office/drawing/2014/main" id="{1723A171-FFE7-4AD6-9BBB-BFED006E25A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600262" y="4802991"/>
            <a:ext cx="6858078" cy="5484009"/>
          </a:xfrm>
          <a:prstGeom prst="rect">
            <a:avLst/>
          </a:prstGeom>
        </p:spPr>
      </p:pic>
    </p:spTree>
  </p:cSld>
  <p:clrMapOvr>
    <a:masterClrMapping/>
  </p:clrMapOvr>
  <p:transition spd="med">
    <p:random/>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17560" y="-257249"/>
            <a:ext cx="2714405" cy="2571899"/>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81911">
            <a:off x="8379978" y="91534"/>
            <a:ext cx="980647" cy="916905"/>
          </a:xfrm>
          <a:prstGeom prst="rect">
            <a:avLst/>
          </a:prstGeom>
        </p:spPr>
      </p:pic>
      <p:pic>
        <p:nvPicPr>
          <p:cNvPr id="18" name="Picture 17">
            <a:extLst>
              <a:ext uri="{FF2B5EF4-FFF2-40B4-BE49-F238E27FC236}">
                <a16:creationId xmlns:a16="http://schemas.microsoft.com/office/drawing/2014/main" id="{A10CC2CC-91C5-487C-92FD-377D5B7100FA}"/>
              </a:ext>
            </a:extLst>
          </p:cNvPr>
          <p:cNvPicPr>
            <a:picLocks noChangeAspect="1"/>
          </p:cNvPicPr>
          <p:nvPr/>
        </p:nvPicPr>
        <p:blipFill>
          <a:blip r:embed="rId6"/>
          <a:stretch>
            <a:fillRect/>
          </a:stretch>
        </p:blipFill>
        <p:spPr>
          <a:xfrm>
            <a:off x="565738" y="725206"/>
            <a:ext cx="6834709" cy="5039016"/>
          </a:xfrm>
          <a:prstGeom prst="roundRect">
            <a:avLst/>
          </a:prstGeom>
        </p:spPr>
      </p:pic>
      <p:grpSp>
        <p:nvGrpSpPr>
          <p:cNvPr id="26" name="Group 25">
            <a:extLst>
              <a:ext uri="{FF2B5EF4-FFF2-40B4-BE49-F238E27FC236}">
                <a16:creationId xmlns:a16="http://schemas.microsoft.com/office/drawing/2014/main" id="{77D2B047-95E7-4A9D-BE43-298E2AD9A34D}"/>
              </a:ext>
            </a:extLst>
          </p:cNvPr>
          <p:cNvGrpSpPr/>
          <p:nvPr/>
        </p:nvGrpSpPr>
        <p:grpSpPr>
          <a:xfrm>
            <a:off x="8534400" y="674787"/>
            <a:ext cx="6986577" cy="1171670"/>
            <a:chOff x="3226527" y="5322758"/>
            <a:chExt cx="6986577" cy="1171670"/>
          </a:xfrm>
        </p:grpSpPr>
        <p:grpSp>
          <p:nvGrpSpPr>
            <p:cNvPr id="22" name="Group 10">
              <a:extLst>
                <a:ext uri="{FF2B5EF4-FFF2-40B4-BE49-F238E27FC236}">
                  <a16:creationId xmlns:a16="http://schemas.microsoft.com/office/drawing/2014/main" id="{88BCC448-41C9-44B4-94FD-5443B9B60B8C}"/>
                </a:ext>
              </a:extLst>
            </p:cNvPr>
            <p:cNvGrpSpPr/>
            <p:nvPr/>
          </p:nvGrpSpPr>
          <p:grpSpPr>
            <a:xfrm rot="-143938">
              <a:off x="3226527" y="5322758"/>
              <a:ext cx="6968862" cy="1171670"/>
              <a:chOff x="0" y="0"/>
              <a:chExt cx="6172572" cy="1037790"/>
            </a:xfrm>
          </p:grpSpPr>
          <p:sp>
            <p:nvSpPr>
              <p:cNvPr id="23" name="Freeform 11">
                <a:extLst>
                  <a:ext uri="{FF2B5EF4-FFF2-40B4-BE49-F238E27FC236}">
                    <a16:creationId xmlns:a16="http://schemas.microsoft.com/office/drawing/2014/main" id="{67AD8752-85C1-4624-974A-AF1A28B8B03E}"/>
                  </a:ext>
                </a:extLst>
              </p:cNvPr>
              <p:cNvSpPr/>
              <p:nvPr/>
            </p:nvSpPr>
            <p:spPr>
              <a:xfrm>
                <a:off x="0" y="0"/>
                <a:ext cx="6172572" cy="1037790"/>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rgbClr val="FFBD59"/>
              </a:solidFill>
            </p:spPr>
          </p:sp>
        </p:grpSp>
        <p:sp>
          <p:nvSpPr>
            <p:cNvPr id="21" name="TextBox 20">
              <a:extLst>
                <a:ext uri="{FF2B5EF4-FFF2-40B4-BE49-F238E27FC236}">
                  <a16:creationId xmlns:a16="http://schemas.microsoft.com/office/drawing/2014/main" id="{FCF876E4-5B5D-4DD5-9DB8-86C6FCD6F18E}"/>
                </a:ext>
              </a:extLst>
            </p:cNvPr>
            <p:cNvSpPr txBox="1"/>
            <p:nvPr/>
          </p:nvSpPr>
          <p:spPr>
            <a:xfrm rot="21444999">
              <a:off x="3544221" y="5409455"/>
              <a:ext cx="6668883" cy="830997"/>
            </a:xfrm>
            <a:prstGeom prst="rect">
              <a:avLst/>
            </a:prstGeom>
            <a:noFill/>
          </p:spPr>
          <p:txBody>
            <a:bodyPr wrap="square">
              <a:spAutoFit/>
            </a:bodyPr>
            <a:lstStyle/>
            <a:p>
              <a:r>
                <a:rPr lang="en-US" sz="4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HS đóng vai theo cặp</a:t>
              </a:r>
              <a:endParaRPr lang="en-US" sz="4800" b="1" dirty="0">
                <a:solidFill>
                  <a:schemeClr val="bg1"/>
                </a:solidFill>
                <a:latin typeface="Arial" panose="020B0604020202020204" pitchFamily="34" charset="0"/>
                <a:cs typeface="Arial" panose="020B0604020202020204" pitchFamily="34" charset="0"/>
              </a:endParaRPr>
            </a:p>
          </p:txBody>
        </p:sp>
      </p:grpSp>
      <p:pic>
        <p:nvPicPr>
          <p:cNvPr id="28" name="Picture 11">
            <a:extLst>
              <a:ext uri="{FF2B5EF4-FFF2-40B4-BE49-F238E27FC236}">
                <a16:creationId xmlns:a16="http://schemas.microsoft.com/office/drawing/2014/main" id="{327268FB-0B13-4F97-B62C-1B40AA7D455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466231" y="2050740"/>
            <a:ext cx="1437415" cy="1700168"/>
          </a:xfrm>
          <a:prstGeom prst="rect">
            <a:avLst/>
          </a:prstGeom>
        </p:spPr>
      </p:pic>
      <p:grpSp>
        <p:nvGrpSpPr>
          <p:cNvPr id="51" name="Group 50">
            <a:extLst>
              <a:ext uri="{FF2B5EF4-FFF2-40B4-BE49-F238E27FC236}">
                <a16:creationId xmlns:a16="http://schemas.microsoft.com/office/drawing/2014/main" id="{17C267CD-F584-42CE-8844-B408C052F8FE}"/>
              </a:ext>
            </a:extLst>
          </p:cNvPr>
          <p:cNvGrpSpPr/>
          <p:nvPr/>
        </p:nvGrpSpPr>
        <p:grpSpPr>
          <a:xfrm>
            <a:off x="8586594" y="2946210"/>
            <a:ext cx="7878979" cy="6830253"/>
            <a:chOff x="8586594" y="2946210"/>
            <a:chExt cx="7878979" cy="6830253"/>
          </a:xfrm>
        </p:grpSpPr>
        <p:pic>
          <p:nvPicPr>
            <p:cNvPr id="2" name="Picture 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1386251">
              <a:off x="8586594" y="2946210"/>
              <a:ext cx="7878979" cy="6830253"/>
            </a:xfrm>
            <a:prstGeom prst="rect">
              <a:avLst/>
            </a:prstGeom>
          </p:spPr>
        </p:pic>
        <p:sp>
          <p:nvSpPr>
            <p:cNvPr id="30" name="TextBox 29">
              <a:extLst>
                <a:ext uri="{FF2B5EF4-FFF2-40B4-BE49-F238E27FC236}">
                  <a16:creationId xmlns:a16="http://schemas.microsoft.com/office/drawing/2014/main" id="{C55B918C-39BF-4273-BDB0-D9137008C264}"/>
                </a:ext>
              </a:extLst>
            </p:cNvPr>
            <p:cNvSpPr txBox="1"/>
            <p:nvPr/>
          </p:nvSpPr>
          <p:spPr>
            <a:xfrm rot="21374210">
              <a:off x="8865046" y="3713157"/>
              <a:ext cx="7101391" cy="5672130"/>
            </a:xfrm>
            <a:prstGeom prst="rect">
              <a:avLst/>
            </a:prstGeom>
            <a:noFill/>
          </p:spPr>
          <p:txBody>
            <a:bodyPr wrap="square">
              <a:spAutoFit/>
            </a:bodyPr>
            <a:lstStyle/>
            <a:p>
              <a:pPr algn="ctr">
                <a:lnSpc>
                  <a:spcPct val="150000"/>
                </a:lnSpc>
                <a:spcAft>
                  <a:spcPts val="600"/>
                </a:spcAft>
              </a:pP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Người đóng vai GV trao đổi nội dung</a:t>
              </a:r>
              <a:endParaRPr lang="en-US" sz="4000" b="1" dirty="0">
                <a:effectLst/>
                <a:latin typeface="Arial" panose="020B0604020202020204" pitchFamily="34" charset="0"/>
                <a:ea typeface="Calibri" panose="020F0502020204030204" pitchFamily="34" charset="0"/>
                <a:cs typeface="Arial" panose="020B0604020202020204" pitchFamily="34" charset="0"/>
              </a:endParaRPr>
            </a:p>
            <a:p>
              <a:pPr marL="571500" lvl="0" indent="-571500">
                <a:lnSpc>
                  <a:spcPct val="150000"/>
                </a:lnSpc>
                <a:spcAft>
                  <a:spcPts val="600"/>
                </a:spcAft>
                <a:buFont typeface="Arial" panose="020B0604020202020204" pitchFamily="34" charset="0"/>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Nêu mong muốn của mình đối với HS trong học tập</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lvl="0" indent="-571500">
                <a:lnSpc>
                  <a:spcPct val="150000"/>
                </a:lnSpc>
                <a:spcAft>
                  <a:spcPts val="600"/>
                </a:spcAft>
                <a:buFont typeface="Arial" panose="020B0604020202020204" pitchFamily="34" charset="0"/>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Giải thích cho HS hiểu các mong muốn đó</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1" name="Google Shape;915;p38">
            <a:extLst>
              <a:ext uri="{FF2B5EF4-FFF2-40B4-BE49-F238E27FC236}">
                <a16:creationId xmlns:a16="http://schemas.microsoft.com/office/drawing/2014/main" id="{DBC3D2F3-48D3-4BC3-8F89-B89F7977921F}"/>
              </a:ext>
            </a:extLst>
          </p:cNvPr>
          <p:cNvGrpSpPr/>
          <p:nvPr/>
        </p:nvGrpSpPr>
        <p:grpSpPr>
          <a:xfrm flipH="1">
            <a:off x="1250140" y="6357536"/>
            <a:ext cx="1248987" cy="2361158"/>
            <a:chOff x="7912825" y="1180600"/>
            <a:chExt cx="1813632" cy="4099553"/>
          </a:xfrm>
        </p:grpSpPr>
        <p:sp>
          <p:nvSpPr>
            <p:cNvPr id="42" name="Google Shape;916;p38">
              <a:extLst>
                <a:ext uri="{FF2B5EF4-FFF2-40B4-BE49-F238E27FC236}">
                  <a16:creationId xmlns:a16="http://schemas.microsoft.com/office/drawing/2014/main" id="{1E8B7049-5CCD-4031-AFED-6DC691D77B87}"/>
                </a:ext>
              </a:extLst>
            </p:cNvPr>
            <p:cNvSpPr/>
            <p:nvPr/>
          </p:nvSpPr>
          <p:spPr>
            <a:xfrm>
              <a:off x="7912825" y="1180600"/>
              <a:ext cx="1813632" cy="4099553"/>
            </a:xfrm>
            <a:custGeom>
              <a:avLst/>
              <a:gdLst/>
              <a:ahLst/>
              <a:cxnLst/>
              <a:rect l="l" t="t" r="r" b="b"/>
              <a:pathLst>
                <a:path w="24661" h="55744" extrusionOk="0">
                  <a:moveTo>
                    <a:pt x="13575" y="0"/>
                  </a:moveTo>
                  <a:cubicBezTo>
                    <a:pt x="12675" y="0"/>
                    <a:pt x="11812" y="449"/>
                    <a:pt x="11005" y="1336"/>
                  </a:cubicBezTo>
                  <a:cubicBezTo>
                    <a:pt x="8931" y="3620"/>
                    <a:pt x="7936" y="6897"/>
                    <a:pt x="8342" y="10100"/>
                  </a:cubicBezTo>
                  <a:cubicBezTo>
                    <a:pt x="8399" y="10562"/>
                    <a:pt x="8532" y="11461"/>
                    <a:pt x="8761" y="12313"/>
                  </a:cubicBezTo>
                  <a:cubicBezTo>
                    <a:pt x="8934" y="12958"/>
                    <a:pt x="9130" y="13469"/>
                    <a:pt x="9361" y="13875"/>
                  </a:cubicBezTo>
                  <a:cubicBezTo>
                    <a:pt x="9517" y="14146"/>
                    <a:pt x="9687" y="14374"/>
                    <a:pt x="9878" y="14560"/>
                  </a:cubicBezTo>
                  <a:cubicBezTo>
                    <a:pt x="9869" y="14749"/>
                    <a:pt x="9860" y="14939"/>
                    <a:pt x="9854" y="15132"/>
                  </a:cubicBezTo>
                  <a:cubicBezTo>
                    <a:pt x="8907" y="12846"/>
                    <a:pt x="7155" y="10947"/>
                    <a:pt x="5016" y="9898"/>
                  </a:cubicBezTo>
                  <a:cubicBezTo>
                    <a:pt x="4172" y="9483"/>
                    <a:pt x="3441" y="9287"/>
                    <a:pt x="2716" y="9281"/>
                  </a:cubicBezTo>
                  <a:lnTo>
                    <a:pt x="2685" y="9281"/>
                  </a:lnTo>
                  <a:cubicBezTo>
                    <a:pt x="1802" y="9281"/>
                    <a:pt x="1050" y="9608"/>
                    <a:pt x="565" y="10200"/>
                  </a:cubicBezTo>
                  <a:cubicBezTo>
                    <a:pt x="368" y="10443"/>
                    <a:pt x="222" y="10720"/>
                    <a:pt x="132" y="11025"/>
                  </a:cubicBezTo>
                  <a:cubicBezTo>
                    <a:pt x="19" y="11410"/>
                    <a:pt x="1" y="11830"/>
                    <a:pt x="77" y="12274"/>
                  </a:cubicBezTo>
                  <a:cubicBezTo>
                    <a:pt x="165" y="12780"/>
                    <a:pt x="353" y="13187"/>
                    <a:pt x="442" y="13383"/>
                  </a:cubicBezTo>
                  <a:cubicBezTo>
                    <a:pt x="1200" y="15029"/>
                    <a:pt x="2135" y="16593"/>
                    <a:pt x="3225" y="18042"/>
                  </a:cubicBezTo>
                  <a:cubicBezTo>
                    <a:pt x="3135" y="18064"/>
                    <a:pt x="3044" y="18092"/>
                    <a:pt x="2958" y="18125"/>
                  </a:cubicBezTo>
                  <a:cubicBezTo>
                    <a:pt x="2566" y="18272"/>
                    <a:pt x="2234" y="18508"/>
                    <a:pt x="1969" y="18829"/>
                  </a:cubicBezTo>
                  <a:cubicBezTo>
                    <a:pt x="1713" y="19139"/>
                    <a:pt x="1533" y="19512"/>
                    <a:pt x="1435" y="19939"/>
                  </a:cubicBezTo>
                  <a:cubicBezTo>
                    <a:pt x="1298" y="20531"/>
                    <a:pt x="1324" y="21230"/>
                    <a:pt x="1509" y="21907"/>
                  </a:cubicBezTo>
                  <a:cubicBezTo>
                    <a:pt x="2148" y="24244"/>
                    <a:pt x="3484" y="26206"/>
                    <a:pt x="4576" y="27656"/>
                  </a:cubicBezTo>
                  <a:cubicBezTo>
                    <a:pt x="5121" y="28377"/>
                    <a:pt x="5766" y="29181"/>
                    <a:pt x="6643" y="29795"/>
                  </a:cubicBezTo>
                  <a:cubicBezTo>
                    <a:pt x="6344" y="29812"/>
                    <a:pt x="6062" y="29882"/>
                    <a:pt x="5807" y="30003"/>
                  </a:cubicBezTo>
                  <a:cubicBezTo>
                    <a:pt x="5496" y="30148"/>
                    <a:pt x="5238" y="30361"/>
                    <a:pt x="5036" y="30635"/>
                  </a:cubicBezTo>
                  <a:cubicBezTo>
                    <a:pt x="4549" y="31297"/>
                    <a:pt x="4618" y="32035"/>
                    <a:pt x="4640" y="32278"/>
                  </a:cubicBezTo>
                  <a:cubicBezTo>
                    <a:pt x="4776" y="33722"/>
                    <a:pt x="5442" y="34943"/>
                    <a:pt x="6008" y="35844"/>
                  </a:cubicBezTo>
                  <a:cubicBezTo>
                    <a:pt x="7017" y="37453"/>
                    <a:pt x="8258" y="38900"/>
                    <a:pt x="9694" y="40144"/>
                  </a:cubicBezTo>
                  <a:cubicBezTo>
                    <a:pt x="10146" y="40535"/>
                    <a:pt x="10599" y="40859"/>
                    <a:pt x="11039" y="41106"/>
                  </a:cubicBezTo>
                  <a:cubicBezTo>
                    <a:pt x="11733" y="41496"/>
                    <a:pt x="12400" y="41693"/>
                    <a:pt x="13024" y="41693"/>
                  </a:cubicBezTo>
                  <a:cubicBezTo>
                    <a:pt x="13199" y="41693"/>
                    <a:pt x="13373" y="41678"/>
                    <a:pt x="13541" y="41646"/>
                  </a:cubicBezTo>
                  <a:cubicBezTo>
                    <a:pt x="13701" y="41811"/>
                    <a:pt x="13864" y="41977"/>
                    <a:pt x="14022" y="42137"/>
                  </a:cubicBezTo>
                  <a:lnTo>
                    <a:pt x="14027" y="42142"/>
                  </a:lnTo>
                  <a:cubicBezTo>
                    <a:pt x="14376" y="42499"/>
                    <a:pt x="14736" y="42866"/>
                    <a:pt x="15086" y="43233"/>
                  </a:cubicBezTo>
                  <a:cubicBezTo>
                    <a:pt x="15146" y="43375"/>
                    <a:pt x="15205" y="43513"/>
                    <a:pt x="15263" y="43648"/>
                  </a:cubicBezTo>
                  <a:cubicBezTo>
                    <a:pt x="16075" y="45556"/>
                    <a:pt x="17041" y="47530"/>
                    <a:pt x="18135" y="49515"/>
                  </a:cubicBezTo>
                  <a:lnTo>
                    <a:pt x="18137" y="49519"/>
                  </a:lnTo>
                  <a:cubicBezTo>
                    <a:pt x="19151" y="51341"/>
                    <a:pt x="20303" y="53203"/>
                    <a:pt x="21560" y="55057"/>
                  </a:cubicBezTo>
                  <a:cubicBezTo>
                    <a:pt x="21852" y="55486"/>
                    <a:pt x="22335" y="55744"/>
                    <a:pt x="22855" y="55744"/>
                  </a:cubicBezTo>
                  <a:cubicBezTo>
                    <a:pt x="23168" y="55744"/>
                    <a:pt x="23472" y="55650"/>
                    <a:pt x="23732" y="55475"/>
                  </a:cubicBezTo>
                  <a:cubicBezTo>
                    <a:pt x="24073" y="55244"/>
                    <a:pt x="24306" y="54893"/>
                    <a:pt x="24386" y="54487"/>
                  </a:cubicBezTo>
                  <a:cubicBezTo>
                    <a:pt x="24467" y="54087"/>
                    <a:pt x="24390" y="53679"/>
                    <a:pt x="24169" y="53334"/>
                  </a:cubicBezTo>
                  <a:cubicBezTo>
                    <a:pt x="23008" y="51530"/>
                    <a:pt x="21952" y="49720"/>
                    <a:pt x="21025" y="47956"/>
                  </a:cubicBezTo>
                  <a:lnTo>
                    <a:pt x="21022" y="47949"/>
                  </a:lnTo>
                  <a:cubicBezTo>
                    <a:pt x="20521" y="47010"/>
                    <a:pt x="20046" y="46070"/>
                    <a:pt x="19612" y="45150"/>
                  </a:cubicBezTo>
                  <a:cubicBezTo>
                    <a:pt x="19758" y="44345"/>
                    <a:pt x="19932" y="43538"/>
                    <a:pt x="20114" y="42713"/>
                  </a:cubicBezTo>
                  <a:cubicBezTo>
                    <a:pt x="20146" y="42560"/>
                    <a:pt x="20184" y="42391"/>
                    <a:pt x="20226" y="42210"/>
                  </a:cubicBezTo>
                  <a:cubicBezTo>
                    <a:pt x="20519" y="42051"/>
                    <a:pt x="20811" y="41837"/>
                    <a:pt x="21111" y="41563"/>
                  </a:cubicBezTo>
                  <a:cubicBezTo>
                    <a:pt x="21490" y="41217"/>
                    <a:pt x="21876" y="40775"/>
                    <a:pt x="22263" y="40249"/>
                  </a:cubicBezTo>
                  <a:cubicBezTo>
                    <a:pt x="23066" y="39153"/>
                    <a:pt x="23747" y="37850"/>
                    <a:pt x="23996" y="36931"/>
                  </a:cubicBezTo>
                  <a:cubicBezTo>
                    <a:pt x="24483" y="35130"/>
                    <a:pt x="24559" y="33324"/>
                    <a:pt x="24632" y="31580"/>
                  </a:cubicBezTo>
                  <a:cubicBezTo>
                    <a:pt x="24643" y="31330"/>
                    <a:pt x="24661" y="30914"/>
                    <a:pt x="24494" y="30456"/>
                  </a:cubicBezTo>
                  <a:cubicBezTo>
                    <a:pt x="24308" y="29948"/>
                    <a:pt x="23957" y="29538"/>
                    <a:pt x="23476" y="29265"/>
                  </a:cubicBezTo>
                  <a:cubicBezTo>
                    <a:pt x="23092" y="29047"/>
                    <a:pt x="22650" y="28933"/>
                    <a:pt x="22195" y="28933"/>
                  </a:cubicBezTo>
                  <a:cubicBezTo>
                    <a:pt x="22048" y="28933"/>
                    <a:pt x="21903" y="28944"/>
                    <a:pt x="21760" y="28970"/>
                  </a:cubicBezTo>
                  <a:cubicBezTo>
                    <a:pt x="21327" y="29044"/>
                    <a:pt x="20954" y="29211"/>
                    <a:pt x="20634" y="29410"/>
                  </a:cubicBezTo>
                  <a:cubicBezTo>
                    <a:pt x="20912" y="29014"/>
                    <a:pt x="21164" y="28609"/>
                    <a:pt x="21385" y="28200"/>
                  </a:cubicBezTo>
                  <a:cubicBezTo>
                    <a:pt x="22189" y="26705"/>
                    <a:pt x="22592" y="25159"/>
                    <a:pt x="22583" y="23607"/>
                  </a:cubicBezTo>
                  <a:cubicBezTo>
                    <a:pt x="22578" y="22861"/>
                    <a:pt x="22403" y="22133"/>
                    <a:pt x="22088" y="21558"/>
                  </a:cubicBezTo>
                  <a:cubicBezTo>
                    <a:pt x="21870" y="21160"/>
                    <a:pt x="21589" y="20835"/>
                    <a:pt x="21250" y="20588"/>
                  </a:cubicBezTo>
                  <a:cubicBezTo>
                    <a:pt x="20901" y="20333"/>
                    <a:pt x="20510" y="20175"/>
                    <a:pt x="20084" y="20117"/>
                  </a:cubicBezTo>
                  <a:cubicBezTo>
                    <a:pt x="19969" y="20102"/>
                    <a:pt x="19852" y="20094"/>
                    <a:pt x="19736" y="20094"/>
                  </a:cubicBezTo>
                  <a:cubicBezTo>
                    <a:pt x="19606" y="20094"/>
                    <a:pt x="19479" y="20104"/>
                    <a:pt x="19352" y="20123"/>
                  </a:cubicBezTo>
                  <a:cubicBezTo>
                    <a:pt x="20540" y="18988"/>
                    <a:pt x="21815" y="17315"/>
                    <a:pt x="22212" y="15127"/>
                  </a:cubicBezTo>
                  <a:cubicBezTo>
                    <a:pt x="22293" y="14689"/>
                    <a:pt x="22370" y="14026"/>
                    <a:pt x="22124" y="13345"/>
                  </a:cubicBezTo>
                  <a:cubicBezTo>
                    <a:pt x="21931" y="12810"/>
                    <a:pt x="21567" y="12348"/>
                    <a:pt x="21071" y="12008"/>
                  </a:cubicBezTo>
                  <a:cubicBezTo>
                    <a:pt x="20610" y="11693"/>
                    <a:pt x="20067" y="11504"/>
                    <a:pt x="19500" y="11462"/>
                  </a:cubicBezTo>
                  <a:cubicBezTo>
                    <a:pt x="19412" y="11455"/>
                    <a:pt x="19323" y="11452"/>
                    <a:pt x="19235" y="11452"/>
                  </a:cubicBezTo>
                  <a:cubicBezTo>
                    <a:pt x="18398" y="11452"/>
                    <a:pt x="17687" y="11733"/>
                    <a:pt x="17159" y="11975"/>
                  </a:cubicBezTo>
                  <a:lnTo>
                    <a:pt x="17153" y="11977"/>
                  </a:lnTo>
                  <a:cubicBezTo>
                    <a:pt x="15637" y="12678"/>
                    <a:pt x="14219" y="13851"/>
                    <a:pt x="13148" y="15270"/>
                  </a:cubicBezTo>
                  <a:cubicBezTo>
                    <a:pt x="13153" y="15058"/>
                    <a:pt x="13158" y="14845"/>
                    <a:pt x="13167" y="14635"/>
                  </a:cubicBezTo>
                  <a:cubicBezTo>
                    <a:pt x="13629" y="14308"/>
                    <a:pt x="14090" y="13841"/>
                    <a:pt x="14542" y="13242"/>
                  </a:cubicBezTo>
                  <a:cubicBezTo>
                    <a:pt x="15036" y="12584"/>
                    <a:pt x="15387" y="11949"/>
                    <a:pt x="15482" y="11770"/>
                  </a:cubicBezTo>
                  <a:cubicBezTo>
                    <a:pt x="16574" y="9717"/>
                    <a:pt x="16672" y="7450"/>
                    <a:pt x="16760" y="5453"/>
                  </a:cubicBezTo>
                  <a:cubicBezTo>
                    <a:pt x="16795" y="4677"/>
                    <a:pt x="16797" y="4028"/>
                    <a:pt x="16702" y="3379"/>
                  </a:cubicBezTo>
                  <a:cubicBezTo>
                    <a:pt x="16576" y="2516"/>
                    <a:pt x="16292" y="1802"/>
                    <a:pt x="15829" y="1196"/>
                  </a:cubicBezTo>
                  <a:cubicBezTo>
                    <a:pt x="15382" y="610"/>
                    <a:pt x="14812" y="221"/>
                    <a:pt x="14181" y="71"/>
                  </a:cubicBezTo>
                  <a:cubicBezTo>
                    <a:pt x="13982" y="24"/>
                    <a:pt x="13778" y="0"/>
                    <a:pt x="13575"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917;p38">
              <a:extLst>
                <a:ext uri="{FF2B5EF4-FFF2-40B4-BE49-F238E27FC236}">
                  <a16:creationId xmlns:a16="http://schemas.microsoft.com/office/drawing/2014/main" id="{7B2ADDA2-7E28-4B76-9A06-CBFF4563C4B3}"/>
                </a:ext>
              </a:extLst>
            </p:cNvPr>
            <p:cNvSpPr/>
            <p:nvPr/>
          </p:nvSpPr>
          <p:spPr>
            <a:xfrm>
              <a:off x="8595740" y="1277014"/>
              <a:ext cx="457287" cy="926268"/>
            </a:xfrm>
            <a:custGeom>
              <a:avLst/>
              <a:gdLst/>
              <a:ahLst/>
              <a:cxnLst/>
              <a:rect l="l" t="t" r="r" b="b"/>
              <a:pathLst>
                <a:path w="6218" h="12595" extrusionOk="0">
                  <a:moveTo>
                    <a:pt x="4291" y="0"/>
                  </a:moveTo>
                  <a:cubicBezTo>
                    <a:pt x="3778" y="0"/>
                    <a:pt x="3241" y="304"/>
                    <a:pt x="2693" y="907"/>
                  </a:cubicBezTo>
                  <a:cubicBezTo>
                    <a:pt x="873" y="2911"/>
                    <a:pt x="1" y="5795"/>
                    <a:pt x="358" y="8622"/>
                  </a:cubicBezTo>
                  <a:cubicBezTo>
                    <a:pt x="413" y="9050"/>
                    <a:pt x="534" y="9883"/>
                    <a:pt x="743" y="10662"/>
                  </a:cubicBezTo>
                  <a:cubicBezTo>
                    <a:pt x="1027" y="11720"/>
                    <a:pt x="1372" y="12324"/>
                    <a:pt x="1797" y="12508"/>
                  </a:cubicBezTo>
                  <a:cubicBezTo>
                    <a:pt x="1933" y="12566"/>
                    <a:pt x="2072" y="12595"/>
                    <a:pt x="2210" y="12595"/>
                  </a:cubicBezTo>
                  <a:cubicBezTo>
                    <a:pt x="3529" y="12595"/>
                    <a:pt x="4872" y="10149"/>
                    <a:pt x="5035" y="9841"/>
                  </a:cubicBezTo>
                  <a:cubicBezTo>
                    <a:pt x="5988" y="8050"/>
                    <a:pt x="6080" y="5942"/>
                    <a:pt x="6160" y="4083"/>
                  </a:cubicBezTo>
                  <a:cubicBezTo>
                    <a:pt x="6218" y="2819"/>
                    <a:pt x="6208" y="1609"/>
                    <a:pt x="5501" y="681"/>
                  </a:cubicBezTo>
                  <a:cubicBezTo>
                    <a:pt x="5240" y="338"/>
                    <a:pt x="4926" y="115"/>
                    <a:pt x="4593" y="36"/>
                  </a:cubicBezTo>
                  <a:cubicBezTo>
                    <a:pt x="4493" y="12"/>
                    <a:pt x="4393" y="0"/>
                    <a:pt x="4291" y="0"/>
                  </a:cubicBezTo>
                  <a:close/>
                </a:path>
              </a:pathLst>
            </a:custGeom>
            <a:solidFill>
              <a:srgbClr val="B0D6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918;p38">
              <a:extLst>
                <a:ext uri="{FF2B5EF4-FFF2-40B4-BE49-F238E27FC236}">
                  <a16:creationId xmlns:a16="http://schemas.microsoft.com/office/drawing/2014/main" id="{6FCCACCF-7F90-4D0D-B533-1F492B230BA0}"/>
                </a:ext>
              </a:extLst>
            </p:cNvPr>
            <p:cNvSpPr/>
            <p:nvPr/>
          </p:nvSpPr>
          <p:spPr>
            <a:xfrm>
              <a:off x="8762902" y="2119369"/>
              <a:ext cx="696447" cy="729468"/>
            </a:xfrm>
            <a:custGeom>
              <a:avLst/>
              <a:gdLst/>
              <a:ahLst/>
              <a:cxnLst/>
              <a:rect l="l" t="t" r="r" b="b"/>
              <a:pathLst>
                <a:path w="9470" h="9919" extrusionOk="0">
                  <a:moveTo>
                    <a:pt x="7677" y="0"/>
                  </a:moveTo>
                  <a:cubicBezTo>
                    <a:pt x="7100" y="0"/>
                    <a:pt x="6561" y="212"/>
                    <a:pt x="6146" y="403"/>
                  </a:cubicBezTo>
                  <a:cubicBezTo>
                    <a:pt x="2836" y="1935"/>
                    <a:pt x="1" y="6120"/>
                    <a:pt x="1228" y="9678"/>
                  </a:cubicBezTo>
                  <a:lnTo>
                    <a:pt x="1310" y="9918"/>
                  </a:lnTo>
                  <a:lnTo>
                    <a:pt x="1766" y="9685"/>
                  </a:lnTo>
                  <a:cubicBezTo>
                    <a:pt x="3333" y="8884"/>
                    <a:pt x="4953" y="8057"/>
                    <a:pt x="6337" y="6900"/>
                  </a:cubicBezTo>
                  <a:cubicBezTo>
                    <a:pt x="7498" y="5930"/>
                    <a:pt x="8965" y="4314"/>
                    <a:pt x="9364" y="2127"/>
                  </a:cubicBezTo>
                  <a:cubicBezTo>
                    <a:pt x="9421" y="1814"/>
                    <a:pt x="9469" y="1404"/>
                    <a:pt x="9332" y="1026"/>
                  </a:cubicBezTo>
                  <a:cubicBezTo>
                    <a:pt x="9129" y="466"/>
                    <a:pt x="8533" y="57"/>
                    <a:pt x="7846" y="6"/>
                  </a:cubicBezTo>
                  <a:cubicBezTo>
                    <a:pt x="7789" y="2"/>
                    <a:pt x="7733" y="0"/>
                    <a:pt x="7677" y="0"/>
                  </a:cubicBezTo>
                  <a:close/>
                </a:path>
              </a:pathLst>
            </a:custGeom>
            <a:solidFill>
              <a:srgbClr val="B0D6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919;p38">
              <a:extLst>
                <a:ext uri="{FF2B5EF4-FFF2-40B4-BE49-F238E27FC236}">
                  <a16:creationId xmlns:a16="http://schemas.microsoft.com/office/drawing/2014/main" id="{4C229D4F-B378-4CB9-A156-61EDC5949B26}"/>
                </a:ext>
              </a:extLst>
            </p:cNvPr>
            <p:cNvSpPr/>
            <p:nvPr/>
          </p:nvSpPr>
          <p:spPr>
            <a:xfrm>
              <a:off x="7992692" y="1959635"/>
              <a:ext cx="603416" cy="695197"/>
            </a:xfrm>
            <a:custGeom>
              <a:avLst/>
              <a:gdLst/>
              <a:ahLst/>
              <a:cxnLst/>
              <a:rect l="l" t="t" r="r" b="b"/>
              <a:pathLst>
                <a:path w="8205" h="9453" extrusionOk="0">
                  <a:moveTo>
                    <a:pt x="1600" y="0"/>
                  </a:moveTo>
                  <a:cubicBezTo>
                    <a:pt x="1120" y="0"/>
                    <a:pt x="730" y="154"/>
                    <a:pt x="499" y="437"/>
                  </a:cubicBezTo>
                  <a:cubicBezTo>
                    <a:pt x="1" y="1046"/>
                    <a:pt x="415" y="1943"/>
                    <a:pt x="551" y="2238"/>
                  </a:cubicBezTo>
                  <a:cubicBezTo>
                    <a:pt x="1363" y="3999"/>
                    <a:pt x="2387" y="5661"/>
                    <a:pt x="3594" y="7179"/>
                  </a:cubicBezTo>
                  <a:cubicBezTo>
                    <a:pt x="4128" y="7848"/>
                    <a:pt x="4729" y="8529"/>
                    <a:pt x="5515" y="8976"/>
                  </a:cubicBezTo>
                  <a:cubicBezTo>
                    <a:pt x="6074" y="9294"/>
                    <a:pt x="6552" y="9453"/>
                    <a:pt x="6945" y="9453"/>
                  </a:cubicBezTo>
                  <a:cubicBezTo>
                    <a:pt x="7229" y="9453"/>
                    <a:pt x="7470" y="9369"/>
                    <a:pt x="7664" y="9202"/>
                  </a:cubicBezTo>
                  <a:cubicBezTo>
                    <a:pt x="8045" y="8875"/>
                    <a:pt x="8204" y="8261"/>
                    <a:pt x="8136" y="7375"/>
                  </a:cubicBezTo>
                  <a:cubicBezTo>
                    <a:pt x="8084" y="6718"/>
                    <a:pt x="7900" y="5924"/>
                    <a:pt x="7641" y="5252"/>
                  </a:cubicBezTo>
                  <a:cubicBezTo>
                    <a:pt x="6835" y="3164"/>
                    <a:pt x="5274" y="1425"/>
                    <a:pt x="3353" y="482"/>
                  </a:cubicBezTo>
                  <a:cubicBezTo>
                    <a:pt x="2691" y="158"/>
                    <a:pt x="2141" y="4"/>
                    <a:pt x="1620" y="0"/>
                  </a:cubicBezTo>
                  <a:close/>
                </a:path>
              </a:pathLst>
            </a:custGeom>
            <a:solidFill>
              <a:srgbClr val="B0D6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920;p38">
              <a:extLst>
                <a:ext uri="{FF2B5EF4-FFF2-40B4-BE49-F238E27FC236}">
                  <a16:creationId xmlns:a16="http://schemas.microsoft.com/office/drawing/2014/main" id="{F8CF8879-BD6E-4941-852D-3299F3201B14}"/>
                </a:ext>
              </a:extLst>
            </p:cNvPr>
            <p:cNvSpPr/>
            <p:nvPr/>
          </p:nvSpPr>
          <p:spPr>
            <a:xfrm>
              <a:off x="8099255" y="2598645"/>
              <a:ext cx="670634" cy="746383"/>
            </a:xfrm>
            <a:custGeom>
              <a:avLst/>
              <a:gdLst/>
              <a:ahLst/>
              <a:cxnLst/>
              <a:rect l="l" t="t" r="r" b="b"/>
              <a:pathLst>
                <a:path w="9119" h="10149" extrusionOk="0">
                  <a:moveTo>
                    <a:pt x="1288" y="0"/>
                  </a:moveTo>
                  <a:cubicBezTo>
                    <a:pt x="1144" y="0"/>
                    <a:pt x="1009" y="24"/>
                    <a:pt x="885" y="71"/>
                  </a:cubicBezTo>
                  <a:cubicBezTo>
                    <a:pt x="105" y="364"/>
                    <a:pt x="0" y="1390"/>
                    <a:pt x="243" y="2278"/>
                  </a:cubicBezTo>
                  <a:cubicBezTo>
                    <a:pt x="822" y="4398"/>
                    <a:pt x="2071" y="6226"/>
                    <a:pt x="3091" y="7581"/>
                  </a:cubicBezTo>
                  <a:cubicBezTo>
                    <a:pt x="3652" y="8323"/>
                    <a:pt x="4326" y="9158"/>
                    <a:pt x="5234" y="9671"/>
                  </a:cubicBezTo>
                  <a:cubicBezTo>
                    <a:pt x="5578" y="9864"/>
                    <a:pt x="6197" y="10081"/>
                    <a:pt x="6813" y="10135"/>
                  </a:cubicBezTo>
                  <a:cubicBezTo>
                    <a:pt x="6909" y="10143"/>
                    <a:pt x="7003" y="10149"/>
                    <a:pt x="7093" y="10149"/>
                  </a:cubicBezTo>
                  <a:cubicBezTo>
                    <a:pt x="7713" y="10149"/>
                    <a:pt x="8165" y="9948"/>
                    <a:pt x="8406" y="9562"/>
                  </a:cubicBezTo>
                  <a:cubicBezTo>
                    <a:pt x="9118" y="8422"/>
                    <a:pt x="7480" y="5498"/>
                    <a:pt x="7410" y="5375"/>
                  </a:cubicBezTo>
                  <a:cubicBezTo>
                    <a:pt x="6439" y="3658"/>
                    <a:pt x="4860" y="2325"/>
                    <a:pt x="3468" y="1149"/>
                  </a:cubicBezTo>
                  <a:cubicBezTo>
                    <a:pt x="3011" y="764"/>
                    <a:pt x="2492" y="327"/>
                    <a:pt x="1867" y="109"/>
                  </a:cubicBezTo>
                  <a:cubicBezTo>
                    <a:pt x="1660" y="36"/>
                    <a:pt x="1467" y="0"/>
                    <a:pt x="1288" y="0"/>
                  </a:cubicBezTo>
                  <a:close/>
                </a:path>
              </a:pathLst>
            </a:custGeom>
            <a:solidFill>
              <a:srgbClr val="B0D6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921;p38">
              <a:extLst>
                <a:ext uri="{FF2B5EF4-FFF2-40B4-BE49-F238E27FC236}">
                  <a16:creationId xmlns:a16="http://schemas.microsoft.com/office/drawing/2014/main" id="{E62E23A3-A8D0-4FDE-9DAE-725C2C50D2F0}"/>
                </a:ext>
              </a:extLst>
            </p:cNvPr>
            <p:cNvSpPr/>
            <p:nvPr/>
          </p:nvSpPr>
          <p:spPr>
            <a:xfrm>
              <a:off x="8912046" y="2754850"/>
              <a:ext cx="565762" cy="792494"/>
            </a:xfrm>
            <a:custGeom>
              <a:avLst/>
              <a:gdLst/>
              <a:ahLst/>
              <a:cxnLst/>
              <a:rect l="l" t="t" r="r" b="b"/>
              <a:pathLst>
                <a:path w="7693" h="10776" extrusionOk="0">
                  <a:moveTo>
                    <a:pt x="6150" y="1"/>
                  </a:moveTo>
                  <a:cubicBezTo>
                    <a:pt x="5569" y="1"/>
                    <a:pt x="5070" y="396"/>
                    <a:pt x="4654" y="792"/>
                  </a:cubicBezTo>
                  <a:cubicBezTo>
                    <a:pt x="3927" y="1482"/>
                    <a:pt x="3241" y="2229"/>
                    <a:pt x="2615" y="3010"/>
                  </a:cubicBezTo>
                  <a:cubicBezTo>
                    <a:pt x="1990" y="3791"/>
                    <a:pt x="1110" y="4991"/>
                    <a:pt x="682" y="6398"/>
                  </a:cubicBezTo>
                  <a:cubicBezTo>
                    <a:pt x="448" y="7158"/>
                    <a:pt x="1" y="9529"/>
                    <a:pt x="960" y="10419"/>
                  </a:cubicBezTo>
                  <a:cubicBezTo>
                    <a:pt x="1233" y="10673"/>
                    <a:pt x="1518" y="10775"/>
                    <a:pt x="1802" y="10775"/>
                  </a:cubicBezTo>
                  <a:cubicBezTo>
                    <a:pt x="2544" y="10775"/>
                    <a:pt x="3292" y="10088"/>
                    <a:pt x="3836" y="9585"/>
                  </a:cubicBezTo>
                  <a:cubicBezTo>
                    <a:pt x="3920" y="9508"/>
                    <a:pt x="4001" y="9434"/>
                    <a:pt x="4076" y="9366"/>
                  </a:cubicBezTo>
                  <a:cubicBezTo>
                    <a:pt x="5143" y="8414"/>
                    <a:pt x="6031" y="7310"/>
                    <a:pt x="6643" y="6173"/>
                  </a:cubicBezTo>
                  <a:cubicBezTo>
                    <a:pt x="7342" y="4873"/>
                    <a:pt x="7693" y="3540"/>
                    <a:pt x="7684" y="2208"/>
                  </a:cubicBezTo>
                  <a:cubicBezTo>
                    <a:pt x="7678" y="1207"/>
                    <a:pt x="7255" y="139"/>
                    <a:pt x="6323" y="13"/>
                  </a:cubicBezTo>
                  <a:cubicBezTo>
                    <a:pt x="6264" y="5"/>
                    <a:pt x="6207" y="1"/>
                    <a:pt x="6150" y="1"/>
                  </a:cubicBezTo>
                  <a:close/>
                </a:path>
              </a:pathLst>
            </a:custGeom>
            <a:solidFill>
              <a:srgbClr val="B0D6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922;p38">
              <a:extLst>
                <a:ext uri="{FF2B5EF4-FFF2-40B4-BE49-F238E27FC236}">
                  <a16:creationId xmlns:a16="http://schemas.microsoft.com/office/drawing/2014/main" id="{A4FE884C-B430-4B61-89C9-ECE909C5002F}"/>
                </a:ext>
              </a:extLst>
            </p:cNvPr>
            <p:cNvSpPr/>
            <p:nvPr/>
          </p:nvSpPr>
          <p:spPr>
            <a:xfrm>
              <a:off x="8348490" y="3467917"/>
              <a:ext cx="657249" cy="682327"/>
            </a:xfrm>
            <a:custGeom>
              <a:avLst/>
              <a:gdLst/>
              <a:ahLst/>
              <a:cxnLst/>
              <a:rect l="l" t="t" r="r" b="b"/>
              <a:pathLst>
                <a:path w="8937" h="9278" extrusionOk="0">
                  <a:moveTo>
                    <a:pt x="868" y="1"/>
                  </a:moveTo>
                  <a:cubicBezTo>
                    <a:pt x="493" y="1"/>
                    <a:pt x="285" y="154"/>
                    <a:pt x="170" y="310"/>
                  </a:cubicBezTo>
                  <a:cubicBezTo>
                    <a:pt x="1" y="540"/>
                    <a:pt x="4" y="827"/>
                    <a:pt x="25" y="1051"/>
                  </a:cubicBezTo>
                  <a:cubicBezTo>
                    <a:pt x="133" y="2220"/>
                    <a:pt x="709" y="3264"/>
                    <a:pt x="1197" y="4042"/>
                  </a:cubicBezTo>
                  <a:cubicBezTo>
                    <a:pt x="2137" y="5541"/>
                    <a:pt x="3293" y="6889"/>
                    <a:pt x="4631" y="8048"/>
                  </a:cubicBezTo>
                  <a:cubicBezTo>
                    <a:pt x="5231" y="8569"/>
                    <a:pt x="6212" y="9277"/>
                    <a:pt x="7100" y="9277"/>
                  </a:cubicBezTo>
                  <a:cubicBezTo>
                    <a:pt x="7430" y="9277"/>
                    <a:pt x="7746" y="9180"/>
                    <a:pt x="8025" y="8939"/>
                  </a:cubicBezTo>
                  <a:cubicBezTo>
                    <a:pt x="8937" y="8155"/>
                    <a:pt x="8234" y="6599"/>
                    <a:pt x="7856" y="5764"/>
                  </a:cubicBezTo>
                  <a:lnTo>
                    <a:pt x="7820" y="5686"/>
                  </a:lnTo>
                  <a:cubicBezTo>
                    <a:pt x="6611" y="2999"/>
                    <a:pt x="4218" y="907"/>
                    <a:pt x="1423" y="90"/>
                  </a:cubicBezTo>
                  <a:cubicBezTo>
                    <a:pt x="1206" y="27"/>
                    <a:pt x="1023" y="1"/>
                    <a:pt x="868" y="1"/>
                  </a:cubicBezTo>
                  <a:close/>
                </a:path>
              </a:pathLst>
            </a:custGeom>
            <a:solidFill>
              <a:srgbClr val="B0D6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923;p38">
              <a:extLst>
                <a:ext uri="{FF2B5EF4-FFF2-40B4-BE49-F238E27FC236}">
                  <a16:creationId xmlns:a16="http://schemas.microsoft.com/office/drawing/2014/main" id="{407C4367-DDF8-4401-A9DC-E2B1CBE5E062}"/>
                </a:ext>
              </a:extLst>
            </p:cNvPr>
            <p:cNvSpPr/>
            <p:nvPr/>
          </p:nvSpPr>
          <p:spPr>
            <a:xfrm>
              <a:off x="9199082" y="3404891"/>
              <a:ext cx="430150" cy="809262"/>
            </a:xfrm>
            <a:custGeom>
              <a:avLst/>
              <a:gdLst/>
              <a:ahLst/>
              <a:cxnLst/>
              <a:rect l="l" t="t" r="r" b="b"/>
              <a:pathLst>
                <a:path w="5849" h="11004" extrusionOk="0">
                  <a:moveTo>
                    <a:pt x="4706" y="0"/>
                  </a:moveTo>
                  <a:cubicBezTo>
                    <a:pt x="4634" y="0"/>
                    <a:pt x="4563" y="6"/>
                    <a:pt x="4494" y="18"/>
                  </a:cubicBezTo>
                  <a:cubicBezTo>
                    <a:pt x="4025" y="99"/>
                    <a:pt x="3636" y="398"/>
                    <a:pt x="3318" y="677"/>
                  </a:cubicBezTo>
                  <a:cubicBezTo>
                    <a:pt x="2198" y="1664"/>
                    <a:pt x="1313" y="2966"/>
                    <a:pt x="756" y="4439"/>
                  </a:cubicBezTo>
                  <a:cubicBezTo>
                    <a:pt x="208" y="5896"/>
                    <a:pt x="1" y="7457"/>
                    <a:pt x="162" y="8955"/>
                  </a:cubicBezTo>
                  <a:cubicBezTo>
                    <a:pt x="302" y="10261"/>
                    <a:pt x="707" y="10950"/>
                    <a:pt x="1364" y="11002"/>
                  </a:cubicBezTo>
                  <a:cubicBezTo>
                    <a:pt x="1390" y="11004"/>
                    <a:pt x="1416" y="11004"/>
                    <a:pt x="1440" y="11004"/>
                  </a:cubicBezTo>
                  <a:cubicBezTo>
                    <a:pt x="2238" y="11004"/>
                    <a:pt x="3112" y="10046"/>
                    <a:pt x="3713" y="9227"/>
                  </a:cubicBezTo>
                  <a:cubicBezTo>
                    <a:pt x="4406" y="8280"/>
                    <a:pt x="5034" y="7095"/>
                    <a:pt x="5237" y="6343"/>
                  </a:cubicBezTo>
                  <a:cubicBezTo>
                    <a:pt x="5686" y="4683"/>
                    <a:pt x="5760" y="2952"/>
                    <a:pt x="5830" y="1278"/>
                  </a:cubicBezTo>
                  <a:cubicBezTo>
                    <a:pt x="5839" y="1089"/>
                    <a:pt x="5848" y="874"/>
                    <a:pt x="5770" y="661"/>
                  </a:cubicBezTo>
                  <a:cubicBezTo>
                    <a:pt x="5605" y="209"/>
                    <a:pt x="5136" y="0"/>
                    <a:pt x="4706" y="0"/>
                  </a:cubicBezTo>
                  <a:close/>
                </a:path>
              </a:pathLst>
            </a:custGeom>
            <a:solidFill>
              <a:srgbClr val="B0D6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924;p38">
              <a:extLst>
                <a:ext uri="{FF2B5EF4-FFF2-40B4-BE49-F238E27FC236}">
                  <a16:creationId xmlns:a16="http://schemas.microsoft.com/office/drawing/2014/main" id="{B4000AEB-3EC5-4FDB-B3B8-E4DA895CF40A}"/>
                </a:ext>
              </a:extLst>
            </p:cNvPr>
            <p:cNvSpPr/>
            <p:nvPr/>
          </p:nvSpPr>
          <p:spPr>
            <a:xfrm>
              <a:off x="8159707" y="1571846"/>
              <a:ext cx="1454818" cy="3611746"/>
            </a:xfrm>
            <a:custGeom>
              <a:avLst/>
              <a:gdLst/>
              <a:ahLst/>
              <a:cxnLst/>
              <a:rect l="l" t="t" r="r" b="b"/>
              <a:pathLst>
                <a:path w="19782" h="49111" extrusionOk="0">
                  <a:moveTo>
                    <a:pt x="9468" y="1"/>
                  </a:moveTo>
                  <a:cubicBezTo>
                    <a:pt x="9365" y="1"/>
                    <a:pt x="9272" y="69"/>
                    <a:pt x="9245" y="173"/>
                  </a:cubicBezTo>
                  <a:cubicBezTo>
                    <a:pt x="8703" y="2239"/>
                    <a:pt x="8307" y="4342"/>
                    <a:pt x="8049" y="6466"/>
                  </a:cubicBezTo>
                  <a:cubicBezTo>
                    <a:pt x="7820" y="8593"/>
                    <a:pt x="7746" y="10734"/>
                    <a:pt x="7774" y="12871"/>
                  </a:cubicBezTo>
                  <a:cubicBezTo>
                    <a:pt x="7797" y="13924"/>
                    <a:pt x="7852" y="14975"/>
                    <a:pt x="7934" y="16024"/>
                  </a:cubicBezTo>
                  <a:cubicBezTo>
                    <a:pt x="7372" y="15473"/>
                    <a:pt x="6828" y="14899"/>
                    <a:pt x="6287" y="14324"/>
                  </a:cubicBezTo>
                  <a:cubicBezTo>
                    <a:pt x="5586" y="13567"/>
                    <a:pt x="4889" y="12806"/>
                    <a:pt x="4217" y="12023"/>
                  </a:cubicBezTo>
                  <a:cubicBezTo>
                    <a:pt x="3535" y="11249"/>
                    <a:pt x="2869" y="10461"/>
                    <a:pt x="2217" y="9662"/>
                  </a:cubicBezTo>
                  <a:cubicBezTo>
                    <a:pt x="1889" y="9265"/>
                    <a:pt x="1566" y="8862"/>
                    <a:pt x="1252" y="8454"/>
                  </a:cubicBezTo>
                  <a:cubicBezTo>
                    <a:pt x="930" y="8052"/>
                    <a:pt x="624" y="7640"/>
                    <a:pt x="325" y="7221"/>
                  </a:cubicBezTo>
                  <a:lnTo>
                    <a:pt x="324" y="7220"/>
                  </a:lnTo>
                  <a:cubicBezTo>
                    <a:pt x="291" y="7174"/>
                    <a:pt x="240" y="7150"/>
                    <a:pt x="187" y="7150"/>
                  </a:cubicBezTo>
                  <a:cubicBezTo>
                    <a:pt x="154" y="7150"/>
                    <a:pt x="121" y="7160"/>
                    <a:pt x="91" y="7180"/>
                  </a:cubicBezTo>
                  <a:cubicBezTo>
                    <a:pt x="21" y="7232"/>
                    <a:pt x="1" y="7329"/>
                    <a:pt x="46" y="7402"/>
                  </a:cubicBezTo>
                  <a:cubicBezTo>
                    <a:pt x="585" y="8299"/>
                    <a:pt x="1194" y="9146"/>
                    <a:pt x="1829" y="9970"/>
                  </a:cubicBezTo>
                  <a:cubicBezTo>
                    <a:pt x="2467" y="10794"/>
                    <a:pt x="3135" y="11591"/>
                    <a:pt x="3817" y="12375"/>
                  </a:cubicBezTo>
                  <a:cubicBezTo>
                    <a:pt x="4510" y="13150"/>
                    <a:pt x="5209" y="13918"/>
                    <a:pt x="5946" y="14654"/>
                  </a:cubicBezTo>
                  <a:cubicBezTo>
                    <a:pt x="6595" y="15305"/>
                    <a:pt x="7265" y="15938"/>
                    <a:pt x="7976" y="16526"/>
                  </a:cubicBezTo>
                  <a:cubicBezTo>
                    <a:pt x="8240" y="19567"/>
                    <a:pt x="8735" y="22587"/>
                    <a:pt x="9381" y="25564"/>
                  </a:cubicBezTo>
                  <a:cubicBezTo>
                    <a:pt x="9427" y="25775"/>
                    <a:pt x="9475" y="25987"/>
                    <a:pt x="9523" y="26197"/>
                  </a:cubicBezTo>
                  <a:lnTo>
                    <a:pt x="5999" y="21687"/>
                  </a:lnTo>
                  <a:lnTo>
                    <a:pt x="1821" y="16402"/>
                  </a:lnTo>
                  <a:cubicBezTo>
                    <a:pt x="1788" y="16360"/>
                    <a:pt x="1739" y="16338"/>
                    <a:pt x="1689" y="16338"/>
                  </a:cubicBezTo>
                  <a:cubicBezTo>
                    <a:pt x="1653" y="16338"/>
                    <a:pt x="1617" y="16350"/>
                    <a:pt x="1586" y="16374"/>
                  </a:cubicBezTo>
                  <a:cubicBezTo>
                    <a:pt x="1516" y="16428"/>
                    <a:pt x="1503" y="16527"/>
                    <a:pt x="1550" y="16600"/>
                  </a:cubicBezTo>
                  <a:cubicBezTo>
                    <a:pt x="2184" y="17531"/>
                    <a:pt x="2846" y="18444"/>
                    <a:pt x="3521" y="19344"/>
                  </a:cubicBezTo>
                  <a:cubicBezTo>
                    <a:pt x="4197" y="20245"/>
                    <a:pt x="4888" y="21134"/>
                    <a:pt x="5581" y="22021"/>
                  </a:cubicBezTo>
                  <a:cubicBezTo>
                    <a:pt x="6286" y="22898"/>
                    <a:pt x="6985" y="23780"/>
                    <a:pt x="7708" y="24643"/>
                  </a:cubicBezTo>
                  <a:cubicBezTo>
                    <a:pt x="8358" y="25428"/>
                    <a:pt x="9022" y="26202"/>
                    <a:pt x="9704" y="26961"/>
                  </a:cubicBezTo>
                  <a:cubicBezTo>
                    <a:pt x="10091" y="28571"/>
                    <a:pt x="10529" y="30168"/>
                    <a:pt x="10990" y="31758"/>
                  </a:cubicBezTo>
                  <a:cubicBezTo>
                    <a:pt x="11420" y="33238"/>
                    <a:pt x="11894" y="34721"/>
                    <a:pt x="12447" y="36173"/>
                  </a:cubicBezTo>
                  <a:cubicBezTo>
                    <a:pt x="12098" y="35775"/>
                    <a:pt x="11743" y="35382"/>
                    <a:pt x="11385" y="34992"/>
                  </a:cubicBezTo>
                  <a:cubicBezTo>
                    <a:pt x="10654" y="34191"/>
                    <a:pt x="9900" y="33411"/>
                    <a:pt x="9158" y="32623"/>
                  </a:cubicBezTo>
                  <a:lnTo>
                    <a:pt x="6911" y="30280"/>
                  </a:lnTo>
                  <a:cubicBezTo>
                    <a:pt x="6535" y="29892"/>
                    <a:pt x="6163" y="29500"/>
                    <a:pt x="5796" y="29104"/>
                  </a:cubicBezTo>
                  <a:cubicBezTo>
                    <a:pt x="5423" y="28713"/>
                    <a:pt x="5060" y="28316"/>
                    <a:pt x="4706" y="27910"/>
                  </a:cubicBezTo>
                  <a:lnTo>
                    <a:pt x="4705" y="27909"/>
                  </a:lnTo>
                  <a:cubicBezTo>
                    <a:pt x="4672" y="27871"/>
                    <a:pt x="4626" y="27852"/>
                    <a:pt x="4579" y="27852"/>
                  </a:cubicBezTo>
                  <a:cubicBezTo>
                    <a:pt x="4540" y="27852"/>
                    <a:pt x="4501" y="27866"/>
                    <a:pt x="4469" y="27893"/>
                  </a:cubicBezTo>
                  <a:cubicBezTo>
                    <a:pt x="4404" y="27951"/>
                    <a:pt x="4393" y="28050"/>
                    <a:pt x="4446" y="28119"/>
                  </a:cubicBezTo>
                  <a:cubicBezTo>
                    <a:pt x="5103" y="28994"/>
                    <a:pt x="5819" y="29813"/>
                    <a:pt x="6547" y="30619"/>
                  </a:cubicBezTo>
                  <a:cubicBezTo>
                    <a:pt x="7277" y="31422"/>
                    <a:pt x="8025" y="32209"/>
                    <a:pt x="8773" y="32993"/>
                  </a:cubicBezTo>
                  <a:lnTo>
                    <a:pt x="11040" y="35321"/>
                  </a:lnTo>
                  <a:cubicBezTo>
                    <a:pt x="11644" y="35941"/>
                    <a:pt x="12253" y="36557"/>
                    <a:pt x="12848" y="37182"/>
                  </a:cubicBezTo>
                  <a:cubicBezTo>
                    <a:pt x="12935" y="37392"/>
                    <a:pt x="13023" y="37600"/>
                    <a:pt x="13113" y="37808"/>
                  </a:cubicBezTo>
                  <a:cubicBezTo>
                    <a:pt x="13949" y="39776"/>
                    <a:pt x="14898" y="41691"/>
                    <a:pt x="15928" y="43560"/>
                  </a:cubicBezTo>
                  <a:cubicBezTo>
                    <a:pt x="16967" y="45424"/>
                    <a:pt x="18094" y="47236"/>
                    <a:pt x="19290" y="49000"/>
                  </a:cubicBezTo>
                  <a:cubicBezTo>
                    <a:pt x="19339" y="49072"/>
                    <a:pt x="19418" y="49111"/>
                    <a:pt x="19498" y="49111"/>
                  </a:cubicBezTo>
                  <a:cubicBezTo>
                    <a:pt x="19547" y="49111"/>
                    <a:pt x="19595" y="49097"/>
                    <a:pt x="19638" y="49068"/>
                  </a:cubicBezTo>
                  <a:cubicBezTo>
                    <a:pt x="19751" y="48989"/>
                    <a:pt x="19782" y="48835"/>
                    <a:pt x="19708" y="48721"/>
                  </a:cubicBezTo>
                  <a:cubicBezTo>
                    <a:pt x="18563" y="46941"/>
                    <a:pt x="17489" y="45116"/>
                    <a:pt x="16506" y="43243"/>
                  </a:cubicBezTo>
                  <a:cubicBezTo>
                    <a:pt x="15938" y="42181"/>
                    <a:pt x="15398" y="41102"/>
                    <a:pt x="14888" y="40008"/>
                  </a:cubicBezTo>
                  <a:cubicBezTo>
                    <a:pt x="15052" y="39036"/>
                    <a:pt x="15261" y="38070"/>
                    <a:pt x="15472" y="37103"/>
                  </a:cubicBezTo>
                  <a:cubicBezTo>
                    <a:pt x="15716" y="36031"/>
                    <a:pt x="15961" y="34956"/>
                    <a:pt x="16233" y="33890"/>
                  </a:cubicBezTo>
                  <a:cubicBezTo>
                    <a:pt x="16492" y="32820"/>
                    <a:pt x="16769" y="31754"/>
                    <a:pt x="17051" y="30690"/>
                  </a:cubicBezTo>
                  <a:cubicBezTo>
                    <a:pt x="17331" y="29625"/>
                    <a:pt x="17614" y="28560"/>
                    <a:pt x="17914" y="27500"/>
                  </a:cubicBezTo>
                  <a:cubicBezTo>
                    <a:pt x="17939" y="27411"/>
                    <a:pt x="17888" y="27319"/>
                    <a:pt x="17800" y="27293"/>
                  </a:cubicBezTo>
                  <a:cubicBezTo>
                    <a:pt x="17784" y="27289"/>
                    <a:pt x="17769" y="27286"/>
                    <a:pt x="17753" y="27286"/>
                  </a:cubicBezTo>
                  <a:cubicBezTo>
                    <a:pt x="17685" y="27286"/>
                    <a:pt x="17621" y="27330"/>
                    <a:pt x="17597" y="27397"/>
                  </a:cubicBezTo>
                  <a:cubicBezTo>
                    <a:pt x="17219" y="28439"/>
                    <a:pt x="16883" y="29494"/>
                    <a:pt x="16574" y="30555"/>
                  </a:cubicBezTo>
                  <a:cubicBezTo>
                    <a:pt x="16265" y="31617"/>
                    <a:pt x="15983" y="32688"/>
                    <a:pt x="15715" y="33762"/>
                  </a:cubicBezTo>
                  <a:cubicBezTo>
                    <a:pt x="15462" y="34839"/>
                    <a:pt x="15211" y="35917"/>
                    <a:pt x="15008" y="37006"/>
                  </a:cubicBezTo>
                  <a:cubicBezTo>
                    <a:pt x="14856" y="37807"/>
                    <a:pt x="14720" y="38613"/>
                    <a:pt x="14621" y="39426"/>
                  </a:cubicBezTo>
                  <a:cubicBezTo>
                    <a:pt x="14336" y="38794"/>
                    <a:pt x="14060" y="38158"/>
                    <a:pt x="13798" y="37517"/>
                  </a:cubicBezTo>
                  <a:cubicBezTo>
                    <a:pt x="12987" y="35565"/>
                    <a:pt x="12317" y="33578"/>
                    <a:pt x="11739" y="31536"/>
                  </a:cubicBezTo>
                  <a:cubicBezTo>
                    <a:pt x="11489" y="30664"/>
                    <a:pt x="11248" y="29788"/>
                    <a:pt x="11017" y="28910"/>
                  </a:cubicBezTo>
                  <a:cubicBezTo>
                    <a:pt x="11122" y="28595"/>
                    <a:pt x="11240" y="28282"/>
                    <a:pt x="11377" y="27973"/>
                  </a:cubicBezTo>
                  <a:cubicBezTo>
                    <a:pt x="11573" y="27492"/>
                    <a:pt x="11785" y="27015"/>
                    <a:pt x="12007" y="26541"/>
                  </a:cubicBezTo>
                  <a:cubicBezTo>
                    <a:pt x="12450" y="25594"/>
                    <a:pt x="12904" y="24651"/>
                    <a:pt x="13381" y="23716"/>
                  </a:cubicBezTo>
                  <a:lnTo>
                    <a:pt x="14799" y="20904"/>
                  </a:lnTo>
                  <a:cubicBezTo>
                    <a:pt x="15272" y="19966"/>
                    <a:pt x="15740" y="19027"/>
                    <a:pt x="16182" y="18068"/>
                  </a:cubicBezTo>
                  <a:cubicBezTo>
                    <a:pt x="16221" y="17984"/>
                    <a:pt x="16185" y="17886"/>
                    <a:pt x="16101" y="17847"/>
                  </a:cubicBezTo>
                  <a:cubicBezTo>
                    <a:pt x="16079" y="17836"/>
                    <a:pt x="16056" y="17831"/>
                    <a:pt x="16032" y="17831"/>
                  </a:cubicBezTo>
                  <a:cubicBezTo>
                    <a:pt x="15973" y="17831"/>
                    <a:pt x="15915" y="17864"/>
                    <a:pt x="15885" y="17919"/>
                  </a:cubicBezTo>
                  <a:cubicBezTo>
                    <a:pt x="15375" y="18834"/>
                    <a:pt x="14858" y="19751"/>
                    <a:pt x="14360" y="20676"/>
                  </a:cubicBezTo>
                  <a:cubicBezTo>
                    <a:pt x="13863" y="21601"/>
                    <a:pt x="13378" y="22536"/>
                    <a:pt x="12904" y="23477"/>
                  </a:cubicBezTo>
                  <a:cubicBezTo>
                    <a:pt x="12445" y="24426"/>
                    <a:pt x="11985" y="25375"/>
                    <a:pt x="11574" y="26348"/>
                  </a:cubicBezTo>
                  <a:cubicBezTo>
                    <a:pt x="11312" y="26974"/>
                    <a:pt x="11057" y="27605"/>
                    <a:pt x="10850" y="28258"/>
                  </a:cubicBezTo>
                  <a:cubicBezTo>
                    <a:pt x="10607" y="27306"/>
                    <a:pt x="10377" y="26350"/>
                    <a:pt x="10166" y="25391"/>
                  </a:cubicBezTo>
                  <a:cubicBezTo>
                    <a:pt x="9714" y="23327"/>
                    <a:pt x="9316" y="21250"/>
                    <a:pt x="9034" y="19157"/>
                  </a:cubicBezTo>
                  <a:cubicBezTo>
                    <a:pt x="8993" y="18842"/>
                    <a:pt x="8953" y="18527"/>
                    <a:pt x="8916" y="18212"/>
                  </a:cubicBezTo>
                  <a:cubicBezTo>
                    <a:pt x="9255" y="17558"/>
                    <a:pt x="9643" y="16925"/>
                    <a:pt x="10037" y="16298"/>
                  </a:cubicBezTo>
                  <a:cubicBezTo>
                    <a:pt x="10525" y="15537"/>
                    <a:pt x="11025" y="14784"/>
                    <a:pt x="11555" y="14050"/>
                  </a:cubicBezTo>
                  <a:cubicBezTo>
                    <a:pt x="12077" y="13309"/>
                    <a:pt x="12619" y="12583"/>
                    <a:pt x="13173" y="11868"/>
                  </a:cubicBezTo>
                  <a:cubicBezTo>
                    <a:pt x="13729" y="11154"/>
                    <a:pt x="14294" y="10445"/>
                    <a:pt x="14892" y="9769"/>
                  </a:cubicBezTo>
                  <a:cubicBezTo>
                    <a:pt x="14953" y="9701"/>
                    <a:pt x="14948" y="9595"/>
                    <a:pt x="14880" y="9533"/>
                  </a:cubicBezTo>
                  <a:cubicBezTo>
                    <a:pt x="14849" y="9505"/>
                    <a:pt x="14809" y="9491"/>
                    <a:pt x="14770" y="9491"/>
                  </a:cubicBezTo>
                  <a:cubicBezTo>
                    <a:pt x="14728" y="9491"/>
                    <a:pt x="14685" y="9507"/>
                    <a:pt x="14653" y="9536"/>
                  </a:cubicBezTo>
                  <a:cubicBezTo>
                    <a:pt x="13984" y="10169"/>
                    <a:pt x="13370" y="10852"/>
                    <a:pt x="12786" y="11558"/>
                  </a:cubicBezTo>
                  <a:cubicBezTo>
                    <a:pt x="12203" y="12264"/>
                    <a:pt x="11652" y="12997"/>
                    <a:pt x="11119" y="13741"/>
                  </a:cubicBezTo>
                  <a:cubicBezTo>
                    <a:pt x="10599" y="14495"/>
                    <a:pt x="10089" y="15257"/>
                    <a:pt x="9628" y="16050"/>
                  </a:cubicBezTo>
                  <a:cubicBezTo>
                    <a:pt x="9347" y="16535"/>
                    <a:pt x="9077" y="17028"/>
                    <a:pt x="8835" y="17537"/>
                  </a:cubicBezTo>
                  <a:cubicBezTo>
                    <a:pt x="8665" y="15978"/>
                    <a:pt x="8544" y="14416"/>
                    <a:pt x="8487" y="12851"/>
                  </a:cubicBezTo>
                  <a:cubicBezTo>
                    <a:pt x="8428" y="10742"/>
                    <a:pt x="8475" y="8631"/>
                    <a:pt x="8664" y="6529"/>
                  </a:cubicBezTo>
                  <a:cubicBezTo>
                    <a:pt x="8866" y="4430"/>
                    <a:pt x="9205" y="2344"/>
                    <a:pt x="9689" y="286"/>
                  </a:cubicBezTo>
                  <a:lnTo>
                    <a:pt x="9690" y="283"/>
                  </a:lnTo>
                  <a:cubicBezTo>
                    <a:pt x="9719" y="159"/>
                    <a:pt x="9643" y="36"/>
                    <a:pt x="9520" y="7"/>
                  </a:cubicBezTo>
                  <a:cubicBezTo>
                    <a:pt x="9502" y="3"/>
                    <a:pt x="9485" y="1"/>
                    <a:pt x="9468" y="1"/>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oogle Shape;1188;p40">
            <a:extLst>
              <a:ext uri="{FF2B5EF4-FFF2-40B4-BE49-F238E27FC236}">
                <a16:creationId xmlns:a16="http://schemas.microsoft.com/office/drawing/2014/main" id="{26CBB4C0-1D31-4ABE-8688-7612F991F334}"/>
              </a:ext>
            </a:extLst>
          </p:cNvPr>
          <p:cNvGrpSpPr/>
          <p:nvPr/>
        </p:nvGrpSpPr>
        <p:grpSpPr>
          <a:xfrm rot="17661703">
            <a:off x="3706285" y="8556194"/>
            <a:ext cx="1220541" cy="1282473"/>
            <a:chOff x="472515" y="-120046"/>
            <a:chExt cx="1220541" cy="1282473"/>
          </a:xfrm>
        </p:grpSpPr>
        <p:sp>
          <p:nvSpPr>
            <p:cNvPr id="70" name="Google Shape;1189;p40">
              <a:extLst>
                <a:ext uri="{FF2B5EF4-FFF2-40B4-BE49-F238E27FC236}">
                  <a16:creationId xmlns:a16="http://schemas.microsoft.com/office/drawing/2014/main" id="{EFB92096-1C57-4386-B4C2-D6840C1050A5}"/>
                </a:ext>
              </a:extLst>
            </p:cNvPr>
            <p:cNvSpPr/>
            <p:nvPr/>
          </p:nvSpPr>
          <p:spPr>
            <a:xfrm>
              <a:off x="472515" y="-120046"/>
              <a:ext cx="1220541" cy="1282473"/>
            </a:xfrm>
            <a:custGeom>
              <a:avLst/>
              <a:gdLst/>
              <a:ahLst/>
              <a:cxnLst/>
              <a:rect l="l" t="t" r="r" b="b"/>
              <a:pathLst>
                <a:path w="30685" h="32242" extrusionOk="0">
                  <a:moveTo>
                    <a:pt x="18889" y="1"/>
                  </a:moveTo>
                  <a:cubicBezTo>
                    <a:pt x="18818" y="1"/>
                    <a:pt x="18746" y="7"/>
                    <a:pt x="18675" y="18"/>
                  </a:cubicBezTo>
                  <a:cubicBezTo>
                    <a:pt x="17439" y="223"/>
                    <a:pt x="16250" y="652"/>
                    <a:pt x="15146" y="1295"/>
                  </a:cubicBezTo>
                  <a:cubicBezTo>
                    <a:pt x="14042" y="1939"/>
                    <a:pt x="13082" y="2759"/>
                    <a:pt x="12294" y="3735"/>
                  </a:cubicBezTo>
                  <a:cubicBezTo>
                    <a:pt x="11742" y="4419"/>
                    <a:pt x="11287" y="5179"/>
                    <a:pt x="10942" y="5995"/>
                  </a:cubicBezTo>
                  <a:cubicBezTo>
                    <a:pt x="10770" y="6403"/>
                    <a:pt x="10625" y="6825"/>
                    <a:pt x="10508" y="7259"/>
                  </a:cubicBezTo>
                  <a:cubicBezTo>
                    <a:pt x="10378" y="7115"/>
                    <a:pt x="10254" y="6976"/>
                    <a:pt x="10136" y="6845"/>
                  </a:cubicBezTo>
                  <a:lnTo>
                    <a:pt x="10132" y="6840"/>
                  </a:lnTo>
                  <a:cubicBezTo>
                    <a:pt x="9501" y="6146"/>
                    <a:pt x="8878" y="5470"/>
                    <a:pt x="8192" y="4825"/>
                  </a:cubicBezTo>
                  <a:lnTo>
                    <a:pt x="8186" y="4820"/>
                  </a:lnTo>
                  <a:cubicBezTo>
                    <a:pt x="7931" y="4583"/>
                    <a:pt x="7600" y="4454"/>
                    <a:pt x="7254" y="4454"/>
                  </a:cubicBezTo>
                  <a:cubicBezTo>
                    <a:pt x="6902" y="4454"/>
                    <a:pt x="6568" y="4587"/>
                    <a:pt x="6313" y="4829"/>
                  </a:cubicBezTo>
                  <a:cubicBezTo>
                    <a:pt x="6048" y="5081"/>
                    <a:pt x="5896" y="5422"/>
                    <a:pt x="5885" y="5786"/>
                  </a:cubicBezTo>
                  <a:cubicBezTo>
                    <a:pt x="5875" y="6153"/>
                    <a:pt x="6008" y="6500"/>
                    <a:pt x="6259" y="6766"/>
                  </a:cubicBezTo>
                  <a:cubicBezTo>
                    <a:pt x="6897" y="7439"/>
                    <a:pt x="7524" y="8169"/>
                    <a:pt x="8130" y="8874"/>
                  </a:cubicBezTo>
                  <a:cubicBezTo>
                    <a:pt x="8280" y="9049"/>
                    <a:pt x="8433" y="9229"/>
                    <a:pt x="8586" y="9404"/>
                  </a:cubicBezTo>
                  <a:cubicBezTo>
                    <a:pt x="8605" y="9425"/>
                    <a:pt x="8623" y="9449"/>
                    <a:pt x="8643" y="9471"/>
                  </a:cubicBezTo>
                  <a:cubicBezTo>
                    <a:pt x="8264" y="9565"/>
                    <a:pt x="7883" y="9686"/>
                    <a:pt x="7504" y="9833"/>
                  </a:cubicBezTo>
                  <a:cubicBezTo>
                    <a:pt x="6568" y="10195"/>
                    <a:pt x="5660" y="10707"/>
                    <a:pt x="4805" y="11355"/>
                  </a:cubicBezTo>
                  <a:cubicBezTo>
                    <a:pt x="2981" y="12737"/>
                    <a:pt x="1611" y="14501"/>
                    <a:pt x="288" y="16207"/>
                  </a:cubicBezTo>
                  <a:cubicBezTo>
                    <a:pt x="124" y="16418"/>
                    <a:pt x="29" y="16670"/>
                    <a:pt x="15" y="16936"/>
                  </a:cubicBezTo>
                  <a:cubicBezTo>
                    <a:pt x="0" y="17202"/>
                    <a:pt x="64" y="17464"/>
                    <a:pt x="203" y="17693"/>
                  </a:cubicBezTo>
                  <a:cubicBezTo>
                    <a:pt x="439" y="18083"/>
                    <a:pt x="870" y="18325"/>
                    <a:pt x="1327" y="18325"/>
                  </a:cubicBezTo>
                  <a:cubicBezTo>
                    <a:pt x="1403" y="18325"/>
                    <a:pt x="1481" y="18319"/>
                    <a:pt x="1558" y="18304"/>
                  </a:cubicBezTo>
                  <a:cubicBezTo>
                    <a:pt x="2632" y="18111"/>
                    <a:pt x="3676" y="17841"/>
                    <a:pt x="4719" y="17480"/>
                  </a:cubicBezTo>
                  <a:lnTo>
                    <a:pt x="4719" y="17480"/>
                  </a:lnTo>
                  <a:cubicBezTo>
                    <a:pt x="4081" y="18860"/>
                    <a:pt x="3826" y="20248"/>
                    <a:pt x="3963" y="21626"/>
                  </a:cubicBezTo>
                  <a:cubicBezTo>
                    <a:pt x="4070" y="22705"/>
                    <a:pt x="4410" y="23690"/>
                    <a:pt x="4740" y="24643"/>
                  </a:cubicBezTo>
                  <a:cubicBezTo>
                    <a:pt x="5132" y="25781"/>
                    <a:pt x="5504" y="26855"/>
                    <a:pt x="5357" y="27837"/>
                  </a:cubicBezTo>
                  <a:cubicBezTo>
                    <a:pt x="5281" y="28349"/>
                    <a:pt x="5513" y="28861"/>
                    <a:pt x="5950" y="29139"/>
                  </a:cubicBezTo>
                  <a:cubicBezTo>
                    <a:pt x="6161" y="29274"/>
                    <a:pt x="6405" y="29344"/>
                    <a:pt x="6655" y="29344"/>
                  </a:cubicBezTo>
                  <a:cubicBezTo>
                    <a:pt x="6914" y="29344"/>
                    <a:pt x="7166" y="29268"/>
                    <a:pt x="7382" y="29125"/>
                  </a:cubicBezTo>
                  <a:cubicBezTo>
                    <a:pt x="8634" y="28293"/>
                    <a:pt x="9720" y="27154"/>
                    <a:pt x="10519" y="25833"/>
                  </a:cubicBezTo>
                  <a:cubicBezTo>
                    <a:pt x="10680" y="25567"/>
                    <a:pt x="10828" y="25294"/>
                    <a:pt x="10964" y="25017"/>
                  </a:cubicBezTo>
                  <a:cubicBezTo>
                    <a:pt x="11232" y="25902"/>
                    <a:pt x="11639" y="26721"/>
                    <a:pt x="12037" y="27525"/>
                  </a:cubicBezTo>
                  <a:cubicBezTo>
                    <a:pt x="12492" y="28443"/>
                    <a:pt x="12922" y="29309"/>
                    <a:pt x="13071" y="30152"/>
                  </a:cubicBezTo>
                  <a:cubicBezTo>
                    <a:pt x="13077" y="30228"/>
                    <a:pt x="13087" y="30303"/>
                    <a:pt x="13106" y="30377"/>
                  </a:cubicBezTo>
                  <a:cubicBezTo>
                    <a:pt x="13125" y="30550"/>
                    <a:pt x="13133" y="30719"/>
                    <a:pt x="13127" y="30881"/>
                  </a:cubicBezTo>
                  <a:cubicBezTo>
                    <a:pt x="13104" y="31501"/>
                    <a:pt x="13526" y="32058"/>
                    <a:pt x="14130" y="32205"/>
                  </a:cubicBezTo>
                  <a:cubicBezTo>
                    <a:pt x="14231" y="32230"/>
                    <a:pt x="14336" y="32242"/>
                    <a:pt x="14440" y="32242"/>
                  </a:cubicBezTo>
                  <a:cubicBezTo>
                    <a:pt x="14946" y="32242"/>
                    <a:pt x="15413" y="31946"/>
                    <a:pt x="15628" y="31487"/>
                  </a:cubicBezTo>
                  <a:cubicBezTo>
                    <a:pt x="16459" y="29717"/>
                    <a:pt x="17305" y="27816"/>
                    <a:pt x="17724" y="25749"/>
                  </a:cubicBezTo>
                  <a:cubicBezTo>
                    <a:pt x="17764" y="25554"/>
                    <a:pt x="17799" y="25360"/>
                    <a:pt x="17829" y="25167"/>
                  </a:cubicBezTo>
                  <a:cubicBezTo>
                    <a:pt x="18338" y="25919"/>
                    <a:pt x="18941" y="26670"/>
                    <a:pt x="19688" y="27305"/>
                  </a:cubicBezTo>
                  <a:cubicBezTo>
                    <a:pt x="20527" y="28017"/>
                    <a:pt x="21454" y="28512"/>
                    <a:pt x="22352" y="28991"/>
                  </a:cubicBezTo>
                  <a:cubicBezTo>
                    <a:pt x="23216" y="29452"/>
                    <a:pt x="24032" y="29887"/>
                    <a:pt x="24672" y="30468"/>
                  </a:cubicBezTo>
                  <a:cubicBezTo>
                    <a:pt x="24914" y="30687"/>
                    <a:pt x="25228" y="30808"/>
                    <a:pt x="25555" y="30808"/>
                  </a:cubicBezTo>
                  <a:cubicBezTo>
                    <a:pt x="25758" y="30808"/>
                    <a:pt x="25962" y="30760"/>
                    <a:pt x="26144" y="30667"/>
                  </a:cubicBezTo>
                  <a:cubicBezTo>
                    <a:pt x="26382" y="30549"/>
                    <a:pt x="26576" y="30362"/>
                    <a:pt x="26705" y="30129"/>
                  </a:cubicBezTo>
                  <a:cubicBezTo>
                    <a:pt x="26834" y="29894"/>
                    <a:pt x="26887" y="29632"/>
                    <a:pt x="26861" y="29367"/>
                  </a:cubicBezTo>
                  <a:cubicBezTo>
                    <a:pt x="26745" y="28171"/>
                    <a:pt x="26611" y="26815"/>
                    <a:pt x="26380" y="25500"/>
                  </a:cubicBezTo>
                  <a:cubicBezTo>
                    <a:pt x="26117" y="24003"/>
                    <a:pt x="25755" y="22724"/>
                    <a:pt x="25274" y="21587"/>
                  </a:cubicBezTo>
                  <a:cubicBezTo>
                    <a:pt x="25088" y="21151"/>
                    <a:pt x="24878" y="20728"/>
                    <a:pt x="24646" y="20321"/>
                  </a:cubicBezTo>
                  <a:lnTo>
                    <a:pt x="24646" y="20321"/>
                  </a:lnTo>
                  <a:cubicBezTo>
                    <a:pt x="24910" y="20411"/>
                    <a:pt x="25180" y="20492"/>
                    <a:pt x="25456" y="20556"/>
                  </a:cubicBezTo>
                  <a:cubicBezTo>
                    <a:pt x="25932" y="20666"/>
                    <a:pt x="26416" y="20723"/>
                    <a:pt x="26894" y="20723"/>
                  </a:cubicBezTo>
                  <a:cubicBezTo>
                    <a:pt x="27501" y="20723"/>
                    <a:pt x="28078" y="20631"/>
                    <a:pt x="28611" y="20453"/>
                  </a:cubicBezTo>
                  <a:cubicBezTo>
                    <a:pt x="29221" y="20250"/>
                    <a:pt x="29757" y="19935"/>
                    <a:pt x="30205" y="19520"/>
                  </a:cubicBezTo>
                  <a:cubicBezTo>
                    <a:pt x="30533" y="19211"/>
                    <a:pt x="30684" y="18743"/>
                    <a:pt x="30594" y="18297"/>
                  </a:cubicBezTo>
                  <a:cubicBezTo>
                    <a:pt x="30503" y="17851"/>
                    <a:pt x="30180" y="17478"/>
                    <a:pt x="29754" y="17323"/>
                  </a:cubicBezTo>
                  <a:cubicBezTo>
                    <a:pt x="28916" y="17021"/>
                    <a:pt x="28162" y="16507"/>
                    <a:pt x="27575" y="15836"/>
                  </a:cubicBezTo>
                  <a:cubicBezTo>
                    <a:pt x="27396" y="15630"/>
                    <a:pt x="27220" y="15399"/>
                    <a:pt x="27037" y="15154"/>
                  </a:cubicBezTo>
                  <a:cubicBezTo>
                    <a:pt x="26836" y="14888"/>
                    <a:pt x="26627" y="14611"/>
                    <a:pt x="26390" y="14338"/>
                  </a:cubicBezTo>
                  <a:cubicBezTo>
                    <a:pt x="25675" y="13519"/>
                    <a:pt x="24787" y="12853"/>
                    <a:pt x="23794" y="12382"/>
                  </a:cubicBezTo>
                  <a:cubicBezTo>
                    <a:pt x="24432" y="12104"/>
                    <a:pt x="25046" y="11767"/>
                    <a:pt x="25634" y="11373"/>
                  </a:cubicBezTo>
                  <a:cubicBezTo>
                    <a:pt x="26797" y="10593"/>
                    <a:pt x="27791" y="9632"/>
                    <a:pt x="28589" y="8516"/>
                  </a:cubicBezTo>
                  <a:cubicBezTo>
                    <a:pt x="28931" y="8037"/>
                    <a:pt x="28911" y="7383"/>
                    <a:pt x="28541" y="6925"/>
                  </a:cubicBezTo>
                  <a:cubicBezTo>
                    <a:pt x="28290" y="6616"/>
                    <a:pt x="27918" y="6439"/>
                    <a:pt x="27520" y="6439"/>
                  </a:cubicBezTo>
                  <a:cubicBezTo>
                    <a:pt x="27338" y="6439"/>
                    <a:pt x="27160" y="6476"/>
                    <a:pt x="26992" y="6550"/>
                  </a:cubicBezTo>
                  <a:cubicBezTo>
                    <a:pt x="26543" y="6746"/>
                    <a:pt x="26040" y="6850"/>
                    <a:pt x="25538" y="6850"/>
                  </a:cubicBezTo>
                  <a:cubicBezTo>
                    <a:pt x="25208" y="6850"/>
                    <a:pt x="24883" y="6807"/>
                    <a:pt x="24574" y="6720"/>
                  </a:cubicBezTo>
                  <a:cubicBezTo>
                    <a:pt x="24320" y="6649"/>
                    <a:pt x="24053" y="6544"/>
                    <a:pt x="23769" y="6434"/>
                  </a:cubicBezTo>
                  <a:cubicBezTo>
                    <a:pt x="23562" y="6352"/>
                    <a:pt x="23347" y="6268"/>
                    <a:pt x="23119" y="6190"/>
                  </a:cubicBezTo>
                  <a:cubicBezTo>
                    <a:pt x="22229" y="5885"/>
                    <a:pt x="21285" y="5730"/>
                    <a:pt x="20313" y="5730"/>
                  </a:cubicBezTo>
                  <a:cubicBezTo>
                    <a:pt x="19823" y="5730"/>
                    <a:pt x="19332" y="5769"/>
                    <a:pt x="18849" y="5847"/>
                  </a:cubicBezTo>
                  <a:cubicBezTo>
                    <a:pt x="19145" y="5171"/>
                    <a:pt x="19372" y="4488"/>
                    <a:pt x="19521" y="3829"/>
                  </a:cubicBezTo>
                  <a:cubicBezTo>
                    <a:pt x="19562" y="3652"/>
                    <a:pt x="19598" y="3477"/>
                    <a:pt x="19632" y="3309"/>
                  </a:cubicBezTo>
                  <a:lnTo>
                    <a:pt x="19632" y="3307"/>
                  </a:lnTo>
                  <a:cubicBezTo>
                    <a:pt x="19683" y="3057"/>
                    <a:pt x="19732" y="2817"/>
                    <a:pt x="19789" y="2596"/>
                  </a:cubicBezTo>
                  <a:cubicBezTo>
                    <a:pt x="19988" y="2362"/>
                    <a:pt x="20103" y="2070"/>
                    <a:pt x="20120" y="1765"/>
                  </a:cubicBezTo>
                  <a:cubicBezTo>
                    <a:pt x="20181" y="1598"/>
                    <a:pt x="20208" y="1421"/>
                    <a:pt x="20199" y="1242"/>
                  </a:cubicBezTo>
                  <a:cubicBezTo>
                    <a:pt x="20186" y="997"/>
                    <a:pt x="20104" y="762"/>
                    <a:pt x="19965" y="561"/>
                  </a:cubicBezTo>
                  <a:cubicBezTo>
                    <a:pt x="19719" y="211"/>
                    <a:pt x="19317" y="1"/>
                    <a:pt x="18889"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190;p40">
              <a:extLst>
                <a:ext uri="{FF2B5EF4-FFF2-40B4-BE49-F238E27FC236}">
                  <a16:creationId xmlns:a16="http://schemas.microsoft.com/office/drawing/2014/main" id="{9BE3A157-39E7-4E89-8F53-4D8AE61EFEEA}"/>
                </a:ext>
              </a:extLst>
            </p:cNvPr>
            <p:cNvSpPr/>
            <p:nvPr/>
          </p:nvSpPr>
          <p:spPr>
            <a:xfrm>
              <a:off x="525060" y="-67978"/>
              <a:ext cx="1113253" cy="1178170"/>
            </a:xfrm>
            <a:custGeom>
              <a:avLst/>
              <a:gdLst/>
              <a:ahLst/>
              <a:cxnLst/>
              <a:rect l="l" t="t" r="r" b="b"/>
              <a:pathLst>
                <a:path w="27987" h="29619" extrusionOk="0">
                  <a:moveTo>
                    <a:pt x="17568" y="1"/>
                  </a:moveTo>
                  <a:cubicBezTo>
                    <a:pt x="15399" y="359"/>
                    <a:pt x="13376" y="1538"/>
                    <a:pt x="11995" y="3247"/>
                  </a:cubicBezTo>
                  <a:cubicBezTo>
                    <a:pt x="10612" y="4961"/>
                    <a:pt x="10039" y="7089"/>
                    <a:pt x="10144" y="9284"/>
                  </a:cubicBezTo>
                  <a:cubicBezTo>
                    <a:pt x="9861" y="9245"/>
                    <a:pt x="9578" y="9226"/>
                    <a:pt x="9295" y="9226"/>
                  </a:cubicBezTo>
                  <a:cubicBezTo>
                    <a:pt x="7496" y="9226"/>
                    <a:pt x="5721" y="9995"/>
                    <a:pt x="4273" y="11091"/>
                  </a:cubicBezTo>
                  <a:cubicBezTo>
                    <a:pt x="2598" y="12361"/>
                    <a:pt x="1289" y="14041"/>
                    <a:pt x="0" y="15702"/>
                  </a:cubicBezTo>
                  <a:cubicBezTo>
                    <a:pt x="2986" y="15167"/>
                    <a:pt x="5657" y="13973"/>
                    <a:pt x="8212" y="12335"/>
                  </a:cubicBezTo>
                  <a:lnTo>
                    <a:pt x="8212" y="12335"/>
                  </a:lnTo>
                  <a:cubicBezTo>
                    <a:pt x="5800" y="14291"/>
                    <a:pt x="3637" y="17095"/>
                    <a:pt x="3944" y="20187"/>
                  </a:cubicBezTo>
                  <a:cubicBezTo>
                    <a:pt x="4166" y="22421"/>
                    <a:pt x="5663" y="24503"/>
                    <a:pt x="5331" y="26722"/>
                  </a:cubicBezTo>
                  <a:cubicBezTo>
                    <a:pt x="7557" y="25244"/>
                    <a:pt x="9072" y="22739"/>
                    <a:pt x="9348" y="20079"/>
                  </a:cubicBezTo>
                  <a:cubicBezTo>
                    <a:pt x="9449" y="19107"/>
                    <a:pt x="9392" y="18127"/>
                    <a:pt x="9407" y="17150"/>
                  </a:cubicBezTo>
                  <a:cubicBezTo>
                    <a:pt x="9414" y="16710"/>
                    <a:pt x="9638" y="16120"/>
                    <a:pt x="10016" y="16120"/>
                  </a:cubicBezTo>
                  <a:cubicBezTo>
                    <a:pt x="10060" y="16120"/>
                    <a:pt x="10107" y="16128"/>
                    <a:pt x="10155" y="16145"/>
                  </a:cubicBezTo>
                  <a:cubicBezTo>
                    <a:pt x="10283" y="16191"/>
                    <a:pt x="10378" y="16297"/>
                    <a:pt x="10457" y="16407"/>
                  </a:cubicBezTo>
                  <a:cubicBezTo>
                    <a:pt x="11015" y="17173"/>
                    <a:pt x="11068" y="18198"/>
                    <a:pt x="10958" y="19141"/>
                  </a:cubicBezTo>
                  <a:cubicBezTo>
                    <a:pt x="10851" y="20083"/>
                    <a:pt x="10606" y="21018"/>
                    <a:pt x="10651" y="21966"/>
                  </a:cubicBezTo>
                  <a:cubicBezTo>
                    <a:pt x="10779" y="24669"/>
                    <a:pt x="13215" y="26915"/>
                    <a:pt x="13115" y="29619"/>
                  </a:cubicBezTo>
                  <a:cubicBezTo>
                    <a:pt x="13938" y="27866"/>
                    <a:pt x="14729" y="26075"/>
                    <a:pt x="15112" y="24177"/>
                  </a:cubicBezTo>
                  <a:cubicBezTo>
                    <a:pt x="15498" y="22278"/>
                    <a:pt x="15451" y="20241"/>
                    <a:pt x="14644" y="18480"/>
                  </a:cubicBezTo>
                  <a:lnTo>
                    <a:pt x="14644" y="18480"/>
                  </a:lnTo>
                  <a:cubicBezTo>
                    <a:pt x="16356" y="20520"/>
                    <a:pt x="17184" y="23270"/>
                    <a:pt x="19214" y="24993"/>
                  </a:cubicBezTo>
                  <a:cubicBezTo>
                    <a:pt x="20729" y="26279"/>
                    <a:pt x="22758" y="26850"/>
                    <a:pt x="24229" y="28184"/>
                  </a:cubicBezTo>
                  <a:cubicBezTo>
                    <a:pt x="23985" y="25671"/>
                    <a:pt x="23727" y="23113"/>
                    <a:pt x="22741" y="20790"/>
                  </a:cubicBezTo>
                  <a:cubicBezTo>
                    <a:pt x="21754" y="18465"/>
                    <a:pt x="19905" y="16370"/>
                    <a:pt x="17463" y="15729"/>
                  </a:cubicBezTo>
                  <a:cubicBezTo>
                    <a:pt x="17266" y="15678"/>
                    <a:pt x="17363" y="15455"/>
                    <a:pt x="17431" y="15262"/>
                  </a:cubicBezTo>
                  <a:lnTo>
                    <a:pt x="17431" y="15262"/>
                  </a:lnTo>
                  <a:cubicBezTo>
                    <a:pt x="18689" y="15300"/>
                    <a:pt x="19874" y="15846"/>
                    <a:pt x="20986" y="16437"/>
                  </a:cubicBezTo>
                  <a:cubicBezTo>
                    <a:pt x="22097" y="17027"/>
                    <a:pt x="23202" y="17682"/>
                    <a:pt x="24428" y="17966"/>
                  </a:cubicBezTo>
                  <a:cubicBezTo>
                    <a:pt x="24798" y="18052"/>
                    <a:pt x="25184" y="18099"/>
                    <a:pt x="25569" y="18099"/>
                  </a:cubicBezTo>
                  <a:cubicBezTo>
                    <a:pt x="26460" y="18099"/>
                    <a:pt x="27341" y="17848"/>
                    <a:pt x="27986" y="17248"/>
                  </a:cubicBezTo>
                  <a:cubicBezTo>
                    <a:pt x="26942" y="16872"/>
                    <a:pt x="25997" y="16226"/>
                    <a:pt x="25266" y="15391"/>
                  </a:cubicBezTo>
                  <a:cubicBezTo>
                    <a:pt x="24846" y="14910"/>
                    <a:pt x="24497" y="14372"/>
                    <a:pt x="24077" y="13890"/>
                  </a:cubicBezTo>
                  <a:cubicBezTo>
                    <a:pt x="22818" y="12445"/>
                    <a:pt x="20909" y="11596"/>
                    <a:pt x="18995" y="11596"/>
                  </a:cubicBezTo>
                  <a:cubicBezTo>
                    <a:pt x="18754" y="11596"/>
                    <a:pt x="18512" y="11610"/>
                    <a:pt x="18272" y="11637"/>
                  </a:cubicBezTo>
                  <a:cubicBezTo>
                    <a:pt x="18201" y="11645"/>
                    <a:pt x="18125" y="11652"/>
                    <a:pt x="18050" y="11652"/>
                  </a:cubicBezTo>
                  <a:cubicBezTo>
                    <a:pt x="17859" y="11652"/>
                    <a:pt x="17674" y="11610"/>
                    <a:pt x="17596" y="11448"/>
                  </a:cubicBezTo>
                  <a:cubicBezTo>
                    <a:pt x="17595" y="11448"/>
                    <a:pt x="17594" y="11448"/>
                    <a:pt x="17593" y="11448"/>
                  </a:cubicBezTo>
                  <a:cubicBezTo>
                    <a:pt x="17437" y="11448"/>
                    <a:pt x="17520" y="11384"/>
                    <a:pt x="17588" y="11239"/>
                  </a:cubicBezTo>
                  <a:cubicBezTo>
                    <a:pt x="17656" y="11093"/>
                    <a:pt x="17814" y="11014"/>
                    <a:pt x="17963" y="10956"/>
                  </a:cubicBezTo>
                  <a:cubicBezTo>
                    <a:pt x="18584" y="10714"/>
                    <a:pt x="19255" y="10645"/>
                    <a:pt x="19909" y="10512"/>
                  </a:cubicBezTo>
                  <a:cubicBezTo>
                    <a:pt x="22415" y="10006"/>
                    <a:pt x="24711" y="8520"/>
                    <a:pt x="26201" y="6440"/>
                  </a:cubicBezTo>
                  <a:lnTo>
                    <a:pt x="26201" y="6440"/>
                  </a:lnTo>
                  <a:cubicBezTo>
                    <a:pt x="25578" y="6713"/>
                    <a:pt x="24898" y="6852"/>
                    <a:pt x="24218" y="6852"/>
                  </a:cubicBezTo>
                  <a:cubicBezTo>
                    <a:pt x="23773" y="6852"/>
                    <a:pt x="23329" y="6793"/>
                    <a:pt x="22901" y="6673"/>
                  </a:cubicBezTo>
                  <a:cubicBezTo>
                    <a:pt x="22379" y="6527"/>
                    <a:pt x="21885" y="6296"/>
                    <a:pt x="21372" y="6120"/>
                  </a:cubicBezTo>
                  <a:cubicBezTo>
                    <a:pt x="20607" y="5857"/>
                    <a:pt x="19801" y="5731"/>
                    <a:pt x="18993" y="5731"/>
                  </a:cubicBezTo>
                  <a:cubicBezTo>
                    <a:pt x="17180" y="5731"/>
                    <a:pt x="15359" y="6369"/>
                    <a:pt x="13972" y="7537"/>
                  </a:cubicBezTo>
                  <a:lnTo>
                    <a:pt x="13972" y="7537"/>
                  </a:lnTo>
                  <a:cubicBezTo>
                    <a:pt x="15366" y="6101"/>
                    <a:pt x="16494" y="4110"/>
                    <a:pt x="16922" y="2226"/>
                  </a:cubicBezTo>
                  <a:cubicBezTo>
                    <a:pt x="17094" y="1470"/>
                    <a:pt x="17187" y="677"/>
                    <a:pt x="17568" y="1"/>
                  </a:cubicBezTo>
                  <a:close/>
                </a:path>
              </a:pathLst>
            </a:custGeom>
            <a:solidFill>
              <a:srgbClr val="FF75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2" name="Google Shape;1191;p40">
              <a:extLst>
                <a:ext uri="{FF2B5EF4-FFF2-40B4-BE49-F238E27FC236}">
                  <a16:creationId xmlns:a16="http://schemas.microsoft.com/office/drawing/2014/main" id="{366AB75B-1AB8-4D25-B17F-409C74E81859}"/>
                </a:ext>
              </a:extLst>
            </p:cNvPr>
            <p:cNvGrpSpPr/>
            <p:nvPr/>
          </p:nvGrpSpPr>
          <p:grpSpPr>
            <a:xfrm>
              <a:off x="540334" y="-56125"/>
              <a:ext cx="1078419" cy="1134822"/>
              <a:chOff x="7703473" y="1149191"/>
              <a:chExt cx="2785894" cy="2931600"/>
            </a:xfrm>
          </p:grpSpPr>
          <p:sp>
            <p:nvSpPr>
              <p:cNvPr id="73" name="Google Shape;1192;p40">
                <a:extLst>
                  <a:ext uri="{FF2B5EF4-FFF2-40B4-BE49-F238E27FC236}">
                    <a16:creationId xmlns:a16="http://schemas.microsoft.com/office/drawing/2014/main" id="{B6C94634-3A13-4EF8-8F29-E263316326C7}"/>
                  </a:ext>
                </a:extLst>
              </p:cNvPr>
              <p:cNvSpPr/>
              <p:nvPr/>
            </p:nvSpPr>
            <p:spPr>
              <a:xfrm>
                <a:off x="7703473" y="1149191"/>
                <a:ext cx="2785894" cy="2931600"/>
              </a:xfrm>
              <a:custGeom>
                <a:avLst/>
                <a:gdLst/>
                <a:ahLst/>
                <a:cxnLst/>
                <a:rect l="l" t="t" r="r" b="b"/>
                <a:pathLst>
                  <a:path w="27112" h="28530" extrusionOk="0">
                    <a:moveTo>
                      <a:pt x="17016" y="0"/>
                    </a:moveTo>
                    <a:cubicBezTo>
                      <a:pt x="17003" y="0"/>
                      <a:pt x="16990" y="3"/>
                      <a:pt x="16976" y="10"/>
                    </a:cubicBezTo>
                    <a:cubicBezTo>
                      <a:pt x="16522" y="250"/>
                      <a:pt x="16088" y="530"/>
                      <a:pt x="15674" y="836"/>
                    </a:cubicBezTo>
                    <a:cubicBezTo>
                      <a:pt x="14540" y="1688"/>
                      <a:pt x="13585" y="2774"/>
                      <a:pt x="12870" y="3997"/>
                    </a:cubicBezTo>
                    <a:cubicBezTo>
                      <a:pt x="12256" y="5057"/>
                      <a:pt x="11818" y="6220"/>
                      <a:pt x="11604" y="7427"/>
                    </a:cubicBezTo>
                    <a:cubicBezTo>
                      <a:pt x="11524" y="7866"/>
                      <a:pt x="11486" y="8321"/>
                      <a:pt x="11441" y="8762"/>
                    </a:cubicBezTo>
                    <a:cubicBezTo>
                      <a:pt x="11397" y="9231"/>
                      <a:pt x="11324" y="9700"/>
                      <a:pt x="11168" y="10144"/>
                    </a:cubicBezTo>
                    <a:cubicBezTo>
                      <a:pt x="10737" y="9677"/>
                      <a:pt x="10301" y="9215"/>
                      <a:pt x="9859" y="8762"/>
                    </a:cubicBezTo>
                    <a:cubicBezTo>
                      <a:pt x="9653" y="8546"/>
                      <a:pt x="9451" y="8329"/>
                      <a:pt x="9249" y="8109"/>
                    </a:cubicBezTo>
                    <a:cubicBezTo>
                      <a:pt x="8690" y="7500"/>
                      <a:pt x="8006" y="6730"/>
                      <a:pt x="7450" y="6112"/>
                    </a:cubicBezTo>
                    <a:cubicBezTo>
                      <a:pt x="6846" y="5448"/>
                      <a:pt x="6237" y="4786"/>
                      <a:pt x="5581" y="4171"/>
                    </a:cubicBezTo>
                    <a:cubicBezTo>
                      <a:pt x="5570" y="4160"/>
                      <a:pt x="5556" y="4155"/>
                      <a:pt x="5542" y="4155"/>
                    </a:cubicBezTo>
                    <a:cubicBezTo>
                      <a:pt x="5528" y="4155"/>
                      <a:pt x="5514" y="4160"/>
                      <a:pt x="5502" y="4171"/>
                    </a:cubicBezTo>
                    <a:cubicBezTo>
                      <a:pt x="5480" y="4193"/>
                      <a:pt x="5479" y="4228"/>
                      <a:pt x="5500" y="4251"/>
                    </a:cubicBezTo>
                    <a:cubicBezTo>
                      <a:pt x="6321" y="5117"/>
                      <a:pt x="7087" y="6031"/>
                      <a:pt x="7869" y="6937"/>
                    </a:cubicBezTo>
                    <a:cubicBezTo>
                      <a:pt x="8454" y="7617"/>
                      <a:pt x="9046" y="8293"/>
                      <a:pt x="9665" y="8945"/>
                    </a:cubicBezTo>
                    <a:cubicBezTo>
                      <a:pt x="9974" y="9265"/>
                      <a:pt x="10280" y="9586"/>
                      <a:pt x="10585" y="9910"/>
                    </a:cubicBezTo>
                    <a:cubicBezTo>
                      <a:pt x="10543" y="9909"/>
                      <a:pt x="10501" y="9908"/>
                      <a:pt x="10459" y="9908"/>
                    </a:cubicBezTo>
                    <a:cubicBezTo>
                      <a:pt x="10345" y="9908"/>
                      <a:pt x="10231" y="9912"/>
                      <a:pt x="10118" y="9918"/>
                    </a:cubicBezTo>
                    <a:cubicBezTo>
                      <a:pt x="8834" y="10007"/>
                      <a:pt x="7595" y="10421"/>
                      <a:pt x="6419" y="10924"/>
                    </a:cubicBezTo>
                    <a:cubicBezTo>
                      <a:pt x="5715" y="11223"/>
                      <a:pt x="5011" y="11542"/>
                      <a:pt x="4349" y="11934"/>
                    </a:cubicBezTo>
                    <a:cubicBezTo>
                      <a:pt x="3233" y="12569"/>
                      <a:pt x="2355" y="13524"/>
                      <a:pt x="1341" y="14293"/>
                    </a:cubicBezTo>
                    <a:cubicBezTo>
                      <a:pt x="942" y="14596"/>
                      <a:pt x="513" y="14863"/>
                      <a:pt x="55" y="15067"/>
                    </a:cubicBezTo>
                    <a:cubicBezTo>
                      <a:pt x="19" y="15083"/>
                      <a:pt x="1" y="15126"/>
                      <a:pt x="14" y="15164"/>
                    </a:cubicBezTo>
                    <a:cubicBezTo>
                      <a:pt x="27" y="15196"/>
                      <a:pt x="56" y="15214"/>
                      <a:pt x="87" y="15214"/>
                    </a:cubicBezTo>
                    <a:cubicBezTo>
                      <a:pt x="96" y="15214"/>
                      <a:pt x="105" y="15213"/>
                      <a:pt x="114" y="15210"/>
                    </a:cubicBezTo>
                    <a:cubicBezTo>
                      <a:pt x="597" y="15025"/>
                      <a:pt x="1046" y="14759"/>
                      <a:pt x="1466" y="14464"/>
                    </a:cubicBezTo>
                    <a:cubicBezTo>
                      <a:pt x="1884" y="14166"/>
                      <a:pt x="2277" y="13835"/>
                      <a:pt x="2665" y="13508"/>
                    </a:cubicBezTo>
                    <a:cubicBezTo>
                      <a:pt x="3432" y="12843"/>
                      <a:pt x="4235" y="12250"/>
                      <a:pt x="5148" y="11806"/>
                    </a:cubicBezTo>
                    <a:cubicBezTo>
                      <a:pt x="6822" y="10996"/>
                      <a:pt x="8811" y="10093"/>
                      <a:pt x="10703" y="10093"/>
                    </a:cubicBezTo>
                    <a:cubicBezTo>
                      <a:pt x="10721" y="10093"/>
                      <a:pt x="10740" y="10093"/>
                      <a:pt x="10758" y="10093"/>
                    </a:cubicBezTo>
                    <a:cubicBezTo>
                      <a:pt x="10946" y="10294"/>
                      <a:pt x="11134" y="10496"/>
                      <a:pt x="11320" y="10700"/>
                    </a:cubicBezTo>
                    <a:cubicBezTo>
                      <a:pt x="11004" y="10774"/>
                      <a:pt x="10696" y="10882"/>
                      <a:pt x="10399" y="11010"/>
                    </a:cubicBezTo>
                    <a:cubicBezTo>
                      <a:pt x="9383" y="11460"/>
                      <a:pt x="8433" y="12163"/>
                      <a:pt x="7887" y="13147"/>
                    </a:cubicBezTo>
                    <a:cubicBezTo>
                      <a:pt x="7527" y="13798"/>
                      <a:pt x="7254" y="14471"/>
                      <a:pt x="6991" y="15164"/>
                    </a:cubicBezTo>
                    <a:cubicBezTo>
                      <a:pt x="6731" y="15858"/>
                      <a:pt x="6602" y="16606"/>
                      <a:pt x="6566" y="17343"/>
                    </a:cubicBezTo>
                    <a:cubicBezTo>
                      <a:pt x="6529" y="18079"/>
                      <a:pt x="6552" y="18811"/>
                      <a:pt x="6525" y="19534"/>
                    </a:cubicBezTo>
                    <a:cubicBezTo>
                      <a:pt x="6487" y="20621"/>
                      <a:pt x="6334" y="21706"/>
                      <a:pt x="6183" y="22785"/>
                    </a:cubicBezTo>
                    <a:cubicBezTo>
                      <a:pt x="6031" y="23837"/>
                      <a:pt x="5883" y="24971"/>
                      <a:pt x="5153" y="25793"/>
                    </a:cubicBezTo>
                    <a:cubicBezTo>
                      <a:pt x="5124" y="25823"/>
                      <a:pt x="5126" y="25872"/>
                      <a:pt x="5156" y="25901"/>
                    </a:cubicBezTo>
                    <a:cubicBezTo>
                      <a:pt x="5170" y="25915"/>
                      <a:pt x="5190" y="25921"/>
                      <a:pt x="5209" y="25921"/>
                    </a:cubicBezTo>
                    <a:cubicBezTo>
                      <a:pt x="5230" y="25921"/>
                      <a:pt x="5250" y="25914"/>
                      <a:pt x="5265" y="25898"/>
                    </a:cubicBezTo>
                    <a:cubicBezTo>
                      <a:pt x="5523" y="25628"/>
                      <a:pt x="5726" y="25303"/>
                      <a:pt x="5875" y="24962"/>
                    </a:cubicBezTo>
                    <a:cubicBezTo>
                      <a:pt x="6174" y="24281"/>
                      <a:pt x="6293" y="23544"/>
                      <a:pt x="6406" y="22818"/>
                    </a:cubicBezTo>
                    <a:cubicBezTo>
                      <a:pt x="6577" y="21732"/>
                      <a:pt x="6742" y="20647"/>
                      <a:pt x="6788" y="19544"/>
                    </a:cubicBezTo>
                    <a:cubicBezTo>
                      <a:pt x="6818" y="18809"/>
                      <a:pt x="6796" y="18079"/>
                      <a:pt x="6836" y="17359"/>
                    </a:cubicBezTo>
                    <a:cubicBezTo>
                      <a:pt x="6855" y="16999"/>
                      <a:pt x="6893" y="16640"/>
                      <a:pt x="6957" y="16288"/>
                    </a:cubicBezTo>
                    <a:cubicBezTo>
                      <a:pt x="7086" y="15579"/>
                      <a:pt x="7361" y="14909"/>
                      <a:pt x="7643" y="14245"/>
                    </a:cubicBezTo>
                    <a:cubicBezTo>
                      <a:pt x="7786" y="13911"/>
                      <a:pt x="7931" y="13582"/>
                      <a:pt x="8102" y="13268"/>
                    </a:cubicBezTo>
                    <a:cubicBezTo>
                      <a:pt x="8606" y="12323"/>
                      <a:pt x="9520" y="11641"/>
                      <a:pt x="10479" y="11189"/>
                    </a:cubicBezTo>
                    <a:cubicBezTo>
                      <a:pt x="10791" y="11046"/>
                      <a:pt x="11116" y="10926"/>
                      <a:pt x="11451" y="10844"/>
                    </a:cubicBezTo>
                    <a:cubicBezTo>
                      <a:pt x="11733" y="11152"/>
                      <a:pt x="12012" y="11462"/>
                      <a:pt x="12290" y="11775"/>
                    </a:cubicBezTo>
                    <a:cubicBezTo>
                      <a:pt x="12082" y="12249"/>
                      <a:pt x="11897" y="12733"/>
                      <a:pt x="11739" y="13226"/>
                    </a:cubicBezTo>
                    <a:cubicBezTo>
                      <a:pt x="11297" y="14607"/>
                      <a:pt x="11061" y="16094"/>
                      <a:pt x="11305" y="17538"/>
                    </a:cubicBezTo>
                    <a:cubicBezTo>
                      <a:pt x="11822" y="20514"/>
                      <a:pt x="13761" y="23271"/>
                      <a:pt x="13283" y="26377"/>
                    </a:cubicBezTo>
                    <a:cubicBezTo>
                      <a:pt x="13170" y="27080"/>
                      <a:pt x="12922" y="27757"/>
                      <a:pt x="12678" y="28427"/>
                    </a:cubicBezTo>
                    <a:cubicBezTo>
                      <a:pt x="12664" y="28466"/>
                      <a:pt x="12683" y="28509"/>
                      <a:pt x="12721" y="28524"/>
                    </a:cubicBezTo>
                    <a:cubicBezTo>
                      <a:pt x="12731" y="28527"/>
                      <a:pt x="12741" y="28529"/>
                      <a:pt x="12750" y="28529"/>
                    </a:cubicBezTo>
                    <a:cubicBezTo>
                      <a:pt x="12781" y="28529"/>
                      <a:pt x="12809" y="28512"/>
                      <a:pt x="12821" y="28482"/>
                    </a:cubicBezTo>
                    <a:cubicBezTo>
                      <a:pt x="12954" y="28149"/>
                      <a:pt x="13089" y="27813"/>
                      <a:pt x="13204" y="27468"/>
                    </a:cubicBezTo>
                    <a:cubicBezTo>
                      <a:pt x="14413" y="24202"/>
                      <a:pt x="12421" y="21122"/>
                      <a:pt x="11673" y="18015"/>
                    </a:cubicBezTo>
                    <a:cubicBezTo>
                      <a:pt x="11276" y="16455"/>
                      <a:pt x="11478" y="14815"/>
                      <a:pt x="11938" y="13288"/>
                    </a:cubicBezTo>
                    <a:cubicBezTo>
                      <a:pt x="12075" y="12824"/>
                      <a:pt x="12238" y="12369"/>
                      <a:pt x="12416" y="11918"/>
                    </a:cubicBezTo>
                    <a:cubicBezTo>
                      <a:pt x="13300" y="12921"/>
                      <a:pt x="14162" y="13944"/>
                      <a:pt x="14999" y="14984"/>
                    </a:cubicBezTo>
                    <a:cubicBezTo>
                      <a:pt x="16918" y="17365"/>
                      <a:pt x="18745" y="19828"/>
                      <a:pt x="20470" y="22357"/>
                    </a:cubicBezTo>
                    <a:cubicBezTo>
                      <a:pt x="21419" y="23782"/>
                      <a:pt x="22331" y="25247"/>
                      <a:pt x="23101" y="26778"/>
                    </a:cubicBezTo>
                    <a:cubicBezTo>
                      <a:pt x="23110" y="26798"/>
                      <a:pt x="23131" y="26810"/>
                      <a:pt x="23153" y="26810"/>
                    </a:cubicBezTo>
                    <a:cubicBezTo>
                      <a:pt x="23162" y="26810"/>
                      <a:pt x="23170" y="26808"/>
                      <a:pt x="23178" y="26804"/>
                    </a:cubicBezTo>
                    <a:cubicBezTo>
                      <a:pt x="23206" y="26790"/>
                      <a:pt x="23218" y="26755"/>
                      <a:pt x="23204" y="26728"/>
                    </a:cubicBezTo>
                    <a:cubicBezTo>
                      <a:pt x="22941" y="26201"/>
                      <a:pt x="22635" y="25661"/>
                      <a:pt x="22341" y="25151"/>
                    </a:cubicBezTo>
                    <a:cubicBezTo>
                      <a:pt x="20215" y="21542"/>
                      <a:pt x="17707" y="18176"/>
                      <a:pt x="15158" y="14858"/>
                    </a:cubicBezTo>
                    <a:cubicBezTo>
                      <a:pt x="14459" y="13962"/>
                      <a:pt x="13740" y="13080"/>
                      <a:pt x="13002" y="12215"/>
                    </a:cubicBezTo>
                    <a:cubicBezTo>
                      <a:pt x="13512" y="12079"/>
                      <a:pt x="14039" y="12013"/>
                      <a:pt x="14567" y="12013"/>
                    </a:cubicBezTo>
                    <a:cubicBezTo>
                      <a:pt x="14658" y="12013"/>
                      <a:pt x="14748" y="12015"/>
                      <a:pt x="14839" y="12019"/>
                    </a:cubicBezTo>
                    <a:cubicBezTo>
                      <a:pt x="17464" y="12124"/>
                      <a:pt x="19726" y="13660"/>
                      <a:pt x="21730" y="15224"/>
                    </a:cubicBezTo>
                    <a:cubicBezTo>
                      <a:pt x="22621" y="15907"/>
                      <a:pt x="23541" y="16713"/>
                      <a:pt x="24606" y="17108"/>
                    </a:cubicBezTo>
                    <a:cubicBezTo>
                      <a:pt x="25012" y="17257"/>
                      <a:pt x="25452" y="17347"/>
                      <a:pt x="25889" y="17347"/>
                    </a:cubicBezTo>
                    <a:cubicBezTo>
                      <a:pt x="26289" y="17347"/>
                      <a:pt x="26687" y="17271"/>
                      <a:pt x="27054" y="17097"/>
                    </a:cubicBezTo>
                    <a:cubicBezTo>
                      <a:pt x="27095" y="17081"/>
                      <a:pt x="27112" y="17037"/>
                      <a:pt x="27095" y="16999"/>
                    </a:cubicBezTo>
                    <a:cubicBezTo>
                      <a:pt x="27082" y="16970"/>
                      <a:pt x="27054" y="16952"/>
                      <a:pt x="27024" y="16952"/>
                    </a:cubicBezTo>
                    <a:cubicBezTo>
                      <a:pt x="27014" y="16952"/>
                      <a:pt x="27004" y="16954"/>
                      <a:pt x="26994" y="16958"/>
                    </a:cubicBezTo>
                    <a:cubicBezTo>
                      <a:pt x="26848" y="17020"/>
                      <a:pt x="26697" y="17069"/>
                      <a:pt x="26544" y="17102"/>
                    </a:cubicBezTo>
                    <a:cubicBezTo>
                      <a:pt x="26390" y="17136"/>
                      <a:pt x="26233" y="17154"/>
                      <a:pt x="26075" y="17160"/>
                    </a:cubicBezTo>
                    <a:cubicBezTo>
                      <a:pt x="26042" y="17161"/>
                      <a:pt x="26008" y="17162"/>
                      <a:pt x="25975" y="17162"/>
                    </a:cubicBezTo>
                    <a:cubicBezTo>
                      <a:pt x="25691" y="17162"/>
                      <a:pt x="25410" y="17122"/>
                      <a:pt x="25136" y="17052"/>
                    </a:cubicBezTo>
                    <a:cubicBezTo>
                      <a:pt x="23892" y="16733"/>
                      <a:pt x="22887" y="15787"/>
                      <a:pt x="21893" y="15020"/>
                    </a:cubicBezTo>
                    <a:cubicBezTo>
                      <a:pt x="19854" y="13403"/>
                      <a:pt x="17537" y="11861"/>
                      <a:pt x="14848" y="11800"/>
                    </a:cubicBezTo>
                    <a:cubicBezTo>
                      <a:pt x="14819" y="11800"/>
                      <a:pt x="14790" y="11800"/>
                      <a:pt x="14761" y="11800"/>
                    </a:cubicBezTo>
                    <a:cubicBezTo>
                      <a:pt x="14294" y="11800"/>
                      <a:pt x="13826" y="11840"/>
                      <a:pt x="13371" y="11944"/>
                    </a:cubicBezTo>
                    <a:cubicBezTo>
                      <a:pt x="13209" y="11977"/>
                      <a:pt x="13051" y="12027"/>
                      <a:pt x="12891" y="12073"/>
                    </a:cubicBezTo>
                    <a:cubicBezTo>
                      <a:pt x="12889" y="12074"/>
                      <a:pt x="12886" y="12074"/>
                      <a:pt x="12884" y="12075"/>
                    </a:cubicBezTo>
                    <a:cubicBezTo>
                      <a:pt x="12586" y="11728"/>
                      <a:pt x="12284" y="11382"/>
                      <a:pt x="11980" y="11040"/>
                    </a:cubicBezTo>
                    <a:cubicBezTo>
                      <a:pt x="12006" y="11029"/>
                      <a:pt x="12030" y="11019"/>
                      <a:pt x="12056" y="11007"/>
                    </a:cubicBezTo>
                    <a:cubicBezTo>
                      <a:pt x="12190" y="10947"/>
                      <a:pt x="12524" y="10697"/>
                      <a:pt x="12638" y="10620"/>
                    </a:cubicBezTo>
                    <a:cubicBezTo>
                      <a:pt x="14109" y="9596"/>
                      <a:pt x="15666" y="8551"/>
                      <a:pt x="17475" y="8293"/>
                    </a:cubicBezTo>
                    <a:cubicBezTo>
                      <a:pt x="18382" y="8167"/>
                      <a:pt x="19282" y="8237"/>
                      <a:pt x="20201" y="8171"/>
                    </a:cubicBezTo>
                    <a:cubicBezTo>
                      <a:pt x="22040" y="8042"/>
                      <a:pt x="23850" y="7460"/>
                      <a:pt x="25410" y="6478"/>
                    </a:cubicBezTo>
                    <a:cubicBezTo>
                      <a:pt x="25445" y="6456"/>
                      <a:pt x="25457" y="6412"/>
                      <a:pt x="25437" y="6375"/>
                    </a:cubicBezTo>
                    <a:cubicBezTo>
                      <a:pt x="25422" y="6350"/>
                      <a:pt x="25396" y="6336"/>
                      <a:pt x="25369" y="6336"/>
                    </a:cubicBezTo>
                    <a:cubicBezTo>
                      <a:pt x="25356" y="6336"/>
                      <a:pt x="25343" y="6339"/>
                      <a:pt x="25332" y="6346"/>
                    </a:cubicBezTo>
                    <a:cubicBezTo>
                      <a:pt x="25070" y="6497"/>
                      <a:pt x="24802" y="6639"/>
                      <a:pt x="24531" y="6771"/>
                    </a:cubicBezTo>
                    <a:cubicBezTo>
                      <a:pt x="23173" y="7427"/>
                      <a:pt x="21688" y="7820"/>
                      <a:pt x="20185" y="7911"/>
                    </a:cubicBezTo>
                    <a:cubicBezTo>
                      <a:pt x="18976" y="7978"/>
                      <a:pt x="17709" y="7854"/>
                      <a:pt x="16529" y="8224"/>
                    </a:cubicBezTo>
                    <a:cubicBezTo>
                      <a:pt x="14895" y="8705"/>
                      <a:pt x="13505" y="9727"/>
                      <a:pt x="12156" y="10729"/>
                    </a:cubicBezTo>
                    <a:cubicBezTo>
                      <a:pt x="12060" y="10804"/>
                      <a:pt x="11966" y="10858"/>
                      <a:pt x="11857" y="10900"/>
                    </a:cubicBezTo>
                    <a:cubicBezTo>
                      <a:pt x="11670" y="10690"/>
                      <a:pt x="11481" y="10480"/>
                      <a:pt x="11289" y="10273"/>
                    </a:cubicBezTo>
                    <a:cubicBezTo>
                      <a:pt x="11374" y="10069"/>
                      <a:pt x="11445" y="9858"/>
                      <a:pt x="11498" y="9644"/>
                    </a:cubicBezTo>
                    <a:cubicBezTo>
                      <a:pt x="11646" y="9052"/>
                      <a:pt x="11680" y="8441"/>
                      <a:pt x="11775" y="7844"/>
                    </a:cubicBezTo>
                    <a:cubicBezTo>
                      <a:pt x="11843" y="7410"/>
                      <a:pt x="11941" y="6977"/>
                      <a:pt x="12062" y="6555"/>
                    </a:cubicBezTo>
                    <a:cubicBezTo>
                      <a:pt x="12644" y="4559"/>
                      <a:pt x="13814" y="2745"/>
                      <a:pt x="15372" y="1373"/>
                    </a:cubicBezTo>
                    <a:cubicBezTo>
                      <a:pt x="15893" y="916"/>
                      <a:pt x="16459" y="507"/>
                      <a:pt x="17058" y="157"/>
                    </a:cubicBezTo>
                    <a:cubicBezTo>
                      <a:pt x="17141" y="101"/>
                      <a:pt x="17089" y="0"/>
                      <a:pt x="17016" y="0"/>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193;p40">
                <a:extLst>
                  <a:ext uri="{FF2B5EF4-FFF2-40B4-BE49-F238E27FC236}">
                    <a16:creationId xmlns:a16="http://schemas.microsoft.com/office/drawing/2014/main" id="{4BAFE060-83F3-4A46-8021-9DE4CF865854}"/>
                  </a:ext>
                </a:extLst>
              </p:cNvPr>
              <p:cNvSpPr/>
              <p:nvPr/>
            </p:nvSpPr>
            <p:spPr>
              <a:xfrm>
                <a:off x="9272137" y="2439491"/>
                <a:ext cx="69873" cy="65763"/>
              </a:xfrm>
              <a:custGeom>
                <a:avLst/>
                <a:gdLst/>
                <a:ahLst/>
                <a:cxnLst/>
                <a:rect l="l" t="t" r="r" b="b"/>
                <a:pathLst>
                  <a:path w="680" h="640" extrusionOk="0">
                    <a:moveTo>
                      <a:pt x="102" y="0"/>
                    </a:moveTo>
                    <a:cubicBezTo>
                      <a:pt x="92" y="0"/>
                      <a:pt x="82" y="2"/>
                      <a:pt x="72" y="6"/>
                    </a:cubicBezTo>
                    <a:cubicBezTo>
                      <a:pt x="24" y="23"/>
                      <a:pt x="0" y="74"/>
                      <a:pt x="17" y="121"/>
                    </a:cubicBezTo>
                    <a:cubicBezTo>
                      <a:pt x="80" y="286"/>
                      <a:pt x="192" y="422"/>
                      <a:pt x="325" y="535"/>
                    </a:cubicBezTo>
                    <a:cubicBezTo>
                      <a:pt x="370" y="572"/>
                      <a:pt x="417" y="606"/>
                      <a:pt x="474" y="631"/>
                    </a:cubicBezTo>
                    <a:cubicBezTo>
                      <a:pt x="486" y="636"/>
                      <a:pt x="499" y="639"/>
                      <a:pt x="512" y="639"/>
                    </a:cubicBezTo>
                    <a:cubicBezTo>
                      <a:pt x="524" y="639"/>
                      <a:pt x="536" y="637"/>
                      <a:pt x="547" y="633"/>
                    </a:cubicBezTo>
                    <a:cubicBezTo>
                      <a:pt x="680" y="578"/>
                      <a:pt x="575" y="427"/>
                      <a:pt x="524" y="351"/>
                    </a:cubicBezTo>
                    <a:cubicBezTo>
                      <a:pt x="422" y="210"/>
                      <a:pt x="297" y="86"/>
                      <a:pt x="139" y="8"/>
                    </a:cubicBezTo>
                    <a:cubicBezTo>
                      <a:pt x="127" y="3"/>
                      <a:pt x="115" y="0"/>
                      <a:pt x="102" y="0"/>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194;p40">
                <a:extLst>
                  <a:ext uri="{FF2B5EF4-FFF2-40B4-BE49-F238E27FC236}">
                    <a16:creationId xmlns:a16="http://schemas.microsoft.com/office/drawing/2014/main" id="{1F2E3B39-C75A-4358-A591-FDFA5E70840F}"/>
                  </a:ext>
                </a:extLst>
              </p:cNvPr>
              <p:cNvSpPr/>
              <p:nvPr/>
            </p:nvSpPr>
            <p:spPr>
              <a:xfrm>
                <a:off x="9216752" y="2461686"/>
                <a:ext cx="53535" cy="59803"/>
              </a:xfrm>
              <a:custGeom>
                <a:avLst/>
                <a:gdLst/>
                <a:ahLst/>
                <a:cxnLst/>
                <a:rect l="l" t="t" r="r" b="b"/>
                <a:pathLst>
                  <a:path w="521" h="582" extrusionOk="0">
                    <a:moveTo>
                      <a:pt x="107" y="0"/>
                    </a:moveTo>
                    <a:cubicBezTo>
                      <a:pt x="52" y="0"/>
                      <a:pt x="0" y="53"/>
                      <a:pt x="14" y="111"/>
                    </a:cubicBezTo>
                    <a:cubicBezTo>
                      <a:pt x="24" y="164"/>
                      <a:pt x="43" y="210"/>
                      <a:pt x="64" y="254"/>
                    </a:cubicBezTo>
                    <a:cubicBezTo>
                      <a:pt x="134" y="384"/>
                      <a:pt x="227" y="503"/>
                      <a:pt x="363" y="571"/>
                    </a:cubicBezTo>
                    <a:cubicBezTo>
                      <a:pt x="376" y="578"/>
                      <a:pt x="391" y="581"/>
                      <a:pt x="405" y="581"/>
                    </a:cubicBezTo>
                    <a:cubicBezTo>
                      <a:pt x="465" y="581"/>
                      <a:pt x="521" y="523"/>
                      <a:pt x="506" y="459"/>
                    </a:cubicBezTo>
                    <a:cubicBezTo>
                      <a:pt x="495" y="406"/>
                      <a:pt x="476" y="361"/>
                      <a:pt x="452" y="317"/>
                    </a:cubicBezTo>
                    <a:cubicBezTo>
                      <a:pt x="380" y="189"/>
                      <a:pt x="280" y="76"/>
                      <a:pt x="145" y="9"/>
                    </a:cubicBezTo>
                    <a:cubicBezTo>
                      <a:pt x="133" y="3"/>
                      <a:pt x="120" y="0"/>
                      <a:pt x="107" y="0"/>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195;p40">
                <a:extLst>
                  <a:ext uri="{FF2B5EF4-FFF2-40B4-BE49-F238E27FC236}">
                    <a16:creationId xmlns:a16="http://schemas.microsoft.com/office/drawing/2014/main" id="{9F0AAD8E-A742-4533-9334-5B84FDADAEA4}"/>
                  </a:ext>
                </a:extLst>
              </p:cNvPr>
              <p:cNvSpPr/>
              <p:nvPr/>
            </p:nvSpPr>
            <p:spPr>
              <a:xfrm>
                <a:off x="8829981" y="2322967"/>
                <a:ext cx="46034" cy="42849"/>
              </a:xfrm>
              <a:custGeom>
                <a:avLst/>
                <a:gdLst/>
                <a:ahLst/>
                <a:cxnLst/>
                <a:rect l="l" t="t" r="r" b="b"/>
                <a:pathLst>
                  <a:path w="448" h="417" extrusionOk="0">
                    <a:moveTo>
                      <a:pt x="112" y="0"/>
                    </a:moveTo>
                    <a:cubicBezTo>
                      <a:pt x="53" y="0"/>
                      <a:pt x="1" y="54"/>
                      <a:pt x="10" y="116"/>
                    </a:cubicBezTo>
                    <a:cubicBezTo>
                      <a:pt x="25" y="224"/>
                      <a:pt x="87" y="311"/>
                      <a:pt x="173" y="372"/>
                    </a:cubicBezTo>
                    <a:cubicBezTo>
                      <a:pt x="218" y="403"/>
                      <a:pt x="260" y="417"/>
                      <a:pt x="296" y="417"/>
                    </a:cubicBezTo>
                    <a:cubicBezTo>
                      <a:pt x="394" y="417"/>
                      <a:pt x="447" y="315"/>
                      <a:pt x="373" y="188"/>
                    </a:cubicBezTo>
                    <a:cubicBezTo>
                      <a:pt x="319" y="96"/>
                      <a:pt x="238" y="26"/>
                      <a:pt x="131" y="2"/>
                    </a:cubicBezTo>
                    <a:cubicBezTo>
                      <a:pt x="125" y="1"/>
                      <a:pt x="118" y="0"/>
                      <a:pt x="112" y="0"/>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196;p40">
                <a:extLst>
                  <a:ext uri="{FF2B5EF4-FFF2-40B4-BE49-F238E27FC236}">
                    <a16:creationId xmlns:a16="http://schemas.microsoft.com/office/drawing/2014/main" id="{6912C5E5-D54F-4CEA-A95A-0A621E036868}"/>
                  </a:ext>
                </a:extLst>
              </p:cNvPr>
              <p:cNvSpPr/>
              <p:nvPr/>
            </p:nvSpPr>
            <p:spPr>
              <a:xfrm>
                <a:off x="8776753" y="2352149"/>
                <a:ext cx="47062" cy="47678"/>
              </a:xfrm>
              <a:custGeom>
                <a:avLst/>
                <a:gdLst/>
                <a:ahLst/>
                <a:cxnLst/>
                <a:rect l="l" t="t" r="r" b="b"/>
                <a:pathLst>
                  <a:path w="458" h="464" extrusionOk="0">
                    <a:moveTo>
                      <a:pt x="108" y="0"/>
                    </a:moveTo>
                    <a:cubicBezTo>
                      <a:pt x="52" y="0"/>
                      <a:pt x="1" y="51"/>
                      <a:pt x="9" y="110"/>
                    </a:cubicBezTo>
                    <a:cubicBezTo>
                      <a:pt x="24" y="230"/>
                      <a:pt x="91" y="326"/>
                      <a:pt x="181" y="401"/>
                    </a:cubicBezTo>
                    <a:cubicBezTo>
                      <a:pt x="219" y="429"/>
                      <a:pt x="269" y="463"/>
                      <a:pt x="322" y="463"/>
                    </a:cubicBezTo>
                    <a:cubicBezTo>
                      <a:pt x="325" y="463"/>
                      <a:pt x="328" y="463"/>
                      <a:pt x="331" y="463"/>
                    </a:cubicBezTo>
                    <a:cubicBezTo>
                      <a:pt x="457" y="442"/>
                      <a:pt x="437" y="312"/>
                      <a:pt x="391" y="230"/>
                    </a:cubicBezTo>
                    <a:cubicBezTo>
                      <a:pt x="334" y="127"/>
                      <a:pt x="250" y="43"/>
                      <a:pt x="138" y="5"/>
                    </a:cubicBezTo>
                    <a:cubicBezTo>
                      <a:pt x="128" y="2"/>
                      <a:pt x="118" y="0"/>
                      <a:pt x="108" y="0"/>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197;p40">
                <a:extLst>
                  <a:ext uri="{FF2B5EF4-FFF2-40B4-BE49-F238E27FC236}">
                    <a16:creationId xmlns:a16="http://schemas.microsoft.com/office/drawing/2014/main" id="{5DA8C862-E70F-41C6-A571-3A502F5879A0}"/>
                  </a:ext>
                </a:extLst>
              </p:cNvPr>
              <p:cNvSpPr/>
              <p:nvPr/>
            </p:nvSpPr>
            <p:spPr>
              <a:xfrm>
                <a:off x="8951951" y="1947190"/>
                <a:ext cx="63092" cy="52200"/>
              </a:xfrm>
              <a:custGeom>
                <a:avLst/>
                <a:gdLst/>
                <a:ahLst/>
                <a:cxnLst/>
                <a:rect l="l" t="t" r="r" b="b"/>
                <a:pathLst>
                  <a:path w="614" h="508" extrusionOk="0">
                    <a:moveTo>
                      <a:pt x="115" y="1"/>
                    </a:moveTo>
                    <a:cubicBezTo>
                      <a:pt x="53" y="1"/>
                      <a:pt x="1" y="71"/>
                      <a:pt x="29" y="130"/>
                    </a:cubicBezTo>
                    <a:cubicBezTo>
                      <a:pt x="50" y="181"/>
                      <a:pt x="79" y="222"/>
                      <a:pt x="109" y="259"/>
                    </a:cubicBezTo>
                    <a:cubicBezTo>
                      <a:pt x="205" y="372"/>
                      <a:pt x="319" y="466"/>
                      <a:pt x="466" y="504"/>
                    </a:cubicBezTo>
                    <a:cubicBezTo>
                      <a:pt x="475" y="506"/>
                      <a:pt x="483" y="508"/>
                      <a:pt x="491" y="508"/>
                    </a:cubicBezTo>
                    <a:cubicBezTo>
                      <a:pt x="559" y="508"/>
                      <a:pt x="614" y="431"/>
                      <a:pt x="582" y="365"/>
                    </a:cubicBezTo>
                    <a:cubicBezTo>
                      <a:pt x="561" y="316"/>
                      <a:pt x="532" y="276"/>
                      <a:pt x="500" y="239"/>
                    </a:cubicBezTo>
                    <a:cubicBezTo>
                      <a:pt x="402" y="129"/>
                      <a:pt x="281" y="41"/>
                      <a:pt x="135" y="3"/>
                    </a:cubicBezTo>
                    <a:cubicBezTo>
                      <a:pt x="129" y="1"/>
                      <a:pt x="122" y="1"/>
                      <a:pt x="115" y="1"/>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198;p40">
                <a:extLst>
                  <a:ext uri="{FF2B5EF4-FFF2-40B4-BE49-F238E27FC236}">
                    <a16:creationId xmlns:a16="http://schemas.microsoft.com/office/drawing/2014/main" id="{32AA557C-C66C-4C52-91CC-FE9FE08B615D}"/>
                  </a:ext>
                </a:extLst>
              </p:cNvPr>
              <p:cNvSpPr/>
              <p:nvPr/>
            </p:nvSpPr>
            <p:spPr>
              <a:xfrm>
                <a:off x="8942806" y="1999390"/>
                <a:ext cx="47165" cy="43671"/>
              </a:xfrm>
              <a:custGeom>
                <a:avLst/>
                <a:gdLst/>
                <a:ahLst/>
                <a:cxnLst/>
                <a:rect l="l" t="t" r="r" b="b"/>
                <a:pathLst>
                  <a:path w="459" h="425" extrusionOk="0">
                    <a:moveTo>
                      <a:pt x="113" y="1"/>
                    </a:moveTo>
                    <a:cubicBezTo>
                      <a:pt x="52" y="1"/>
                      <a:pt x="1" y="61"/>
                      <a:pt x="14" y="121"/>
                    </a:cubicBezTo>
                    <a:cubicBezTo>
                      <a:pt x="51" y="267"/>
                      <a:pt x="168" y="390"/>
                      <a:pt x="317" y="423"/>
                    </a:cubicBezTo>
                    <a:cubicBezTo>
                      <a:pt x="323" y="424"/>
                      <a:pt x="329" y="424"/>
                      <a:pt x="335" y="424"/>
                    </a:cubicBezTo>
                    <a:cubicBezTo>
                      <a:pt x="402" y="424"/>
                      <a:pt x="458" y="360"/>
                      <a:pt x="443" y="291"/>
                    </a:cubicBezTo>
                    <a:cubicBezTo>
                      <a:pt x="433" y="248"/>
                      <a:pt x="417" y="216"/>
                      <a:pt x="397" y="184"/>
                    </a:cubicBezTo>
                    <a:cubicBezTo>
                      <a:pt x="334" y="94"/>
                      <a:pt x="243" y="24"/>
                      <a:pt x="130" y="2"/>
                    </a:cubicBezTo>
                    <a:cubicBezTo>
                      <a:pt x="124" y="1"/>
                      <a:pt x="118" y="1"/>
                      <a:pt x="113" y="1"/>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199;p40">
                <a:extLst>
                  <a:ext uri="{FF2B5EF4-FFF2-40B4-BE49-F238E27FC236}">
                    <a16:creationId xmlns:a16="http://schemas.microsoft.com/office/drawing/2014/main" id="{9A09BB3E-F2AA-4D1B-85CC-1AE9E968F064}"/>
                  </a:ext>
                </a:extLst>
              </p:cNvPr>
              <p:cNvSpPr/>
              <p:nvPr/>
            </p:nvSpPr>
            <p:spPr>
              <a:xfrm>
                <a:off x="8558501" y="2095466"/>
                <a:ext cx="36478" cy="48192"/>
              </a:xfrm>
              <a:custGeom>
                <a:avLst/>
                <a:gdLst/>
                <a:ahLst/>
                <a:cxnLst/>
                <a:rect l="l" t="t" r="r" b="b"/>
                <a:pathLst>
                  <a:path w="355" h="469" extrusionOk="0">
                    <a:moveTo>
                      <a:pt x="127" y="1"/>
                    </a:moveTo>
                    <a:cubicBezTo>
                      <a:pt x="81" y="1"/>
                      <a:pt x="36" y="32"/>
                      <a:pt x="26" y="81"/>
                    </a:cubicBezTo>
                    <a:cubicBezTo>
                      <a:pt x="0" y="223"/>
                      <a:pt x="56" y="372"/>
                      <a:pt x="178" y="452"/>
                    </a:cubicBezTo>
                    <a:cubicBezTo>
                      <a:pt x="196" y="463"/>
                      <a:pt x="216" y="469"/>
                      <a:pt x="236" y="469"/>
                    </a:cubicBezTo>
                    <a:cubicBezTo>
                      <a:pt x="286" y="469"/>
                      <a:pt x="334" y="434"/>
                      <a:pt x="345" y="381"/>
                    </a:cubicBezTo>
                    <a:cubicBezTo>
                      <a:pt x="354" y="340"/>
                      <a:pt x="351" y="305"/>
                      <a:pt x="346" y="271"/>
                    </a:cubicBezTo>
                    <a:cubicBezTo>
                      <a:pt x="325" y="167"/>
                      <a:pt x="271" y="74"/>
                      <a:pt x="178" y="15"/>
                    </a:cubicBezTo>
                    <a:cubicBezTo>
                      <a:pt x="162" y="5"/>
                      <a:pt x="145" y="1"/>
                      <a:pt x="127" y="1"/>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200;p40">
                <a:extLst>
                  <a:ext uri="{FF2B5EF4-FFF2-40B4-BE49-F238E27FC236}">
                    <a16:creationId xmlns:a16="http://schemas.microsoft.com/office/drawing/2014/main" id="{B1830A1C-C44A-4BAD-88B4-6F09EFDAB93A}"/>
                  </a:ext>
                </a:extLst>
              </p:cNvPr>
              <p:cNvSpPr/>
              <p:nvPr/>
            </p:nvSpPr>
            <p:spPr>
              <a:xfrm>
                <a:off x="8506918" y="2115195"/>
                <a:ext cx="39663" cy="56104"/>
              </a:xfrm>
              <a:custGeom>
                <a:avLst/>
                <a:gdLst/>
                <a:ahLst/>
                <a:cxnLst/>
                <a:rect l="l" t="t" r="r" b="b"/>
                <a:pathLst>
                  <a:path w="386" h="546" extrusionOk="0">
                    <a:moveTo>
                      <a:pt x="102" y="1"/>
                    </a:moveTo>
                    <a:cubicBezTo>
                      <a:pt x="54" y="1"/>
                      <a:pt x="7" y="37"/>
                      <a:pt x="4" y="90"/>
                    </a:cubicBezTo>
                    <a:cubicBezTo>
                      <a:pt x="0" y="137"/>
                      <a:pt x="7" y="180"/>
                      <a:pt x="16" y="222"/>
                    </a:cubicBezTo>
                    <a:cubicBezTo>
                      <a:pt x="48" y="346"/>
                      <a:pt x="113" y="462"/>
                      <a:pt x="227" y="532"/>
                    </a:cubicBezTo>
                    <a:cubicBezTo>
                      <a:pt x="243" y="541"/>
                      <a:pt x="261" y="546"/>
                      <a:pt x="278" y="546"/>
                    </a:cubicBezTo>
                    <a:cubicBezTo>
                      <a:pt x="332" y="546"/>
                      <a:pt x="385" y="502"/>
                      <a:pt x="385" y="443"/>
                    </a:cubicBezTo>
                    <a:cubicBezTo>
                      <a:pt x="386" y="395"/>
                      <a:pt x="376" y="353"/>
                      <a:pt x="365" y="314"/>
                    </a:cubicBezTo>
                    <a:cubicBezTo>
                      <a:pt x="324" y="196"/>
                      <a:pt x="259" y="91"/>
                      <a:pt x="154" y="17"/>
                    </a:cubicBezTo>
                    <a:cubicBezTo>
                      <a:pt x="138" y="6"/>
                      <a:pt x="120" y="1"/>
                      <a:pt x="102" y="1"/>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201;p40">
                <a:extLst>
                  <a:ext uri="{FF2B5EF4-FFF2-40B4-BE49-F238E27FC236}">
                    <a16:creationId xmlns:a16="http://schemas.microsoft.com/office/drawing/2014/main" id="{29EB45E9-EDD3-42C6-AE03-F95E3AFCDDF1}"/>
                  </a:ext>
                </a:extLst>
              </p:cNvPr>
              <p:cNvSpPr/>
              <p:nvPr/>
            </p:nvSpPr>
            <p:spPr>
              <a:xfrm>
                <a:off x="9389381" y="2053439"/>
                <a:ext cx="40383" cy="43774"/>
              </a:xfrm>
              <a:custGeom>
                <a:avLst/>
                <a:gdLst/>
                <a:ahLst/>
                <a:cxnLst/>
                <a:rect l="l" t="t" r="r" b="b"/>
                <a:pathLst>
                  <a:path w="393" h="426" extrusionOk="0">
                    <a:moveTo>
                      <a:pt x="111" y="0"/>
                    </a:moveTo>
                    <a:cubicBezTo>
                      <a:pt x="59" y="0"/>
                      <a:pt x="10" y="42"/>
                      <a:pt x="6" y="97"/>
                    </a:cubicBezTo>
                    <a:cubicBezTo>
                      <a:pt x="1" y="202"/>
                      <a:pt x="46" y="296"/>
                      <a:pt x="120" y="365"/>
                    </a:cubicBezTo>
                    <a:cubicBezTo>
                      <a:pt x="163" y="407"/>
                      <a:pt x="209" y="425"/>
                      <a:pt x="248" y="425"/>
                    </a:cubicBezTo>
                    <a:cubicBezTo>
                      <a:pt x="334" y="425"/>
                      <a:pt x="392" y="340"/>
                      <a:pt x="347" y="217"/>
                    </a:cubicBezTo>
                    <a:cubicBezTo>
                      <a:pt x="311" y="122"/>
                      <a:pt x="244" y="45"/>
                      <a:pt x="146" y="7"/>
                    </a:cubicBezTo>
                    <a:cubicBezTo>
                      <a:pt x="134" y="2"/>
                      <a:pt x="123" y="0"/>
                      <a:pt x="111" y="0"/>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202;p40">
                <a:extLst>
                  <a:ext uri="{FF2B5EF4-FFF2-40B4-BE49-F238E27FC236}">
                    <a16:creationId xmlns:a16="http://schemas.microsoft.com/office/drawing/2014/main" id="{CEFFF330-9758-4215-88BA-D4DCDA2260A1}"/>
                  </a:ext>
                </a:extLst>
              </p:cNvPr>
              <p:cNvSpPr/>
              <p:nvPr/>
            </p:nvSpPr>
            <p:spPr>
              <a:xfrm>
                <a:off x="9342936" y="2072346"/>
                <a:ext cx="38533" cy="49220"/>
              </a:xfrm>
              <a:custGeom>
                <a:avLst/>
                <a:gdLst/>
                <a:ahLst/>
                <a:cxnLst/>
                <a:rect l="l" t="t" r="r" b="b"/>
                <a:pathLst>
                  <a:path w="375" h="479" extrusionOk="0">
                    <a:moveTo>
                      <a:pt x="103" y="1"/>
                    </a:moveTo>
                    <a:cubicBezTo>
                      <a:pt x="52" y="1"/>
                      <a:pt x="3" y="40"/>
                      <a:pt x="1" y="96"/>
                    </a:cubicBezTo>
                    <a:cubicBezTo>
                      <a:pt x="0" y="247"/>
                      <a:pt x="80" y="397"/>
                      <a:pt x="216" y="469"/>
                    </a:cubicBezTo>
                    <a:cubicBezTo>
                      <a:pt x="230" y="476"/>
                      <a:pt x="245" y="479"/>
                      <a:pt x="260" y="479"/>
                    </a:cubicBezTo>
                    <a:cubicBezTo>
                      <a:pt x="316" y="479"/>
                      <a:pt x="369" y="435"/>
                      <a:pt x="371" y="375"/>
                    </a:cubicBezTo>
                    <a:cubicBezTo>
                      <a:pt x="374" y="332"/>
                      <a:pt x="367" y="295"/>
                      <a:pt x="354" y="260"/>
                    </a:cubicBezTo>
                    <a:cubicBezTo>
                      <a:pt x="317" y="154"/>
                      <a:pt x="249" y="61"/>
                      <a:pt x="144" y="10"/>
                    </a:cubicBezTo>
                    <a:cubicBezTo>
                      <a:pt x="131" y="4"/>
                      <a:pt x="117" y="1"/>
                      <a:pt x="103" y="1"/>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203;p40">
                <a:extLst>
                  <a:ext uri="{FF2B5EF4-FFF2-40B4-BE49-F238E27FC236}">
                    <a16:creationId xmlns:a16="http://schemas.microsoft.com/office/drawing/2014/main" id="{7805E34A-BD22-48EF-9437-521397DE5117}"/>
                  </a:ext>
                </a:extLst>
              </p:cNvPr>
              <p:cNvSpPr/>
              <p:nvPr/>
            </p:nvSpPr>
            <p:spPr>
              <a:xfrm>
                <a:off x="8929037" y="2691961"/>
                <a:ext cx="41821" cy="50042"/>
              </a:xfrm>
              <a:custGeom>
                <a:avLst/>
                <a:gdLst/>
                <a:ahLst/>
                <a:cxnLst/>
                <a:rect l="l" t="t" r="r" b="b"/>
                <a:pathLst>
                  <a:path w="407" h="487" extrusionOk="0">
                    <a:moveTo>
                      <a:pt x="101" y="1"/>
                    </a:moveTo>
                    <a:cubicBezTo>
                      <a:pt x="50" y="1"/>
                      <a:pt x="1" y="43"/>
                      <a:pt x="1" y="98"/>
                    </a:cubicBezTo>
                    <a:cubicBezTo>
                      <a:pt x="0" y="144"/>
                      <a:pt x="11" y="184"/>
                      <a:pt x="23" y="222"/>
                    </a:cubicBezTo>
                    <a:cubicBezTo>
                      <a:pt x="67" y="334"/>
                      <a:pt x="142" y="434"/>
                      <a:pt x="258" y="480"/>
                    </a:cubicBezTo>
                    <a:cubicBezTo>
                      <a:pt x="269" y="485"/>
                      <a:pt x="281" y="487"/>
                      <a:pt x="292" y="487"/>
                    </a:cubicBezTo>
                    <a:cubicBezTo>
                      <a:pt x="352" y="487"/>
                      <a:pt x="407" y="434"/>
                      <a:pt x="400" y="370"/>
                    </a:cubicBezTo>
                    <a:cubicBezTo>
                      <a:pt x="398" y="326"/>
                      <a:pt x="385" y="289"/>
                      <a:pt x="370" y="253"/>
                    </a:cubicBezTo>
                    <a:cubicBezTo>
                      <a:pt x="322" y="149"/>
                      <a:pt x="248" y="63"/>
                      <a:pt x="143" y="11"/>
                    </a:cubicBezTo>
                    <a:cubicBezTo>
                      <a:pt x="130" y="4"/>
                      <a:pt x="115" y="1"/>
                      <a:pt x="101" y="1"/>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204;p40">
                <a:extLst>
                  <a:ext uri="{FF2B5EF4-FFF2-40B4-BE49-F238E27FC236}">
                    <a16:creationId xmlns:a16="http://schemas.microsoft.com/office/drawing/2014/main" id="{C74E165B-2227-45F3-8AF4-772C40082A4F}"/>
                  </a:ext>
                </a:extLst>
              </p:cNvPr>
              <p:cNvSpPr/>
              <p:nvPr/>
            </p:nvSpPr>
            <p:spPr>
              <a:xfrm>
                <a:off x="8911671" y="2750326"/>
                <a:ext cx="37608" cy="44287"/>
              </a:xfrm>
              <a:custGeom>
                <a:avLst/>
                <a:gdLst/>
                <a:ahLst/>
                <a:cxnLst/>
                <a:rect l="l" t="t" r="r" b="b"/>
                <a:pathLst>
                  <a:path w="366" h="431" extrusionOk="0">
                    <a:moveTo>
                      <a:pt x="104" y="0"/>
                    </a:moveTo>
                    <a:cubicBezTo>
                      <a:pt x="50" y="0"/>
                      <a:pt x="1" y="43"/>
                      <a:pt x="0" y="100"/>
                    </a:cubicBezTo>
                    <a:cubicBezTo>
                      <a:pt x="1" y="241"/>
                      <a:pt x="81" y="373"/>
                      <a:pt x="215" y="425"/>
                    </a:cubicBezTo>
                    <a:cubicBezTo>
                      <a:pt x="227" y="429"/>
                      <a:pt x="239" y="431"/>
                      <a:pt x="250" y="431"/>
                    </a:cubicBezTo>
                    <a:cubicBezTo>
                      <a:pt x="308" y="431"/>
                      <a:pt x="363" y="383"/>
                      <a:pt x="365" y="321"/>
                    </a:cubicBezTo>
                    <a:cubicBezTo>
                      <a:pt x="366" y="280"/>
                      <a:pt x="358" y="247"/>
                      <a:pt x="347" y="216"/>
                    </a:cubicBezTo>
                    <a:cubicBezTo>
                      <a:pt x="307" y="120"/>
                      <a:pt x="238" y="41"/>
                      <a:pt x="137" y="6"/>
                    </a:cubicBezTo>
                    <a:cubicBezTo>
                      <a:pt x="126" y="2"/>
                      <a:pt x="115" y="0"/>
                      <a:pt x="104" y="0"/>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9045">
            <a:off x="5587951" y="5457169"/>
            <a:ext cx="2574582" cy="842590"/>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5400000">
            <a:off x="15546471" y="7254319"/>
            <a:ext cx="1876311" cy="1909732"/>
          </a:xfrm>
          <a:prstGeom prst="rect">
            <a:avLst/>
          </a:prstGeom>
        </p:spPr>
      </p:pic>
    </p:spTree>
    <p:extLst>
      <p:ext uri="{BB962C8B-B14F-4D97-AF65-F5344CB8AC3E}">
        <p14:creationId xmlns:p14="http://schemas.microsoft.com/office/powerpoint/2010/main" val="234425478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strVal val="#ppt_h"/>
                                          </p:val>
                                        </p:tav>
                                        <p:tav tm="100000">
                                          <p:val>
                                            <p:strVal val="#ppt_h"/>
                                          </p:val>
                                        </p:tav>
                                      </p:tavLst>
                                    </p:anim>
                                  </p:childTnLst>
                                </p:cTn>
                              </p:par>
                              <p:par>
                                <p:cTn id="14" presetID="17" presetClass="entr" presetSubtype="10" fill="hold" nodeType="withEffect">
                                  <p:stCondLst>
                                    <p:cond delay="0"/>
                                  </p:stCondLst>
                                  <p:childTnLst>
                                    <p:set>
                                      <p:cBhvr>
                                        <p:cTn id="15" dur="1" fill="hold">
                                          <p:stCondLst>
                                            <p:cond delay="0"/>
                                          </p:stCondLst>
                                        </p:cTn>
                                        <p:tgtEl>
                                          <p:spTgt spid="51"/>
                                        </p:tgtEl>
                                        <p:attrNameLst>
                                          <p:attrName>style.visibility</p:attrName>
                                        </p:attrNameLst>
                                      </p:cBhvr>
                                      <p:to>
                                        <p:strVal val="visible"/>
                                      </p:to>
                                    </p:set>
                                    <p:anim calcmode="lin" valueType="num">
                                      <p:cBhvr>
                                        <p:cTn id="16" dur="500" fill="hold"/>
                                        <p:tgtEl>
                                          <p:spTgt spid="51"/>
                                        </p:tgtEl>
                                        <p:attrNameLst>
                                          <p:attrName>ppt_w</p:attrName>
                                        </p:attrNameLst>
                                      </p:cBhvr>
                                      <p:tavLst>
                                        <p:tav tm="0">
                                          <p:val>
                                            <p:fltVal val="0"/>
                                          </p:val>
                                        </p:tav>
                                        <p:tav tm="100000">
                                          <p:val>
                                            <p:strVal val="#ppt_w"/>
                                          </p:val>
                                        </p:tav>
                                      </p:tavLst>
                                    </p:anim>
                                    <p:anim calcmode="lin" valueType="num">
                                      <p:cBhvr>
                                        <p:cTn id="17" dur="500" fill="hold"/>
                                        <p:tgtEl>
                                          <p:spTgt spid="5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81911">
            <a:off x="12896695" y="2155884"/>
            <a:ext cx="980647" cy="916905"/>
          </a:xfrm>
          <a:prstGeom prst="rect">
            <a:avLst/>
          </a:prstGeom>
        </p:spPr>
      </p:pic>
      <p:grpSp>
        <p:nvGrpSpPr>
          <p:cNvPr id="26" name="Group 25">
            <a:extLst>
              <a:ext uri="{FF2B5EF4-FFF2-40B4-BE49-F238E27FC236}">
                <a16:creationId xmlns:a16="http://schemas.microsoft.com/office/drawing/2014/main" id="{77D2B047-95E7-4A9D-BE43-298E2AD9A34D}"/>
              </a:ext>
            </a:extLst>
          </p:cNvPr>
          <p:cNvGrpSpPr/>
          <p:nvPr/>
        </p:nvGrpSpPr>
        <p:grpSpPr>
          <a:xfrm>
            <a:off x="8534400" y="674787"/>
            <a:ext cx="6986577" cy="1171670"/>
            <a:chOff x="3226527" y="5322758"/>
            <a:chExt cx="6986577" cy="1171670"/>
          </a:xfrm>
        </p:grpSpPr>
        <p:grpSp>
          <p:nvGrpSpPr>
            <p:cNvPr id="22" name="Group 10">
              <a:extLst>
                <a:ext uri="{FF2B5EF4-FFF2-40B4-BE49-F238E27FC236}">
                  <a16:creationId xmlns:a16="http://schemas.microsoft.com/office/drawing/2014/main" id="{88BCC448-41C9-44B4-94FD-5443B9B60B8C}"/>
                </a:ext>
              </a:extLst>
            </p:cNvPr>
            <p:cNvGrpSpPr/>
            <p:nvPr/>
          </p:nvGrpSpPr>
          <p:grpSpPr>
            <a:xfrm rot="-143938">
              <a:off x="3226527" y="5322758"/>
              <a:ext cx="6968862" cy="1171670"/>
              <a:chOff x="0" y="0"/>
              <a:chExt cx="6172572" cy="1037790"/>
            </a:xfrm>
          </p:grpSpPr>
          <p:sp>
            <p:nvSpPr>
              <p:cNvPr id="23" name="Freeform 11">
                <a:extLst>
                  <a:ext uri="{FF2B5EF4-FFF2-40B4-BE49-F238E27FC236}">
                    <a16:creationId xmlns:a16="http://schemas.microsoft.com/office/drawing/2014/main" id="{67AD8752-85C1-4624-974A-AF1A28B8B03E}"/>
                  </a:ext>
                </a:extLst>
              </p:cNvPr>
              <p:cNvSpPr/>
              <p:nvPr/>
            </p:nvSpPr>
            <p:spPr>
              <a:xfrm>
                <a:off x="0" y="0"/>
                <a:ext cx="6172572" cy="1037790"/>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rgbClr val="FFBD59"/>
              </a:solidFill>
            </p:spPr>
          </p:sp>
        </p:grpSp>
        <p:sp>
          <p:nvSpPr>
            <p:cNvPr id="21" name="TextBox 20">
              <a:extLst>
                <a:ext uri="{FF2B5EF4-FFF2-40B4-BE49-F238E27FC236}">
                  <a16:creationId xmlns:a16="http://schemas.microsoft.com/office/drawing/2014/main" id="{FCF876E4-5B5D-4DD5-9DB8-86C6FCD6F18E}"/>
                </a:ext>
              </a:extLst>
            </p:cNvPr>
            <p:cNvSpPr txBox="1"/>
            <p:nvPr/>
          </p:nvSpPr>
          <p:spPr>
            <a:xfrm rot="21444999">
              <a:off x="3544221" y="5409455"/>
              <a:ext cx="666888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HS đóng vai theo cặp</a:t>
              </a:r>
              <a:endPar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386251">
            <a:off x="487839" y="1663196"/>
            <a:ext cx="7878979" cy="6830253"/>
          </a:xfrm>
          <a:prstGeom prst="rect">
            <a:avLst/>
          </a:prstGeom>
        </p:spPr>
      </p:pic>
      <p:grpSp>
        <p:nvGrpSpPr>
          <p:cNvPr id="41" name="Google Shape;915;p38">
            <a:extLst>
              <a:ext uri="{FF2B5EF4-FFF2-40B4-BE49-F238E27FC236}">
                <a16:creationId xmlns:a16="http://schemas.microsoft.com/office/drawing/2014/main" id="{DBC3D2F3-48D3-4BC3-8F89-B89F7977921F}"/>
              </a:ext>
            </a:extLst>
          </p:cNvPr>
          <p:cNvGrpSpPr/>
          <p:nvPr/>
        </p:nvGrpSpPr>
        <p:grpSpPr>
          <a:xfrm flipH="1">
            <a:off x="9423091" y="2857500"/>
            <a:ext cx="723740" cy="1462344"/>
            <a:chOff x="7912825" y="1180600"/>
            <a:chExt cx="1813632" cy="4099553"/>
          </a:xfrm>
        </p:grpSpPr>
        <p:sp>
          <p:nvSpPr>
            <p:cNvPr id="42" name="Google Shape;916;p38">
              <a:extLst>
                <a:ext uri="{FF2B5EF4-FFF2-40B4-BE49-F238E27FC236}">
                  <a16:creationId xmlns:a16="http://schemas.microsoft.com/office/drawing/2014/main" id="{1E8B7049-5CCD-4031-AFED-6DC691D77B87}"/>
                </a:ext>
              </a:extLst>
            </p:cNvPr>
            <p:cNvSpPr/>
            <p:nvPr/>
          </p:nvSpPr>
          <p:spPr>
            <a:xfrm>
              <a:off x="7912825" y="1180600"/>
              <a:ext cx="1813632" cy="4099553"/>
            </a:xfrm>
            <a:custGeom>
              <a:avLst/>
              <a:gdLst/>
              <a:ahLst/>
              <a:cxnLst/>
              <a:rect l="l" t="t" r="r" b="b"/>
              <a:pathLst>
                <a:path w="24661" h="55744" extrusionOk="0">
                  <a:moveTo>
                    <a:pt x="13575" y="0"/>
                  </a:moveTo>
                  <a:cubicBezTo>
                    <a:pt x="12675" y="0"/>
                    <a:pt x="11812" y="449"/>
                    <a:pt x="11005" y="1336"/>
                  </a:cubicBezTo>
                  <a:cubicBezTo>
                    <a:pt x="8931" y="3620"/>
                    <a:pt x="7936" y="6897"/>
                    <a:pt x="8342" y="10100"/>
                  </a:cubicBezTo>
                  <a:cubicBezTo>
                    <a:pt x="8399" y="10562"/>
                    <a:pt x="8532" y="11461"/>
                    <a:pt x="8761" y="12313"/>
                  </a:cubicBezTo>
                  <a:cubicBezTo>
                    <a:pt x="8934" y="12958"/>
                    <a:pt x="9130" y="13469"/>
                    <a:pt x="9361" y="13875"/>
                  </a:cubicBezTo>
                  <a:cubicBezTo>
                    <a:pt x="9517" y="14146"/>
                    <a:pt x="9687" y="14374"/>
                    <a:pt x="9878" y="14560"/>
                  </a:cubicBezTo>
                  <a:cubicBezTo>
                    <a:pt x="9869" y="14749"/>
                    <a:pt x="9860" y="14939"/>
                    <a:pt x="9854" y="15132"/>
                  </a:cubicBezTo>
                  <a:cubicBezTo>
                    <a:pt x="8907" y="12846"/>
                    <a:pt x="7155" y="10947"/>
                    <a:pt x="5016" y="9898"/>
                  </a:cubicBezTo>
                  <a:cubicBezTo>
                    <a:pt x="4172" y="9483"/>
                    <a:pt x="3441" y="9287"/>
                    <a:pt x="2716" y="9281"/>
                  </a:cubicBezTo>
                  <a:lnTo>
                    <a:pt x="2685" y="9281"/>
                  </a:lnTo>
                  <a:cubicBezTo>
                    <a:pt x="1802" y="9281"/>
                    <a:pt x="1050" y="9608"/>
                    <a:pt x="565" y="10200"/>
                  </a:cubicBezTo>
                  <a:cubicBezTo>
                    <a:pt x="368" y="10443"/>
                    <a:pt x="222" y="10720"/>
                    <a:pt x="132" y="11025"/>
                  </a:cubicBezTo>
                  <a:cubicBezTo>
                    <a:pt x="19" y="11410"/>
                    <a:pt x="1" y="11830"/>
                    <a:pt x="77" y="12274"/>
                  </a:cubicBezTo>
                  <a:cubicBezTo>
                    <a:pt x="165" y="12780"/>
                    <a:pt x="353" y="13187"/>
                    <a:pt x="442" y="13383"/>
                  </a:cubicBezTo>
                  <a:cubicBezTo>
                    <a:pt x="1200" y="15029"/>
                    <a:pt x="2135" y="16593"/>
                    <a:pt x="3225" y="18042"/>
                  </a:cubicBezTo>
                  <a:cubicBezTo>
                    <a:pt x="3135" y="18064"/>
                    <a:pt x="3044" y="18092"/>
                    <a:pt x="2958" y="18125"/>
                  </a:cubicBezTo>
                  <a:cubicBezTo>
                    <a:pt x="2566" y="18272"/>
                    <a:pt x="2234" y="18508"/>
                    <a:pt x="1969" y="18829"/>
                  </a:cubicBezTo>
                  <a:cubicBezTo>
                    <a:pt x="1713" y="19139"/>
                    <a:pt x="1533" y="19512"/>
                    <a:pt x="1435" y="19939"/>
                  </a:cubicBezTo>
                  <a:cubicBezTo>
                    <a:pt x="1298" y="20531"/>
                    <a:pt x="1324" y="21230"/>
                    <a:pt x="1509" y="21907"/>
                  </a:cubicBezTo>
                  <a:cubicBezTo>
                    <a:pt x="2148" y="24244"/>
                    <a:pt x="3484" y="26206"/>
                    <a:pt x="4576" y="27656"/>
                  </a:cubicBezTo>
                  <a:cubicBezTo>
                    <a:pt x="5121" y="28377"/>
                    <a:pt x="5766" y="29181"/>
                    <a:pt x="6643" y="29795"/>
                  </a:cubicBezTo>
                  <a:cubicBezTo>
                    <a:pt x="6344" y="29812"/>
                    <a:pt x="6062" y="29882"/>
                    <a:pt x="5807" y="30003"/>
                  </a:cubicBezTo>
                  <a:cubicBezTo>
                    <a:pt x="5496" y="30148"/>
                    <a:pt x="5238" y="30361"/>
                    <a:pt x="5036" y="30635"/>
                  </a:cubicBezTo>
                  <a:cubicBezTo>
                    <a:pt x="4549" y="31297"/>
                    <a:pt x="4618" y="32035"/>
                    <a:pt x="4640" y="32278"/>
                  </a:cubicBezTo>
                  <a:cubicBezTo>
                    <a:pt x="4776" y="33722"/>
                    <a:pt x="5442" y="34943"/>
                    <a:pt x="6008" y="35844"/>
                  </a:cubicBezTo>
                  <a:cubicBezTo>
                    <a:pt x="7017" y="37453"/>
                    <a:pt x="8258" y="38900"/>
                    <a:pt x="9694" y="40144"/>
                  </a:cubicBezTo>
                  <a:cubicBezTo>
                    <a:pt x="10146" y="40535"/>
                    <a:pt x="10599" y="40859"/>
                    <a:pt x="11039" y="41106"/>
                  </a:cubicBezTo>
                  <a:cubicBezTo>
                    <a:pt x="11733" y="41496"/>
                    <a:pt x="12400" y="41693"/>
                    <a:pt x="13024" y="41693"/>
                  </a:cubicBezTo>
                  <a:cubicBezTo>
                    <a:pt x="13199" y="41693"/>
                    <a:pt x="13373" y="41678"/>
                    <a:pt x="13541" y="41646"/>
                  </a:cubicBezTo>
                  <a:cubicBezTo>
                    <a:pt x="13701" y="41811"/>
                    <a:pt x="13864" y="41977"/>
                    <a:pt x="14022" y="42137"/>
                  </a:cubicBezTo>
                  <a:lnTo>
                    <a:pt x="14027" y="42142"/>
                  </a:lnTo>
                  <a:cubicBezTo>
                    <a:pt x="14376" y="42499"/>
                    <a:pt x="14736" y="42866"/>
                    <a:pt x="15086" y="43233"/>
                  </a:cubicBezTo>
                  <a:cubicBezTo>
                    <a:pt x="15146" y="43375"/>
                    <a:pt x="15205" y="43513"/>
                    <a:pt x="15263" y="43648"/>
                  </a:cubicBezTo>
                  <a:cubicBezTo>
                    <a:pt x="16075" y="45556"/>
                    <a:pt x="17041" y="47530"/>
                    <a:pt x="18135" y="49515"/>
                  </a:cubicBezTo>
                  <a:lnTo>
                    <a:pt x="18137" y="49519"/>
                  </a:lnTo>
                  <a:cubicBezTo>
                    <a:pt x="19151" y="51341"/>
                    <a:pt x="20303" y="53203"/>
                    <a:pt x="21560" y="55057"/>
                  </a:cubicBezTo>
                  <a:cubicBezTo>
                    <a:pt x="21852" y="55486"/>
                    <a:pt x="22335" y="55744"/>
                    <a:pt x="22855" y="55744"/>
                  </a:cubicBezTo>
                  <a:cubicBezTo>
                    <a:pt x="23168" y="55744"/>
                    <a:pt x="23472" y="55650"/>
                    <a:pt x="23732" y="55475"/>
                  </a:cubicBezTo>
                  <a:cubicBezTo>
                    <a:pt x="24073" y="55244"/>
                    <a:pt x="24306" y="54893"/>
                    <a:pt x="24386" y="54487"/>
                  </a:cubicBezTo>
                  <a:cubicBezTo>
                    <a:pt x="24467" y="54087"/>
                    <a:pt x="24390" y="53679"/>
                    <a:pt x="24169" y="53334"/>
                  </a:cubicBezTo>
                  <a:cubicBezTo>
                    <a:pt x="23008" y="51530"/>
                    <a:pt x="21952" y="49720"/>
                    <a:pt x="21025" y="47956"/>
                  </a:cubicBezTo>
                  <a:lnTo>
                    <a:pt x="21022" y="47949"/>
                  </a:lnTo>
                  <a:cubicBezTo>
                    <a:pt x="20521" y="47010"/>
                    <a:pt x="20046" y="46070"/>
                    <a:pt x="19612" y="45150"/>
                  </a:cubicBezTo>
                  <a:cubicBezTo>
                    <a:pt x="19758" y="44345"/>
                    <a:pt x="19932" y="43538"/>
                    <a:pt x="20114" y="42713"/>
                  </a:cubicBezTo>
                  <a:cubicBezTo>
                    <a:pt x="20146" y="42560"/>
                    <a:pt x="20184" y="42391"/>
                    <a:pt x="20226" y="42210"/>
                  </a:cubicBezTo>
                  <a:cubicBezTo>
                    <a:pt x="20519" y="42051"/>
                    <a:pt x="20811" y="41837"/>
                    <a:pt x="21111" y="41563"/>
                  </a:cubicBezTo>
                  <a:cubicBezTo>
                    <a:pt x="21490" y="41217"/>
                    <a:pt x="21876" y="40775"/>
                    <a:pt x="22263" y="40249"/>
                  </a:cubicBezTo>
                  <a:cubicBezTo>
                    <a:pt x="23066" y="39153"/>
                    <a:pt x="23747" y="37850"/>
                    <a:pt x="23996" y="36931"/>
                  </a:cubicBezTo>
                  <a:cubicBezTo>
                    <a:pt x="24483" y="35130"/>
                    <a:pt x="24559" y="33324"/>
                    <a:pt x="24632" y="31580"/>
                  </a:cubicBezTo>
                  <a:cubicBezTo>
                    <a:pt x="24643" y="31330"/>
                    <a:pt x="24661" y="30914"/>
                    <a:pt x="24494" y="30456"/>
                  </a:cubicBezTo>
                  <a:cubicBezTo>
                    <a:pt x="24308" y="29948"/>
                    <a:pt x="23957" y="29538"/>
                    <a:pt x="23476" y="29265"/>
                  </a:cubicBezTo>
                  <a:cubicBezTo>
                    <a:pt x="23092" y="29047"/>
                    <a:pt x="22650" y="28933"/>
                    <a:pt x="22195" y="28933"/>
                  </a:cubicBezTo>
                  <a:cubicBezTo>
                    <a:pt x="22048" y="28933"/>
                    <a:pt x="21903" y="28944"/>
                    <a:pt x="21760" y="28970"/>
                  </a:cubicBezTo>
                  <a:cubicBezTo>
                    <a:pt x="21327" y="29044"/>
                    <a:pt x="20954" y="29211"/>
                    <a:pt x="20634" y="29410"/>
                  </a:cubicBezTo>
                  <a:cubicBezTo>
                    <a:pt x="20912" y="29014"/>
                    <a:pt x="21164" y="28609"/>
                    <a:pt x="21385" y="28200"/>
                  </a:cubicBezTo>
                  <a:cubicBezTo>
                    <a:pt x="22189" y="26705"/>
                    <a:pt x="22592" y="25159"/>
                    <a:pt x="22583" y="23607"/>
                  </a:cubicBezTo>
                  <a:cubicBezTo>
                    <a:pt x="22578" y="22861"/>
                    <a:pt x="22403" y="22133"/>
                    <a:pt x="22088" y="21558"/>
                  </a:cubicBezTo>
                  <a:cubicBezTo>
                    <a:pt x="21870" y="21160"/>
                    <a:pt x="21589" y="20835"/>
                    <a:pt x="21250" y="20588"/>
                  </a:cubicBezTo>
                  <a:cubicBezTo>
                    <a:pt x="20901" y="20333"/>
                    <a:pt x="20510" y="20175"/>
                    <a:pt x="20084" y="20117"/>
                  </a:cubicBezTo>
                  <a:cubicBezTo>
                    <a:pt x="19969" y="20102"/>
                    <a:pt x="19852" y="20094"/>
                    <a:pt x="19736" y="20094"/>
                  </a:cubicBezTo>
                  <a:cubicBezTo>
                    <a:pt x="19606" y="20094"/>
                    <a:pt x="19479" y="20104"/>
                    <a:pt x="19352" y="20123"/>
                  </a:cubicBezTo>
                  <a:cubicBezTo>
                    <a:pt x="20540" y="18988"/>
                    <a:pt x="21815" y="17315"/>
                    <a:pt x="22212" y="15127"/>
                  </a:cubicBezTo>
                  <a:cubicBezTo>
                    <a:pt x="22293" y="14689"/>
                    <a:pt x="22370" y="14026"/>
                    <a:pt x="22124" y="13345"/>
                  </a:cubicBezTo>
                  <a:cubicBezTo>
                    <a:pt x="21931" y="12810"/>
                    <a:pt x="21567" y="12348"/>
                    <a:pt x="21071" y="12008"/>
                  </a:cubicBezTo>
                  <a:cubicBezTo>
                    <a:pt x="20610" y="11693"/>
                    <a:pt x="20067" y="11504"/>
                    <a:pt x="19500" y="11462"/>
                  </a:cubicBezTo>
                  <a:cubicBezTo>
                    <a:pt x="19412" y="11455"/>
                    <a:pt x="19323" y="11452"/>
                    <a:pt x="19235" y="11452"/>
                  </a:cubicBezTo>
                  <a:cubicBezTo>
                    <a:pt x="18398" y="11452"/>
                    <a:pt x="17687" y="11733"/>
                    <a:pt x="17159" y="11975"/>
                  </a:cubicBezTo>
                  <a:lnTo>
                    <a:pt x="17153" y="11977"/>
                  </a:lnTo>
                  <a:cubicBezTo>
                    <a:pt x="15637" y="12678"/>
                    <a:pt x="14219" y="13851"/>
                    <a:pt x="13148" y="15270"/>
                  </a:cubicBezTo>
                  <a:cubicBezTo>
                    <a:pt x="13153" y="15058"/>
                    <a:pt x="13158" y="14845"/>
                    <a:pt x="13167" y="14635"/>
                  </a:cubicBezTo>
                  <a:cubicBezTo>
                    <a:pt x="13629" y="14308"/>
                    <a:pt x="14090" y="13841"/>
                    <a:pt x="14542" y="13242"/>
                  </a:cubicBezTo>
                  <a:cubicBezTo>
                    <a:pt x="15036" y="12584"/>
                    <a:pt x="15387" y="11949"/>
                    <a:pt x="15482" y="11770"/>
                  </a:cubicBezTo>
                  <a:cubicBezTo>
                    <a:pt x="16574" y="9717"/>
                    <a:pt x="16672" y="7450"/>
                    <a:pt x="16760" y="5453"/>
                  </a:cubicBezTo>
                  <a:cubicBezTo>
                    <a:pt x="16795" y="4677"/>
                    <a:pt x="16797" y="4028"/>
                    <a:pt x="16702" y="3379"/>
                  </a:cubicBezTo>
                  <a:cubicBezTo>
                    <a:pt x="16576" y="2516"/>
                    <a:pt x="16292" y="1802"/>
                    <a:pt x="15829" y="1196"/>
                  </a:cubicBezTo>
                  <a:cubicBezTo>
                    <a:pt x="15382" y="610"/>
                    <a:pt x="14812" y="221"/>
                    <a:pt x="14181" y="71"/>
                  </a:cubicBezTo>
                  <a:cubicBezTo>
                    <a:pt x="13982" y="24"/>
                    <a:pt x="13778" y="0"/>
                    <a:pt x="13575"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17;p38">
              <a:extLst>
                <a:ext uri="{FF2B5EF4-FFF2-40B4-BE49-F238E27FC236}">
                  <a16:creationId xmlns:a16="http://schemas.microsoft.com/office/drawing/2014/main" id="{7B2ADDA2-7E28-4B76-9A06-CBFF4563C4B3}"/>
                </a:ext>
              </a:extLst>
            </p:cNvPr>
            <p:cNvSpPr/>
            <p:nvPr/>
          </p:nvSpPr>
          <p:spPr>
            <a:xfrm>
              <a:off x="8595740" y="1277014"/>
              <a:ext cx="457287" cy="926268"/>
            </a:xfrm>
            <a:custGeom>
              <a:avLst/>
              <a:gdLst/>
              <a:ahLst/>
              <a:cxnLst/>
              <a:rect l="l" t="t" r="r" b="b"/>
              <a:pathLst>
                <a:path w="6218" h="12595" extrusionOk="0">
                  <a:moveTo>
                    <a:pt x="4291" y="0"/>
                  </a:moveTo>
                  <a:cubicBezTo>
                    <a:pt x="3778" y="0"/>
                    <a:pt x="3241" y="304"/>
                    <a:pt x="2693" y="907"/>
                  </a:cubicBezTo>
                  <a:cubicBezTo>
                    <a:pt x="873" y="2911"/>
                    <a:pt x="1" y="5795"/>
                    <a:pt x="358" y="8622"/>
                  </a:cubicBezTo>
                  <a:cubicBezTo>
                    <a:pt x="413" y="9050"/>
                    <a:pt x="534" y="9883"/>
                    <a:pt x="743" y="10662"/>
                  </a:cubicBezTo>
                  <a:cubicBezTo>
                    <a:pt x="1027" y="11720"/>
                    <a:pt x="1372" y="12324"/>
                    <a:pt x="1797" y="12508"/>
                  </a:cubicBezTo>
                  <a:cubicBezTo>
                    <a:pt x="1933" y="12566"/>
                    <a:pt x="2072" y="12595"/>
                    <a:pt x="2210" y="12595"/>
                  </a:cubicBezTo>
                  <a:cubicBezTo>
                    <a:pt x="3529" y="12595"/>
                    <a:pt x="4872" y="10149"/>
                    <a:pt x="5035" y="9841"/>
                  </a:cubicBezTo>
                  <a:cubicBezTo>
                    <a:pt x="5988" y="8050"/>
                    <a:pt x="6080" y="5942"/>
                    <a:pt x="6160" y="4083"/>
                  </a:cubicBezTo>
                  <a:cubicBezTo>
                    <a:pt x="6218" y="2819"/>
                    <a:pt x="6208" y="1609"/>
                    <a:pt x="5501" y="681"/>
                  </a:cubicBezTo>
                  <a:cubicBezTo>
                    <a:pt x="5240" y="338"/>
                    <a:pt x="4926" y="115"/>
                    <a:pt x="4593" y="36"/>
                  </a:cubicBezTo>
                  <a:cubicBezTo>
                    <a:pt x="4493" y="12"/>
                    <a:pt x="4393" y="0"/>
                    <a:pt x="4291" y="0"/>
                  </a:cubicBezTo>
                  <a:close/>
                </a:path>
              </a:pathLst>
            </a:custGeom>
            <a:solidFill>
              <a:srgbClr val="B0D6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18;p38">
              <a:extLst>
                <a:ext uri="{FF2B5EF4-FFF2-40B4-BE49-F238E27FC236}">
                  <a16:creationId xmlns:a16="http://schemas.microsoft.com/office/drawing/2014/main" id="{6FCCACCF-7F90-4D0D-B533-1F492B230BA0}"/>
                </a:ext>
              </a:extLst>
            </p:cNvPr>
            <p:cNvSpPr/>
            <p:nvPr/>
          </p:nvSpPr>
          <p:spPr>
            <a:xfrm>
              <a:off x="8762902" y="2119369"/>
              <a:ext cx="696447" cy="729468"/>
            </a:xfrm>
            <a:custGeom>
              <a:avLst/>
              <a:gdLst/>
              <a:ahLst/>
              <a:cxnLst/>
              <a:rect l="l" t="t" r="r" b="b"/>
              <a:pathLst>
                <a:path w="9470" h="9919" extrusionOk="0">
                  <a:moveTo>
                    <a:pt x="7677" y="0"/>
                  </a:moveTo>
                  <a:cubicBezTo>
                    <a:pt x="7100" y="0"/>
                    <a:pt x="6561" y="212"/>
                    <a:pt x="6146" y="403"/>
                  </a:cubicBezTo>
                  <a:cubicBezTo>
                    <a:pt x="2836" y="1935"/>
                    <a:pt x="1" y="6120"/>
                    <a:pt x="1228" y="9678"/>
                  </a:cubicBezTo>
                  <a:lnTo>
                    <a:pt x="1310" y="9918"/>
                  </a:lnTo>
                  <a:lnTo>
                    <a:pt x="1766" y="9685"/>
                  </a:lnTo>
                  <a:cubicBezTo>
                    <a:pt x="3333" y="8884"/>
                    <a:pt x="4953" y="8057"/>
                    <a:pt x="6337" y="6900"/>
                  </a:cubicBezTo>
                  <a:cubicBezTo>
                    <a:pt x="7498" y="5930"/>
                    <a:pt x="8965" y="4314"/>
                    <a:pt x="9364" y="2127"/>
                  </a:cubicBezTo>
                  <a:cubicBezTo>
                    <a:pt x="9421" y="1814"/>
                    <a:pt x="9469" y="1404"/>
                    <a:pt x="9332" y="1026"/>
                  </a:cubicBezTo>
                  <a:cubicBezTo>
                    <a:pt x="9129" y="466"/>
                    <a:pt x="8533" y="57"/>
                    <a:pt x="7846" y="6"/>
                  </a:cubicBezTo>
                  <a:cubicBezTo>
                    <a:pt x="7789" y="2"/>
                    <a:pt x="7733" y="0"/>
                    <a:pt x="7677" y="0"/>
                  </a:cubicBezTo>
                  <a:close/>
                </a:path>
              </a:pathLst>
            </a:custGeom>
            <a:solidFill>
              <a:srgbClr val="B0D6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19;p38">
              <a:extLst>
                <a:ext uri="{FF2B5EF4-FFF2-40B4-BE49-F238E27FC236}">
                  <a16:creationId xmlns:a16="http://schemas.microsoft.com/office/drawing/2014/main" id="{4C229D4F-B378-4CB9-A156-61EDC5949B26}"/>
                </a:ext>
              </a:extLst>
            </p:cNvPr>
            <p:cNvSpPr/>
            <p:nvPr/>
          </p:nvSpPr>
          <p:spPr>
            <a:xfrm>
              <a:off x="7992692" y="1959635"/>
              <a:ext cx="603416" cy="695197"/>
            </a:xfrm>
            <a:custGeom>
              <a:avLst/>
              <a:gdLst/>
              <a:ahLst/>
              <a:cxnLst/>
              <a:rect l="l" t="t" r="r" b="b"/>
              <a:pathLst>
                <a:path w="8205" h="9453" extrusionOk="0">
                  <a:moveTo>
                    <a:pt x="1600" y="0"/>
                  </a:moveTo>
                  <a:cubicBezTo>
                    <a:pt x="1120" y="0"/>
                    <a:pt x="730" y="154"/>
                    <a:pt x="499" y="437"/>
                  </a:cubicBezTo>
                  <a:cubicBezTo>
                    <a:pt x="1" y="1046"/>
                    <a:pt x="415" y="1943"/>
                    <a:pt x="551" y="2238"/>
                  </a:cubicBezTo>
                  <a:cubicBezTo>
                    <a:pt x="1363" y="3999"/>
                    <a:pt x="2387" y="5661"/>
                    <a:pt x="3594" y="7179"/>
                  </a:cubicBezTo>
                  <a:cubicBezTo>
                    <a:pt x="4128" y="7848"/>
                    <a:pt x="4729" y="8529"/>
                    <a:pt x="5515" y="8976"/>
                  </a:cubicBezTo>
                  <a:cubicBezTo>
                    <a:pt x="6074" y="9294"/>
                    <a:pt x="6552" y="9453"/>
                    <a:pt x="6945" y="9453"/>
                  </a:cubicBezTo>
                  <a:cubicBezTo>
                    <a:pt x="7229" y="9453"/>
                    <a:pt x="7470" y="9369"/>
                    <a:pt x="7664" y="9202"/>
                  </a:cubicBezTo>
                  <a:cubicBezTo>
                    <a:pt x="8045" y="8875"/>
                    <a:pt x="8204" y="8261"/>
                    <a:pt x="8136" y="7375"/>
                  </a:cubicBezTo>
                  <a:cubicBezTo>
                    <a:pt x="8084" y="6718"/>
                    <a:pt x="7900" y="5924"/>
                    <a:pt x="7641" y="5252"/>
                  </a:cubicBezTo>
                  <a:cubicBezTo>
                    <a:pt x="6835" y="3164"/>
                    <a:pt x="5274" y="1425"/>
                    <a:pt x="3353" y="482"/>
                  </a:cubicBezTo>
                  <a:cubicBezTo>
                    <a:pt x="2691" y="158"/>
                    <a:pt x="2141" y="4"/>
                    <a:pt x="1620" y="0"/>
                  </a:cubicBezTo>
                  <a:close/>
                </a:path>
              </a:pathLst>
            </a:custGeom>
            <a:solidFill>
              <a:srgbClr val="B0D6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20;p38">
              <a:extLst>
                <a:ext uri="{FF2B5EF4-FFF2-40B4-BE49-F238E27FC236}">
                  <a16:creationId xmlns:a16="http://schemas.microsoft.com/office/drawing/2014/main" id="{F8CF8879-BD6E-4941-852D-3299F3201B14}"/>
                </a:ext>
              </a:extLst>
            </p:cNvPr>
            <p:cNvSpPr/>
            <p:nvPr/>
          </p:nvSpPr>
          <p:spPr>
            <a:xfrm>
              <a:off x="8099255" y="2598645"/>
              <a:ext cx="670634" cy="746383"/>
            </a:xfrm>
            <a:custGeom>
              <a:avLst/>
              <a:gdLst/>
              <a:ahLst/>
              <a:cxnLst/>
              <a:rect l="l" t="t" r="r" b="b"/>
              <a:pathLst>
                <a:path w="9119" h="10149" extrusionOk="0">
                  <a:moveTo>
                    <a:pt x="1288" y="0"/>
                  </a:moveTo>
                  <a:cubicBezTo>
                    <a:pt x="1144" y="0"/>
                    <a:pt x="1009" y="24"/>
                    <a:pt x="885" y="71"/>
                  </a:cubicBezTo>
                  <a:cubicBezTo>
                    <a:pt x="105" y="364"/>
                    <a:pt x="0" y="1390"/>
                    <a:pt x="243" y="2278"/>
                  </a:cubicBezTo>
                  <a:cubicBezTo>
                    <a:pt x="822" y="4398"/>
                    <a:pt x="2071" y="6226"/>
                    <a:pt x="3091" y="7581"/>
                  </a:cubicBezTo>
                  <a:cubicBezTo>
                    <a:pt x="3652" y="8323"/>
                    <a:pt x="4326" y="9158"/>
                    <a:pt x="5234" y="9671"/>
                  </a:cubicBezTo>
                  <a:cubicBezTo>
                    <a:pt x="5578" y="9864"/>
                    <a:pt x="6197" y="10081"/>
                    <a:pt x="6813" y="10135"/>
                  </a:cubicBezTo>
                  <a:cubicBezTo>
                    <a:pt x="6909" y="10143"/>
                    <a:pt x="7003" y="10149"/>
                    <a:pt x="7093" y="10149"/>
                  </a:cubicBezTo>
                  <a:cubicBezTo>
                    <a:pt x="7713" y="10149"/>
                    <a:pt x="8165" y="9948"/>
                    <a:pt x="8406" y="9562"/>
                  </a:cubicBezTo>
                  <a:cubicBezTo>
                    <a:pt x="9118" y="8422"/>
                    <a:pt x="7480" y="5498"/>
                    <a:pt x="7410" y="5375"/>
                  </a:cubicBezTo>
                  <a:cubicBezTo>
                    <a:pt x="6439" y="3658"/>
                    <a:pt x="4860" y="2325"/>
                    <a:pt x="3468" y="1149"/>
                  </a:cubicBezTo>
                  <a:cubicBezTo>
                    <a:pt x="3011" y="764"/>
                    <a:pt x="2492" y="327"/>
                    <a:pt x="1867" y="109"/>
                  </a:cubicBezTo>
                  <a:cubicBezTo>
                    <a:pt x="1660" y="36"/>
                    <a:pt x="1467" y="0"/>
                    <a:pt x="1288" y="0"/>
                  </a:cubicBezTo>
                  <a:close/>
                </a:path>
              </a:pathLst>
            </a:custGeom>
            <a:solidFill>
              <a:srgbClr val="B0D6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21;p38">
              <a:extLst>
                <a:ext uri="{FF2B5EF4-FFF2-40B4-BE49-F238E27FC236}">
                  <a16:creationId xmlns:a16="http://schemas.microsoft.com/office/drawing/2014/main" id="{E62E23A3-A8D0-4FDE-9DAE-725C2C50D2F0}"/>
                </a:ext>
              </a:extLst>
            </p:cNvPr>
            <p:cNvSpPr/>
            <p:nvPr/>
          </p:nvSpPr>
          <p:spPr>
            <a:xfrm>
              <a:off x="8912046" y="2754850"/>
              <a:ext cx="565762" cy="792494"/>
            </a:xfrm>
            <a:custGeom>
              <a:avLst/>
              <a:gdLst/>
              <a:ahLst/>
              <a:cxnLst/>
              <a:rect l="l" t="t" r="r" b="b"/>
              <a:pathLst>
                <a:path w="7693" h="10776" extrusionOk="0">
                  <a:moveTo>
                    <a:pt x="6150" y="1"/>
                  </a:moveTo>
                  <a:cubicBezTo>
                    <a:pt x="5569" y="1"/>
                    <a:pt x="5070" y="396"/>
                    <a:pt x="4654" y="792"/>
                  </a:cubicBezTo>
                  <a:cubicBezTo>
                    <a:pt x="3927" y="1482"/>
                    <a:pt x="3241" y="2229"/>
                    <a:pt x="2615" y="3010"/>
                  </a:cubicBezTo>
                  <a:cubicBezTo>
                    <a:pt x="1990" y="3791"/>
                    <a:pt x="1110" y="4991"/>
                    <a:pt x="682" y="6398"/>
                  </a:cubicBezTo>
                  <a:cubicBezTo>
                    <a:pt x="448" y="7158"/>
                    <a:pt x="1" y="9529"/>
                    <a:pt x="960" y="10419"/>
                  </a:cubicBezTo>
                  <a:cubicBezTo>
                    <a:pt x="1233" y="10673"/>
                    <a:pt x="1518" y="10775"/>
                    <a:pt x="1802" y="10775"/>
                  </a:cubicBezTo>
                  <a:cubicBezTo>
                    <a:pt x="2544" y="10775"/>
                    <a:pt x="3292" y="10088"/>
                    <a:pt x="3836" y="9585"/>
                  </a:cubicBezTo>
                  <a:cubicBezTo>
                    <a:pt x="3920" y="9508"/>
                    <a:pt x="4001" y="9434"/>
                    <a:pt x="4076" y="9366"/>
                  </a:cubicBezTo>
                  <a:cubicBezTo>
                    <a:pt x="5143" y="8414"/>
                    <a:pt x="6031" y="7310"/>
                    <a:pt x="6643" y="6173"/>
                  </a:cubicBezTo>
                  <a:cubicBezTo>
                    <a:pt x="7342" y="4873"/>
                    <a:pt x="7693" y="3540"/>
                    <a:pt x="7684" y="2208"/>
                  </a:cubicBezTo>
                  <a:cubicBezTo>
                    <a:pt x="7678" y="1207"/>
                    <a:pt x="7255" y="139"/>
                    <a:pt x="6323" y="13"/>
                  </a:cubicBezTo>
                  <a:cubicBezTo>
                    <a:pt x="6264" y="5"/>
                    <a:pt x="6207" y="1"/>
                    <a:pt x="6150" y="1"/>
                  </a:cubicBezTo>
                  <a:close/>
                </a:path>
              </a:pathLst>
            </a:custGeom>
            <a:solidFill>
              <a:srgbClr val="B0D6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922;p38">
              <a:extLst>
                <a:ext uri="{FF2B5EF4-FFF2-40B4-BE49-F238E27FC236}">
                  <a16:creationId xmlns:a16="http://schemas.microsoft.com/office/drawing/2014/main" id="{A4FE884C-B430-4B61-89C9-ECE909C5002F}"/>
                </a:ext>
              </a:extLst>
            </p:cNvPr>
            <p:cNvSpPr/>
            <p:nvPr/>
          </p:nvSpPr>
          <p:spPr>
            <a:xfrm>
              <a:off x="8348490" y="3467917"/>
              <a:ext cx="657249" cy="682327"/>
            </a:xfrm>
            <a:custGeom>
              <a:avLst/>
              <a:gdLst/>
              <a:ahLst/>
              <a:cxnLst/>
              <a:rect l="l" t="t" r="r" b="b"/>
              <a:pathLst>
                <a:path w="8937" h="9278" extrusionOk="0">
                  <a:moveTo>
                    <a:pt x="868" y="1"/>
                  </a:moveTo>
                  <a:cubicBezTo>
                    <a:pt x="493" y="1"/>
                    <a:pt x="285" y="154"/>
                    <a:pt x="170" y="310"/>
                  </a:cubicBezTo>
                  <a:cubicBezTo>
                    <a:pt x="1" y="540"/>
                    <a:pt x="4" y="827"/>
                    <a:pt x="25" y="1051"/>
                  </a:cubicBezTo>
                  <a:cubicBezTo>
                    <a:pt x="133" y="2220"/>
                    <a:pt x="709" y="3264"/>
                    <a:pt x="1197" y="4042"/>
                  </a:cubicBezTo>
                  <a:cubicBezTo>
                    <a:pt x="2137" y="5541"/>
                    <a:pt x="3293" y="6889"/>
                    <a:pt x="4631" y="8048"/>
                  </a:cubicBezTo>
                  <a:cubicBezTo>
                    <a:pt x="5231" y="8569"/>
                    <a:pt x="6212" y="9277"/>
                    <a:pt x="7100" y="9277"/>
                  </a:cubicBezTo>
                  <a:cubicBezTo>
                    <a:pt x="7430" y="9277"/>
                    <a:pt x="7746" y="9180"/>
                    <a:pt x="8025" y="8939"/>
                  </a:cubicBezTo>
                  <a:cubicBezTo>
                    <a:pt x="8937" y="8155"/>
                    <a:pt x="8234" y="6599"/>
                    <a:pt x="7856" y="5764"/>
                  </a:cubicBezTo>
                  <a:lnTo>
                    <a:pt x="7820" y="5686"/>
                  </a:lnTo>
                  <a:cubicBezTo>
                    <a:pt x="6611" y="2999"/>
                    <a:pt x="4218" y="907"/>
                    <a:pt x="1423" y="90"/>
                  </a:cubicBezTo>
                  <a:cubicBezTo>
                    <a:pt x="1206" y="27"/>
                    <a:pt x="1023" y="1"/>
                    <a:pt x="868" y="1"/>
                  </a:cubicBezTo>
                  <a:close/>
                </a:path>
              </a:pathLst>
            </a:custGeom>
            <a:solidFill>
              <a:srgbClr val="B0D6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923;p38">
              <a:extLst>
                <a:ext uri="{FF2B5EF4-FFF2-40B4-BE49-F238E27FC236}">
                  <a16:creationId xmlns:a16="http://schemas.microsoft.com/office/drawing/2014/main" id="{407C4367-DDF8-4401-A9DC-E2B1CBE5E062}"/>
                </a:ext>
              </a:extLst>
            </p:cNvPr>
            <p:cNvSpPr/>
            <p:nvPr/>
          </p:nvSpPr>
          <p:spPr>
            <a:xfrm>
              <a:off x="9199082" y="3404891"/>
              <a:ext cx="430150" cy="809262"/>
            </a:xfrm>
            <a:custGeom>
              <a:avLst/>
              <a:gdLst/>
              <a:ahLst/>
              <a:cxnLst/>
              <a:rect l="l" t="t" r="r" b="b"/>
              <a:pathLst>
                <a:path w="5849" h="11004" extrusionOk="0">
                  <a:moveTo>
                    <a:pt x="4706" y="0"/>
                  </a:moveTo>
                  <a:cubicBezTo>
                    <a:pt x="4634" y="0"/>
                    <a:pt x="4563" y="6"/>
                    <a:pt x="4494" y="18"/>
                  </a:cubicBezTo>
                  <a:cubicBezTo>
                    <a:pt x="4025" y="99"/>
                    <a:pt x="3636" y="398"/>
                    <a:pt x="3318" y="677"/>
                  </a:cubicBezTo>
                  <a:cubicBezTo>
                    <a:pt x="2198" y="1664"/>
                    <a:pt x="1313" y="2966"/>
                    <a:pt x="756" y="4439"/>
                  </a:cubicBezTo>
                  <a:cubicBezTo>
                    <a:pt x="208" y="5896"/>
                    <a:pt x="1" y="7457"/>
                    <a:pt x="162" y="8955"/>
                  </a:cubicBezTo>
                  <a:cubicBezTo>
                    <a:pt x="302" y="10261"/>
                    <a:pt x="707" y="10950"/>
                    <a:pt x="1364" y="11002"/>
                  </a:cubicBezTo>
                  <a:cubicBezTo>
                    <a:pt x="1390" y="11004"/>
                    <a:pt x="1416" y="11004"/>
                    <a:pt x="1440" y="11004"/>
                  </a:cubicBezTo>
                  <a:cubicBezTo>
                    <a:pt x="2238" y="11004"/>
                    <a:pt x="3112" y="10046"/>
                    <a:pt x="3713" y="9227"/>
                  </a:cubicBezTo>
                  <a:cubicBezTo>
                    <a:pt x="4406" y="8280"/>
                    <a:pt x="5034" y="7095"/>
                    <a:pt x="5237" y="6343"/>
                  </a:cubicBezTo>
                  <a:cubicBezTo>
                    <a:pt x="5686" y="4683"/>
                    <a:pt x="5760" y="2952"/>
                    <a:pt x="5830" y="1278"/>
                  </a:cubicBezTo>
                  <a:cubicBezTo>
                    <a:pt x="5839" y="1089"/>
                    <a:pt x="5848" y="874"/>
                    <a:pt x="5770" y="661"/>
                  </a:cubicBezTo>
                  <a:cubicBezTo>
                    <a:pt x="5605" y="209"/>
                    <a:pt x="5136" y="0"/>
                    <a:pt x="4706" y="0"/>
                  </a:cubicBezTo>
                  <a:close/>
                </a:path>
              </a:pathLst>
            </a:custGeom>
            <a:solidFill>
              <a:srgbClr val="B0D6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924;p38">
              <a:extLst>
                <a:ext uri="{FF2B5EF4-FFF2-40B4-BE49-F238E27FC236}">
                  <a16:creationId xmlns:a16="http://schemas.microsoft.com/office/drawing/2014/main" id="{B4000AEB-3EC5-4FDB-B3B8-E4DA895CF40A}"/>
                </a:ext>
              </a:extLst>
            </p:cNvPr>
            <p:cNvSpPr/>
            <p:nvPr/>
          </p:nvSpPr>
          <p:spPr>
            <a:xfrm>
              <a:off x="8159707" y="1571846"/>
              <a:ext cx="1454818" cy="3611746"/>
            </a:xfrm>
            <a:custGeom>
              <a:avLst/>
              <a:gdLst/>
              <a:ahLst/>
              <a:cxnLst/>
              <a:rect l="l" t="t" r="r" b="b"/>
              <a:pathLst>
                <a:path w="19782" h="49111" extrusionOk="0">
                  <a:moveTo>
                    <a:pt x="9468" y="1"/>
                  </a:moveTo>
                  <a:cubicBezTo>
                    <a:pt x="9365" y="1"/>
                    <a:pt x="9272" y="69"/>
                    <a:pt x="9245" y="173"/>
                  </a:cubicBezTo>
                  <a:cubicBezTo>
                    <a:pt x="8703" y="2239"/>
                    <a:pt x="8307" y="4342"/>
                    <a:pt x="8049" y="6466"/>
                  </a:cubicBezTo>
                  <a:cubicBezTo>
                    <a:pt x="7820" y="8593"/>
                    <a:pt x="7746" y="10734"/>
                    <a:pt x="7774" y="12871"/>
                  </a:cubicBezTo>
                  <a:cubicBezTo>
                    <a:pt x="7797" y="13924"/>
                    <a:pt x="7852" y="14975"/>
                    <a:pt x="7934" y="16024"/>
                  </a:cubicBezTo>
                  <a:cubicBezTo>
                    <a:pt x="7372" y="15473"/>
                    <a:pt x="6828" y="14899"/>
                    <a:pt x="6287" y="14324"/>
                  </a:cubicBezTo>
                  <a:cubicBezTo>
                    <a:pt x="5586" y="13567"/>
                    <a:pt x="4889" y="12806"/>
                    <a:pt x="4217" y="12023"/>
                  </a:cubicBezTo>
                  <a:cubicBezTo>
                    <a:pt x="3535" y="11249"/>
                    <a:pt x="2869" y="10461"/>
                    <a:pt x="2217" y="9662"/>
                  </a:cubicBezTo>
                  <a:cubicBezTo>
                    <a:pt x="1889" y="9265"/>
                    <a:pt x="1566" y="8862"/>
                    <a:pt x="1252" y="8454"/>
                  </a:cubicBezTo>
                  <a:cubicBezTo>
                    <a:pt x="930" y="8052"/>
                    <a:pt x="624" y="7640"/>
                    <a:pt x="325" y="7221"/>
                  </a:cubicBezTo>
                  <a:lnTo>
                    <a:pt x="324" y="7220"/>
                  </a:lnTo>
                  <a:cubicBezTo>
                    <a:pt x="291" y="7174"/>
                    <a:pt x="240" y="7150"/>
                    <a:pt x="187" y="7150"/>
                  </a:cubicBezTo>
                  <a:cubicBezTo>
                    <a:pt x="154" y="7150"/>
                    <a:pt x="121" y="7160"/>
                    <a:pt x="91" y="7180"/>
                  </a:cubicBezTo>
                  <a:cubicBezTo>
                    <a:pt x="21" y="7232"/>
                    <a:pt x="1" y="7329"/>
                    <a:pt x="46" y="7402"/>
                  </a:cubicBezTo>
                  <a:cubicBezTo>
                    <a:pt x="585" y="8299"/>
                    <a:pt x="1194" y="9146"/>
                    <a:pt x="1829" y="9970"/>
                  </a:cubicBezTo>
                  <a:cubicBezTo>
                    <a:pt x="2467" y="10794"/>
                    <a:pt x="3135" y="11591"/>
                    <a:pt x="3817" y="12375"/>
                  </a:cubicBezTo>
                  <a:cubicBezTo>
                    <a:pt x="4510" y="13150"/>
                    <a:pt x="5209" y="13918"/>
                    <a:pt x="5946" y="14654"/>
                  </a:cubicBezTo>
                  <a:cubicBezTo>
                    <a:pt x="6595" y="15305"/>
                    <a:pt x="7265" y="15938"/>
                    <a:pt x="7976" y="16526"/>
                  </a:cubicBezTo>
                  <a:cubicBezTo>
                    <a:pt x="8240" y="19567"/>
                    <a:pt x="8735" y="22587"/>
                    <a:pt x="9381" y="25564"/>
                  </a:cubicBezTo>
                  <a:cubicBezTo>
                    <a:pt x="9427" y="25775"/>
                    <a:pt x="9475" y="25987"/>
                    <a:pt x="9523" y="26197"/>
                  </a:cubicBezTo>
                  <a:lnTo>
                    <a:pt x="5999" y="21687"/>
                  </a:lnTo>
                  <a:lnTo>
                    <a:pt x="1821" y="16402"/>
                  </a:lnTo>
                  <a:cubicBezTo>
                    <a:pt x="1788" y="16360"/>
                    <a:pt x="1739" y="16338"/>
                    <a:pt x="1689" y="16338"/>
                  </a:cubicBezTo>
                  <a:cubicBezTo>
                    <a:pt x="1653" y="16338"/>
                    <a:pt x="1617" y="16350"/>
                    <a:pt x="1586" y="16374"/>
                  </a:cubicBezTo>
                  <a:cubicBezTo>
                    <a:pt x="1516" y="16428"/>
                    <a:pt x="1503" y="16527"/>
                    <a:pt x="1550" y="16600"/>
                  </a:cubicBezTo>
                  <a:cubicBezTo>
                    <a:pt x="2184" y="17531"/>
                    <a:pt x="2846" y="18444"/>
                    <a:pt x="3521" y="19344"/>
                  </a:cubicBezTo>
                  <a:cubicBezTo>
                    <a:pt x="4197" y="20245"/>
                    <a:pt x="4888" y="21134"/>
                    <a:pt x="5581" y="22021"/>
                  </a:cubicBezTo>
                  <a:cubicBezTo>
                    <a:pt x="6286" y="22898"/>
                    <a:pt x="6985" y="23780"/>
                    <a:pt x="7708" y="24643"/>
                  </a:cubicBezTo>
                  <a:cubicBezTo>
                    <a:pt x="8358" y="25428"/>
                    <a:pt x="9022" y="26202"/>
                    <a:pt x="9704" y="26961"/>
                  </a:cubicBezTo>
                  <a:cubicBezTo>
                    <a:pt x="10091" y="28571"/>
                    <a:pt x="10529" y="30168"/>
                    <a:pt x="10990" y="31758"/>
                  </a:cubicBezTo>
                  <a:cubicBezTo>
                    <a:pt x="11420" y="33238"/>
                    <a:pt x="11894" y="34721"/>
                    <a:pt x="12447" y="36173"/>
                  </a:cubicBezTo>
                  <a:cubicBezTo>
                    <a:pt x="12098" y="35775"/>
                    <a:pt x="11743" y="35382"/>
                    <a:pt x="11385" y="34992"/>
                  </a:cubicBezTo>
                  <a:cubicBezTo>
                    <a:pt x="10654" y="34191"/>
                    <a:pt x="9900" y="33411"/>
                    <a:pt x="9158" y="32623"/>
                  </a:cubicBezTo>
                  <a:lnTo>
                    <a:pt x="6911" y="30280"/>
                  </a:lnTo>
                  <a:cubicBezTo>
                    <a:pt x="6535" y="29892"/>
                    <a:pt x="6163" y="29500"/>
                    <a:pt x="5796" y="29104"/>
                  </a:cubicBezTo>
                  <a:cubicBezTo>
                    <a:pt x="5423" y="28713"/>
                    <a:pt x="5060" y="28316"/>
                    <a:pt x="4706" y="27910"/>
                  </a:cubicBezTo>
                  <a:lnTo>
                    <a:pt x="4705" y="27909"/>
                  </a:lnTo>
                  <a:cubicBezTo>
                    <a:pt x="4672" y="27871"/>
                    <a:pt x="4626" y="27852"/>
                    <a:pt x="4579" y="27852"/>
                  </a:cubicBezTo>
                  <a:cubicBezTo>
                    <a:pt x="4540" y="27852"/>
                    <a:pt x="4501" y="27866"/>
                    <a:pt x="4469" y="27893"/>
                  </a:cubicBezTo>
                  <a:cubicBezTo>
                    <a:pt x="4404" y="27951"/>
                    <a:pt x="4393" y="28050"/>
                    <a:pt x="4446" y="28119"/>
                  </a:cubicBezTo>
                  <a:cubicBezTo>
                    <a:pt x="5103" y="28994"/>
                    <a:pt x="5819" y="29813"/>
                    <a:pt x="6547" y="30619"/>
                  </a:cubicBezTo>
                  <a:cubicBezTo>
                    <a:pt x="7277" y="31422"/>
                    <a:pt x="8025" y="32209"/>
                    <a:pt x="8773" y="32993"/>
                  </a:cubicBezTo>
                  <a:lnTo>
                    <a:pt x="11040" y="35321"/>
                  </a:lnTo>
                  <a:cubicBezTo>
                    <a:pt x="11644" y="35941"/>
                    <a:pt x="12253" y="36557"/>
                    <a:pt x="12848" y="37182"/>
                  </a:cubicBezTo>
                  <a:cubicBezTo>
                    <a:pt x="12935" y="37392"/>
                    <a:pt x="13023" y="37600"/>
                    <a:pt x="13113" y="37808"/>
                  </a:cubicBezTo>
                  <a:cubicBezTo>
                    <a:pt x="13949" y="39776"/>
                    <a:pt x="14898" y="41691"/>
                    <a:pt x="15928" y="43560"/>
                  </a:cubicBezTo>
                  <a:cubicBezTo>
                    <a:pt x="16967" y="45424"/>
                    <a:pt x="18094" y="47236"/>
                    <a:pt x="19290" y="49000"/>
                  </a:cubicBezTo>
                  <a:cubicBezTo>
                    <a:pt x="19339" y="49072"/>
                    <a:pt x="19418" y="49111"/>
                    <a:pt x="19498" y="49111"/>
                  </a:cubicBezTo>
                  <a:cubicBezTo>
                    <a:pt x="19547" y="49111"/>
                    <a:pt x="19595" y="49097"/>
                    <a:pt x="19638" y="49068"/>
                  </a:cubicBezTo>
                  <a:cubicBezTo>
                    <a:pt x="19751" y="48989"/>
                    <a:pt x="19782" y="48835"/>
                    <a:pt x="19708" y="48721"/>
                  </a:cubicBezTo>
                  <a:cubicBezTo>
                    <a:pt x="18563" y="46941"/>
                    <a:pt x="17489" y="45116"/>
                    <a:pt x="16506" y="43243"/>
                  </a:cubicBezTo>
                  <a:cubicBezTo>
                    <a:pt x="15938" y="42181"/>
                    <a:pt x="15398" y="41102"/>
                    <a:pt x="14888" y="40008"/>
                  </a:cubicBezTo>
                  <a:cubicBezTo>
                    <a:pt x="15052" y="39036"/>
                    <a:pt x="15261" y="38070"/>
                    <a:pt x="15472" y="37103"/>
                  </a:cubicBezTo>
                  <a:cubicBezTo>
                    <a:pt x="15716" y="36031"/>
                    <a:pt x="15961" y="34956"/>
                    <a:pt x="16233" y="33890"/>
                  </a:cubicBezTo>
                  <a:cubicBezTo>
                    <a:pt x="16492" y="32820"/>
                    <a:pt x="16769" y="31754"/>
                    <a:pt x="17051" y="30690"/>
                  </a:cubicBezTo>
                  <a:cubicBezTo>
                    <a:pt x="17331" y="29625"/>
                    <a:pt x="17614" y="28560"/>
                    <a:pt x="17914" y="27500"/>
                  </a:cubicBezTo>
                  <a:cubicBezTo>
                    <a:pt x="17939" y="27411"/>
                    <a:pt x="17888" y="27319"/>
                    <a:pt x="17800" y="27293"/>
                  </a:cubicBezTo>
                  <a:cubicBezTo>
                    <a:pt x="17784" y="27289"/>
                    <a:pt x="17769" y="27286"/>
                    <a:pt x="17753" y="27286"/>
                  </a:cubicBezTo>
                  <a:cubicBezTo>
                    <a:pt x="17685" y="27286"/>
                    <a:pt x="17621" y="27330"/>
                    <a:pt x="17597" y="27397"/>
                  </a:cubicBezTo>
                  <a:cubicBezTo>
                    <a:pt x="17219" y="28439"/>
                    <a:pt x="16883" y="29494"/>
                    <a:pt x="16574" y="30555"/>
                  </a:cubicBezTo>
                  <a:cubicBezTo>
                    <a:pt x="16265" y="31617"/>
                    <a:pt x="15983" y="32688"/>
                    <a:pt x="15715" y="33762"/>
                  </a:cubicBezTo>
                  <a:cubicBezTo>
                    <a:pt x="15462" y="34839"/>
                    <a:pt x="15211" y="35917"/>
                    <a:pt x="15008" y="37006"/>
                  </a:cubicBezTo>
                  <a:cubicBezTo>
                    <a:pt x="14856" y="37807"/>
                    <a:pt x="14720" y="38613"/>
                    <a:pt x="14621" y="39426"/>
                  </a:cubicBezTo>
                  <a:cubicBezTo>
                    <a:pt x="14336" y="38794"/>
                    <a:pt x="14060" y="38158"/>
                    <a:pt x="13798" y="37517"/>
                  </a:cubicBezTo>
                  <a:cubicBezTo>
                    <a:pt x="12987" y="35565"/>
                    <a:pt x="12317" y="33578"/>
                    <a:pt x="11739" y="31536"/>
                  </a:cubicBezTo>
                  <a:cubicBezTo>
                    <a:pt x="11489" y="30664"/>
                    <a:pt x="11248" y="29788"/>
                    <a:pt x="11017" y="28910"/>
                  </a:cubicBezTo>
                  <a:cubicBezTo>
                    <a:pt x="11122" y="28595"/>
                    <a:pt x="11240" y="28282"/>
                    <a:pt x="11377" y="27973"/>
                  </a:cubicBezTo>
                  <a:cubicBezTo>
                    <a:pt x="11573" y="27492"/>
                    <a:pt x="11785" y="27015"/>
                    <a:pt x="12007" y="26541"/>
                  </a:cubicBezTo>
                  <a:cubicBezTo>
                    <a:pt x="12450" y="25594"/>
                    <a:pt x="12904" y="24651"/>
                    <a:pt x="13381" y="23716"/>
                  </a:cubicBezTo>
                  <a:lnTo>
                    <a:pt x="14799" y="20904"/>
                  </a:lnTo>
                  <a:cubicBezTo>
                    <a:pt x="15272" y="19966"/>
                    <a:pt x="15740" y="19027"/>
                    <a:pt x="16182" y="18068"/>
                  </a:cubicBezTo>
                  <a:cubicBezTo>
                    <a:pt x="16221" y="17984"/>
                    <a:pt x="16185" y="17886"/>
                    <a:pt x="16101" y="17847"/>
                  </a:cubicBezTo>
                  <a:cubicBezTo>
                    <a:pt x="16079" y="17836"/>
                    <a:pt x="16056" y="17831"/>
                    <a:pt x="16032" y="17831"/>
                  </a:cubicBezTo>
                  <a:cubicBezTo>
                    <a:pt x="15973" y="17831"/>
                    <a:pt x="15915" y="17864"/>
                    <a:pt x="15885" y="17919"/>
                  </a:cubicBezTo>
                  <a:cubicBezTo>
                    <a:pt x="15375" y="18834"/>
                    <a:pt x="14858" y="19751"/>
                    <a:pt x="14360" y="20676"/>
                  </a:cubicBezTo>
                  <a:cubicBezTo>
                    <a:pt x="13863" y="21601"/>
                    <a:pt x="13378" y="22536"/>
                    <a:pt x="12904" y="23477"/>
                  </a:cubicBezTo>
                  <a:cubicBezTo>
                    <a:pt x="12445" y="24426"/>
                    <a:pt x="11985" y="25375"/>
                    <a:pt x="11574" y="26348"/>
                  </a:cubicBezTo>
                  <a:cubicBezTo>
                    <a:pt x="11312" y="26974"/>
                    <a:pt x="11057" y="27605"/>
                    <a:pt x="10850" y="28258"/>
                  </a:cubicBezTo>
                  <a:cubicBezTo>
                    <a:pt x="10607" y="27306"/>
                    <a:pt x="10377" y="26350"/>
                    <a:pt x="10166" y="25391"/>
                  </a:cubicBezTo>
                  <a:cubicBezTo>
                    <a:pt x="9714" y="23327"/>
                    <a:pt x="9316" y="21250"/>
                    <a:pt x="9034" y="19157"/>
                  </a:cubicBezTo>
                  <a:cubicBezTo>
                    <a:pt x="8993" y="18842"/>
                    <a:pt x="8953" y="18527"/>
                    <a:pt x="8916" y="18212"/>
                  </a:cubicBezTo>
                  <a:cubicBezTo>
                    <a:pt x="9255" y="17558"/>
                    <a:pt x="9643" y="16925"/>
                    <a:pt x="10037" y="16298"/>
                  </a:cubicBezTo>
                  <a:cubicBezTo>
                    <a:pt x="10525" y="15537"/>
                    <a:pt x="11025" y="14784"/>
                    <a:pt x="11555" y="14050"/>
                  </a:cubicBezTo>
                  <a:cubicBezTo>
                    <a:pt x="12077" y="13309"/>
                    <a:pt x="12619" y="12583"/>
                    <a:pt x="13173" y="11868"/>
                  </a:cubicBezTo>
                  <a:cubicBezTo>
                    <a:pt x="13729" y="11154"/>
                    <a:pt x="14294" y="10445"/>
                    <a:pt x="14892" y="9769"/>
                  </a:cubicBezTo>
                  <a:cubicBezTo>
                    <a:pt x="14953" y="9701"/>
                    <a:pt x="14948" y="9595"/>
                    <a:pt x="14880" y="9533"/>
                  </a:cubicBezTo>
                  <a:cubicBezTo>
                    <a:pt x="14849" y="9505"/>
                    <a:pt x="14809" y="9491"/>
                    <a:pt x="14770" y="9491"/>
                  </a:cubicBezTo>
                  <a:cubicBezTo>
                    <a:pt x="14728" y="9491"/>
                    <a:pt x="14685" y="9507"/>
                    <a:pt x="14653" y="9536"/>
                  </a:cubicBezTo>
                  <a:cubicBezTo>
                    <a:pt x="13984" y="10169"/>
                    <a:pt x="13370" y="10852"/>
                    <a:pt x="12786" y="11558"/>
                  </a:cubicBezTo>
                  <a:cubicBezTo>
                    <a:pt x="12203" y="12264"/>
                    <a:pt x="11652" y="12997"/>
                    <a:pt x="11119" y="13741"/>
                  </a:cubicBezTo>
                  <a:cubicBezTo>
                    <a:pt x="10599" y="14495"/>
                    <a:pt x="10089" y="15257"/>
                    <a:pt x="9628" y="16050"/>
                  </a:cubicBezTo>
                  <a:cubicBezTo>
                    <a:pt x="9347" y="16535"/>
                    <a:pt x="9077" y="17028"/>
                    <a:pt x="8835" y="17537"/>
                  </a:cubicBezTo>
                  <a:cubicBezTo>
                    <a:pt x="8665" y="15978"/>
                    <a:pt x="8544" y="14416"/>
                    <a:pt x="8487" y="12851"/>
                  </a:cubicBezTo>
                  <a:cubicBezTo>
                    <a:pt x="8428" y="10742"/>
                    <a:pt x="8475" y="8631"/>
                    <a:pt x="8664" y="6529"/>
                  </a:cubicBezTo>
                  <a:cubicBezTo>
                    <a:pt x="8866" y="4430"/>
                    <a:pt x="9205" y="2344"/>
                    <a:pt x="9689" y="286"/>
                  </a:cubicBezTo>
                  <a:lnTo>
                    <a:pt x="9690" y="283"/>
                  </a:lnTo>
                  <a:cubicBezTo>
                    <a:pt x="9719" y="159"/>
                    <a:pt x="9643" y="36"/>
                    <a:pt x="9520" y="7"/>
                  </a:cubicBezTo>
                  <a:cubicBezTo>
                    <a:pt x="9502" y="3"/>
                    <a:pt x="9485" y="1"/>
                    <a:pt x="9468"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9" name="Google Shape;1188;p40">
            <a:extLst>
              <a:ext uri="{FF2B5EF4-FFF2-40B4-BE49-F238E27FC236}">
                <a16:creationId xmlns:a16="http://schemas.microsoft.com/office/drawing/2014/main" id="{26CBB4C0-1D31-4ABE-8688-7612F991F334}"/>
              </a:ext>
            </a:extLst>
          </p:cNvPr>
          <p:cNvGrpSpPr/>
          <p:nvPr/>
        </p:nvGrpSpPr>
        <p:grpSpPr>
          <a:xfrm rot="15832657">
            <a:off x="7082376" y="7372919"/>
            <a:ext cx="1220541" cy="1282473"/>
            <a:chOff x="472515" y="-120046"/>
            <a:chExt cx="1220541" cy="1282473"/>
          </a:xfrm>
        </p:grpSpPr>
        <p:sp>
          <p:nvSpPr>
            <p:cNvPr id="70" name="Google Shape;1189;p40">
              <a:extLst>
                <a:ext uri="{FF2B5EF4-FFF2-40B4-BE49-F238E27FC236}">
                  <a16:creationId xmlns:a16="http://schemas.microsoft.com/office/drawing/2014/main" id="{EFB92096-1C57-4386-B4C2-D6840C1050A5}"/>
                </a:ext>
              </a:extLst>
            </p:cNvPr>
            <p:cNvSpPr/>
            <p:nvPr/>
          </p:nvSpPr>
          <p:spPr>
            <a:xfrm>
              <a:off x="472515" y="-120046"/>
              <a:ext cx="1220541" cy="1282473"/>
            </a:xfrm>
            <a:custGeom>
              <a:avLst/>
              <a:gdLst/>
              <a:ahLst/>
              <a:cxnLst/>
              <a:rect l="l" t="t" r="r" b="b"/>
              <a:pathLst>
                <a:path w="30685" h="32242" extrusionOk="0">
                  <a:moveTo>
                    <a:pt x="18889" y="1"/>
                  </a:moveTo>
                  <a:cubicBezTo>
                    <a:pt x="18818" y="1"/>
                    <a:pt x="18746" y="7"/>
                    <a:pt x="18675" y="18"/>
                  </a:cubicBezTo>
                  <a:cubicBezTo>
                    <a:pt x="17439" y="223"/>
                    <a:pt x="16250" y="652"/>
                    <a:pt x="15146" y="1295"/>
                  </a:cubicBezTo>
                  <a:cubicBezTo>
                    <a:pt x="14042" y="1939"/>
                    <a:pt x="13082" y="2759"/>
                    <a:pt x="12294" y="3735"/>
                  </a:cubicBezTo>
                  <a:cubicBezTo>
                    <a:pt x="11742" y="4419"/>
                    <a:pt x="11287" y="5179"/>
                    <a:pt x="10942" y="5995"/>
                  </a:cubicBezTo>
                  <a:cubicBezTo>
                    <a:pt x="10770" y="6403"/>
                    <a:pt x="10625" y="6825"/>
                    <a:pt x="10508" y="7259"/>
                  </a:cubicBezTo>
                  <a:cubicBezTo>
                    <a:pt x="10378" y="7115"/>
                    <a:pt x="10254" y="6976"/>
                    <a:pt x="10136" y="6845"/>
                  </a:cubicBezTo>
                  <a:lnTo>
                    <a:pt x="10132" y="6840"/>
                  </a:lnTo>
                  <a:cubicBezTo>
                    <a:pt x="9501" y="6146"/>
                    <a:pt x="8878" y="5470"/>
                    <a:pt x="8192" y="4825"/>
                  </a:cubicBezTo>
                  <a:lnTo>
                    <a:pt x="8186" y="4820"/>
                  </a:lnTo>
                  <a:cubicBezTo>
                    <a:pt x="7931" y="4583"/>
                    <a:pt x="7600" y="4454"/>
                    <a:pt x="7254" y="4454"/>
                  </a:cubicBezTo>
                  <a:cubicBezTo>
                    <a:pt x="6902" y="4454"/>
                    <a:pt x="6568" y="4587"/>
                    <a:pt x="6313" y="4829"/>
                  </a:cubicBezTo>
                  <a:cubicBezTo>
                    <a:pt x="6048" y="5081"/>
                    <a:pt x="5896" y="5422"/>
                    <a:pt x="5885" y="5786"/>
                  </a:cubicBezTo>
                  <a:cubicBezTo>
                    <a:pt x="5875" y="6153"/>
                    <a:pt x="6008" y="6500"/>
                    <a:pt x="6259" y="6766"/>
                  </a:cubicBezTo>
                  <a:cubicBezTo>
                    <a:pt x="6897" y="7439"/>
                    <a:pt x="7524" y="8169"/>
                    <a:pt x="8130" y="8874"/>
                  </a:cubicBezTo>
                  <a:cubicBezTo>
                    <a:pt x="8280" y="9049"/>
                    <a:pt x="8433" y="9229"/>
                    <a:pt x="8586" y="9404"/>
                  </a:cubicBezTo>
                  <a:cubicBezTo>
                    <a:pt x="8605" y="9425"/>
                    <a:pt x="8623" y="9449"/>
                    <a:pt x="8643" y="9471"/>
                  </a:cubicBezTo>
                  <a:cubicBezTo>
                    <a:pt x="8264" y="9565"/>
                    <a:pt x="7883" y="9686"/>
                    <a:pt x="7504" y="9833"/>
                  </a:cubicBezTo>
                  <a:cubicBezTo>
                    <a:pt x="6568" y="10195"/>
                    <a:pt x="5660" y="10707"/>
                    <a:pt x="4805" y="11355"/>
                  </a:cubicBezTo>
                  <a:cubicBezTo>
                    <a:pt x="2981" y="12737"/>
                    <a:pt x="1611" y="14501"/>
                    <a:pt x="288" y="16207"/>
                  </a:cubicBezTo>
                  <a:cubicBezTo>
                    <a:pt x="124" y="16418"/>
                    <a:pt x="29" y="16670"/>
                    <a:pt x="15" y="16936"/>
                  </a:cubicBezTo>
                  <a:cubicBezTo>
                    <a:pt x="0" y="17202"/>
                    <a:pt x="64" y="17464"/>
                    <a:pt x="203" y="17693"/>
                  </a:cubicBezTo>
                  <a:cubicBezTo>
                    <a:pt x="439" y="18083"/>
                    <a:pt x="870" y="18325"/>
                    <a:pt x="1327" y="18325"/>
                  </a:cubicBezTo>
                  <a:cubicBezTo>
                    <a:pt x="1403" y="18325"/>
                    <a:pt x="1481" y="18319"/>
                    <a:pt x="1558" y="18304"/>
                  </a:cubicBezTo>
                  <a:cubicBezTo>
                    <a:pt x="2632" y="18111"/>
                    <a:pt x="3676" y="17841"/>
                    <a:pt x="4719" y="17480"/>
                  </a:cubicBezTo>
                  <a:lnTo>
                    <a:pt x="4719" y="17480"/>
                  </a:lnTo>
                  <a:cubicBezTo>
                    <a:pt x="4081" y="18860"/>
                    <a:pt x="3826" y="20248"/>
                    <a:pt x="3963" y="21626"/>
                  </a:cubicBezTo>
                  <a:cubicBezTo>
                    <a:pt x="4070" y="22705"/>
                    <a:pt x="4410" y="23690"/>
                    <a:pt x="4740" y="24643"/>
                  </a:cubicBezTo>
                  <a:cubicBezTo>
                    <a:pt x="5132" y="25781"/>
                    <a:pt x="5504" y="26855"/>
                    <a:pt x="5357" y="27837"/>
                  </a:cubicBezTo>
                  <a:cubicBezTo>
                    <a:pt x="5281" y="28349"/>
                    <a:pt x="5513" y="28861"/>
                    <a:pt x="5950" y="29139"/>
                  </a:cubicBezTo>
                  <a:cubicBezTo>
                    <a:pt x="6161" y="29274"/>
                    <a:pt x="6405" y="29344"/>
                    <a:pt x="6655" y="29344"/>
                  </a:cubicBezTo>
                  <a:cubicBezTo>
                    <a:pt x="6914" y="29344"/>
                    <a:pt x="7166" y="29268"/>
                    <a:pt x="7382" y="29125"/>
                  </a:cubicBezTo>
                  <a:cubicBezTo>
                    <a:pt x="8634" y="28293"/>
                    <a:pt x="9720" y="27154"/>
                    <a:pt x="10519" y="25833"/>
                  </a:cubicBezTo>
                  <a:cubicBezTo>
                    <a:pt x="10680" y="25567"/>
                    <a:pt x="10828" y="25294"/>
                    <a:pt x="10964" y="25017"/>
                  </a:cubicBezTo>
                  <a:cubicBezTo>
                    <a:pt x="11232" y="25902"/>
                    <a:pt x="11639" y="26721"/>
                    <a:pt x="12037" y="27525"/>
                  </a:cubicBezTo>
                  <a:cubicBezTo>
                    <a:pt x="12492" y="28443"/>
                    <a:pt x="12922" y="29309"/>
                    <a:pt x="13071" y="30152"/>
                  </a:cubicBezTo>
                  <a:cubicBezTo>
                    <a:pt x="13077" y="30228"/>
                    <a:pt x="13087" y="30303"/>
                    <a:pt x="13106" y="30377"/>
                  </a:cubicBezTo>
                  <a:cubicBezTo>
                    <a:pt x="13125" y="30550"/>
                    <a:pt x="13133" y="30719"/>
                    <a:pt x="13127" y="30881"/>
                  </a:cubicBezTo>
                  <a:cubicBezTo>
                    <a:pt x="13104" y="31501"/>
                    <a:pt x="13526" y="32058"/>
                    <a:pt x="14130" y="32205"/>
                  </a:cubicBezTo>
                  <a:cubicBezTo>
                    <a:pt x="14231" y="32230"/>
                    <a:pt x="14336" y="32242"/>
                    <a:pt x="14440" y="32242"/>
                  </a:cubicBezTo>
                  <a:cubicBezTo>
                    <a:pt x="14946" y="32242"/>
                    <a:pt x="15413" y="31946"/>
                    <a:pt x="15628" y="31487"/>
                  </a:cubicBezTo>
                  <a:cubicBezTo>
                    <a:pt x="16459" y="29717"/>
                    <a:pt x="17305" y="27816"/>
                    <a:pt x="17724" y="25749"/>
                  </a:cubicBezTo>
                  <a:cubicBezTo>
                    <a:pt x="17764" y="25554"/>
                    <a:pt x="17799" y="25360"/>
                    <a:pt x="17829" y="25167"/>
                  </a:cubicBezTo>
                  <a:cubicBezTo>
                    <a:pt x="18338" y="25919"/>
                    <a:pt x="18941" y="26670"/>
                    <a:pt x="19688" y="27305"/>
                  </a:cubicBezTo>
                  <a:cubicBezTo>
                    <a:pt x="20527" y="28017"/>
                    <a:pt x="21454" y="28512"/>
                    <a:pt x="22352" y="28991"/>
                  </a:cubicBezTo>
                  <a:cubicBezTo>
                    <a:pt x="23216" y="29452"/>
                    <a:pt x="24032" y="29887"/>
                    <a:pt x="24672" y="30468"/>
                  </a:cubicBezTo>
                  <a:cubicBezTo>
                    <a:pt x="24914" y="30687"/>
                    <a:pt x="25228" y="30808"/>
                    <a:pt x="25555" y="30808"/>
                  </a:cubicBezTo>
                  <a:cubicBezTo>
                    <a:pt x="25758" y="30808"/>
                    <a:pt x="25962" y="30760"/>
                    <a:pt x="26144" y="30667"/>
                  </a:cubicBezTo>
                  <a:cubicBezTo>
                    <a:pt x="26382" y="30549"/>
                    <a:pt x="26576" y="30362"/>
                    <a:pt x="26705" y="30129"/>
                  </a:cubicBezTo>
                  <a:cubicBezTo>
                    <a:pt x="26834" y="29894"/>
                    <a:pt x="26887" y="29632"/>
                    <a:pt x="26861" y="29367"/>
                  </a:cubicBezTo>
                  <a:cubicBezTo>
                    <a:pt x="26745" y="28171"/>
                    <a:pt x="26611" y="26815"/>
                    <a:pt x="26380" y="25500"/>
                  </a:cubicBezTo>
                  <a:cubicBezTo>
                    <a:pt x="26117" y="24003"/>
                    <a:pt x="25755" y="22724"/>
                    <a:pt x="25274" y="21587"/>
                  </a:cubicBezTo>
                  <a:cubicBezTo>
                    <a:pt x="25088" y="21151"/>
                    <a:pt x="24878" y="20728"/>
                    <a:pt x="24646" y="20321"/>
                  </a:cubicBezTo>
                  <a:lnTo>
                    <a:pt x="24646" y="20321"/>
                  </a:lnTo>
                  <a:cubicBezTo>
                    <a:pt x="24910" y="20411"/>
                    <a:pt x="25180" y="20492"/>
                    <a:pt x="25456" y="20556"/>
                  </a:cubicBezTo>
                  <a:cubicBezTo>
                    <a:pt x="25932" y="20666"/>
                    <a:pt x="26416" y="20723"/>
                    <a:pt x="26894" y="20723"/>
                  </a:cubicBezTo>
                  <a:cubicBezTo>
                    <a:pt x="27501" y="20723"/>
                    <a:pt x="28078" y="20631"/>
                    <a:pt x="28611" y="20453"/>
                  </a:cubicBezTo>
                  <a:cubicBezTo>
                    <a:pt x="29221" y="20250"/>
                    <a:pt x="29757" y="19935"/>
                    <a:pt x="30205" y="19520"/>
                  </a:cubicBezTo>
                  <a:cubicBezTo>
                    <a:pt x="30533" y="19211"/>
                    <a:pt x="30684" y="18743"/>
                    <a:pt x="30594" y="18297"/>
                  </a:cubicBezTo>
                  <a:cubicBezTo>
                    <a:pt x="30503" y="17851"/>
                    <a:pt x="30180" y="17478"/>
                    <a:pt x="29754" y="17323"/>
                  </a:cubicBezTo>
                  <a:cubicBezTo>
                    <a:pt x="28916" y="17021"/>
                    <a:pt x="28162" y="16507"/>
                    <a:pt x="27575" y="15836"/>
                  </a:cubicBezTo>
                  <a:cubicBezTo>
                    <a:pt x="27396" y="15630"/>
                    <a:pt x="27220" y="15399"/>
                    <a:pt x="27037" y="15154"/>
                  </a:cubicBezTo>
                  <a:cubicBezTo>
                    <a:pt x="26836" y="14888"/>
                    <a:pt x="26627" y="14611"/>
                    <a:pt x="26390" y="14338"/>
                  </a:cubicBezTo>
                  <a:cubicBezTo>
                    <a:pt x="25675" y="13519"/>
                    <a:pt x="24787" y="12853"/>
                    <a:pt x="23794" y="12382"/>
                  </a:cubicBezTo>
                  <a:cubicBezTo>
                    <a:pt x="24432" y="12104"/>
                    <a:pt x="25046" y="11767"/>
                    <a:pt x="25634" y="11373"/>
                  </a:cubicBezTo>
                  <a:cubicBezTo>
                    <a:pt x="26797" y="10593"/>
                    <a:pt x="27791" y="9632"/>
                    <a:pt x="28589" y="8516"/>
                  </a:cubicBezTo>
                  <a:cubicBezTo>
                    <a:pt x="28931" y="8037"/>
                    <a:pt x="28911" y="7383"/>
                    <a:pt x="28541" y="6925"/>
                  </a:cubicBezTo>
                  <a:cubicBezTo>
                    <a:pt x="28290" y="6616"/>
                    <a:pt x="27918" y="6439"/>
                    <a:pt x="27520" y="6439"/>
                  </a:cubicBezTo>
                  <a:cubicBezTo>
                    <a:pt x="27338" y="6439"/>
                    <a:pt x="27160" y="6476"/>
                    <a:pt x="26992" y="6550"/>
                  </a:cubicBezTo>
                  <a:cubicBezTo>
                    <a:pt x="26543" y="6746"/>
                    <a:pt x="26040" y="6850"/>
                    <a:pt x="25538" y="6850"/>
                  </a:cubicBezTo>
                  <a:cubicBezTo>
                    <a:pt x="25208" y="6850"/>
                    <a:pt x="24883" y="6807"/>
                    <a:pt x="24574" y="6720"/>
                  </a:cubicBezTo>
                  <a:cubicBezTo>
                    <a:pt x="24320" y="6649"/>
                    <a:pt x="24053" y="6544"/>
                    <a:pt x="23769" y="6434"/>
                  </a:cubicBezTo>
                  <a:cubicBezTo>
                    <a:pt x="23562" y="6352"/>
                    <a:pt x="23347" y="6268"/>
                    <a:pt x="23119" y="6190"/>
                  </a:cubicBezTo>
                  <a:cubicBezTo>
                    <a:pt x="22229" y="5885"/>
                    <a:pt x="21285" y="5730"/>
                    <a:pt x="20313" y="5730"/>
                  </a:cubicBezTo>
                  <a:cubicBezTo>
                    <a:pt x="19823" y="5730"/>
                    <a:pt x="19332" y="5769"/>
                    <a:pt x="18849" y="5847"/>
                  </a:cubicBezTo>
                  <a:cubicBezTo>
                    <a:pt x="19145" y="5171"/>
                    <a:pt x="19372" y="4488"/>
                    <a:pt x="19521" y="3829"/>
                  </a:cubicBezTo>
                  <a:cubicBezTo>
                    <a:pt x="19562" y="3652"/>
                    <a:pt x="19598" y="3477"/>
                    <a:pt x="19632" y="3309"/>
                  </a:cubicBezTo>
                  <a:lnTo>
                    <a:pt x="19632" y="3307"/>
                  </a:lnTo>
                  <a:cubicBezTo>
                    <a:pt x="19683" y="3057"/>
                    <a:pt x="19732" y="2817"/>
                    <a:pt x="19789" y="2596"/>
                  </a:cubicBezTo>
                  <a:cubicBezTo>
                    <a:pt x="19988" y="2362"/>
                    <a:pt x="20103" y="2070"/>
                    <a:pt x="20120" y="1765"/>
                  </a:cubicBezTo>
                  <a:cubicBezTo>
                    <a:pt x="20181" y="1598"/>
                    <a:pt x="20208" y="1421"/>
                    <a:pt x="20199" y="1242"/>
                  </a:cubicBezTo>
                  <a:cubicBezTo>
                    <a:pt x="20186" y="997"/>
                    <a:pt x="20104" y="762"/>
                    <a:pt x="19965" y="561"/>
                  </a:cubicBezTo>
                  <a:cubicBezTo>
                    <a:pt x="19719" y="211"/>
                    <a:pt x="19317" y="1"/>
                    <a:pt x="18889"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1190;p40">
              <a:extLst>
                <a:ext uri="{FF2B5EF4-FFF2-40B4-BE49-F238E27FC236}">
                  <a16:creationId xmlns:a16="http://schemas.microsoft.com/office/drawing/2014/main" id="{9BE3A157-39E7-4E89-8F53-4D8AE61EFEEA}"/>
                </a:ext>
              </a:extLst>
            </p:cNvPr>
            <p:cNvSpPr/>
            <p:nvPr/>
          </p:nvSpPr>
          <p:spPr>
            <a:xfrm>
              <a:off x="525060" y="-67978"/>
              <a:ext cx="1113253" cy="1178170"/>
            </a:xfrm>
            <a:custGeom>
              <a:avLst/>
              <a:gdLst/>
              <a:ahLst/>
              <a:cxnLst/>
              <a:rect l="l" t="t" r="r" b="b"/>
              <a:pathLst>
                <a:path w="27987" h="29619" extrusionOk="0">
                  <a:moveTo>
                    <a:pt x="17568" y="1"/>
                  </a:moveTo>
                  <a:cubicBezTo>
                    <a:pt x="15399" y="359"/>
                    <a:pt x="13376" y="1538"/>
                    <a:pt x="11995" y="3247"/>
                  </a:cubicBezTo>
                  <a:cubicBezTo>
                    <a:pt x="10612" y="4961"/>
                    <a:pt x="10039" y="7089"/>
                    <a:pt x="10144" y="9284"/>
                  </a:cubicBezTo>
                  <a:cubicBezTo>
                    <a:pt x="9861" y="9245"/>
                    <a:pt x="9578" y="9226"/>
                    <a:pt x="9295" y="9226"/>
                  </a:cubicBezTo>
                  <a:cubicBezTo>
                    <a:pt x="7496" y="9226"/>
                    <a:pt x="5721" y="9995"/>
                    <a:pt x="4273" y="11091"/>
                  </a:cubicBezTo>
                  <a:cubicBezTo>
                    <a:pt x="2598" y="12361"/>
                    <a:pt x="1289" y="14041"/>
                    <a:pt x="0" y="15702"/>
                  </a:cubicBezTo>
                  <a:cubicBezTo>
                    <a:pt x="2986" y="15167"/>
                    <a:pt x="5657" y="13973"/>
                    <a:pt x="8212" y="12335"/>
                  </a:cubicBezTo>
                  <a:lnTo>
                    <a:pt x="8212" y="12335"/>
                  </a:lnTo>
                  <a:cubicBezTo>
                    <a:pt x="5800" y="14291"/>
                    <a:pt x="3637" y="17095"/>
                    <a:pt x="3944" y="20187"/>
                  </a:cubicBezTo>
                  <a:cubicBezTo>
                    <a:pt x="4166" y="22421"/>
                    <a:pt x="5663" y="24503"/>
                    <a:pt x="5331" y="26722"/>
                  </a:cubicBezTo>
                  <a:cubicBezTo>
                    <a:pt x="7557" y="25244"/>
                    <a:pt x="9072" y="22739"/>
                    <a:pt x="9348" y="20079"/>
                  </a:cubicBezTo>
                  <a:cubicBezTo>
                    <a:pt x="9449" y="19107"/>
                    <a:pt x="9392" y="18127"/>
                    <a:pt x="9407" y="17150"/>
                  </a:cubicBezTo>
                  <a:cubicBezTo>
                    <a:pt x="9414" y="16710"/>
                    <a:pt x="9638" y="16120"/>
                    <a:pt x="10016" y="16120"/>
                  </a:cubicBezTo>
                  <a:cubicBezTo>
                    <a:pt x="10060" y="16120"/>
                    <a:pt x="10107" y="16128"/>
                    <a:pt x="10155" y="16145"/>
                  </a:cubicBezTo>
                  <a:cubicBezTo>
                    <a:pt x="10283" y="16191"/>
                    <a:pt x="10378" y="16297"/>
                    <a:pt x="10457" y="16407"/>
                  </a:cubicBezTo>
                  <a:cubicBezTo>
                    <a:pt x="11015" y="17173"/>
                    <a:pt x="11068" y="18198"/>
                    <a:pt x="10958" y="19141"/>
                  </a:cubicBezTo>
                  <a:cubicBezTo>
                    <a:pt x="10851" y="20083"/>
                    <a:pt x="10606" y="21018"/>
                    <a:pt x="10651" y="21966"/>
                  </a:cubicBezTo>
                  <a:cubicBezTo>
                    <a:pt x="10779" y="24669"/>
                    <a:pt x="13215" y="26915"/>
                    <a:pt x="13115" y="29619"/>
                  </a:cubicBezTo>
                  <a:cubicBezTo>
                    <a:pt x="13938" y="27866"/>
                    <a:pt x="14729" y="26075"/>
                    <a:pt x="15112" y="24177"/>
                  </a:cubicBezTo>
                  <a:cubicBezTo>
                    <a:pt x="15498" y="22278"/>
                    <a:pt x="15451" y="20241"/>
                    <a:pt x="14644" y="18480"/>
                  </a:cubicBezTo>
                  <a:lnTo>
                    <a:pt x="14644" y="18480"/>
                  </a:lnTo>
                  <a:cubicBezTo>
                    <a:pt x="16356" y="20520"/>
                    <a:pt x="17184" y="23270"/>
                    <a:pt x="19214" y="24993"/>
                  </a:cubicBezTo>
                  <a:cubicBezTo>
                    <a:pt x="20729" y="26279"/>
                    <a:pt x="22758" y="26850"/>
                    <a:pt x="24229" y="28184"/>
                  </a:cubicBezTo>
                  <a:cubicBezTo>
                    <a:pt x="23985" y="25671"/>
                    <a:pt x="23727" y="23113"/>
                    <a:pt x="22741" y="20790"/>
                  </a:cubicBezTo>
                  <a:cubicBezTo>
                    <a:pt x="21754" y="18465"/>
                    <a:pt x="19905" y="16370"/>
                    <a:pt x="17463" y="15729"/>
                  </a:cubicBezTo>
                  <a:cubicBezTo>
                    <a:pt x="17266" y="15678"/>
                    <a:pt x="17363" y="15455"/>
                    <a:pt x="17431" y="15262"/>
                  </a:cubicBezTo>
                  <a:lnTo>
                    <a:pt x="17431" y="15262"/>
                  </a:lnTo>
                  <a:cubicBezTo>
                    <a:pt x="18689" y="15300"/>
                    <a:pt x="19874" y="15846"/>
                    <a:pt x="20986" y="16437"/>
                  </a:cubicBezTo>
                  <a:cubicBezTo>
                    <a:pt x="22097" y="17027"/>
                    <a:pt x="23202" y="17682"/>
                    <a:pt x="24428" y="17966"/>
                  </a:cubicBezTo>
                  <a:cubicBezTo>
                    <a:pt x="24798" y="18052"/>
                    <a:pt x="25184" y="18099"/>
                    <a:pt x="25569" y="18099"/>
                  </a:cubicBezTo>
                  <a:cubicBezTo>
                    <a:pt x="26460" y="18099"/>
                    <a:pt x="27341" y="17848"/>
                    <a:pt x="27986" y="17248"/>
                  </a:cubicBezTo>
                  <a:cubicBezTo>
                    <a:pt x="26942" y="16872"/>
                    <a:pt x="25997" y="16226"/>
                    <a:pt x="25266" y="15391"/>
                  </a:cubicBezTo>
                  <a:cubicBezTo>
                    <a:pt x="24846" y="14910"/>
                    <a:pt x="24497" y="14372"/>
                    <a:pt x="24077" y="13890"/>
                  </a:cubicBezTo>
                  <a:cubicBezTo>
                    <a:pt x="22818" y="12445"/>
                    <a:pt x="20909" y="11596"/>
                    <a:pt x="18995" y="11596"/>
                  </a:cubicBezTo>
                  <a:cubicBezTo>
                    <a:pt x="18754" y="11596"/>
                    <a:pt x="18512" y="11610"/>
                    <a:pt x="18272" y="11637"/>
                  </a:cubicBezTo>
                  <a:cubicBezTo>
                    <a:pt x="18201" y="11645"/>
                    <a:pt x="18125" y="11652"/>
                    <a:pt x="18050" y="11652"/>
                  </a:cubicBezTo>
                  <a:cubicBezTo>
                    <a:pt x="17859" y="11652"/>
                    <a:pt x="17674" y="11610"/>
                    <a:pt x="17596" y="11448"/>
                  </a:cubicBezTo>
                  <a:cubicBezTo>
                    <a:pt x="17595" y="11448"/>
                    <a:pt x="17594" y="11448"/>
                    <a:pt x="17593" y="11448"/>
                  </a:cubicBezTo>
                  <a:cubicBezTo>
                    <a:pt x="17437" y="11448"/>
                    <a:pt x="17520" y="11384"/>
                    <a:pt x="17588" y="11239"/>
                  </a:cubicBezTo>
                  <a:cubicBezTo>
                    <a:pt x="17656" y="11093"/>
                    <a:pt x="17814" y="11014"/>
                    <a:pt x="17963" y="10956"/>
                  </a:cubicBezTo>
                  <a:cubicBezTo>
                    <a:pt x="18584" y="10714"/>
                    <a:pt x="19255" y="10645"/>
                    <a:pt x="19909" y="10512"/>
                  </a:cubicBezTo>
                  <a:cubicBezTo>
                    <a:pt x="22415" y="10006"/>
                    <a:pt x="24711" y="8520"/>
                    <a:pt x="26201" y="6440"/>
                  </a:cubicBezTo>
                  <a:lnTo>
                    <a:pt x="26201" y="6440"/>
                  </a:lnTo>
                  <a:cubicBezTo>
                    <a:pt x="25578" y="6713"/>
                    <a:pt x="24898" y="6852"/>
                    <a:pt x="24218" y="6852"/>
                  </a:cubicBezTo>
                  <a:cubicBezTo>
                    <a:pt x="23773" y="6852"/>
                    <a:pt x="23329" y="6793"/>
                    <a:pt x="22901" y="6673"/>
                  </a:cubicBezTo>
                  <a:cubicBezTo>
                    <a:pt x="22379" y="6527"/>
                    <a:pt x="21885" y="6296"/>
                    <a:pt x="21372" y="6120"/>
                  </a:cubicBezTo>
                  <a:cubicBezTo>
                    <a:pt x="20607" y="5857"/>
                    <a:pt x="19801" y="5731"/>
                    <a:pt x="18993" y="5731"/>
                  </a:cubicBezTo>
                  <a:cubicBezTo>
                    <a:pt x="17180" y="5731"/>
                    <a:pt x="15359" y="6369"/>
                    <a:pt x="13972" y="7537"/>
                  </a:cubicBezTo>
                  <a:lnTo>
                    <a:pt x="13972" y="7537"/>
                  </a:lnTo>
                  <a:cubicBezTo>
                    <a:pt x="15366" y="6101"/>
                    <a:pt x="16494" y="4110"/>
                    <a:pt x="16922" y="2226"/>
                  </a:cubicBezTo>
                  <a:cubicBezTo>
                    <a:pt x="17094" y="1470"/>
                    <a:pt x="17187" y="677"/>
                    <a:pt x="17568" y="1"/>
                  </a:cubicBezTo>
                  <a:close/>
                </a:path>
              </a:pathLst>
            </a:custGeom>
            <a:solidFill>
              <a:srgbClr val="FF75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2" name="Google Shape;1191;p40">
              <a:extLst>
                <a:ext uri="{FF2B5EF4-FFF2-40B4-BE49-F238E27FC236}">
                  <a16:creationId xmlns:a16="http://schemas.microsoft.com/office/drawing/2014/main" id="{366AB75B-1AB8-4D25-B17F-409C74E81859}"/>
                </a:ext>
              </a:extLst>
            </p:cNvPr>
            <p:cNvGrpSpPr/>
            <p:nvPr/>
          </p:nvGrpSpPr>
          <p:grpSpPr>
            <a:xfrm>
              <a:off x="540334" y="-56125"/>
              <a:ext cx="1078419" cy="1134822"/>
              <a:chOff x="7703473" y="1149191"/>
              <a:chExt cx="2785894" cy="2931600"/>
            </a:xfrm>
          </p:grpSpPr>
          <p:sp>
            <p:nvSpPr>
              <p:cNvPr id="73" name="Google Shape;1192;p40">
                <a:extLst>
                  <a:ext uri="{FF2B5EF4-FFF2-40B4-BE49-F238E27FC236}">
                    <a16:creationId xmlns:a16="http://schemas.microsoft.com/office/drawing/2014/main" id="{B6C94634-3A13-4EF8-8F29-E263316326C7}"/>
                  </a:ext>
                </a:extLst>
              </p:cNvPr>
              <p:cNvSpPr/>
              <p:nvPr/>
            </p:nvSpPr>
            <p:spPr>
              <a:xfrm>
                <a:off x="7703473" y="1149191"/>
                <a:ext cx="2785894" cy="2931600"/>
              </a:xfrm>
              <a:custGeom>
                <a:avLst/>
                <a:gdLst/>
                <a:ahLst/>
                <a:cxnLst/>
                <a:rect l="l" t="t" r="r" b="b"/>
                <a:pathLst>
                  <a:path w="27112" h="28530" extrusionOk="0">
                    <a:moveTo>
                      <a:pt x="17016" y="0"/>
                    </a:moveTo>
                    <a:cubicBezTo>
                      <a:pt x="17003" y="0"/>
                      <a:pt x="16990" y="3"/>
                      <a:pt x="16976" y="10"/>
                    </a:cubicBezTo>
                    <a:cubicBezTo>
                      <a:pt x="16522" y="250"/>
                      <a:pt x="16088" y="530"/>
                      <a:pt x="15674" y="836"/>
                    </a:cubicBezTo>
                    <a:cubicBezTo>
                      <a:pt x="14540" y="1688"/>
                      <a:pt x="13585" y="2774"/>
                      <a:pt x="12870" y="3997"/>
                    </a:cubicBezTo>
                    <a:cubicBezTo>
                      <a:pt x="12256" y="5057"/>
                      <a:pt x="11818" y="6220"/>
                      <a:pt x="11604" y="7427"/>
                    </a:cubicBezTo>
                    <a:cubicBezTo>
                      <a:pt x="11524" y="7866"/>
                      <a:pt x="11486" y="8321"/>
                      <a:pt x="11441" y="8762"/>
                    </a:cubicBezTo>
                    <a:cubicBezTo>
                      <a:pt x="11397" y="9231"/>
                      <a:pt x="11324" y="9700"/>
                      <a:pt x="11168" y="10144"/>
                    </a:cubicBezTo>
                    <a:cubicBezTo>
                      <a:pt x="10737" y="9677"/>
                      <a:pt x="10301" y="9215"/>
                      <a:pt x="9859" y="8762"/>
                    </a:cubicBezTo>
                    <a:cubicBezTo>
                      <a:pt x="9653" y="8546"/>
                      <a:pt x="9451" y="8329"/>
                      <a:pt x="9249" y="8109"/>
                    </a:cubicBezTo>
                    <a:cubicBezTo>
                      <a:pt x="8690" y="7500"/>
                      <a:pt x="8006" y="6730"/>
                      <a:pt x="7450" y="6112"/>
                    </a:cubicBezTo>
                    <a:cubicBezTo>
                      <a:pt x="6846" y="5448"/>
                      <a:pt x="6237" y="4786"/>
                      <a:pt x="5581" y="4171"/>
                    </a:cubicBezTo>
                    <a:cubicBezTo>
                      <a:pt x="5570" y="4160"/>
                      <a:pt x="5556" y="4155"/>
                      <a:pt x="5542" y="4155"/>
                    </a:cubicBezTo>
                    <a:cubicBezTo>
                      <a:pt x="5528" y="4155"/>
                      <a:pt x="5514" y="4160"/>
                      <a:pt x="5502" y="4171"/>
                    </a:cubicBezTo>
                    <a:cubicBezTo>
                      <a:pt x="5480" y="4193"/>
                      <a:pt x="5479" y="4228"/>
                      <a:pt x="5500" y="4251"/>
                    </a:cubicBezTo>
                    <a:cubicBezTo>
                      <a:pt x="6321" y="5117"/>
                      <a:pt x="7087" y="6031"/>
                      <a:pt x="7869" y="6937"/>
                    </a:cubicBezTo>
                    <a:cubicBezTo>
                      <a:pt x="8454" y="7617"/>
                      <a:pt x="9046" y="8293"/>
                      <a:pt x="9665" y="8945"/>
                    </a:cubicBezTo>
                    <a:cubicBezTo>
                      <a:pt x="9974" y="9265"/>
                      <a:pt x="10280" y="9586"/>
                      <a:pt x="10585" y="9910"/>
                    </a:cubicBezTo>
                    <a:cubicBezTo>
                      <a:pt x="10543" y="9909"/>
                      <a:pt x="10501" y="9908"/>
                      <a:pt x="10459" y="9908"/>
                    </a:cubicBezTo>
                    <a:cubicBezTo>
                      <a:pt x="10345" y="9908"/>
                      <a:pt x="10231" y="9912"/>
                      <a:pt x="10118" y="9918"/>
                    </a:cubicBezTo>
                    <a:cubicBezTo>
                      <a:pt x="8834" y="10007"/>
                      <a:pt x="7595" y="10421"/>
                      <a:pt x="6419" y="10924"/>
                    </a:cubicBezTo>
                    <a:cubicBezTo>
                      <a:pt x="5715" y="11223"/>
                      <a:pt x="5011" y="11542"/>
                      <a:pt x="4349" y="11934"/>
                    </a:cubicBezTo>
                    <a:cubicBezTo>
                      <a:pt x="3233" y="12569"/>
                      <a:pt x="2355" y="13524"/>
                      <a:pt x="1341" y="14293"/>
                    </a:cubicBezTo>
                    <a:cubicBezTo>
                      <a:pt x="942" y="14596"/>
                      <a:pt x="513" y="14863"/>
                      <a:pt x="55" y="15067"/>
                    </a:cubicBezTo>
                    <a:cubicBezTo>
                      <a:pt x="19" y="15083"/>
                      <a:pt x="1" y="15126"/>
                      <a:pt x="14" y="15164"/>
                    </a:cubicBezTo>
                    <a:cubicBezTo>
                      <a:pt x="27" y="15196"/>
                      <a:pt x="56" y="15214"/>
                      <a:pt x="87" y="15214"/>
                    </a:cubicBezTo>
                    <a:cubicBezTo>
                      <a:pt x="96" y="15214"/>
                      <a:pt x="105" y="15213"/>
                      <a:pt x="114" y="15210"/>
                    </a:cubicBezTo>
                    <a:cubicBezTo>
                      <a:pt x="597" y="15025"/>
                      <a:pt x="1046" y="14759"/>
                      <a:pt x="1466" y="14464"/>
                    </a:cubicBezTo>
                    <a:cubicBezTo>
                      <a:pt x="1884" y="14166"/>
                      <a:pt x="2277" y="13835"/>
                      <a:pt x="2665" y="13508"/>
                    </a:cubicBezTo>
                    <a:cubicBezTo>
                      <a:pt x="3432" y="12843"/>
                      <a:pt x="4235" y="12250"/>
                      <a:pt x="5148" y="11806"/>
                    </a:cubicBezTo>
                    <a:cubicBezTo>
                      <a:pt x="6822" y="10996"/>
                      <a:pt x="8811" y="10093"/>
                      <a:pt x="10703" y="10093"/>
                    </a:cubicBezTo>
                    <a:cubicBezTo>
                      <a:pt x="10721" y="10093"/>
                      <a:pt x="10740" y="10093"/>
                      <a:pt x="10758" y="10093"/>
                    </a:cubicBezTo>
                    <a:cubicBezTo>
                      <a:pt x="10946" y="10294"/>
                      <a:pt x="11134" y="10496"/>
                      <a:pt x="11320" y="10700"/>
                    </a:cubicBezTo>
                    <a:cubicBezTo>
                      <a:pt x="11004" y="10774"/>
                      <a:pt x="10696" y="10882"/>
                      <a:pt x="10399" y="11010"/>
                    </a:cubicBezTo>
                    <a:cubicBezTo>
                      <a:pt x="9383" y="11460"/>
                      <a:pt x="8433" y="12163"/>
                      <a:pt x="7887" y="13147"/>
                    </a:cubicBezTo>
                    <a:cubicBezTo>
                      <a:pt x="7527" y="13798"/>
                      <a:pt x="7254" y="14471"/>
                      <a:pt x="6991" y="15164"/>
                    </a:cubicBezTo>
                    <a:cubicBezTo>
                      <a:pt x="6731" y="15858"/>
                      <a:pt x="6602" y="16606"/>
                      <a:pt x="6566" y="17343"/>
                    </a:cubicBezTo>
                    <a:cubicBezTo>
                      <a:pt x="6529" y="18079"/>
                      <a:pt x="6552" y="18811"/>
                      <a:pt x="6525" y="19534"/>
                    </a:cubicBezTo>
                    <a:cubicBezTo>
                      <a:pt x="6487" y="20621"/>
                      <a:pt x="6334" y="21706"/>
                      <a:pt x="6183" y="22785"/>
                    </a:cubicBezTo>
                    <a:cubicBezTo>
                      <a:pt x="6031" y="23837"/>
                      <a:pt x="5883" y="24971"/>
                      <a:pt x="5153" y="25793"/>
                    </a:cubicBezTo>
                    <a:cubicBezTo>
                      <a:pt x="5124" y="25823"/>
                      <a:pt x="5126" y="25872"/>
                      <a:pt x="5156" y="25901"/>
                    </a:cubicBezTo>
                    <a:cubicBezTo>
                      <a:pt x="5170" y="25915"/>
                      <a:pt x="5190" y="25921"/>
                      <a:pt x="5209" y="25921"/>
                    </a:cubicBezTo>
                    <a:cubicBezTo>
                      <a:pt x="5230" y="25921"/>
                      <a:pt x="5250" y="25914"/>
                      <a:pt x="5265" y="25898"/>
                    </a:cubicBezTo>
                    <a:cubicBezTo>
                      <a:pt x="5523" y="25628"/>
                      <a:pt x="5726" y="25303"/>
                      <a:pt x="5875" y="24962"/>
                    </a:cubicBezTo>
                    <a:cubicBezTo>
                      <a:pt x="6174" y="24281"/>
                      <a:pt x="6293" y="23544"/>
                      <a:pt x="6406" y="22818"/>
                    </a:cubicBezTo>
                    <a:cubicBezTo>
                      <a:pt x="6577" y="21732"/>
                      <a:pt x="6742" y="20647"/>
                      <a:pt x="6788" y="19544"/>
                    </a:cubicBezTo>
                    <a:cubicBezTo>
                      <a:pt x="6818" y="18809"/>
                      <a:pt x="6796" y="18079"/>
                      <a:pt x="6836" y="17359"/>
                    </a:cubicBezTo>
                    <a:cubicBezTo>
                      <a:pt x="6855" y="16999"/>
                      <a:pt x="6893" y="16640"/>
                      <a:pt x="6957" y="16288"/>
                    </a:cubicBezTo>
                    <a:cubicBezTo>
                      <a:pt x="7086" y="15579"/>
                      <a:pt x="7361" y="14909"/>
                      <a:pt x="7643" y="14245"/>
                    </a:cubicBezTo>
                    <a:cubicBezTo>
                      <a:pt x="7786" y="13911"/>
                      <a:pt x="7931" y="13582"/>
                      <a:pt x="8102" y="13268"/>
                    </a:cubicBezTo>
                    <a:cubicBezTo>
                      <a:pt x="8606" y="12323"/>
                      <a:pt x="9520" y="11641"/>
                      <a:pt x="10479" y="11189"/>
                    </a:cubicBezTo>
                    <a:cubicBezTo>
                      <a:pt x="10791" y="11046"/>
                      <a:pt x="11116" y="10926"/>
                      <a:pt x="11451" y="10844"/>
                    </a:cubicBezTo>
                    <a:cubicBezTo>
                      <a:pt x="11733" y="11152"/>
                      <a:pt x="12012" y="11462"/>
                      <a:pt x="12290" y="11775"/>
                    </a:cubicBezTo>
                    <a:cubicBezTo>
                      <a:pt x="12082" y="12249"/>
                      <a:pt x="11897" y="12733"/>
                      <a:pt x="11739" y="13226"/>
                    </a:cubicBezTo>
                    <a:cubicBezTo>
                      <a:pt x="11297" y="14607"/>
                      <a:pt x="11061" y="16094"/>
                      <a:pt x="11305" y="17538"/>
                    </a:cubicBezTo>
                    <a:cubicBezTo>
                      <a:pt x="11822" y="20514"/>
                      <a:pt x="13761" y="23271"/>
                      <a:pt x="13283" y="26377"/>
                    </a:cubicBezTo>
                    <a:cubicBezTo>
                      <a:pt x="13170" y="27080"/>
                      <a:pt x="12922" y="27757"/>
                      <a:pt x="12678" y="28427"/>
                    </a:cubicBezTo>
                    <a:cubicBezTo>
                      <a:pt x="12664" y="28466"/>
                      <a:pt x="12683" y="28509"/>
                      <a:pt x="12721" y="28524"/>
                    </a:cubicBezTo>
                    <a:cubicBezTo>
                      <a:pt x="12731" y="28527"/>
                      <a:pt x="12741" y="28529"/>
                      <a:pt x="12750" y="28529"/>
                    </a:cubicBezTo>
                    <a:cubicBezTo>
                      <a:pt x="12781" y="28529"/>
                      <a:pt x="12809" y="28512"/>
                      <a:pt x="12821" y="28482"/>
                    </a:cubicBezTo>
                    <a:cubicBezTo>
                      <a:pt x="12954" y="28149"/>
                      <a:pt x="13089" y="27813"/>
                      <a:pt x="13204" y="27468"/>
                    </a:cubicBezTo>
                    <a:cubicBezTo>
                      <a:pt x="14413" y="24202"/>
                      <a:pt x="12421" y="21122"/>
                      <a:pt x="11673" y="18015"/>
                    </a:cubicBezTo>
                    <a:cubicBezTo>
                      <a:pt x="11276" y="16455"/>
                      <a:pt x="11478" y="14815"/>
                      <a:pt x="11938" y="13288"/>
                    </a:cubicBezTo>
                    <a:cubicBezTo>
                      <a:pt x="12075" y="12824"/>
                      <a:pt x="12238" y="12369"/>
                      <a:pt x="12416" y="11918"/>
                    </a:cubicBezTo>
                    <a:cubicBezTo>
                      <a:pt x="13300" y="12921"/>
                      <a:pt x="14162" y="13944"/>
                      <a:pt x="14999" y="14984"/>
                    </a:cubicBezTo>
                    <a:cubicBezTo>
                      <a:pt x="16918" y="17365"/>
                      <a:pt x="18745" y="19828"/>
                      <a:pt x="20470" y="22357"/>
                    </a:cubicBezTo>
                    <a:cubicBezTo>
                      <a:pt x="21419" y="23782"/>
                      <a:pt x="22331" y="25247"/>
                      <a:pt x="23101" y="26778"/>
                    </a:cubicBezTo>
                    <a:cubicBezTo>
                      <a:pt x="23110" y="26798"/>
                      <a:pt x="23131" y="26810"/>
                      <a:pt x="23153" y="26810"/>
                    </a:cubicBezTo>
                    <a:cubicBezTo>
                      <a:pt x="23162" y="26810"/>
                      <a:pt x="23170" y="26808"/>
                      <a:pt x="23178" y="26804"/>
                    </a:cubicBezTo>
                    <a:cubicBezTo>
                      <a:pt x="23206" y="26790"/>
                      <a:pt x="23218" y="26755"/>
                      <a:pt x="23204" y="26728"/>
                    </a:cubicBezTo>
                    <a:cubicBezTo>
                      <a:pt x="22941" y="26201"/>
                      <a:pt x="22635" y="25661"/>
                      <a:pt x="22341" y="25151"/>
                    </a:cubicBezTo>
                    <a:cubicBezTo>
                      <a:pt x="20215" y="21542"/>
                      <a:pt x="17707" y="18176"/>
                      <a:pt x="15158" y="14858"/>
                    </a:cubicBezTo>
                    <a:cubicBezTo>
                      <a:pt x="14459" y="13962"/>
                      <a:pt x="13740" y="13080"/>
                      <a:pt x="13002" y="12215"/>
                    </a:cubicBezTo>
                    <a:cubicBezTo>
                      <a:pt x="13512" y="12079"/>
                      <a:pt x="14039" y="12013"/>
                      <a:pt x="14567" y="12013"/>
                    </a:cubicBezTo>
                    <a:cubicBezTo>
                      <a:pt x="14658" y="12013"/>
                      <a:pt x="14748" y="12015"/>
                      <a:pt x="14839" y="12019"/>
                    </a:cubicBezTo>
                    <a:cubicBezTo>
                      <a:pt x="17464" y="12124"/>
                      <a:pt x="19726" y="13660"/>
                      <a:pt x="21730" y="15224"/>
                    </a:cubicBezTo>
                    <a:cubicBezTo>
                      <a:pt x="22621" y="15907"/>
                      <a:pt x="23541" y="16713"/>
                      <a:pt x="24606" y="17108"/>
                    </a:cubicBezTo>
                    <a:cubicBezTo>
                      <a:pt x="25012" y="17257"/>
                      <a:pt x="25452" y="17347"/>
                      <a:pt x="25889" y="17347"/>
                    </a:cubicBezTo>
                    <a:cubicBezTo>
                      <a:pt x="26289" y="17347"/>
                      <a:pt x="26687" y="17271"/>
                      <a:pt x="27054" y="17097"/>
                    </a:cubicBezTo>
                    <a:cubicBezTo>
                      <a:pt x="27095" y="17081"/>
                      <a:pt x="27112" y="17037"/>
                      <a:pt x="27095" y="16999"/>
                    </a:cubicBezTo>
                    <a:cubicBezTo>
                      <a:pt x="27082" y="16970"/>
                      <a:pt x="27054" y="16952"/>
                      <a:pt x="27024" y="16952"/>
                    </a:cubicBezTo>
                    <a:cubicBezTo>
                      <a:pt x="27014" y="16952"/>
                      <a:pt x="27004" y="16954"/>
                      <a:pt x="26994" y="16958"/>
                    </a:cubicBezTo>
                    <a:cubicBezTo>
                      <a:pt x="26848" y="17020"/>
                      <a:pt x="26697" y="17069"/>
                      <a:pt x="26544" y="17102"/>
                    </a:cubicBezTo>
                    <a:cubicBezTo>
                      <a:pt x="26390" y="17136"/>
                      <a:pt x="26233" y="17154"/>
                      <a:pt x="26075" y="17160"/>
                    </a:cubicBezTo>
                    <a:cubicBezTo>
                      <a:pt x="26042" y="17161"/>
                      <a:pt x="26008" y="17162"/>
                      <a:pt x="25975" y="17162"/>
                    </a:cubicBezTo>
                    <a:cubicBezTo>
                      <a:pt x="25691" y="17162"/>
                      <a:pt x="25410" y="17122"/>
                      <a:pt x="25136" y="17052"/>
                    </a:cubicBezTo>
                    <a:cubicBezTo>
                      <a:pt x="23892" y="16733"/>
                      <a:pt x="22887" y="15787"/>
                      <a:pt x="21893" y="15020"/>
                    </a:cubicBezTo>
                    <a:cubicBezTo>
                      <a:pt x="19854" y="13403"/>
                      <a:pt x="17537" y="11861"/>
                      <a:pt x="14848" y="11800"/>
                    </a:cubicBezTo>
                    <a:cubicBezTo>
                      <a:pt x="14819" y="11800"/>
                      <a:pt x="14790" y="11800"/>
                      <a:pt x="14761" y="11800"/>
                    </a:cubicBezTo>
                    <a:cubicBezTo>
                      <a:pt x="14294" y="11800"/>
                      <a:pt x="13826" y="11840"/>
                      <a:pt x="13371" y="11944"/>
                    </a:cubicBezTo>
                    <a:cubicBezTo>
                      <a:pt x="13209" y="11977"/>
                      <a:pt x="13051" y="12027"/>
                      <a:pt x="12891" y="12073"/>
                    </a:cubicBezTo>
                    <a:cubicBezTo>
                      <a:pt x="12889" y="12074"/>
                      <a:pt x="12886" y="12074"/>
                      <a:pt x="12884" y="12075"/>
                    </a:cubicBezTo>
                    <a:cubicBezTo>
                      <a:pt x="12586" y="11728"/>
                      <a:pt x="12284" y="11382"/>
                      <a:pt x="11980" y="11040"/>
                    </a:cubicBezTo>
                    <a:cubicBezTo>
                      <a:pt x="12006" y="11029"/>
                      <a:pt x="12030" y="11019"/>
                      <a:pt x="12056" y="11007"/>
                    </a:cubicBezTo>
                    <a:cubicBezTo>
                      <a:pt x="12190" y="10947"/>
                      <a:pt x="12524" y="10697"/>
                      <a:pt x="12638" y="10620"/>
                    </a:cubicBezTo>
                    <a:cubicBezTo>
                      <a:pt x="14109" y="9596"/>
                      <a:pt x="15666" y="8551"/>
                      <a:pt x="17475" y="8293"/>
                    </a:cubicBezTo>
                    <a:cubicBezTo>
                      <a:pt x="18382" y="8167"/>
                      <a:pt x="19282" y="8237"/>
                      <a:pt x="20201" y="8171"/>
                    </a:cubicBezTo>
                    <a:cubicBezTo>
                      <a:pt x="22040" y="8042"/>
                      <a:pt x="23850" y="7460"/>
                      <a:pt x="25410" y="6478"/>
                    </a:cubicBezTo>
                    <a:cubicBezTo>
                      <a:pt x="25445" y="6456"/>
                      <a:pt x="25457" y="6412"/>
                      <a:pt x="25437" y="6375"/>
                    </a:cubicBezTo>
                    <a:cubicBezTo>
                      <a:pt x="25422" y="6350"/>
                      <a:pt x="25396" y="6336"/>
                      <a:pt x="25369" y="6336"/>
                    </a:cubicBezTo>
                    <a:cubicBezTo>
                      <a:pt x="25356" y="6336"/>
                      <a:pt x="25343" y="6339"/>
                      <a:pt x="25332" y="6346"/>
                    </a:cubicBezTo>
                    <a:cubicBezTo>
                      <a:pt x="25070" y="6497"/>
                      <a:pt x="24802" y="6639"/>
                      <a:pt x="24531" y="6771"/>
                    </a:cubicBezTo>
                    <a:cubicBezTo>
                      <a:pt x="23173" y="7427"/>
                      <a:pt x="21688" y="7820"/>
                      <a:pt x="20185" y="7911"/>
                    </a:cubicBezTo>
                    <a:cubicBezTo>
                      <a:pt x="18976" y="7978"/>
                      <a:pt x="17709" y="7854"/>
                      <a:pt x="16529" y="8224"/>
                    </a:cubicBezTo>
                    <a:cubicBezTo>
                      <a:pt x="14895" y="8705"/>
                      <a:pt x="13505" y="9727"/>
                      <a:pt x="12156" y="10729"/>
                    </a:cubicBezTo>
                    <a:cubicBezTo>
                      <a:pt x="12060" y="10804"/>
                      <a:pt x="11966" y="10858"/>
                      <a:pt x="11857" y="10900"/>
                    </a:cubicBezTo>
                    <a:cubicBezTo>
                      <a:pt x="11670" y="10690"/>
                      <a:pt x="11481" y="10480"/>
                      <a:pt x="11289" y="10273"/>
                    </a:cubicBezTo>
                    <a:cubicBezTo>
                      <a:pt x="11374" y="10069"/>
                      <a:pt x="11445" y="9858"/>
                      <a:pt x="11498" y="9644"/>
                    </a:cubicBezTo>
                    <a:cubicBezTo>
                      <a:pt x="11646" y="9052"/>
                      <a:pt x="11680" y="8441"/>
                      <a:pt x="11775" y="7844"/>
                    </a:cubicBezTo>
                    <a:cubicBezTo>
                      <a:pt x="11843" y="7410"/>
                      <a:pt x="11941" y="6977"/>
                      <a:pt x="12062" y="6555"/>
                    </a:cubicBezTo>
                    <a:cubicBezTo>
                      <a:pt x="12644" y="4559"/>
                      <a:pt x="13814" y="2745"/>
                      <a:pt x="15372" y="1373"/>
                    </a:cubicBezTo>
                    <a:cubicBezTo>
                      <a:pt x="15893" y="916"/>
                      <a:pt x="16459" y="507"/>
                      <a:pt x="17058" y="157"/>
                    </a:cubicBezTo>
                    <a:cubicBezTo>
                      <a:pt x="17141" y="101"/>
                      <a:pt x="17089" y="0"/>
                      <a:pt x="17016"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1193;p40">
                <a:extLst>
                  <a:ext uri="{FF2B5EF4-FFF2-40B4-BE49-F238E27FC236}">
                    <a16:creationId xmlns:a16="http://schemas.microsoft.com/office/drawing/2014/main" id="{4BAFE060-83F3-4A46-8021-9DE4CF865854}"/>
                  </a:ext>
                </a:extLst>
              </p:cNvPr>
              <p:cNvSpPr/>
              <p:nvPr/>
            </p:nvSpPr>
            <p:spPr>
              <a:xfrm>
                <a:off x="9272137" y="2439491"/>
                <a:ext cx="69873" cy="65763"/>
              </a:xfrm>
              <a:custGeom>
                <a:avLst/>
                <a:gdLst/>
                <a:ahLst/>
                <a:cxnLst/>
                <a:rect l="l" t="t" r="r" b="b"/>
                <a:pathLst>
                  <a:path w="680" h="640" extrusionOk="0">
                    <a:moveTo>
                      <a:pt x="102" y="0"/>
                    </a:moveTo>
                    <a:cubicBezTo>
                      <a:pt x="92" y="0"/>
                      <a:pt x="82" y="2"/>
                      <a:pt x="72" y="6"/>
                    </a:cubicBezTo>
                    <a:cubicBezTo>
                      <a:pt x="24" y="23"/>
                      <a:pt x="0" y="74"/>
                      <a:pt x="17" y="121"/>
                    </a:cubicBezTo>
                    <a:cubicBezTo>
                      <a:pt x="80" y="286"/>
                      <a:pt x="192" y="422"/>
                      <a:pt x="325" y="535"/>
                    </a:cubicBezTo>
                    <a:cubicBezTo>
                      <a:pt x="370" y="572"/>
                      <a:pt x="417" y="606"/>
                      <a:pt x="474" y="631"/>
                    </a:cubicBezTo>
                    <a:cubicBezTo>
                      <a:pt x="486" y="636"/>
                      <a:pt x="499" y="639"/>
                      <a:pt x="512" y="639"/>
                    </a:cubicBezTo>
                    <a:cubicBezTo>
                      <a:pt x="524" y="639"/>
                      <a:pt x="536" y="637"/>
                      <a:pt x="547" y="633"/>
                    </a:cubicBezTo>
                    <a:cubicBezTo>
                      <a:pt x="680" y="578"/>
                      <a:pt x="575" y="427"/>
                      <a:pt x="524" y="351"/>
                    </a:cubicBezTo>
                    <a:cubicBezTo>
                      <a:pt x="422" y="210"/>
                      <a:pt x="297" y="86"/>
                      <a:pt x="139" y="8"/>
                    </a:cubicBezTo>
                    <a:cubicBezTo>
                      <a:pt x="127" y="3"/>
                      <a:pt x="115" y="0"/>
                      <a:pt x="102"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1194;p40">
                <a:extLst>
                  <a:ext uri="{FF2B5EF4-FFF2-40B4-BE49-F238E27FC236}">
                    <a16:creationId xmlns:a16="http://schemas.microsoft.com/office/drawing/2014/main" id="{1F2E3B39-C75A-4358-A591-FDFA5E70840F}"/>
                  </a:ext>
                </a:extLst>
              </p:cNvPr>
              <p:cNvSpPr/>
              <p:nvPr/>
            </p:nvSpPr>
            <p:spPr>
              <a:xfrm>
                <a:off x="9216752" y="2461686"/>
                <a:ext cx="53535" cy="59803"/>
              </a:xfrm>
              <a:custGeom>
                <a:avLst/>
                <a:gdLst/>
                <a:ahLst/>
                <a:cxnLst/>
                <a:rect l="l" t="t" r="r" b="b"/>
                <a:pathLst>
                  <a:path w="521" h="582" extrusionOk="0">
                    <a:moveTo>
                      <a:pt x="107" y="0"/>
                    </a:moveTo>
                    <a:cubicBezTo>
                      <a:pt x="52" y="0"/>
                      <a:pt x="0" y="53"/>
                      <a:pt x="14" y="111"/>
                    </a:cubicBezTo>
                    <a:cubicBezTo>
                      <a:pt x="24" y="164"/>
                      <a:pt x="43" y="210"/>
                      <a:pt x="64" y="254"/>
                    </a:cubicBezTo>
                    <a:cubicBezTo>
                      <a:pt x="134" y="384"/>
                      <a:pt x="227" y="503"/>
                      <a:pt x="363" y="571"/>
                    </a:cubicBezTo>
                    <a:cubicBezTo>
                      <a:pt x="376" y="578"/>
                      <a:pt x="391" y="581"/>
                      <a:pt x="405" y="581"/>
                    </a:cubicBezTo>
                    <a:cubicBezTo>
                      <a:pt x="465" y="581"/>
                      <a:pt x="521" y="523"/>
                      <a:pt x="506" y="459"/>
                    </a:cubicBezTo>
                    <a:cubicBezTo>
                      <a:pt x="495" y="406"/>
                      <a:pt x="476" y="361"/>
                      <a:pt x="452" y="317"/>
                    </a:cubicBezTo>
                    <a:cubicBezTo>
                      <a:pt x="380" y="189"/>
                      <a:pt x="280" y="76"/>
                      <a:pt x="145" y="9"/>
                    </a:cubicBezTo>
                    <a:cubicBezTo>
                      <a:pt x="133" y="3"/>
                      <a:pt x="120" y="0"/>
                      <a:pt x="107"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1195;p40">
                <a:extLst>
                  <a:ext uri="{FF2B5EF4-FFF2-40B4-BE49-F238E27FC236}">
                    <a16:creationId xmlns:a16="http://schemas.microsoft.com/office/drawing/2014/main" id="{9F0AAD8E-A742-4533-9334-5B84FDADAEA4}"/>
                  </a:ext>
                </a:extLst>
              </p:cNvPr>
              <p:cNvSpPr/>
              <p:nvPr/>
            </p:nvSpPr>
            <p:spPr>
              <a:xfrm>
                <a:off x="8829981" y="2322967"/>
                <a:ext cx="46034" cy="42849"/>
              </a:xfrm>
              <a:custGeom>
                <a:avLst/>
                <a:gdLst/>
                <a:ahLst/>
                <a:cxnLst/>
                <a:rect l="l" t="t" r="r" b="b"/>
                <a:pathLst>
                  <a:path w="448" h="417" extrusionOk="0">
                    <a:moveTo>
                      <a:pt x="112" y="0"/>
                    </a:moveTo>
                    <a:cubicBezTo>
                      <a:pt x="53" y="0"/>
                      <a:pt x="1" y="54"/>
                      <a:pt x="10" y="116"/>
                    </a:cubicBezTo>
                    <a:cubicBezTo>
                      <a:pt x="25" y="224"/>
                      <a:pt x="87" y="311"/>
                      <a:pt x="173" y="372"/>
                    </a:cubicBezTo>
                    <a:cubicBezTo>
                      <a:pt x="218" y="403"/>
                      <a:pt x="260" y="417"/>
                      <a:pt x="296" y="417"/>
                    </a:cubicBezTo>
                    <a:cubicBezTo>
                      <a:pt x="394" y="417"/>
                      <a:pt x="447" y="315"/>
                      <a:pt x="373" y="188"/>
                    </a:cubicBezTo>
                    <a:cubicBezTo>
                      <a:pt x="319" y="96"/>
                      <a:pt x="238" y="26"/>
                      <a:pt x="131" y="2"/>
                    </a:cubicBezTo>
                    <a:cubicBezTo>
                      <a:pt x="125" y="1"/>
                      <a:pt x="118" y="0"/>
                      <a:pt x="112"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1196;p40">
                <a:extLst>
                  <a:ext uri="{FF2B5EF4-FFF2-40B4-BE49-F238E27FC236}">
                    <a16:creationId xmlns:a16="http://schemas.microsoft.com/office/drawing/2014/main" id="{6912C5E5-D54F-4CEA-A95A-0A621E036868}"/>
                  </a:ext>
                </a:extLst>
              </p:cNvPr>
              <p:cNvSpPr/>
              <p:nvPr/>
            </p:nvSpPr>
            <p:spPr>
              <a:xfrm>
                <a:off x="8776753" y="2352149"/>
                <a:ext cx="47062" cy="47678"/>
              </a:xfrm>
              <a:custGeom>
                <a:avLst/>
                <a:gdLst/>
                <a:ahLst/>
                <a:cxnLst/>
                <a:rect l="l" t="t" r="r" b="b"/>
                <a:pathLst>
                  <a:path w="458" h="464" extrusionOk="0">
                    <a:moveTo>
                      <a:pt x="108" y="0"/>
                    </a:moveTo>
                    <a:cubicBezTo>
                      <a:pt x="52" y="0"/>
                      <a:pt x="1" y="51"/>
                      <a:pt x="9" y="110"/>
                    </a:cubicBezTo>
                    <a:cubicBezTo>
                      <a:pt x="24" y="230"/>
                      <a:pt x="91" y="326"/>
                      <a:pt x="181" y="401"/>
                    </a:cubicBezTo>
                    <a:cubicBezTo>
                      <a:pt x="219" y="429"/>
                      <a:pt x="269" y="463"/>
                      <a:pt x="322" y="463"/>
                    </a:cubicBezTo>
                    <a:cubicBezTo>
                      <a:pt x="325" y="463"/>
                      <a:pt x="328" y="463"/>
                      <a:pt x="331" y="463"/>
                    </a:cubicBezTo>
                    <a:cubicBezTo>
                      <a:pt x="457" y="442"/>
                      <a:pt x="437" y="312"/>
                      <a:pt x="391" y="230"/>
                    </a:cubicBezTo>
                    <a:cubicBezTo>
                      <a:pt x="334" y="127"/>
                      <a:pt x="250" y="43"/>
                      <a:pt x="138" y="5"/>
                    </a:cubicBezTo>
                    <a:cubicBezTo>
                      <a:pt x="128" y="2"/>
                      <a:pt x="118" y="0"/>
                      <a:pt x="108"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1197;p40">
                <a:extLst>
                  <a:ext uri="{FF2B5EF4-FFF2-40B4-BE49-F238E27FC236}">
                    <a16:creationId xmlns:a16="http://schemas.microsoft.com/office/drawing/2014/main" id="{5DA8C862-E70F-41C6-A571-3A502F5879A0}"/>
                  </a:ext>
                </a:extLst>
              </p:cNvPr>
              <p:cNvSpPr/>
              <p:nvPr/>
            </p:nvSpPr>
            <p:spPr>
              <a:xfrm>
                <a:off x="8951951" y="1947190"/>
                <a:ext cx="63092" cy="52200"/>
              </a:xfrm>
              <a:custGeom>
                <a:avLst/>
                <a:gdLst/>
                <a:ahLst/>
                <a:cxnLst/>
                <a:rect l="l" t="t" r="r" b="b"/>
                <a:pathLst>
                  <a:path w="614" h="508" extrusionOk="0">
                    <a:moveTo>
                      <a:pt x="115" y="1"/>
                    </a:moveTo>
                    <a:cubicBezTo>
                      <a:pt x="53" y="1"/>
                      <a:pt x="1" y="71"/>
                      <a:pt x="29" y="130"/>
                    </a:cubicBezTo>
                    <a:cubicBezTo>
                      <a:pt x="50" y="181"/>
                      <a:pt x="79" y="222"/>
                      <a:pt x="109" y="259"/>
                    </a:cubicBezTo>
                    <a:cubicBezTo>
                      <a:pt x="205" y="372"/>
                      <a:pt x="319" y="466"/>
                      <a:pt x="466" y="504"/>
                    </a:cubicBezTo>
                    <a:cubicBezTo>
                      <a:pt x="475" y="506"/>
                      <a:pt x="483" y="508"/>
                      <a:pt x="491" y="508"/>
                    </a:cubicBezTo>
                    <a:cubicBezTo>
                      <a:pt x="559" y="508"/>
                      <a:pt x="614" y="431"/>
                      <a:pt x="582" y="365"/>
                    </a:cubicBezTo>
                    <a:cubicBezTo>
                      <a:pt x="561" y="316"/>
                      <a:pt x="532" y="276"/>
                      <a:pt x="500" y="239"/>
                    </a:cubicBezTo>
                    <a:cubicBezTo>
                      <a:pt x="402" y="129"/>
                      <a:pt x="281" y="41"/>
                      <a:pt x="135" y="3"/>
                    </a:cubicBezTo>
                    <a:cubicBezTo>
                      <a:pt x="129" y="1"/>
                      <a:pt x="122" y="1"/>
                      <a:pt x="115"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1198;p40">
                <a:extLst>
                  <a:ext uri="{FF2B5EF4-FFF2-40B4-BE49-F238E27FC236}">
                    <a16:creationId xmlns:a16="http://schemas.microsoft.com/office/drawing/2014/main" id="{32AA557C-C66C-4C52-91CC-FE9FE08B615D}"/>
                  </a:ext>
                </a:extLst>
              </p:cNvPr>
              <p:cNvSpPr/>
              <p:nvPr/>
            </p:nvSpPr>
            <p:spPr>
              <a:xfrm>
                <a:off x="8942806" y="1999390"/>
                <a:ext cx="47165" cy="43671"/>
              </a:xfrm>
              <a:custGeom>
                <a:avLst/>
                <a:gdLst/>
                <a:ahLst/>
                <a:cxnLst/>
                <a:rect l="l" t="t" r="r" b="b"/>
                <a:pathLst>
                  <a:path w="459" h="425" extrusionOk="0">
                    <a:moveTo>
                      <a:pt x="113" y="1"/>
                    </a:moveTo>
                    <a:cubicBezTo>
                      <a:pt x="52" y="1"/>
                      <a:pt x="1" y="61"/>
                      <a:pt x="14" y="121"/>
                    </a:cubicBezTo>
                    <a:cubicBezTo>
                      <a:pt x="51" y="267"/>
                      <a:pt x="168" y="390"/>
                      <a:pt x="317" y="423"/>
                    </a:cubicBezTo>
                    <a:cubicBezTo>
                      <a:pt x="323" y="424"/>
                      <a:pt x="329" y="424"/>
                      <a:pt x="335" y="424"/>
                    </a:cubicBezTo>
                    <a:cubicBezTo>
                      <a:pt x="402" y="424"/>
                      <a:pt x="458" y="360"/>
                      <a:pt x="443" y="291"/>
                    </a:cubicBezTo>
                    <a:cubicBezTo>
                      <a:pt x="433" y="248"/>
                      <a:pt x="417" y="216"/>
                      <a:pt x="397" y="184"/>
                    </a:cubicBezTo>
                    <a:cubicBezTo>
                      <a:pt x="334" y="94"/>
                      <a:pt x="243" y="24"/>
                      <a:pt x="130" y="2"/>
                    </a:cubicBezTo>
                    <a:cubicBezTo>
                      <a:pt x="124" y="1"/>
                      <a:pt x="118" y="1"/>
                      <a:pt x="113"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1199;p40">
                <a:extLst>
                  <a:ext uri="{FF2B5EF4-FFF2-40B4-BE49-F238E27FC236}">
                    <a16:creationId xmlns:a16="http://schemas.microsoft.com/office/drawing/2014/main" id="{9A09BB3E-F2AA-4D1B-85CC-1AE9E968F064}"/>
                  </a:ext>
                </a:extLst>
              </p:cNvPr>
              <p:cNvSpPr/>
              <p:nvPr/>
            </p:nvSpPr>
            <p:spPr>
              <a:xfrm>
                <a:off x="8558501" y="2095466"/>
                <a:ext cx="36478" cy="48192"/>
              </a:xfrm>
              <a:custGeom>
                <a:avLst/>
                <a:gdLst/>
                <a:ahLst/>
                <a:cxnLst/>
                <a:rect l="l" t="t" r="r" b="b"/>
                <a:pathLst>
                  <a:path w="355" h="469" extrusionOk="0">
                    <a:moveTo>
                      <a:pt x="127" y="1"/>
                    </a:moveTo>
                    <a:cubicBezTo>
                      <a:pt x="81" y="1"/>
                      <a:pt x="36" y="32"/>
                      <a:pt x="26" y="81"/>
                    </a:cubicBezTo>
                    <a:cubicBezTo>
                      <a:pt x="0" y="223"/>
                      <a:pt x="56" y="372"/>
                      <a:pt x="178" y="452"/>
                    </a:cubicBezTo>
                    <a:cubicBezTo>
                      <a:pt x="196" y="463"/>
                      <a:pt x="216" y="469"/>
                      <a:pt x="236" y="469"/>
                    </a:cubicBezTo>
                    <a:cubicBezTo>
                      <a:pt x="286" y="469"/>
                      <a:pt x="334" y="434"/>
                      <a:pt x="345" y="381"/>
                    </a:cubicBezTo>
                    <a:cubicBezTo>
                      <a:pt x="354" y="340"/>
                      <a:pt x="351" y="305"/>
                      <a:pt x="346" y="271"/>
                    </a:cubicBezTo>
                    <a:cubicBezTo>
                      <a:pt x="325" y="167"/>
                      <a:pt x="271" y="74"/>
                      <a:pt x="178" y="15"/>
                    </a:cubicBezTo>
                    <a:cubicBezTo>
                      <a:pt x="162" y="5"/>
                      <a:pt x="145" y="1"/>
                      <a:pt x="127"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200;p40">
                <a:extLst>
                  <a:ext uri="{FF2B5EF4-FFF2-40B4-BE49-F238E27FC236}">
                    <a16:creationId xmlns:a16="http://schemas.microsoft.com/office/drawing/2014/main" id="{B1830A1C-C44A-4BAD-88B4-6F09EFDAB93A}"/>
                  </a:ext>
                </a:extLst>
              </p:cNvPr>
              <p:cNvSpPr/>
              <p:nvPr/>
            </p:nvSpPr>
            <p:spPr>
              <a:xfrm>
                <a:off x="8506918" y="2115195"/>
                <a:ext cx="39663" cy="56104"/>
              </a:xfrm>
              <a:custGeom>
                <a:avLst/>
                <a:gdLst/>
                <a:ahLst/>
                <a:cxnLst/>
                <a:rect l="l" t="t" r="r" b="b"/>
                <a:pathLst>
                  <a:path w="386" h="546" extrusionOk="0">
                    <a:moveTo>
                      <a:pt x="102" y="1"/>
                    </a:moveTo>
                    <a:cubicBezTo>
                      <a:pt x="54" y="1"/>
                      <a:pt x="7" y="37"/>
                      <a:pt x="4" y="90"/>
                    </a:cubicBezTo>
                    <a:cubicBezTo>
                      <a:pt x="0" y="137"/>
                      <a:pt x="7" y="180"/>
                      <a:pt x="16" y="222"/>
                    </a:cubicBezTo>
                    <a:cubicBezTo>
                      <a:pt x="48" y="346"/>
                      <a:pt x="113" y="462"/>
                      <a:pt x="227" y="532"/>
                    </a:cubicBezTo>
                    <a:cubicBezTo>
                      <a:pt x="243" y="541"/>
                      <a:pt x="261" y="546"/>
                      <a:pt x="278" y="546"/>
                    </a:cubicBezTo>
                    <a:cubicBezTo>
                      <a:pt x="332" y="546"/>
                      <a:pt x="385" y="502"/>
                      <a:pt x="385" y="443"/>
                    </a:cubicBezTo>
                    <a:cubicBezTo>
                      <a:pt x="386" y="395"/>
                      <a:pt x="376" y="353"/>
                      <a:pt x="365" y="314"/>
                    </a:cubicBezTo>
                    <a:cubicBezTo>
                      <a:pt x="324" y="196"/>
                      <a:pt x="259" y="91"/>
                      <a:pt x="154" y="17"/>
                    </a:cubicBezTo>
                    <a:cubicBezTo>
                      <a:pt x="138" y="6"/>
                      <a:pt x="120" y="1"/>
                      <a:pt x="102"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201;p40">
                <a:extLst>
                  <a:ext uri="{FF2B5EF4-FFF2-40B4-BE49-F238E27FC236}">
                    <a16:creationId xmlns:a16="http://schemas.microsoft.com/office/drawing/2014/main" id="{29EB45E9-EDD3-42C6-AE03-F95E3AFCDDF1}"/>
                  </a:ext>
                </a:extLst>
              </p:cNvPr>
              <p:cNvSpPr/>
              <p:nvPr/>
            </p:nvSpPr>
            <p:spPr>
              <a:xfrm>
                <a:off x="9389381" y="2053439"/>
                <a:ext cx="40383" cy="43774"/>
              </a:xfrm>
              <a:custGeom>
                <a:avLst/>
                <a:gdLst/>
                <a:ahLst/>
                <a:cxnLst/>
                <a:rect l="l" t="t" r="r" b="b"/>
                <a:pathLst>
                  <a:path w="393" h="426" extrusionOk="0">
                    <a:moveTo>
                      <a:pt x="111" y="0"/>
                    </a:moveTo>
                    <a:cubicBezTo>
                      <a:pt x="59" y="0"/>
                      <a:pt x="10" y="42"/>
                      <a:pt x="6" y="97"/>
                    </a:cubicBezTo>
                    <a:cubicBezTo>
                      <a:pt x="1" y="202"/>
                      <a:pt x="46" y="296"/>
                      <a:pt x="120" y="365"/>
                    </a:cubicBezTo>
                    <a:cubicBezTo>
                      <a:pt x="163" y="407"/>
                      <a:pt x="209" y="425"/>
                      <a:pt x="248" y="425"/>
                    </a:cubicBezTo>
                    <a:cubicBezTo>
                      <a:pt x="334" y="425"/>
                      <a:pt x="392" y="340"/>
                      <a:pt x="347" y="217"/>
                    </a:cubicBezTo>
                    <a:cubicBezTo>
                      <a:pt x="311" y="122"/>
                      <a:pt x="244" y="45"/>
                      <a:pt x="146" y="7"/>
                    </a:cubicBezTo>
                    <a:cubicBezTo>
                      <a:pt x="134" y="2"/>
                      <a:pt x="123" y="0"/>
                      <a:pt x="111"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202;p40">
                <a:extLst>
                  <a:ext uri="{FF2B5EF4-FFF2-40B4-BE49-F238E27FC236}">
                    <a16:creationId xmlns:a16="http://schemas.microsoft.com/office/drawing/2014/main" id="{CEFFF330-9758-4215-88BA-D4DCDA2260A1}"/>
                  </a:ext>
                </a:extLst>
              </p:cNvPr>
              <p:cNvSpPr/>
              <p:nvPr/>
            </p:nvSpPr>
            <p:spPr>
              <a:xfrm>
                <a:off x="9342936" y="2072346"/>
                <a:ext cx="38533" cy="49220"/>
              </a:xfrm>
              <a:custGeom>
                <a:avLst/>
                <a:gdLst/>
                <a:ahLst/>
                <a:cxnLst/>
                <a:rect l="l" t="t" r="r" b="b"/>
                <a:pathLst>
                  <a:path w="375" h="479" extrusionOk="0">
                    <a:moveTo>
                      <a:pt x="103" y="1"/>
                    </a:moveTo>
                    <a:cubicBezTo>
                      <a:pt x="52" y="1"/>
                      <a:pt x="3" y="40"/>
                      <a:pt x="1" y="96"/>
                    </a:cubicBezTo>
                    <a:cubicBezTo>
                      <a:pt x="0" y="247"/>
                      <a:pt x="80" y="397"/>
                      <a:pt x="216" y="469"/>
                    </a:cubicBezTo>
                    <a:cubicBezTo>
                      <a:pt x="230" y="476"/>
                      <a:pt x="245" y="479"/>
                      <a:pt x="260" y="479"/>
                    </a:cubicBezTo>
                    <a:cubicBezTo>
                      <a:pt x="316" y="479"/>
                      <a:pt x="369" y="435"/>
                      <a:pt x="371" y="375"/>
                    </a:cubicBezTo>
                    <a:cubicBezTo>
                      <a:pt x="374" y="332"/>
                      <a:pt x="367" y="295"/>
                      <a:pt x="354" y="260"/>
                    </a:cubicBezTo>
                    <a:cubicBezTo>
                      <a:pt x="317" y="154"/>
                      <a:pt x="249" y="61"/>
                      <a:pt x="144" y="10"/>
                    </a:cubicBezTo>
                    <a:cubicBezTo>
                      <a:pt x="131" y="4"/>
                      <a:pt x="117" y="1"/>
                      <a:pt x="103"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203;p40">
                <a:extLst>
                  <a:ext uri="{FF2B5EF4-FFF2-40B4-BE49-F238E27FC236}">
                    <a16:creationId xmlns:a16="http://schemas.microsoft.com/office/drawing/2014/main" id="{7805E34A-BD22-48EF-9437-521397DE5117}"/>
                  </a:ext>
                </a:extLst>
              </p:cNvPr>
              <p:cNvSpPr/>
              <p:nvPr/>
            </p:nvSpPr>
            <p:spPr>
              <a:xfrm>
                <a:off x="8929037" y="2691961"/>
                <a:ext cx="41821" cy="50042"/>
              </a:xfrm>
              <a:custGeom>
                <a:avLst/>
                <a:gdLst/>
                <a:ahLst/>
                <a:cxnLst/>
                <a:rect l="l" t="t" r="r" b="b"/>
                <a:pathLst>
                  <a:path w="407" h="487" extrusionOk="0">
                    <a:moveTo>
                      <a:pt x="101" y="1"/>
                    </a:moveTo>
                    <a:cubicBezTo>
                      <a:pt x="50" y="1"/>
                      <a:pt x="1" y="43"/>
                      <a:pt x="1" y="98"/>
                    </a:cubicBezTo>
                    <a:cubicBezTo>
                      <a:pt x="0" y="144"/>
                      <a:pt x="11" y="184"/>
                      <a:pt x="23" y="222"/>
                    </a:cubicBezTo>
                    <a:cubicBezTo>
                      <a:pt x="67" y="334"/>
                      <a:pt x="142" y="434"/>
                      <a:pt x="258" y="480"/>
                    </a:cubicBezTo>
                    <a:cubicBezTo>
                      <a:pt x="269" y="485"/>
                      <a:pt x="281" y="487"/>
                      <a:pt x="292" y="487"/>
                    </a:cubicBezTo>
                    <a:cubicBezTo>
                      <a:pt x="352" y="487"/>
                      <a:pt x="407" y="434"/>
                      <a:pt x="400" y="370"/>
                    </a:cubicBezTo>
                    <a:cubicBezTo>
                      <a:pt x="398" y="326"/>
                      <a:pt x="385" y="289"/>
                      <a:pt x="370" y="253"/>
                    </a:cubicBezTo>
                    <a:cubicBezTo>
                      <a:pt x="322" y="149"/>
                      <a:pt x="248" y="63"/>
                      <a:pt x="143" y="11"/>
                    </a:cubicBezTo>
                    <a:cubicBezTo>
                      <a:pt x="130" y="4"/>
                      <a:pt x="115" y="1"/>
                      <a:pt x="101"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204;p40">
                <a:extLst>
                  <a:ext uri="{FF2B5EF4-FFF2-40B4-BE49-F238E27FC236}">
                    <a16:creationId xmlns:a16="http://schemas.microsoft.com/office/drawing/2014/main" id="{C74E165B-2227-45F3-8AF4-772C40082A4F}"/>
                  </a:ext>
                </a:extLst>
              </p:cNvPr>
              <p:cNvSpPr/>
              <p:nvPr/>
            </p:nvSpPr>
            <p:spPr>
              <a:xfrm>
                <a:off x="8911671" y="2750326"/>
                <a:ext cx="37608" cy="44287"/>
              </a:xfrm>
              <a:custGeom>
                <a:avLst/>
                <a:gdLst/>
                <a:ahLst/>
                <a:cxnLst/>
                <a:rect l="l" t="t" r="r" b="b"/>
                <a:pathLst>
                  <a:path w="366" h="431" extrusionOk="0">
                    <a:moveTo>
                      <a:pt x="104" y="0"/>
                    </a:moveTo>
                    <a:cubicBezTo>
                      <a:pt x="50" y="0"/>
                      <a:pt x="1" y="43"/>
                      <a:pt x="0" y="100"/>
                    </a:cubicBezTo>
                    <a:cubicBezTo>
                      <a:pt x="1" y="241"/>
                      <a:pt x="81" y="373"/>
                      <a:pt x="215" y="425"/>
                    </a:cubicBezTo>
                    <a:cubicBezTo>
                      <a:pt x="227" y="429"/>
                      <a:pt x="239" y="431"/>
                      <a:pt x="250" y="431"/>
                    </a:cubicBezTo>
                    <a:cubicBezTo>
                      <a:pt x="308" y="431"/>
                      <a:pt x="363" y="383"/>
                      <a:pt x="365" y="321"/>
                    </a:cubicBezTo>
                    <a:cubicBezTo>
                      <a:pt x="366" y="280"/>
                      <a:pt x="358" y="247"/>
                      <a:pt x="347" y="216"/>
                    </a:cubicBezTo>
                    <a:cubicBezTo>
                      <a:pt x="307" y="120"/>
                      <a:pt x="238" y="41"/>
                      <a:pt x="137" y="6"/>
                    </a:cubicBezTo>
                    <a:cubicBezTo>
                      <a:pt x="126" y="2"/>
                      <a:pt x="115" y="0"/>
                      <a:pt x="104"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5973794" y="104168"/>
            <a:ext cx="1876311" cy="1909732"/>
          </a:xfrm>
          <a:prstGeom prst="rect">
            <a:avLst/>
          </a:prstGeom>
        </p:spPr>
      </p:pic>
      <p:pic>
        <p:nvPicPr>
          <p:cNvPr id="52" name="Picture 51">
            <a:extLst>
              <a:ext uri="{FF2B5EF4-FFF2-40B4-BE49-F238E27FC236}">
                <a16:creationId xmlns:a16="http://schemas.microsoft.com/office/drawing/2014/main" id="{E16A6041-EA11-4348-A9A4-D4E1811C8D82}"/>
              </a:ext>
            </a:extLst>
          </p:cNvPr>
          <p:cNvPicPr>
            <a:picLocks noChangeAspect="1"/>
          </p:cNvPicPr>
          <p:nvPr/>
        </p:nvPicPr>
        <p:blipFill>
          <a:blip r:embed="rId8"/>
          <a:stretch>
            <a:fillRect/>
          </a:stretch>
        </p:blipFill>
        <p:spPr>
          <a:xfrm>
            <a:off x="10516571" y="4285400"/>
            <a:ext cx="6940157" cy="4910659"/>
          </a:xfrm>
          <a:prstGeom prst="round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400737" y="713708"/>
            <a:ext cx="1772985" cy="1679903"/>
          </a:xfrm>
          <a:prstGeom prst="rect">
            <a:avLst/>
          </a:prstGeom>
        </p:spPr>
      </p:pic>
      <p:grpSp>
        <p:nvGrpSpPr>
          <p:cNvPr id="53" name="Google Shape;1205;p40">
            <a:extLst>
              <a:ext uri="{FF2B5EF4-FFF2-40B4-BE49-F238E27FC236}">
                <a16:creationId xmlns:a16="http://schemas.microsoft.com/office/drawing/2014/main" id="{7276AB54-2990-4816-9C31-62F2DA8559A3}"/>
              </a:ext>
            </a:extLst>
          </p:cNvPr>
          <p:cNvGrpSpPr/>
          <p:nvPr/>
        </p:nvGrpSpPr>
        <p:grpSpPr>
          <a:xfrm rot="-6196330">
            <a:off x="403314" y="232101"/>
            <a:ext cx="1166808" cy="1482136"/>
            <a:chOff x="7646269" y="2671104"/>
            <a:chExt cx="1293444" cy="1642994"/>
          </a:xfrm>
        </p:grpSpPr>
        <p:sp>
          <p:nvSpPr>
            <p:cNvPr id="54" name="Google Shape;1206;p40">
              <a:extLst>
                <a:ext uri="{FF2B5EF4-FFF2-40B4-BE49-F238E27FC236}">
                  <a16:creationId xmlns:a16="http://schemas.microsoft.com/office/drawing/2014/main" id="{097717C6-1173-44F0-818F-AEF4F68CADE0}"/>
                </a:ext>
              </a:extLst>
            </p:cNvPr>
            <p:cNvSpPr/>
            <p:nvPr/>
          </p:nvSpPr>
          <p:spPr>
            <a:xfrm rot="627213">
              <a:off x="7771735" y="2753411"/>
              <a:ext cx="1042512" cy="1478380"/>
            </a:xfrm>
            <a:custGeom>
              <a:avLst/>
              <a:gdLst/>
              <a:ahLst/>
              <a:cxnLst/>
              <a:rect l="l" t="t" r="r" b="b"/>
              <a:pathLst>
                <a:path w="21842" h="30974" extrusionOk="0">
                  <a:moveTo>
                    <a:pt x="1916" y="1"/>
                  </a:moveTo>
                  <a:cubicBezTo>
                    <a:pt x="1574" y="1"/>
                    <a:pt x="1251" y="131"/>
                    <a:pt x="1005" y="368"/>
                  </a:cubicBezTo>
                  <a:cubicBezTo>
                    <a:pt x="611" y="747"/>
                    <a:pt x="494" y="1338"/>
                    <a:pt x="713" y="1839"/>
                  </a:cubicBezTo>
                  <a:cubicBezTo>
                    <a:pt x="1588" y="3842"/>
                    <a:pt x="1620" y="6247"/>
                    <a:pt x="799" y="8271"/>
                  </a:cubicBezTo>
                  <a:cubicBezTo>
                    <a:pt x="531" y="8931"/>
                    <a:pt x="199" y="9751"/>
                    <a:pt x="80" y="10573"/>
                  </a:cubicBezTo>
                  <a:cubicBezTo>
                    <a:pt x="1" y="11118"/>
                    <a:pt x="21" y="11600"/>
                    <a:pt x="142" y="12045"/>
                  </a:cubicBezTo>
                  <a:cubicBezTo>
                    <a:pt x="300" y="12630"/>
                    <a:pt x="624" y="13114"/>
                    <a:pt x="1103" y="13485"/>
                  </a:cubicBezTo>
                  <a:cubicBezTo>
                    <a:pt x="1255" y="13603"/>
                    <a:pt x="1414" y="13703"/>
                    <a:pt x="1566" y="13792"/>
                  </a:cubicBezTo>
                  <a:cubicBezTo>
                    <a:pt x="1246" y="14267"/>
                    <a:pt x="1100" y="14831"/>
                    <a:pt x="1144" y="15445"/>
                  </a:cubicBezTo>
                  <a:cubicBezTo>
                    <a:pt x="1173" y="15877"/>
                    <a:pt x="1302" y="16322"/>
                    <a:pt x="1514" y="16731"/>
                  </a:cubicBezTo>
                  <a:cubicBezTo>
                    <a:pt x="1719" y="17124"/>
                    <a:pt x="2001" y="17481"/>
                    <a:pt x="2327" y="17761"/>
                  </a:cubicBezTo>
                  <a:cubicBezTo>
                    <a:pt x="3004" y="18342"/>
                    <a:pt x="3782" y="18636"/>
                    <a:pt x="4468" y="18895"/>
                  </a:cubicBezTo>
                  <a:cubicBezTo>
                    <a:pt x="4638" y="18959"/>
                    <a:pt x="4802" y="19021"/>
                    <a:pt x="4957" y="19085"/>
                  </a:cubicBezTo>
                  <a:cubicBezTo>
                    <a:pt x="4786" y="19226"/>
                    <a:pt x="4605" y="19394"/>
                    <a:pt x="4442" y="19611"/>
                  </a:cubicBezTo>
                  <a:cubicBezTo>
                    <a:pt x="4076" y="20094"/>
                    <a:pt x="3903" y="20691"/>
                    <a:pt x="3941" y="21336"/>
                  </a:cubicBezTo>
                  <a:cubicBezTo>
                    <a:pt x="3971" y="21860"/>
                    <a:pt x="4149" y="22396"/>
                    <a:pt x="4438" y="22848"/>
                  </a:cubicBezTo>
                  <a:cubicBezTo>
                    <a:pt x="4936" y="23625"/>
                    <a:pt x="5697" y="24122"/>
                    <a:pt x="6199" y="24452"/>
                  </a:cubicBezTo>
                  <a:cubicBezTo>
                    <a:pt x="7593" y="25363"/>
                    <a:pt x="9047" y="26165"/>
                    <a:pt x="10455" y="26942"/>
                  </a:cubicBezTo>
                  <a:cubicBezTo>
                    <a:pt x="11652" y="27603"/>
                    <a:pt x="12890" y="28286"/>
                    <a:pt x="14050" y="29018"/>
                  </a:cubicBezTo>
                  <a:cubicBezTo>
                    <a:pt x="15048" y="29647"/>
                    <a:pt x="16364" y="30368"/>
                    <a:pt x="17697" y="30368"/>
                  </a:cubicBezTo>
                  <a:cubicBezTo>
                    <a:pt x="18123" y="30368"/>
                    <a:pt x="18528" y="30296"/>
                    <a:pt x="18903" y="30154"/>
                  </a:cubicBezTo>
                  <a:cubicBezTo>
                    <a:pt x="19036" y="30290"/>
                    <a:pt x="19168" y="30426"/>
                    <a:pt x="19301" y="30558"/>
                  </a:cubicBezTo>
                  <a:cubicBezTo>
                    <a:pt x="19562" y="30822"/>
                    <a:pt x="19925" y="30973"/>
                    <a:pt x="20294" y="30973"/>
                  </a:cubicBezTo>
                  <a:cubicBezTo>
                    <a:pt x="20650" y="30973"/>
                    <a:pt x="20990" y="30839"/>
                    <a:pt x="21249" y="30596"/>
                  </a:cubicBezTo>
                  <a:cubicBezTo>
                    <a:pt x="21811" y="30068"/>
                    <a:pt x="21841" y="29180"/>
                    <a:pt x="21314" y="28616"/>
                  </a:cubicBezTo>
                  <a:cubicBezTo>
                    <a:pt x="21192" y="28485"/>
                    <a:pt x="21066" y="28351"/>
                    <a:pt x="20955" y="28233"/>
                  </a:cubicBezTo>
                  <a:cubicBezTo>
                    <a:pt x="20955" y="28233"/>
                    <a:pt x="20930" y="28207"/>
                    <a:pt x="20919" y="28195"/>
                  </a:cubicBezTo>
                  <a:cubicBezTo>
                    <a:pt x="20985" y="28065"/>
                    <a:pt x="21046" y="27931"/>
                    <a:pt x="21104" y="27792"/>
                  </a:cubicBezTo>
                  <a:cubicBezTo>
                    <a:pt x="21437" y="26994"/>
                    <a:pt x="21575" y="26110"/>
                    <a:pt x="21526" y="25087"/>
                  </a:cubicBezTo>
                  <a:cubicBezTo>
                    <a:pt x="21486" y="24257"/>
                    <a:pt x="21329" y="23437"/>
                    <a:pt x="21164" y="22674"/>
                  </a:cubicBezTo>
                  <a:cubicBezTo>
                    <a:pt x="20951" y="21689"/>
                    <a:pt x="20670" y="20538"/>
                    <a:pt x="20209" y="19469"/>
                  </a:cubicBezTo>
                  <a:cubicBezTo>
                    <a:pt x="19666" y="18208"/>
                    <a:pt x="18959" y="17253"/>
                    <a:pt x="18049" y="16547"/>
                  </a:cubicBezTo>
                  <a:cubicBezTo>
                    <a:pt x="17871" y="16409"/>
                    <a:pt x="17699" y="16292"/>
                    <a:pt x="17532" y="16178"/>
                  </a:cubicBezTo>
                  <a:cubicBezTo>
                    <a:pt x="17287" y="16010"/>
                    <a:pt x="17054" y="15850"/>
                    <a:pt x="16914" y="15695"/>
                  </a:cubicBezTo>
                  <a:cubicBezTo>
                    <a:pt x="16587" y="15333"/>
                    <a:pt x="16466" y="14672"/>
                    <a:pt x="16339" y="13972"/>
                  </a:cubicBezTo>
                  <a:cubicBezTo>
                    <a:pt x="16196" y="13191"/>
                    <a:pt x="16034" y="12305"/>
                    <a:pt x="15545" y="11494"/>
                  </a:cubicBezTo>
                  <a:cubicBezTo>
                    <a:pt x="15329" y="11138"/>
                    <a:pt x="15024" y="10811"/>
                    <a:pt x="14682" y="10573"/>
                  </a:cubicBezTo>
                  <a:cubicBezTo>
                    <a:pt x="14250" y="10272"/>
                    <a:pt x="13772" y="10114"/>
                    <a:pt x="13301" y="10114"/>
                  </a:cubicBezTo>
                  <a:cubicBezTo>
                    <a:pt x="13002" y="10114"/>
                    <a:pt x="12710" y="10178"/>
                    <a:pt x="12442" y="10303"/>
                  </a:cubicBezTo>
                  <a:cubicBezTo>
                    <a:pt x="12107" y="9578"/>
                    <a:pt x="11729" y="8868"/>
                    <a:pt x="11312" y="8183"/>
                  </a:cubicBezTo>
                  <a:cubicBezTo>
                    <a:pt x="10616" y="7041"/>
                    <a:pt x="9805" y="5955"/>
                    <a:pt x="8900" y="4957"/>
                  </a:cubicBezTo>
                  <a:cubicBezTo>
                    <a:pt x="7997" y="3960"/>
                    <a:pt x="6996" y="3046"/>
                    <a:pt x="5929" y="2240"/>
                  </a:cubicBezTo>
                  <a:cubicBezTo>
                    <a:pt x="4847" y="1423"/>
                    <a:pt x="3689" y="714"/>
                    <a:pt x="2488" y="132"/>
                  </a:cubicBezTo>
                  <a:cubicBezTo>
                    <a:pt x="2311" y="47"/>
                    <a:pt x="2112" y="1"/>
                    <a:pt x="1916"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207;p40">
              <a:extLst>
                <a:ext uri="{FF2B5EF4-FFF2-40B4-BE49-F238E27FC236}">
                  <a16:creationId xmlns:a16="http://schemas.microsoft.com/office/drawing/2014/main" id="{27CFF5F1-30BE-45F2-86D4-7CBD172BCABD}"/>
                </a:ext>
              </a:extLst>
            </p:cNvPr>
            <p:cNvSpPr/>
            <p:nvPr/>
          </p:nvSpPr>
          <p:spPr>
            <a:xfrm rot="627213">
              <a:off x="7815264" y="2813876"/>
              <a:ext cx="935789" cy="1324070"/>
            </a:xfrm>
            <a:custGeom>
              <a:avLst/>
              <a:gdLst/>
              <a:ahLst/>
              <a:cxnLst/>
              <a:rect l="l" t="t" r="r" b="b"/>
              <a:pathLst>
                <a:path w="19606" h="27741" extrusionOk="0">
                  <a:moveTo>
                    <a:pt x="1065" y="1"/>
                  </a:moveTo>
                  <a:lnTo>
                    <a:pt x="1065" y="1"/>
                  </a:lnTo>
                  <a:cubicBezTo>
                    <a:pt x="2086" y="2339"/>
                    <a:pt x="2122" y="5089"/>
                    <a:pt x="1165" y="7453"/>
                  </a:cubicBezTo>
                  <a:cubicBezTo>
                    <a:pt x="666" y="8684"/>
                    <a:pt x="1" y="10321"/>
                    <a:pt x="1053" y="11134"/>
                  </a:cubicBezTo>
                  <a:cubicBezTo>
                    <a:pt x="1597" y="11555"/>
                    <a:pt x="2595" y="11821"/>
                    <a:pt x="2400" y="12481"/>
                  </a:cubicBezTo>
                  <a:cubicBezTo>
                    <a:pt x="2324" y="12736"/>
                    <a:pt x="2074" y="12890"/>
                    <a:pt x="1899" y="13090"/>
                  </a:cubicBezTo>
                  <a:cubicBezTo>
                    <a:pt x="1308" y="13760"/>
                    <a:pt x="1654" y="14873"/>
                    <a:pt x="2330" y="15453"/>
                  </a:cubicBezTo>
                  <a:cubicBezTo>
                    <a:pt x="3007" y="16034"/>
                    <a:pt x="3907" y="16261"/>
                    <a:pt x="4727" y="16611"/>
                  </a:cubicBezTo>
                  <a:cubicBezTo>
                    <a:pt x="5267" y="16840"/>
                    <a:pt x="5865" y="17290"/>
                    <a:pt x="5756" y="17867"/>
                  </a:cubicBezTo>
                  <a:cubicBezTo>
                    <a:pt x="5650" y="18419"/>
                    <a:pt x="4975" y="18640"/>
                    <a:pt x="4637" y="19089"/>
                  </a:cubicBezTo>
                  <a:cubicBezTo>
                    <a:pt x="4265" y="19581"/>
                    <a:pt x="4356" y="20308"/>
                    <a:pt x="4689" y="20826"/>
                  </a:cubicBezTo>
                  <a:cubicBezTo>
                    <a:pt x="5021" y="21344"/>
                    <a:pt x="5550" y="21703"/>
                    <a:pt x="6065" y="22041"/>
                  </a:cubicBezTo>
                  <a:cubicBezTo>
                    <a:pt x="8601" y="23698"/>
                    <a:pt x="11344" y="24987"/>
                    <a:pt x="13897" y="26592"/>
                  </a:cubicBezTo>
                  <a:cubicBezTo>
                    <a:pt x="14825" y="27177"/>
                    <a:pt x="15883" y="27741"/>
                    <a:pt x="16844" y="27741"/>
                  </a:cubicBezTo>
                  <a:cubicBezTo>
                    <a:pt x="17709" y="27741"/>
                    <a:pt x="18496" y="27284"/>
                    <a:pt x="19041" y="25975"/>
                  </a:cubicBezTo>
                  <a:cubicBezTo>
                    <a:pt x="19605" y="24618"/>
                    <a:pt x="19340" y="23074"/>
                    <a:pt x="19030" y="21640"/>
                  </a:cubicBezTo>
                  <a:cubicBezTo>
                    <a:pt x="18598" y="19649"/>
                    <a:pt x="18002" y="17520"/>
                    <a:pt x="16393" y="16271"/>
                  </a:cubicBezTo>
                  <a:cubicBezTo>
                    <a:pt x="15958" y="15934"/>
                    <a:pt x="15458" y="15672"/>
                    <a:pt x="15089" y="15262"/>
                  </a:cubicBezTo>
                  <a:cubicBezTo>
                    <a:pt x="14037" y="14096"/>
                    <a:pt x="14382" y="12202"/>
                    <a:pt x="13570" y="10858"/>
                  </a:cubicBezTo>
                  <a:cubicBezTo>
                    <a:pt x="13330" y="10461"/>
                    <a:pt x="12879" y="10112"/>
                    <a:pt x="12450" y="10112"/>
                  </a:cubicBezTo>
                  <a:cubicBezTo>
                    <a:pt x="12315" y="10112"/>
                    <a:pt x="12182" y="10147"/>
                    <a:pt x="12059" y="10226"/>
                  </a:cubicBezTo>
                  <a:cubicBezTo>
                    <a:pt x="11712" y="10447"/>
                    <a:pt x="11471" y="10975"/>
                    <a:pt x="11113" y="10975"/>
                  </a:cubicBezTo>
                  <a:cubicBezTo>
                    <a:pt x="11072" y="10975"/>
                    <a:pt x="11029" y="10968"/>
                    <a:pt x="10985" y="10954"/>
                  </a:cubicBezTo>
                  <a:cubicBezTo>
                    <a:pt x="9244" y="6214"/>
                    <a:pt x="5608" y="2201"/>
                    <a:pt x="1065" y="1"/>
                  </a:cubicBezTo>
                  <a:close/>
                </a:path>
              </a:pathLst>
            </a:custGeom>
            <a:solidFill>
              <a:srgbClr val="FFCF1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6" name="Google Shape;1208;p40">
              <a:extLst>
                <a:ext uri="{FF2B5EF4-FFF2-40B4-BE49-F238E27FC236}">
                  <a16:creationId xmlns:a16="http://schemas.microsoft.com/office/drawing/2014/main" id="{D6EA5E30-346A-46F6-8E9B-754DF7C36D44}"/>
                </a:ext>
              </a:extLst>
            </p:cNvPr>
            <p:cNvGrpSpPr/>
            <p:nvPr/>
          </p:nvGrpSpPr>
          <p:grpSpPr>
            <a:xfrm rot="627293">
              <a:off x="7898542" y="2904773"/>
              <a:ext cx="838181" cy="1269514"/>
              <a:chOff x="7208673" y="2242224"/>
              <a:chExt cx="1386485" cy="2099979"/>
            </a:xfrm>
          </p:grpSpPr>
          <p:sp>
            <p:nvSpPr>
              <p:cNvPr id="57" name="Google Shape;1209;p40">
                <a:extLst>
                  <a:ext uri="{FF2B5EF4-FFF2-40B4-BE49-F238E27FC236}">
                    <a16:creationId xmlns:a16="http://schemas.microsoft.com/office/drawing/2014/main" id="{30D0482E-017F-4596-AF3B-0C264F6C2C37}"/>
                  </a:ext>
                </a:extLst>
              </p:cNvPr>
              <p:cNvSpPr/>
              <p:nvPr/>
            </p:nvSpPr>
            <p:spPr>
              <a:xfrm>
                <a:off x="7208673" y="2242224"/>
                <a:ext cx="1386485" cy="2099979"/>
              </a:xfrm>
              <a:custGeom>
                <a:avLst/>
                <a:gdLst/>
                <a:ahLst/>
                <a:cxnLst/>
                <a:rect l="l" t="t" r="r" b="b"/>
                <a:pathLst>
                  <a:path w="17561" h="26598" extrusionOk="0">
                    <a:moveTo>
                      <a:pt x="104" y="0"/>
                    </a:moveTo>
                    <a:cubicBezTo>
                      <a:pt x="80" y="0"/>
                      <a:pt x="57" y="9"/>
                      <a:pt x="38" y="27"/>
                    </a:cubicBezTo>
                    <a:cubicBezTo>
                      <a:pt x="1" y="64"/>
                      <a:pt x="0" y="122"/>
                      <a:pt x="37" y="159"/>
                    </a:cubicBezTo>
                    <a:cubicBezTo>
                      <a:pt x="267" y="395"/>
                      <a:pt x="490" y="637"/>
                      <a:pt x="704" y="887"/>
                    </a:cubicBezTo>
                    <a:cubicBezTo>
                      <a:pt x="2940" y="3528"/>
                      <a:pt x="4133" y="6802"/>
                      <a:pt x="5621" y="9891"/>
                    </a:cubicBezTo>
                    <a:cubicBezTo>
                      <a:pt x="5331" y="9901"/>
                      <a:pt x="5041" y="9907"/>
                      <a:pt x="4751" y="9907"/>
                    </a:cubicBezTo>
                    <a:cubicBezTo>
                      <a:pt x="4255" y="9907"/>
                      <a:pt x="3759" y="9890"/>
                      <a:pt x="3265" y="9849"/>
                    </a:cubicBezTo>
                    <a:cubicBezTo>
                      <a:pt x="2470" y="9784"/>
                      <a:pt x="1674" y="9664"/>
                      <a:pt x="892" y="9510"/>
                    </a:cubicBezTo>
                    <a:cubicBezTo>
                      <a:pt x="886" y="9509"/>
                      <a:pt x="880" y="9508"/>
                      <a:pt x="873" y="9508"/>
                    </a:cubicBezTo>
                    <a:cubicBezTo>
                      <a:pt x="834" y="9508"/>
                      <a:pt x="798" y="9533"/>
                      <a:pt x="784" y="9573"/>
                    </a:cubicBezTo>
                    <a:cubicBezTo>
                      <a:pt x="768" y="9623"/>
                      <a:pt x="794" y="9675"/>
                      <a:pt x="845" y="9691"/>
                    </a:cubicBezTo>
                    <a:cubicBezTo>
                      <a:pt x="1232" y="9817"/>
                      <a:pt x="1628" y="9915"/>
                      <a:pt x="2029" y="9989"/>
                    </a:cubicBezTo>
                    <a:cubicBezTo>
                      <a:pt x="2709" y="10114"/>
                      <a:pt x="3404" y="10181"/>
                      <a:pt x="4099" y="10181"/>
                    </a:cubicBezTo>
                    <a:cubicBezTo>
                      <a:pt x="4628" y="10181"/>
                      <a:pt x="5157" y="10142"/>
                      <a:pt x="5678" y="10061"/>
                    </a:cubicBezTo>
                    <a:cubicBezTo>
                      <a:pt x="5687" y="10059"/>
                      <a:pt x="5693" y="10056"/>
                      <a:pt x="5699" y="10053"/>
                    </a:cubicBezTo>
                    <a:cubicBezTo>
                      <a:pt x="5835" y="10331"/>
                      <a:pt x="5972" y="10607"/>
                      <a:pt x="6112" y="10880"/>
                    </a:cubicBezTo>
                    <a:cubicBezTo>
                      <a:pt x="6815" y="12272"/>
                      <a:pt x="7569" y="13637"/>
                      <a:pt x="8375" y="14973"/>
                    </a:cubicBezTo>
                    <a:cubicBezTo>
                      <a:pt x="7661" y="15067"/>
                      <a:pt x="6947" y="15126"/>
                      <a:pt x="6229" y="15126"/>
                    </a:cubicBezTo>
                    <a:cubicBezTo>
                      <a:pt x="6208" y="15127"/>
                      <a:pt x="6188" y="15127"/>
                      <a:pt x="6167" y="15127"/>
                    </a:cubicBezTo>
                    <a:cubicBezTo>
                      <a:pt x="5450" y="15127"/>
                      <a:pt x="4725" y="15074"/>
                      <a:pt x="4013" y="14987"/>
                    </a:cubicBezTo>
                    <a:cubicBezTo>
                      <a:pt x="4009" y="14986"/>
                      <a:pt x="4005" y="14986"/>
                      <a:pt x="4002" y="14986"/>
                    </a:cubicBezTo>
                    <a:cubicBezTo>
                      <a:pt x="3960" y="14986"/>
                      <a:pt x="3921" y="15014"/>
                      <a:pt x="3911" y="15056"/>
                    </a:cubicBezTo>
                    <a:cubicBezTo>
                      <a:pt x="3897" y="15105"/>
                      <a:pt x="3928" y="15157"/>
                      <a:pt x="3979" y="15171"/>
                    </a:cubicBezTo>
                    <a:cubicBezTo>
                      <a:pt x="4345" y="15265"/>
                      <a:pt x="4720" y="15328"/>
                      <a:pt x="5096" y="15370"/>
                    </a:cubicBezTo>
                    <a:cubicBezTo>
                      <a:pt x="5447" y="15407"/>
                      <a:pt x="5801" y="15426"/>
                      <a:pt x="6156" y="15426"/>
                    </a:cubicBezTo>
                    <a:cubicBezTo>
                      <a:pt x="6937" y="15426"/>
                      <a:pt x="7719" y="15333"/>
                      <a:pt x="8471" y="15134"/>
                    </a:cubicBezTo>
                    <a:cubicBezTo>
                      <a:pt x="9568" y="16940"/>
                      <a:pt x="10757" y="18690"/>
                      <a:pt x="12032" y="20376"/>
                    </a:cubicBezTo>
                    <a:cubicBezTo>
                      <a:pt x="11702" y="20385"/>
                      <a:pt x="11372" y="20390"/>
                      <a:pt x="11042" y="20390"/>
                    </a:cubicBezTo>
                    <a:cubicBezTo>
                      <a:pt x="10387" y="20390"/>
                      <a:pt x="9732" y="20370"/>
                      <a:pt x="9078" y="20323"/>
                    </a:cubicBezTo>
                    <a:cubicBezTo>
                      <a:pt x="8097" y="20255"/>
                      <a:pt x="7114" y="20128"/>
                      <a:pt x="6144" y="19967"/>
                    </a:cubicBezTo>
                    <a:cubicBezTo>
                      <a:pt x="6139" y="19967"/>
                      <a:pt x="6134" y="19966"/>
                      <a:pt x="6129" y="19966"/>
                    </a:cubicBezTo>
                    <a:cubicBezTo>
                      <a:pt x="6087" y="19966"/>
                      <a:pt x="6049" y="19993"/>
                      <a:pt x="6038" y="20036"/>
                    </a:cubicBezTo>
                    <a:cubicBezTo>
                      <a:pt x="6024" y="20086"/>
                      <a:pt x="6053" y="20136"/>
                      <a:pt x="6104" y="20151"/>
                    </a:cubicBezTo>
                    <a:cubicBezTo>
                      <a:pt x="7414" y="20491"/>
                      <a:pt x="8772" y="20660"/>
                      <a:pt x="10128" y="20660"/>
                    </a:cubicBezTo>
                    <a:cubicBezTo>
                      <a:pt x="10769" y="20660"/>
                      <a:pt x="11411" y="20622"/>
                      <a:pt x="12047" y="20546"/>
                    </a:cubicBezTo>
                    <a:cubicBezTo>
                      <a:pt x="12085" y="20540"/>
                      <a:pt x="12109" y="20517"/>
                      <a:pt x="12117" y="20488"/>
                    </a:cubicBezTo>
                    <a:cubicBezTo>
                      <a:pt x="13745" y="22630"/>
                      <a:pt x="15512" y="24666"/>
                      <a:pt x="17403" y="26573"/>
                    </a:cubicBezTo>
                    <a:cubicBezTo>
                      <a:pt x="17420" y="26590"/>
                      <a:pt x="17442" y="26598"/>
                      <a:pt x="17464" y="26598"/>
                    </a:cubicBezTo>
                    <a:cubicBezTo>
                      <a:pt x="17485" y="26598"/>
                      <a:pt x="17507" y="26590"/>
                      <a:pt x="17524" y="26575"/>
                    </a:cubicBezTo>
                    <a:cubicBezTo>
                      <a:pt x="17560" y="26540"/>
                      <a:pt x="17561" y="26487"/>
                      <a:pt x="17529" y="26451"/>
                    </a:cubicBezTo>
                    <a:cubicBezTo>
                      <a:pt x="17078" y="25967"/>
                      <a:pt x="16620" y="25490"/>
                      <a:pt x="16179" y="24995"/>
                    </a:cubicBezTo>
                    <a:cubicBezTo>
                      <a:pt x="16018" y="24817"/>
                      <a:pt x="15854" y="24640"/>
                      <a:pt x="15681" y="24442"/>
                    </a:cubicBezTo>
                    <a:cubicBezTo>
                      <a:pt x="15053" y="23730"/>
                      <a:pt x="14440" y="23002"/>
                      <a:pt x="13843" y="22262"/>
                    </a:cubicBezTo>
                    <a:cubicBezTo>
                      <a:pt x="13845" y="22257"/>
                      <a:pt x="13849" y="22251"/>
                      <a:pt x="13850" y="22244"/>
                    </a:cubicBezTo>
                    <a:cubicBezTo>
                      <a:pt x="14474" y="20235"/>
                      <a:pt x="14610" y="18061"/>
                      <a:pt x="14231" y="15992"/>
                    </a:cubicBezTo>
                    <a:cubicBezTo>
                      <a:pt x="14222" y="15947"/>
                      <a:pt x="14184" y="15916"/>
                      <a:pt x="14139" y="15916"/>
                    </a:cubicBezTo>
                    <a:cubicBezTo>
                      <a:pt x="14136" y="15916"/>
                      <a:pt x="14133" y="15916"/>
                      <a:pt x="14130" y="15916"/>
                    </a:cubicBezTo>
                    <a:cubicBezTo>
                      <a:pt x="14079" y="15922"/>
                      <a:pt x="14041" y="15968"/>
                      <a:pt x="14046" y="16018"/>
                    </a:cubicBezTo>
                    <a:cubicBezTo>
                      <a:pt x="14251" y="18047"/>
                      <a:pt x="14142" y="20102"/>
                      <a:pt x="13708" y="22094"/>
                    </a:cubicBezTo>
                    <a:cubicBezTo>
                      <a:pt x="13262" y="21538"/>
                      <a:pt x="12824" y="20976"/>
                      <a:pt x="12393" y="20406"/>
                    </a:cubicBezTo>
                    <a:cubicBezTo>
                      <a:pt x="11391" y="19065"/>
                      <a:pt x="10412" y="17660"/>
                      <a:pt x="9509" y="16238"/>
                    </a:cubicBezTo>
                    <a:cubicBezTo>
                      <a:pt x="10270" y="14190"/>
                      <a:pt x="10619" y="11975"/>
                      <a:pt x="10513" y="9794"/>
                    </a:cubicBezTo>
                    <a:cubicBezTo>
                      <a:pt x="10510" y="9747"/>
                      <a:pt x="10471" y="9707"/>
                      <a:pt x="10423" y="9706"/>
                    </a:cubicBezTo>
                    <a:cubicBezTo>
                      <a:pt x="10422" y="9706"/>
                      <a:pt x="10421" y="9706"/>
                      <a:pt x="10421" y="9706"/>
                    </a:cubicBezTo>
                    <a:cubicBezTo>
                      <a:pt x="10370" y="9706"/>
                      <a:pt x="10326" y="9746"/>
                      <a:pt x="10325" y="9796"/>
                    </a:cubicBezTo>
                    <a:cubicBezTo>
                      <a:pt x="10266" y="11906"/>
                      <a:pt x="9953" y="14006"/>
                      <a:pt x="9381" y="16038"/>
                    </a:cubicBezTo>
                    <a:cubicBezTo>
                      <a:pt x="9267" y="15856"/>
                      <a:pt x="9154" y="15676"/>
                      <a:pt x="9044" y="15494"/>
                    </a:cubicBezTo>
                    <a:cubicBezTo>
                      <a:pt x="8519" y="14657"/>
                      <a:pt x="7963" y="13686"/>
                      <a:pt x="7478" y="12823"/>
                    </a:cubicBezTo>
                    <a:cubicBezTo>
                      <a:pt x="7274" y="12446"/>
                      <a:pt x="7031" y="12001"/>
                      <a:pt x="6831" y="11624"/>
                    </a:cubicBezTo>
                    <a:cubicBezTo>
                      <a:pt x="6668" y="11307"/>
                      <a:pt x="6426" y="10836"/>
                      <a:pt x="6265" y="10523"/>
                    </a:cubicBezTo>
                    <a:cubicBezTo>
                      <a:pt x="6204" y="10401"/>
                      <a:pt x="5985" y="9952"/>
                      <a:pt x="5838" y="9652"/>
                    </a:cubicBezTo>
                    <a:cubicBezTo>
                      <a:pt x="6043" y="9037"/>
                      <a:pt x="6166" y="8395"/>
                      <a:pt x="6229" y="7750"/>
                    </a:cubicBezTo>
                    <a:cubicBezTo>
                      <a:pt x="6260" y="7416"/>
                      <a:pt x="6275" y="7033"/>
                      <a:pt x="6269" y="6699"/>
                    </a:cubicBezTo>
                    <a:cubicBezTo>
                      <a:pt x="6260" y="6348"/>
                      <a:pt x="6233" y="5997"/>
                      <a:pt x="6177" y="5651"/>
                    </a:cubicBezTo>
                    <a:cubicBezTo>
                      <a:pt x="6170" y="5606"/>
                      <a:pt x="6131" y="5573"/>
                      <a:pt x="6085" y="5573"/>
                    </a:cubicBezTo>
                    <a:cubicBezTo>
                      <a:pt x="6084" y="5573"/>
                      <a:pt x="6084" y="5573"/>
                      <a:pt x="6083" y="5573"/>
                    </a:cubicBezTo>
                    <a:cubicBezTo>
                      <a:pt x="6030" y="5575"/>
                      <a:pt x="5990" y="5616"/>
                      <a:pt x="5991" y="5668"/>
                    </a:cubicBezTo>
                    <a:cubicBezTo>
                      <a:pt x="5997" y="6013"/>
                      <a:pt x="5999" y="6356"/>
                      <a:pt x="5990" y="6698"/>
                    </a:cubicBezTo>
                    <a:cubicBezTo>
                      <a:pt x="5982" y="6936"/>
                      <a:pt x="5969" y="7228"/>
                      <a:pt x="5952" y="7467"/>
                    </a:cubicBezTo>
                    <a:cubicBezTo>
                      <a:pt x="5907" y="8105"/>
                      <a:pt x="5817" y="8738"/>
                      <a:pt x="5698" y="9367"/>
                    </a:cubicBezTo>
                    <a:cubicBezTo>
                      <a:pt x="4278" y="6398"/>
                      <a:pt x="3055" y="3256"/>
                      <a:pt x="860" y="752"/>
                    </a:cubicBezTo>
                    <a:cubicBezTo>
                      <a:pt x="637" y="503"/>
                      <a:pt x="408" y="261"/>
                      <a:pt x="169" y="27"/>
                    </a:cubicBezTo>
                    <a:cubicBezTo>
                      <a:pt x="151" y="9"/>
                      <a:pt x="127" y="0"/>
                      <a:pt x="104" y="0"/>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210;p40">
                <a:extLst>
                  <a:ext uri="{FF2B5EF4-FFF2-40B4-BE49-F238E27FC236}">
                    <a16:creationId xmlns:a16="http://schemas.microsoft.com/office/drawing/2014/main" id="{566A1865-28D2-412F-8F87-95B00F9A826A}"/>
                  </a:ext>
                </a:extLst>
              </p:cNvPr>
              <p:cNvSpPr/>
              <p:nvPr/>
            </p:nvSpPr>
            <p:spPr>
              <a:xfrm>
                <a:off x="8247527" y="3761029"/>
                <a:ext cx="47135" cy="55740"/>
              </a:xfrm>
              <a:custGeom>
                <a:avLst/>
                <a:gdLst/>
                <a:ahLst/>
                <a:cxnLst/>
                <a:rect l="l" t="t" r="r" b="b"/>
                <a:pathLst>
                  <a:path w="597" h="706" extrusionOk="0">
                    <a:moveTo>
                      <a:pt x="118" y="0"/>
                    </a:moveTo>
                    <a:cubicBezTo>
                      <a:pt x="57" y="0"/>
                      <a:pt x="0" y="57"/>
                      <a:pt x="13" y="123"/>
                    </a:cubicBezTo>
                    <a:cubicBezTo>
                      <a:pt x="27" y="187"/>
                      <a:pt x="48" y="244"/>
                      <a:pt x="73" y="297"/>
                    </a:cubicBezTo>
                    <a:cubicBezTo>
                      <a:pt x="153" y="455"/>
                      <a:pt x="258" y="601"/>
                      <a:pt x="416" y="692"/>
                    </a:cubicBezTo>
                    <a:cubicBezTo>
                      <a:pt x="432" y="701"/>
                      <a:pt x="450" y="705"/>
                      <a:pt x="468" y="705"/>
                    </a:cubicBezTo>
                    <a:cubicBezTo>
                      <a:pt x="534" y="705"/>
                      <a:pt x="597" y="643"/>
                      <a:pt x="583" y="571"/>
                    </a:cubicBezTo>
                    <a:cubicBezTo>
                      <a:pt x="570" y="508"/>
                      <a:pt x="547" y="452"/>
                      <a:pt x="521" y="400"/>
                    </a:cubicBezTo>
                    <a:cubicBezTo>
                      <a:pt x="437" y="244"/>
                      <a:pt x="322" y="104"/>
                      <a:pt x="166" y="13"/>
                    </a:cubicBezTo>
                    <a:cubicBezTo>
                      <a:pt x="150" y="4"/>
                      <a:pt x="134" y="0"/>
                      <a:pt x="118" y="0"/>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211;p40">
                <a:extLst>
                  <a:ext uri="{FF2B5EF4-FFF2-40B4-BE49-F238E27FC236}">
                    <a16:creationId xmlns:a16="http://schemas.microsoft.com/office/drawing/2014/main" id="{EE1B197D-14DF-4089-B6C9-6C9FF02E4C40}"/>
                  </a:ext>
                </a:extLst>
              </p:cNvPr>
              <p:cNvSpPr/>
              <p:nvPr/>
            </p:nvSpPr>
            <p:spPr>
              <a:xfrm>
                <a:off x="8241132" y="3829796"/>
                <a:ext cx="37976" cy="38529"/>
              </a:xfrm>
              <a:custGeom>
                <a:avLst/>
                <a:gdLst/>
                <a:ahLst/>
                <a:cxnLst/>
                <a:rect l="l" t="t" r="r" b="b"/>
                <a:pathLst>
                  <a:path w="481" h="488" extrusionOk="0">
                    <a:moveTo>
                      <a:pt x="117" y="0"/>
                    </a:moveTo>
                    <a:cubicBezTo>
                      <a:pt x="57" y="0"/>
                      <a:pt x="1" y="50"/>
                      <a:pt x="3" y="115"/>
                    </a:cubicBezTo>
                    <a:cubicBezTo>
                      <a:pt x="10" y="288"/>
                      <a:pt x="154" y="461"/>
                      <a:pt x="328" y="486"/>
                    </a:cubicBezTo>
                    <a:cubicBezTo>
                      <a:pt x="333" y="487"/>
                      <a:pt x="338" y="487"/>
                      <a:pt x="342" y="487"/>
                    </a:cubicBezTo>
                    <a:cubicBezTo>
                      <a:pt x="418" y="487"/>
                      <a:pt x="481" y="413"/>
                      <a:pt x="461" y="336"/>
                    </a:cubicBezTo>
                    <a:cubicBezTo>
                      <a:pt x="452" y="290"/>
                      <a:pt x="434" y="251"/>
                      <a:pt x="414" y="220"/>
                    </a:cubicBezTo>
                    <a:cubicBezTo>
                      <a:pt x="351" y="122"/>
                      <a:pt x="270" y="51"/>
                      <a:pt x="158" y="9"/>
                    </a:cubicBezTo>
                    <a:cubicBezTo>
                      <a:pt x="144" y="3"/>
                      <a:pt x="130" y="0"/>
                      <a:pt x="117" y="0"/>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212;p40">
                <a:extLst>
                  <a:ext uri="{FF2B5EF4-FFF2-40B4-BE49-F238E27FC236}">
                    <a16:creationId xmlns:a16="http://schemas.microsoft.com/office/drawing/2014/main" id="{87286179-9BCD-42C8-B3BE-086E17D192F3}"/>
                  </a:ext>
                </a:extLst>
              </p:cNvPr>
              <p:cNvSpPr/>
              <p:nvPr/>
            </p:nvSpPr>
            <p:spPr>
              <a:xfrm>
                <a:off x="7813131" y="3766555"/>
                <a:ext cx="27949" cy="42003"/>
              </a:xfrm>
              <a:custGeom>
                <a:avLst/>
                <a:gdLst/>
                <a:ahLst/>
                <a:cxnLst/>
                <a:rect l="l" t="t" r="r" b="b"/>
                <a:pathLst>
                  <a:path w="354" h="532" extrusionOk="0">
                    <a:moveTo>
                      <a:pt x="161" y="0"/>
                    </a:moveTo>
                    <a:cubicBezTo>
                      <a:pt x="122" y="0"/>
                      <a:pt x="82" y="20"/>
                      <a:pt x="61" y="56"/>
                    </a:cubicBezTo>
                    <a:cubicBezTo>
                      <a:pt x="37" y="96"/>
                      <a:pt x="25" y="133"/>
                      <a:pt x="19" y="171"/>
                    </a:cubicBezTo>
                    <a:cubicBezTo>
                      <a:pt x="0" y="285"/>
                      <a:pt x="17" y="401"/>
                      <a:pt x="98" y="491"/>
                    </a:cubicBezTo>
                    <a:cubicBezTo>
                      <a:pt x="122" y="519"/>
                      <a:pt x="156" y="532"/>
                      <a:pt x="190" y="532"/>
                    </a:cubicBezTo>
                    <a:cubicBezTo>
                      <a:pt x="234" y="532"/>
                      <a:pt x="277" y="511"/>
                      <a:pt x="301" y="470"/>
                    </a:cubicBezTo>
                    <a:cubicBezTo>
                      <a:pt x="325" y="431"/>
                      <a:pt x="335" y="395"/>
                      <a:pt x="341" y="356"/>
                    </a:cubicBezTo>
                    <a:cubicBezTo>
                      <a:pt x="353" y="240"/>
                      <a:pt x="327" y="127"/>
                      <a:pt x="247" y="38"/>
                    </a:cubicBezTo>
                    <a:cubicBezTo>
                      <a:pt x="224" y="12"/>
                      <a:pt x="193" y="0"/>
                      <a:pt x="161" y="0"/>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213;p40">
                <a:extLst>
                  <a:ext uri="{FF2B5EF4-FFF2-40B4-BE49-F238E27FC236}">
                    <a16:creationId xmlns:a16="http://schemas.microsoft.com/office/drawing/2014/main" id="{F72B909E-578E-4F43-9AF4-22502B2925A3}"/>
                  </a:ext>
                </a:extLst>
              </p:cNvPr>
              <p:cNvSpPr/>
              <p:nvPr/>
            </p:nvSpPr>
            <p:spPr>
              <a:xfrm>
                <a:off x="7771050" y="3766792"/>
                <a:ext cx="28028" cy="42713"/>
              </a:xfrm>
              <a:custGeom>
                <a:avLst/>
                <a:gdLst/>
                <a:ahLst/>
                <a:cxnLst/>
                <a:rect l="l" t="t" r="r" b="b"/>
                <a:pathLst>
                  <a:path w="355" h="541" extrusionOk="0">
                    <a:moveTo>
                      <a:pt x="172" y="0"/>
                    </a:moveTo>
                    <a:cubicBezTo>
                      <a:pt x="137" y="0"/>
                      <a:pt x="101" y="16"/>
                      <a:pt x="79" y="47"/>
                    </a:cubicBezTo>
                    <a:cubicBezTo>
                      <a:pt x="51" y="85"/>
                      <a:pt x="37" y="123"/>
                      <a:pt x="27" y="162"/>
                    </a:cubicBezTo>
                    <a:cubicBezTo>
                      <a:pt x="1" y="279"/>
                      <a:pt x="13" y="405"/>
                      <a:pt x="96" y="500"/>
                    </a:cubicBezTo>
                    <a:cubicBezTo>
                      <a:pt x="121" y="527"/>
                      <a:pt x="155" y="540"/>
                      <a:pt x="189" y="540"/>
                    </a:cubicBezTo>
                    <a:cubicBezTo>
                      <a:pt x="232" y="540"/>
                      <a:pt x="274" y="519"/>
                      <a:pt x="298" y="479"/>
                    </a:cubicBezTo>
                    <a:cubicBezTo>
                      <a:pt x="322" y="440"/>
                      <a:pt x="334" y="402"/>
                      <a:pt x="339" y="365"/>
                    </a:cubicBezTo>
                    <a:cubicBezTo>
                      <a:pt x="355" y="253"/>
                      <a:pt x="335" y="145"/>
                      <a:pt x="266" y="48"/>
                    </a:cubicBezTo>
                    <a:cubicBezTo>
                      <a:pt x="244" y="16"/>
                      <a:pt x="208" y="0"/>
                      <a:pt x="172" y="0"/>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214;p40">
                <a:extLst>
                  <a:ext uri="{FF2B5EF4-FFF2-40B4-BE49-F238E27FC236}">
                    <a16:creationId xmlns:a16="http://schemas.microsoft.com/office/drawing/2014/main" id="{167CCDE7-83D8-41AC-AE7C-B378F3797ECC}"/>
                  </a:ext>
                </a:extLst>
              </p:cNvPr>
              <p:cNvSpPr/>
              <p:nvPr/>
            </p:nvSpPr>
            <p:spPr>
              <a:xfrm>
                <a:off x="7954219" y="3079355"/>
                <a:ext cx="32292" cy="32686"/>
              </a:xfrm>
              <a:custGeom>
                <a:avLst/>
                <a:gdLst/>
                <a:ahLst/>
                <a:cxnLst/>
                <a:rect l="l" t="t" r="r" b="b"/>
                <a:pathLst>
                  <a:path w="409" h="414" extrusionOk="0">
                    <a:moveTo>
                      <a:pt x="129" y="0"/>
                    </a:moveTo>
                    <a:cubicBezTo>
                      <a:pt x="59" y="0"/>
                      <a:pt x="0" y="59"/>
                      <a:pt x="3" y="130"/>
                    </a:cubicBezTo>
                    <a:cubicBezTo>
                      <a:pt x="9" y="236"/>
                      <a:pt x="67" y="323"/>
                      <a:pt x="154" y="378"/>
                    </a:cubicBezTo>
                    <a:cubicBezTo>
                      <a:pt x="185" y="397"/>
                      <a:pt x="227" y="414"/>
                      <a:pt x="271" y="414"/>
                    </a:cubicBezTo>
                    <a:cubicBezTo>
                      <a:pt x="272" y="414"/>
                      <a:pt x="274" y="414"/>
                      <a:pt x="275" y="413"/>
                    </a:cubicBezTo>
                    <a:cubicBezTo>
                      <a:pt x="350" y="410"/>
                      <a:pt x="408" y="347"/>
                      <a:pt x="406" y="273"/>
                    </a:cubicBezTo>
                    <a:cubicBezTo>
                      <a:pt x="397" y="131"/>
                      <a:pt x="278" y="20"/>
                      <a:pt x="141" y="1"/>
                    </a:cubicBezTo>
                    <a:cubicBezTo>
                      <a:pt x="137" y="0"/>
                      <a:pt x="133" y="0"/>
                      <a:pt x="129" y="0"/>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215;p40">
                <a:extLst>
                  <a:ext uri="{FF2B5EF4-FFF2-40B4-BE49-F238E27FC236}">
                    <a16:creationId xmlns:a16="http://schemas.microsoft.com/office/drawing/2014/main" id="{1BBC0A02-91F1-4636-8714-ABD97A259152}"/>
                  </a:ext>
                </a:extLst>
              </p:cNvPr>
              <p:cNvSpPr/>
              <p:nvPr/>
            </p:nvSpPr>
            <p:spPr>
              <a:xfrm>
                <a:off x="7930612" y="3120410"/>
                <a:ext cx="46187" cy="47372"/>
              </a:xfrm>
              <a:custGeom>
                <a:avLst/>
                <a:gdLst/>
                <a:ahLst/>
                <a:cxnLst/>
                <a:rect l="l" t="t" r="r" b="b"/>
                <a:pathLst>
                  <a:path w="585" h="600" extrusionOk="0">
                    <a:moveTo>
                      <a:pt x="121" y="1"/>
                    </a:moveTo>
                    <a:cubicBezTo>
                      <a:pt x="58" y="1"/>
                      <a:pt x="0" y="62"/>
                      <a:pt x="15" y="130"/>
                    </a:cubicBezTo>
                    <a:cubicBezTo>
                      <a:pt x="28" y="187"/>
                      <a:pt x="50" y="235"/>
                      <a:pt x="73" y="281"/>
                    </a:cubicBezTo>
                    <a:cubicBezTo>
                      <a:pt x="152" y="417"/>
                      <a:pt x="261" y="536"/>
                      <a:pt x="413" y="593"/>
                    </a:cubicBezTo>
                    <a:cubicBezTo>
                      <a:pt x="425" y="597"/>
                      <a:pt x="438" y="599"/>
                      <a:pt x="450" y="599"/>
                    </a:cubicBezTo>
                    <a:cubicBezTo>
                      <a:pt x="521" y="599"/>
                      <a:pt x="584" y="528"/>
                      <a:pt x="564" y="453"/>
                    </a:cubicBezTo>
                    <a:cubicBezTo>
                      <a:pt x="549" y="399"/>
                      <a:pt x="525" y="351"/>
                      <a:pt x="498" y="308"/>
                    </a:cubicBezTo>
                    <a:cubicBezTo>
                      <a:pt x="414" y="179"/>
                      <a:pt x="304" y="70"/>
                      <a:pt x="160" y="9"/>
                    </a:cubicBezTo>
                    <a:cubicBezTo>
                      <a:pt x="147" y="3"/>
                      <a:pt x="134" y="1"/>
                      <a:pt x="121" y="1"/>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216;p40">
                <a:extLst>
                  <a:ext uri="{FF2B5EF4-FFF2-40B4-BE49-F238E27FC236}">
                    <a16:creationId xmlns:a16="http://schemas.microsoft.com/office/drawing/2014/main" id="{C143D61E-32D5-402F-8284-EFAD38DFC17C}"/>
                  </a:ext>
                </a:extLst>
              </p:cNvPr>
              <p:cNvSpPr/>
              <p:nvPr/>
            </p:nvSpPr>
            <p:spPr>
              <a:xfrm>
                <a:off x="7372262" y="2920740"/>
                <a:ext cx="27949" cy="66636"/>
              </a:xfrm>
              <a:custGeom>
                <a:avLst/>
                <a:gdLst/>
                <a:ahLst/>
                <a:cxnLst/>
                <a:rect l="l" t="t" r="r" b="b"/>
                <a:pathLst>
                  <a:path w="354" h="844" extrusionOk="0">
                    <a:moveTo>
                      <a:pt x="142" y="1"/>
                    </a:moveTo>
                    <a:cubicBezTo>
                      <a:pt x="100" y="1"/>
                      <a:pt x="58" y="24"/>
                      <a:pt x="43" y="70"/>
                    </a:cubicBezTo>
                    <a:cubicBezTo>
                      <a:pt x="21" y="133"/>
                      <a:pt x="12" y="196"/>
                      <a:pt x="8" y="257"/>
                    </a:cubicBezTo>
                    <a:cubicBezTo>
                      <a:pt x="1" y="444"/>
                      <a:pt x="27" y="633"/>
                      <a:pt x="128" y="794"/>
                    </a:cubicBezTo>
                    <a:cubicBezTo>
                      <a:pt x="150" y="828"/>
                      <a:pt x="185" y="844"/>
                      <a:pt x="221" y="844"/>
                    </a:cubicBezTo>
                    <a:cubicBezTo>
                      <a:pt x="269" y="844"/>
                      <a:pt x="317" y="815"/>
                      <a:pt x="332" y="762"/>
                    </a:cubicBezTo>
                    <a:cubicBezTo>
                      <a:pt x="349" y="699"/>
                      <a:pt x="354" y="637"/>
                      <a:pt x="354" y="576"/>
                    </a:cubicBezTo>
                    <a:cubicBezTo>
                      <a:pt x="351" y="394"/>
                      <a:pt x="320" y="214"/>
                      <a:pt x="231" y="51"/>
                    </a:cubicBezTo>
                    <a:cubicBezTo>
                      <a:pt x="212" y="17"/>
                      <a:pt x="177" y="1"/>
                      <a:pt x="142" y="1"/>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217;p40">
                <a:extLst>
                  <a:ext uri="{FF2B5EF4-FFF2-40B4-BE49-F238E27FC236}">
                    <a16:creationId xmlns:a16="http://schemas.microsoft.com/office/drawing/2014/main" id="{4437F34C-F44F-478B-8B4A-DB23C0095893}"/>
                  </a:ext>
                </a:extLst>
              </p:cNvPr>
              <p:cNvSpPr/>
              <p:nvPr/>
            </p:nvSpPr>
            <p:spPr>
              <a:xfrm>
                <a:off x="7310916" y="2929030"/>
                <a:ext cx="27870" cy="64741"/>
              </a:xfrm>
              <a:custGeom>
                <a:avLst/>
                <a:gdLst/>
                <a:ahLst/>
                <a:cxnLst/>
                <a:rect l="l" t="t" r="r" b="b"/>
                <a:pathLst>
                  <a:path w="353" h="820" extrusionOk="0">
                    <a:moveTo>
                      <a:pt x="168" y="0"/>
                    </a:moveTo>
                    <a:cubicBezTo>
                      <a:pt x="130" y="0"/>
                      <a:pt x="91" y="20"/>
                      <a:pt x="74" y="60"/>
                    </a:cubicBezTo>
                    <a:cubicBezTo>
                      <a:pt x="47" y="119"/>
                      <a:pt x="33" y="179"/>
                      <a:pt x="24" y="238"/>
                    </a:cubicBezTo>
                    <a:cubicBezTo>
                      <a:pt x="0" y="416"/>
                      <a:pt x="10" y="601"/>
                      <a:pt x="96" y="764"/>
                    </a:cubicBezTo>
                    <a:cubicBezTo>
                      <a:pt x="116" y="802"/>
                      <a:pt x="155" y="820"/>
                      <a:pt x="193" y="820"/>
                    </a:cubicBezTo>
                    <a:cubicBezTo>
                      <a:pt x="238" y="820"/>
                      <a:pt x="283" y="796"/>
                      <a:pt x="300" y="748"/>
                    </a:cubicBezTo>
                    <a:cubicBezTo>
                      <a:pt x="323" y="689"/>
                      <a:pt x="332" y="631"/>
                      <a:pt x="339" y="573"/>
                    </a:cubicBezTo>
                    <a:cubicBezTo>
                      <a:pt x="352" y="396"/>
                      <a:pt x="337" y="221"/>
                      <a:pt x="262" y="57"/>
                    </a:cubicBezTo>
                    <a:cubicBezTo>
                      <a:pt x="244" y="19"/>
                      <a:pt x="206" y="0"/>
                      <a:pt x="168" y="0"/>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91" name="TextBox 90">
            <a:extLst>
              <a:ext uri="{FF2B5EF4-FFF2-40B4-BE49-F238E27FC236}">
                <a16:creationId xmlns:a16="http://schemas.microsoft.com/office/drawing/2014/main" id="{BC031FD3-0E6C-4247-B7DD-A75F0F1B833B}"/>
              </a:ext>
            </a:extLst>
          </p:cNvPr>
          <p:cNvSpPr txBox="1"/>
          <p:nvPr/>
        </p:nvSpPr>
        <p:spPr>
          <a:xfrm rot="21374210">
            <a:off x="845526" y="2253766"/>
            <a:ext cx="7101391" cy="5672130"/>
          </a:xfrm>
          <a:prstGeom prst="rect">
            <a:avLst/>
          </a:prstGeom>
          <a:noFill/>
        </p:spPr>
        <p:txBody>
          <a:bodyPr wrap="square">
            <a:spAutoFit/>
          </a:bodyPr>
          <a:lstStyle/>
          <a:p>
            <a:pPr algn="ctr">
              <a:lnSpc>
                <a:spcPct val="150000"/>
              </a:lnSpc>
              <a:spcAft>
                <a:spcPts val="600"/>
              </a:spcAft>
            </a:pP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Người đóng vai </a:t>
            </a: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HS</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trình bày mong muốn</a:t>
            </a:r>
            <a:endParaRPr lang="en-US" sz="4000" b="1" dirty="0">
              <a:effectLst/>
              <a:latin typeface="Arial" panose="020B0604020202020204" pitchFamily="34" charset="0"/>
              <a:ea typeface="Calibri" panose="020F0502020204030204" pitchFamily="34" charset="0"/>
              <a:cs typeface="Arial" panose="020B0604020202020204" pitchFamily="34" charset="0"/>
            </a:endParaRPr>
          </a:p>
          <a:p>
            <a:pPr marL="571500" lvl="0" indent="-571500">
              <a:lnSpc>
                <a:spcPct val="150000"/>
              </a:lnSpc>
              <a:spcAft>
                <a:spcPts val="600"/>
              </a:spcAft>
              <a:buFont typeface="Arial" panose="020B0604020202020204" pitchFamily="34" charset="0"/>
              <a:buChar char="•"/>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Nêu mong muốn của mình đối với thầy cô về học tập.</a:t>
            </a:r>
          </a:p>
          <a:p>
            <a:pPr marL="571500" lvl="0" indent="-571500">
              <a:lnSpc>
                <a:spcPct val="150000"/>
              </a:lnSpc>
              <a:spcAft>
                <a:spcPts val="600"/>
              </a:spcAft>
              <a:buFont typeface="Arial" panose="020B0604020202020204" pitchFamily="34" charset="0"/>
              <a:buChar char="•"/>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Giải thích vì sao mình mong muốn như vậy</a:t>
            </a:r>
          </a:p>
        </p:txBody>
      </p:sp>
    </p:spTree>
    <p:extLst>
      <p:ext uri="{BB962C8B-B14F-4D97-AF65-F5344CB8AC3E}">
        <p14:creationId xmlns:p14="http://schemas.microsoft.com/office/powerpoint/2010/main" val="416405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randombar(horizontal)">
                                      <p:cBhvr>
                                        <p:cTn id="7" dur="500"/>
                                        <p:tgtEl>
                                          <p:spTgt spid="91"/>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anim calcmode="lin" valueType="num">
                                      <p:cBhvr additive="base">
                                        <p:cTn id="15" dur="500" fill="hold"/>
                                        <p:tgtEl>
                                          <p:spTgt spid="52"/>
                                        </p:tgtEl>
                                        <p:attrNameLst>
                                          <p:attrName>ppt_x</p:attrName>
                                        </p:attrNameLst>
                                      </p:cBhvr>
                                      <p:tavLst>
                                        <p:tav tm="0">
                                          <p:val>
                                            <p:strVal val="1+#ppt_w/2"/>
                                          </p:val>
                                        </p:tav>
                                        <p:tav tm="100000">
                                          <p:val>
                                            <p:strVal val="#ppt_x"/>
                                          </p:val>
                                        </p:tav>
                                      </p:tavLst>
                                    </p:anim>
                                    <p:anim calcmode="lin" valueType="num">
                                      <p:cBhvr additive="base">
                                        <p:cTn id="1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31841" y="1028700"/>
            <a:ext cx="1928280" cy="631074"/>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 y="3085534"/>
            <a:ext cx="1028700" cy="96183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28358">
            <a:off x="-299763" y="525080"/>
            <a:ext cx="1931340" cy="1706528"/>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5585">
            <a:off x="17158921" y="6793403"/>
            <a:ext cx="756373" cy="1276579"/>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962778">
            <a:off x="14048608" y="7546531"/>
            <a:ext cx="3613232" cy="3423537"/>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13124">
            <a:off x="11667048" y="9753316"/>
            <a:ext cx="1928280" cy="631074"/>
          </a:xfrm>
          <a:prstGeom prst="rect">
            <a:avLst/>
          </a:prstGeom>
        </p:spPr>
      </p:pic>
      <p:grpSp>
        <p:nvGrpSpPr>
          <p:cNvPr id="18" name="Group 17">
            <a:extLst>
              <a:ext uri="{FF2B5EF4-FFF2-40B4-BE49-F238E27FC236}">
                <a16:creationId xmlns:a16="http://schemas.microsoft.com/office/drawing/2014/main" id="{4AAF8328-E0FD-4DBE-9815-6AFB0F28CBAD}"/>
              </a:ext>
            </a:extLst>
          </p:cNvPr>
          <p:cNvGrpSpPr/>
          <p:nvPr/>
        </p:nvGrpSpPr>
        <p:grpSpPr>
          <a:xfrm>
            <a:off x="9296400" y="148218"/>
            <a:ext cx="8411759" cy="6836466"/>
            <a:chOff x="7284496" y="2285024"/>
            <a:chExt cx="8411759" cy="6836466"/>
          </a:xfrm>
        </p:grpSpPr>
        <p:pic>
          <p:nvPicPr>
            <p:cNvPr id="5"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48931">
              <a:off x="7284496" y="2285024"/>
              <a:ext cx="8411759" cy="6836466"/>
            </a:xfrm>
            <a:prstGeom prst="rect">
              <a:avLst/>
            </a:prstGeom>
          </p:spPr>
        </p:pic>
        <p:sp>
          <p:nvSpPr>
            <p:cNvPr id="17" name="TextBox 16">
              <a:extLst>
                <a:ext uri="{FF2B5EF4-FFF2-40B4-BE49-F238E27FC236}">
                  <a16:creationId xmlns:a16="http://schemas.microsoft.com/office/drawing/2014/main" id="{EF2CAE53-5B3F-4F0C-B3CA-7E8AE9959AA2}"/>
                </a:ext>
              </a:extLst>
            </p:cNvPr>
            <p:cNvSpPr txBox="1"/>
            <p:nvPr/>
          </p:nvSpPr>
          <p:spPr>
            <a:xfrm rot="21393525">
              <a:off x="8301295" y="4030772"/>
              <a:ext cx="6046971" cy="1998176"/>
            </a:xfrm>
            <a:prstGeom prst="rect">
              <a:avLst/>
            </a:prstGeom>
            <a:noFill/>
          </p:spPr>
          <p:txBody>
            <a:bodyPr wrap="square">
              <a:spAutoFit/>
            </a:bodyPr>
            <a:lstStyle/>
            <a:p>
              <a:pPr lvl="0">
                <a:lnSpc>
                  <a:spcPct val="150000"/>
                </a:lnSpc>
                <a:spcAft>
                  <a:spcPts val="600"/>
                </a:spcAft>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Chia sẻ điều em rút ra được từ cuộc trao đổi.</a:t>
              </a:r>
            </a:p>
          </p:txBody>
        </p:sp>
      </p:grpSp>
      <p:pic>
        <p:nvPicPr>
          <p:cNvPr id="20" name="Picture 19" descr="Graphical user interface, calendar&#10;&#10;Description automatically generated">
            <a:extLst>
              <a:ext uri="{FF2B5EF4-FFF2-40B4-BE49-F238E27FC236}">
                <a16:creationId xmlns:a16="http://schemas.microsoft.com/office/drawing/2014/main" id="{FD712832-34A1-47CB-83AD-596739FD831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9010" y="2203104"/>
            <a:ext cx="9067800" cy="9067800"/>
          </a:xfrm>
          <a:prstGeom prst="rect">
            <a:avLst/>
          </a:prstGeom>
        </p:spPr>
      </p:pic>
      <p:pic>
        <p:nvPicPr>
          <p:cNvPr id="21" name="Picture 11">
            <a:extLst>
              <a:ext uri="{FF2B5EF4-FFF2-40B4-BE49-F238E27FC236}">
                <a16:creationId xmlns:a16="http://schemas.microsoft.com/office/drawing/2014/main" id="{11249C16-A951-49AD-9351-989A3FA95B7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757068" y="58717"/>
            <a:ext cx="2047457" cy="1939966"/>
          </a:xfrm>
          <a:prstGeom prst="rect">
            <a:avLst/>
          </a:prstGeom>
        </p:spPr>
      </p:pic>
    </p:spTree>
    <p:extLst>
      <p:ext uri="{BB962C8B-B14F-4D97-AF65-F5344CB8AC3E}">
        <p14:creationId xmlns:p14="http://schemas.microsoft.com/office/powerpoint/2010/main" val="146902398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rot="-118193">
            <a:off x="1138095" y="1855325"/>
            <a:ext cx="8093245" cy="846155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rot="-118193">
            <a:off x="9013491" y="1587285"/>
            <a:ext cx="8093245" cy="846155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133" b="40806"/>
          <a:stretch>
            <a:fillRect/>
          </a:stretch>
        </p:blipFill>
        <p:spPr>
          <a:xfrm>
            <a:off x="15717566" y="8980112"/>
            <a:ext cx="2570434" cy="166238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569313" y="605863"/>
            <a:ext cx="1981353" cy="2343536"/>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39082">
            <a:off x="369669" y="8826708"/>
            <a:ext cx="1996757" cy="653484"/>
          </a:xfrm>
          <a:prstGeom prst="rect">
            <a:avLst/>
          </a:prstGeom>
        </p:spPr>
      </p:pic>
      <p:grpSp>
        <p:nvGrpSpPr>
          <p:cNvPr id="8" name="Group 8"/>
          <p:cNvGrpSpPr/>
          <p:nvPr/>
        </p:nvGrpSpPr>
        <p:grpSpPr>
          <a:xfrm rot="-143938">
            <a:off x="1159202" y="636065"/>
            <a:ext cx="7889407" cy="1714029"/>
            <a:chOff x="0" y="0"/>
            <a:chExt cx="5491572" cy="848774"/>
          </a:xfrm>
        </p:grpSpPr>
        <p:sp>
          <p:nvSpPr>
            <p:cNvPr id="9" name="Freeform 9"/>
            <p:cNvSpPr/>
            <p:nvPr/>
          </p:nvSpPr>
          <p:spPr>
            <a:xfrm>
              <a:off x="0" y="0"/>
              <a:ext cx="5491572" cy="848774"/>
            </a:xfrm>
            <a:custGeom>
              <a:avLst/>
              <a:gdLst/>
              <a:ahLst/>
              <a:cxnLst/>
              <a:rect l="l" t="t" r="r" b="b"/>
              <a:pathLst>
                <a:path w="5491572" h="848774">
                  <a:moveTo>
                    <a:pt x="5367112" y="848774"/>
                  </a:moveTo>
                  <a:lnTo>
                    <a:pt x="124460" y="848774"/>
                  </a:lnTo>
                  <a:cubicBezTo>
                    <a:pt x="55880" y="848774"/>
                    <a:pt x="0" y="792894"/>
                    <a:pt x="0" y="724314"/>
                  </a:cubicBezTo>
                  <a:lnTo>
                    <a:pt x="0" y="124460"/>
                  </a:lnTo>
                  <a:cubicBezTo>
                    <a:pt x="0" y="55880"/>
                    <a:pt x="55880" y="0"/>
                    <a:pt x="124460" y="0"/>
                  </a:cubicBezTo>
                  <a:lnTo>
                    <a:pt x="5367112" y="0"/>
                  </a:lnTo>
                  <a:cubicBezTo>
                    <a:pt x="5435692" y="0"/>
                    <a:pt x="5491572" y="55880"/>
                    <a:pt x="5491572" y="124460"/>
                  </a:cubicBezTo>
                  <a:lnTo>
                    <a:pt x="5491572" y="724314"/>
                  </a:lnTo>
                  <a:cubicBezTo>
                    <a:pt x="5491572" y="792894"/>
                    <a:pt x="5435692" y="848774"/>
                    <a:pt x="5367112" y="848774"/>
                  </a:cubicBezTo>
                  <a:close/>
                </a:path>
              </a:pathLst>
            </a:custGeom>
            <a:solidFill>
              <a:srgbClr val="FFBD59"/>
            </a:solidFill>
          </p:spPr>
        </p:sp>
      </p:grpSp>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739305" y="266935"/>
            <a:ext cx="1120652" cy="1047810"/>
          </a:xfrm>
          <a:prstGeom prst="rect">
            <a:avLst/>
          </a:prstGeom>
        </p:spPr>
      </p:pic>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2989049"/>
            <a:ext cx="1163374" cy="1087755"/>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56286" b="40806"/>
          <a:stretch>
            <a:fillRect/>
          </a:stretch>
        </p:blipFill>
        <p:spPr>
          <a:xfrm>
            <a:off x="17249775" y="7418824"/>
            <a:ext cx="1278806" cy="1662387"/>
          </a:xfrm>
          <a:prstGeom prst="rect">
            <a:avLst/>
          </a:prstGeom>
        </p:spPr>
      </p:pic>
      <p:sp>
        <p:nvSpPr>
          <p:cNvPr id="27" name="TextBox 26">
            <a:extLst>
              <a:ext uri="{FF2B5EF4-FFF2-40B4-BE49-F238E27FC236}">
                <a16:creationId xmlns:a16="http://schemas.microsoft.com/office/drawing/2014/main" id="{B197C34C-6B9F-492B-A1E6-2ADBB3CFF5E1}"/>
              </a:ext>
            </a:extLst>
          </p:cNvPr>
          <p:cNvSpPr txBox="1"/>
          <p:nvPr/>
        </p:nvSpPr>
        <p:spPr>
          <a:xfrm rot="21442298">
            <a:off x="1279534" y="809866"/>
            <a:ext cx="7549431" cy="1446550"/>
          </a:xfrm>
          <a:prstGeom prst="rect">
            <a:avLst/>
          </a:prstGeom>
          <a:noFill/>
        </p:spPr>
        <p:txBody>
          <a:bodyPr wrap="square">
            <a:spAutoFit/>
          </a:bodyPr>
          <a:lstStyle/>
          <a:p>
            <a:pPr algn="ctr"/>
            <a:r>
              <a:rPr lang="vi-VN" sz="4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Gợi ý n</a:t>
            </a:r>
            <a:r>
              <a:rPr lang="en-US" sz="4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hững điều em rút ra được từ cuộc trao đổi</a:t>
            </a:r>
            <a:endParaRPr lang="en-US" sz="4400" b="1" dirty="0">
              <a:solidFill>
                <a:schemeClr val="bg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62E1C917-934A-4686-A27E-D5B452B450F1}"/>
              </a:ext>
            </a:extLst>
          </p:cNvPr>
          <p:cNvSpPr txBox="1"/>
          <p:nvPr/>
        </p:nvSpPr>
        <p:spPr>
          <a:xfrm rot="21424773">
            <a:off x="2346444" y="2624124"/>
            <a:ext cx="13334414" cy="6851940"/>
          </a:xfrm>
          <a:prstGeom prst="rect">
            <a:avLst/>
          </a:prstGeom>
          <a:noFill/>
        </p:spPr>
        <p:txBody>
          <a:bodyPr wrap="square">
            <a:spAutoFit/>
          </a:bodyPr>
          <a:lstStyle/>
          <a:p>
            <a:pPr marL="571500" indent="-571500" algn="just">
              <a:lnSpc>
                <a:spcPct val="150000"/>
              </a:lnSpc>
              <a:spcBef>
                <a:spcPts val="600"/>
              </a:spcBef>
              <a:spcAft>
                <a:spcPts val="1000"/>
              </a:spcAft>
              <a:buFont typeface="Wingdings" panose="05000000000000000000" pitchFamily="2" charset="2"/>
              <a:buChar char="Ø"/>
            </a:pPr>
            <a:r>
              <a:rPr lang="en-US" sz="4000" dirty="0">
                <a:effectLst/>
                <a:latin typeface="Arial" panose="020B0604020202020204" pitchFamily="34" charset="0"/>
                <a:ea typeface="Calibri" panose="020F0502020204030204" pitchFamily="34" charset="0"/>
                <a:cs typeface="Arial" panose="020B0604020202020204" pitchFamily="34" charset="0"/>
              </a:rPr>
              <a:t>Dù là giáo viên hay học sinh, chúng ta đều nên thẳng thắn thể hiện mong muốn của mình trong học tập để đạt được hiệu quả dạy và học cao hơn.</a:t>
            </a:r>
          </a:p>
          <a:p>
            <a:pPr marL="571500" indent="-571500" algn="just">
              <a:lnSpc>
                <a:spcPct val="150000"/>
              </a:lnSpc>
              <a:spcBef>
                <a:spcPts val="600"/>
              </a:spcBef>
              <a:spcAft>
                <a:spcPts val="1000"/>
              </a:spcAft>
              <a:buFont typeface="Wingdings" panose="05000000000000000000" pitchFamily="2" charset="2"/>
              <a:buChar char="Ø"/>
            </a:pPr>
            <a:r>
              <a:rPr lang="en-US" sz="4000" dirty="0">
                <a:effectLst/>
                <a:latin typeface="Arial" panose="020B0604020202020204" pitchFamily="34" charset="0"/>
                <a:ea typeface="Calibri" panose="020F0502020204030204" pitchFamily="34" charset="0"/>
                <a:cs typeface="Arial" panose="020B0604020202020204" pitchFamily="34" charset="0"/>
              </a:rPr>
              <a:t>Có sự giải thích lí do dẫn đến những mong muốn đó để thấu hiểu và hợp tác tốt hơn.</a:t>
            </a:r>
          </a:p>
          <a:p>
            <a:pPr marL="571500" indent="-571500" algn="just">
              <a:lnSpc>
                <a:spcPct val="150000"/>
              </a:lnSpc>
              <a:spcBef>
                <a:spcPts val="600"/>
              </a:spcBef>
              <a:spcAft>
                <a:spcPts val="1000"/>
              </a:spcAft>
              <a:buFont typeface="Wingdings" panose="05000000000000000000" pitchFamily="2" charset="2"/>
              <a:buChar char="Ø"/>
            </a:pPr>
            <a:r>
              <a:rPr lang="en-US" sz="4000" dirty="0">
                <a:effectLst/>
                <a:latin typeface="Arial" panose="020B0604020202020204" pitchFamily="34" charset="0"/>
                <a:ea typeface="Calibri" panose="020F0502020204030204" pitchFamily="34" charset="0"/>
                <a:cs typeface="Arial" panose="020B0604020202020204" pitchFamily="34" charset="0"/>
              </a:rPr>
              <a:t>Sự trao đổi liên tục giữa giáo viên và học sinh là rất quan trọng.</a:t>
            </a:r>
          </a:p>
        </p:txBody>
      </p:sp>
    </p:spTree>
    <p:extLst>
      <p:ext uri="{BB962C8B-B14F-4D97-AF65-F5344CB8AC3E}">
        <p14:creationId xmlns:p14="http://schemas.microsoft.com/office/powerpoint/2010/main" val="171569058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500"/>
                                        <p:tgtEl>
                                          <p:spTgt spid="2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wipe(up)">
                                      <p:cBhvr>
                                        <p:cTn id="15" dur="500"/>
                                        <p:tgtEl>
                                          <p:spTgt spid="2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9">
                                            <p:txEl>
                                              <p:pRg st="1" end="1"/>
                                            </p:txEl>
                                          </p:spTgt>
                                        </p:tgtEl>
                                        <p:attrNameLst>
                                          <p:attrName>style.visibility</p:attrName>
                                        </p:attrNameLst>
                                      </p:cBhvr>
                                      <p:to>
                                        <p:strVal val="visible"/>
                                      </p:to>
                                    </p:set>
                                    <p:animEffect transition="in" filter="wipe(up)">
                                      <p:cBhvr>
                                        <p:cTn id="20" dur="500"/>
                                        <p:tgtEl>
                                          <p:spTgt spid="2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9">
                                            <p:txEl>
                                              <p:pRg st="2" end="2"/>
                                            </p:txEl>
                                          </p:spTgt>
                                        </p:tgtEl>
                                        <p:attrNameLst>
                                          <p:attrName>style.visibility</p:attrName>
                                        </p:attrNameLst>
                                      </p:cBhvr>
                                      <p:to>
                                        <p:strVal val="visible"/>
                                      </p:to>
                                    </p:set>
                                    <p:animEffect transition="in" filter="wipe(up)">
                                      <p:cBhvr>
                                        <p:cTn id="25"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085"/>
          <a:stretch>
            <a:fillRect/>
          </a:stretch>
        </p:blipFill>
        <p:spPr>
          <a:xfrm>
            <a:off x="0" y="7997412"/>
            <a:ext cx="4190488" cy="228958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041"/>
          <a:stretch>
            <a:fillRect/>
          </a:stretch>
        </p:blipFill>
        <p:spPr>
          <a:xfrm>
            <a:off x="2709036" y="0"/>
            <a:ext cx="9775128" cy="87081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9095"/>
          <a:stretch>
            <a:fillRect/>
          </a:stretch>
        </p:blipFill>
        <p:spPr>
          <a:xfrm>
            <a:off x="9481304" y="4136568"/>
            <a:ext cx="7777996" cy="6150432"/>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484165" y="9075531"/>
            <a:ext cx="2654578" cy="868771"/>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028367" y="1144793"/>
            <a:ext cx="1282261" cy="119891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085"/>
          <a:stretch>
            <a:fillRect/>
          </a:stretch>
        </p:blipFill>
        <p:spPr>
          <a:xfrm rot="-10800000">
            <a:off x="14097512" y="0"/>
            <a:ext cx="4190488" cy="2289588"/>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05585">
            <a:off x="16615741" y="3115564"/>
            <a:ext cx="906118" cy="1529312"/>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41250">
            <a:off x="3787501" y="7834800"/>
            <a:ext cx="7618194" cy="591332"/>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540765" y="-173210"/>
            <a:ext cx="2636009" cy="2636009"/>
          </a:xfrm>
          <a:prstGeom prst="rect">
            <a:avLst/>
          </a:prstGeom>
        </p:spPr>
      </p:pic>
      <p:sp>
        <p:nvSpPr>
          <p:cNvPr id="13" name="TextBox 12">
            <a:extLst>
              <a:ext uri="{FF2B5EF4-FFF2-40B4-BE49-F238E27FC236}">
                <a16:creationId xmlns:a16="http://schemas.microsoft.com/office/drawing/2014/main" id="{9D4A1682-905E-4E5B-9278-DAF227AD4F77}"/>
              </a:ext>
            </a:extLst>
          </p:cNvPr>
          <p:cNvSpPr txBox="1"/>
          <p:nvPr/>
        </p:nvSpPr>
        <p:spPr>
          <a:xfrm>
            <a:off x="3169747" y="1826425"/>
            <a:ext cx="8853704" cy="5979907"/>
          </a:xfrm>
          <a:prstGeom prst="rect">
            <a:avLst/>
          </a:prstGeom>
          <a:noFill/>
        </p:spPr>
        <p:txBody>
          <a:bodyPr wrap="square">
            <a:spAutoFit/>
          </a:bodyPr>
          <a:lstStyle/>
          <a:p>
            <a:pPr algn="ctr">
              <a:lnSpc>
                <a:spcPct val="150000"/>
              </a:lnSpc>
            </a:pPr>
            <a:r>
              <a:rPr lang="en-US" sz="5400" b="1" u="sng" dirty="0">
                <a:solidFill>
                  <a:srgbClr val="7B211E"/>
                </a:solidFill>
                <a:effectLst/>
                <a:latin typeface="Arial" panose="020B0604020202020204" pitchFamily="34" charset="0"/>
                <a:ea typeface="Calibri" panose="020F0502020204030204" pitchFamily="34" charset="0"/>
                <a:cs typeface="Arial" panose="020B0604020202020204" pitchFamily="34" charset="0"/>
              </a:rPr>
              <a:t>KẾT LUẬN</a:t>
            </a:r>
            <a:endParaRPr lang="vi-VN" sz="5400" i="1" u="sng" dirty="0">
              <a:solidFill>
                <a:srgbClr val="7B211E"/>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Khi đặt mình vào vị trí của người khác, mỗi người có thể hiểu hơn suy nghĩ, trách nhiệm và những mong muốn của họ, từ đó có sự cảm thông và cách ứng xử phù hợp.</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891488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BD5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7506" y="218249"/>
            <a:ext cx="3883356" cy="4254673"/>
          </a:xfrm>
          <a:prstGeom prst="rect">
            <a:avLst/>
          </a:prstGeom>
        </p:spPr>
      </p:pic>
      <p:sp>
        <p:nvSpPr>
          <p:cNvPr id="4" name="TextBox 4"/>
          <p:cNvSpPr txBox="1"/>
          <p:nvPr/>
        </p:nvSpPr>
        <p:spPr>
          <a:xfrm>
            <a:off x="157421" y="1366883"/>
            <a:ext cx="4652972" cy="2321148"/>
          </a:xfrm>
          <a:prstGeom prst="rect">
            <a:avLst/>
          </a:prstGeom>
        </p:spPr>
        <p:txBody>
          <a:bodyPr lIns="0" tIns="0" rIns="0" bIns="0" rtlCol="0" anchor="t">
            <a:spAutoFit/>
          </a:bodyPr>
          <a:lstStyle/>
          <a:p>
            <a:pPr marL="0" lvl="0" indent="0" algn="ctr">
              <a:lnSpc>
                <a:spcPts val="18125"/>
              </a:lnSpc>
              <a:spcBef>
                <a:spcPct val="0"/>
              </a:spcBef>
            </a:pPr>
            <a:r>
              <a:rPr lang="en-US" sz="18125" b="1" dirty="0">
                <a:solidFill>
                  <a:srgbClr val="F46E16"/>
                </a:solidFill>
                <a:latin typeface="Arial" panose="020B0604020202020204" pitchFamily="34" charset="0"/>
                <a:cs typeface="Arial" panose="020B0604020202020204" pitchFamily="34" charset="0"/>
              </a:rPr>
              <a:t>03</a:t>
            </a: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63388">
            <a:off x="727041" y="8844135"/>
            <a:ext cx="1958314" cy="640903"/>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80197" y="522548"/>
            <a:ext cx="1097730" cy="1026378"/>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5585">
            <a:off x="5373928" y="509945"/>
            <a:ext cx="756373" cy="1276579"/>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145378" y="8265897"/>
            <a:ext cx="1113922" cy="992403"/>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83025">
            <a:off x="8515946" y="7772539"/>
            <a:ext cx="1970092" cy="2248031"/>
          </a:xfrm>
          <a:prstGeom prst="rect">
            <a:avLst/>
          </a:prstGeom>
        </p:spPr>
      </p:pic>
      <p:sp>
        <p:nvSpPr>
          <p:cNvPr id="11" name="TextBox 2">
            <a:extLst>
              <a:ext uri="{FF2B5EF4-FFF2-40B4-BE49-F238E27FC236}">
                <a16:creationId xmlns:a16="http://schemas.microsoft.com/office/drawing/2014/main" id="{616ECD73-6AC0-4DF6-B4A2-FD080E070AC1}"/>
              </a:ext>
            </a:extLst>
          </p:cNvPr>
          <p:cNvSpPr txBox="1"/>
          <p:nvPr/>
        </p:nvSpPr>
        <p:spPr>
          <a:xfrm>
            <a:off x="1028700" y="4472922"/>
            <a:ext cx="7785245" cy="4382225"/>
          </a:xfrm>
          <a:prstGeom prst="rect">
            <a:avLst/>
          </a:prstGeom>
        </p:spPr>
        <p:txBody>
          <a:bodyPr wrap="square" lIns="0" tIns="0" rIns="0" bIns="0" rtlCol="0" anchor="t">
            <a:spAutoFit/>
          </a:bodyPr>
          <a:lstStyle/>
          <a:p>
            <a:pPr algn="ctr">
              <a:lnSpc>
                <a:spcPct val="150000"/>
              </a:lnSpc>
              <a:spcBef>
                <a:spcPts val="600"/>
              </a:spcBef>
              <a:spcAft>
                <a:spcPts val="1000"/>
              </a:spcAft>
            </a:pPr>
            <a:r>
              <a:rPr lang="vi-VN" sz="6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HOÀN THÀNH NHIỆM VỤ ĐƯỢC THẦY CÔ GIAO</a:t>
            </a:r>
            <a:endParaRPr lang="en-US" sz="6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2" name="Group 8">
            <a:extLst>
              <a:ext uri="{FF2B5EF4-FFF2-40B4-BE49-F238E27FC236}">
                <a16:creationId xmlns:a16="http://schemas.microsoft.com/office/drawing/2014/main" id="{29665ECB-5322-4167-8FD3-473F419E7348}"/>
              </a:ext>
            </a:extLst>
          </p:cNvPr>
          <p:cNvGrpSpPr>
            <a:grpSpLocks noChangeAspect="1"/>
          </p:cNvGrpSpPr>
          <p:nvPr/>
        </p:nvGrpSpPr>
        <p:grpSpPr>
          <a:xfrm rot="-211734">
            <a:off x="9276655" y="2126804"/>
            <a:ext cx="8356702" cy="5692782"/>
            <a:chOff x="0" y="0"/>
            <a:chExt cx="6019800" cy="4100830"/>
          </a:xfrm>
        </p:grpSpPr>
        <p:sp>
          <p:nvSpPr>
            <p:cNvPr id="13" name="Freeform 9">
              <a:extLst>
                <a:ext uri="{FF2B5EF4-FFF2-40B4-BE49-F238E27FC236}">
                  <a16:creationId xmlns:a16="http://schemas.microsoft.com/office/drawing/2014/main" id="{B9A55695-B718-4AC8-ACF3-097D985BBF48}"/>
                </a:ext>
              </a:extLst>
            </p:cNvPr>
            <p:cNvSpPr/>
            <p:nvPr/>
          </p:nvSpPr>
          <p:spPr>
            <a:xfrm>
              <a:off x="105410" y="105410"/>
              <a:ext cx="5572760" cy="3653790"/>
            </a:xfrm>
            <a:custGeom>
              <a:avLst/>
              <a:gdLst/>
              <a:ahLst/>
              <a:cxnLst/>
              <a:rect l="l" t="t" r="r" b="b"/>
              <a:pathLst>
                <a:path w="5572760" h="3653790">
                  <a:moveTo>
                    <a:pt x="5572760" y="3653790"/>
                  </a:moveTo>
                  <a:lnTo>
                    <a:pt x="0" y="3653790"/>
                  </a:lnTo>
                  <a:lnTo>
                    <a:pt x="0" y="0"/>
                  </a:lnTo>
                  <a:lnTo>
                    <a:pt x="5572760" y="0"/>
                  </a:lnTo>
                  <a:lnTo>
                    <a:pt x="5572760" y="3653790"/>
                  </a:lnTo>
                  <a:close/>
                </a:path>
              </a:pathLst>
            </a:custGeom>
            <a:blipFill>
              <a:blip r:embed="rId14"/>
              <a:stretch>
                <a:fillRect t="-4064" r="-3154" b="-855"/>
              </a:stretch>
            </a:blipFill>
          </p:spPr>
        </p:sp>
        <p:sp>
          <p:nvSpPr>
            <p:cNvPr id="14" name="Freeform 10">
              <a:extLst>
                <a:ext uri="{FF2B5EF4-FFF2-40B4-BE49-F238E27FC236}">
                  <a16:creationId xmlns:a16="http://schemas.microsoft.com/office/drawing/2014/main" id="{FD6EE0D2-8B61-4F81-8B2D-F41090CAFAD9}"/>
                </a:ext>
              </a:extLst>
            </p:cNvPr>
            <p:cNvSpPr/>
            <p:nvPr/>
          </p:nvSpPr>
          <p:spPr>
            <a:xfrm>
              <a:off x="0" y="0"/>
              <a:ext cx="6019800" cy="4100830"/>
            </a:xfrm>
            <a:custGeom>
              <a:avLst/>
              <a:gdLst/>
              <a:ahLst/>
              <a:cxnLst/>
              <a:rect l="l" t="t" r="r" b="b"/>
              <a:pathLst>
                <a:path w="6019800" h="4100830">
                  <a:moveTo>
                    <a:pt x="6019800" y="4100830"/>
                  </a:moveTo>
                  <a:lnTo>
                    <a:pt x="0" y="4100830"/>
                  </a:lnTo>
                  <a:lnTo>
                    <a:pt x="0" y="0"/>
                  </a:lnTo>
                  <a:lnTo>
                    <a:pt x="6019800" y="0"/>
                  </a:lnTo>
                  <a:lnTo>
                    <a:pt x="6019800" y="4100830"/>
                  </a:lnTo>
                  <a:close/>
                </a:path>
              </a:pathLst>
            </a:custGeom>
            <a:blipFill>
              <a:blip r:embed="rId15"/>
              <a:stretch>
                <a:fillRect l="-182" r="-182"/>
              </a:stretch>
            </a:blipFill>
          </p:spPr>
        </p:sp>
      </p:grpSp>
      <p:pic>
        <p:nvPicPr>
          <p:cNvPr id="8" name="Picture 8"/>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5978961" y="88082"/>
            <a:ext cx="2891627" cy="2295229"/>
          </a:xfrm>
          <a:prstGeom prst="rect">
            <a:avLst/>
          </a:prstGeom>
        </p:spPr>
      </p:pic>
    </p:spTree>
  </p:cSld>
  <p:clrMapOvr>
    <a:masterClrMapping/>
  </p:clrMapOvr>
  <p:transition spd="med">
    <p:random/>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sp>
        <p:nvSpPr>
          <p:cNvPr id="2" name="TextBox 2"/>
          <p:cNvSpPr txBox="1"/>
          <p:nvPr/>
        </p:nvSpPr>
        <p:spPr>
          <a:xfrm>
            <a:off x="2678610" y="621075"/>
            <a:ext cx="14030281" cy="2339038"/>
          </a:xfrm>
          <a:prstGeom prst="rect">
            <a:avLst/>
          </a:prstGeom>
        </p:spPr>
        <p:txBody>
          <a:bodyPr wrap="square" lIns="0" tIns="0" rIns="0" bIns="0" rtlCol="0" anchor="t">
            <a:spAutoFit/>
          </a:bodyPr>
          <a:lstStyle/>
          <a:p>
            <a:pPr marL="0" lvl="0" indent="0" algn="ctr">
              <a:lnSpc>
                <a:spcPct val="150000"/>
              </a:lnSpc>
              <a:spcBef>
                <a:spcPct val="0"/>
              </a:spcBef>
            </a:pPr>
            <a:r>
              <a:rPr lang="vi-VN" sz="5400" b="1" u="none" dirty="0">
                <a:solidFill>
                  <a:srgbClr val="7B211E"/>
                </a:solidFill>
                <a:latin typeface="Arial" panose="020B0604020202020204" pitchFamily="34" charset="0"/>
                <a:cs typeface="Arial" panose="020B0604020202020204" pitchFamily="34" charset="0"/>
              </a:rPr>
              <a:t>Tự đánh giá việc thực hiện các nhiệm vụ được thầy cô giao trong thời gian vừa qua  </a:t>
            </a:r>
            <a:endParaRPr lang="en-US" sz="5400" b="1" u="none" dirty="0">
              <a:solidFill>
                <a:srgbClr val="7B211E"/>
              </a:solidFill>
              <a:latin typeface="Arial" panose="020B0604020202020204" pitchFamily="34" charset="0"/>
              <a:cs typeface="Arial" panose="020B0604020202020204" pitchFamily="34" charset="0"/>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39082">
            <a:off x="16460587" y="989380"/>
            <a:ext cx="2108060" cy="68991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898" b="27291"/>
          <a:stretch>
            <a:fillRect/>
          </a:stretch>
        </p:blipFill>
        <p:spPr>
          <a:xfrm>
            <a:off x="15458339" y="8070964"/>
            <a:ext cx="2829661" cy="226760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89966">
            <a:off x="-136939" y="120511"/>
            <a:ext cx="2125827" cy="124071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00000">
            <a:off x="-418062" y="7870907"/>
            <a:ext cx="2688074" cy="277478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29629" r="32067"/>
          <a:stretch>
            <a:fillRect/>
          </a:stretch>
        </p:blipFill>
        <p:spPr>
          <a:xfrm rot="10799999">
            <a:off x="-330919" y="2028862"/>
            <a:ext cx="1828605" cy="1927957"/>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55716"/>
          <a:stretch>
            <a:fillRect/>
          </a:stretch>
        </p:blipFill>
        <p:spPr>
          <a:xfrm rot="-7262247">
            <a:off x="1249093" y="-415977"/>
            <a:ext cx="1825488" cy="831952"/>
          </a:xfrm>
          <a:prstGeom prst="rect">
            <a:avLst/>
          </a:prstGeom>
        </p:spPr>
      </p:pic>
      <p:graphicFrame>
        <p:nvGraphicFramePr>
          <p:cNvPr id="23" name="Table 22">
            <a:extLst>
              <a:ext uri="{FF2B5EF4-FFF2-40B4-BE49-F238E27FC236}">
                <a16:creationId xmlns:a16="http://schemas.microsoft.com/office/drawing/2014/main" id="{B078A597-5D98-4695-8BDB-03CEC0F6CB3B}"/>
              </a:ext>
            </a:extLst>
          </p:cNvPr>
          <p:cNvGraphicFramePr>
            <a:graphicFrameLocks noGrp="1"/>
          </p:cNvGraphicFramePr>
          <p:nvPr>
            <p:extLst>
              <p:ext uri="{D42A27DB-BD31-4B8C-83A1-F6EECF244321}">
                <p14:modId xmlns:p14="http://schemas.microsoft.com/office/powerpoint/2010/main" val="2222996358"/>
              </p:ext>
            </p:extLst>
          </p:nvPr>
        </p:nvGraphicFramePr>
        <p:xfrm>
          <a:off x="2857388" y="3804171"/>
          <a:ext cx="13549268" cy="5700719"/>
        </p:xfrm>
        <a:graphic>
          <a:graphicData uri="http://schemas.openxmlformats.org/drawingml/2006/table">
            <a:tbl>
              <a:tblPr firstRow="1" firstCol="1" bandRow="1"/>
              <a:tblGrid>
                <a:gridCol w="1346680">
                  <a:extLst>
                    <a:ext uri="{9D8B030D-6E8A-4147-A177-3AD203B41FA5}">
                      <a16:colId xmlns:a16="http://schemas.microsoft.com/office/drawing/2014/main" val="2121554654"/>
                    </a:ext>
                  </a:extLst>
                </a:gridCol>
                <a:gridCol w="5726855">
                  <a:extLst>
                    <a:ext uri="{9D8B030D-6E8A-4147-A177-3AD203B41FA5}">
                      <a16:colId xmlns:a16="http://schemas.microsoft.com/office/drawing/2014/main" val="384051443"/>
                    </a:ext>
                  </a:extLst>
                </a:gridCol>
                <a:gridCol w="3275907">
                  <a:extLst>
                    <a:ext uri="{9D8B030D-6E8A-4147-A177-3AD203B41FA5}">
                      <a16:colId xmlns:a16="http://schemas.microsoft.com/office/drawing/2014/main" val="967523503"/>
                    </a:ext>
                  </a:extLst>
                </a:gridCol>
                <a:gridCol w="3199826">
                  <a:extLst>
                    <a:ext uri="{9D8B030D-6E8A-4147-A177-3AD203B41FA5}">
                      <a16:colId xmlns:a16="http://schemas.microsoft.com/office/drawing/2014/main" val="3422533632"/>
                    </a:ext>
                  </a:extLst>
                </a:gridCol>
              </a:tblGrid>
              <a:tr h="1408795">
                <a:tc>
                  <a:txBody>
                    <a:bodyPr/>
                    <a:lstStyle/>
                    <a:p>
                      <a:pPr algn="ctr">
                        <a:lnSpc>
                          <a:spcPct val="150000"/>
                        </a:lnSpc>
                        <a:spcBef>
                          <a:spcPts val="0"/>
                        </a:spcBef>
                        <a:spcAft>
                          <a:spcPts val="0"/>
                        </a:spcAft>
                      </a:pPr>
                      <a:r>
                        <a:rPr lang="en-US" sz="4000" b="1" i="1">
                          <a:solidFill>
                            <a:srgbClr val="000000"/>
                          </a:solidFill>
                          <a:effectLst/>
                          <a:latin typeface="Arial" panose="020B0604020202020204" pitchFamily="34" charset="0"/>
                          <a:ea typeface="Arial" panose="020B0604020202020204" pitchFamily="34" charset="0"/>
                          <a:cs typeface="Arial" panose="020B0604020202020204" pitchFamily="34" charset="0"/>
                        </a:rPr>
                        <a:t>STT</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D59"/>
                    </a:solidFill>
                  </a:tcPr>
                </a:tc>
                <a:tc>
                  <a:txBody>
                    <a:bodyPr/>
                    <a:lstStyle/>
                    <a:p>
                      <a:pPr algn="ctr">
                        <a:lnSpc>
                          <a:spcPct val="150000"/>
                        </a:lnSpc>
                        <a:spcBef>
                          <a:spcPts val="0"/>
                        </a:spcBef>
                        <a:spcAft>
                          <a:spcPts val="0"/>
                        </a:spcAft>
                      </a:pPr>
                      <a:r>
                        <a:rPr lang="en-US" sz="4000" b="1" i="1" dirty="0">
                          <a:solidFill>
                            <a:srgbClr val="000000"/>
                          </a:solidFill>
                          <a:effectLst/>
                          <a:latin typeface="Arial" panose="020B0604020202020204" pitchFamily="34" charset="0"/>
                          <a:ea typeface="Arial" panose="020B0604020202020204" pitchFamily="34" charset="0"/>
                          <a:cs typeface="Arial" panose="020B0604020202020204" pitchFamily="34" charset="0"/>
                        </a:rPr>
                        <a:t>Các nhiệm vụ</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D59"/>
                    </a:solidFill>
                  </a:tcPr>
                </a:tc>
                <a:tc>
                  <a:txBody>
                    <a:bodyPr/>
                    <a:lstStyle/>
                    <a:p>
                      <a:pPr algn="ctr">
                        <a:lnSpc>
                          <a:spcPct val="150000"/>
                        </a:lnSpc>
                        <a:spcBef>
                          <a:spcPts val="0"/>
                        </a:spcBef>
                        <a:spcAft>
                          <a:spcPts val="0"/>
                        </a:spcAft>
                      </a:pPr>
                      <a:r>
                        <a:rPr lang="en-US" sz="4000" b="1" i="1" dirty="0">
                          <a:solidFill>
                            <a:srgbClr val="000000"/>
                          </a:solidFill>
                          <a:effectLst/>
                          <a:latin typeface="Arial" panose="020B0604020202020204" pitchFamily="34" charset="0"/>
                          <a:ea typeface="Arial" panose="020B0604020202020204" pitchFamily="34" charset="0"/>
                          <a:cs typeface="Arial" panose="020B0604020202020204" pitchFamily="34" charset="0"/>
                        </a:rPr>
                        <a:t>Hoàn</a:t>
                      </a:r>
                      <a:r>
                        <a:rPr lang="vi-VN" sz="4000" b="1" i="1"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4000" b="1" i="1" dirty="0">
                          <a:solidFill>
                            <a:srgbClr val="000000"/>
                          </a:solidFill>
                          <a:effectLst/>
                          <a:latin typeface="Arial" panose="020B0604020202020204" pitchFamily="34" charset="0"/>
                          <a:ea typeface="Arial" panose="020B0604020202020204" pitchFamily="34" charset="0"/>
                          <a:cs typeface="Arial" panose="020B0604020202020204" pitchFamily="34" charset="0"/>
                        </a:rPr>
                        <a:t>thành</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D59"/>
                    </a:solidFill>
                  </a:tcPr>
                </a:tc>
                <a:tc>
                  <a:txBody>
                    <a:bodyPr/>
                    <a:lstStyle/>
                    <a:p>
                      <a:pPr algn="ctr">
                        <a:lnSpc>
                          <a:spcPct val="150000"/>
                        </a:lnSpc>
                        <a:spcBef>
                          <a:spcPts val="0"/>
                        </a:spcBef>
                        <a:spcAft>
                          <a:spcPts val="0"/>
                        </a:spcAft>
                      </a:pPr>
                      <a:r>
                        <a:rPr lang="en-US" sz="4000" b="1" i="1" dirty="0">
                          <a:solidFill>
                            <a:srgbClr val="000000"/>
                          </a:solidFill>
                          <a:effectLst/>
                          <a:latin typeface="Arial" panose="020B0604020202020204" pitchFamily="34" charset="0"/>
                          <a:ea typeface="Arial" panose="020B0604020202020204" pitchFamily="34" charset="0"/>
                          <a:cs typeface="Arial" panose="020B0604020202020204" pitchFamily="34" charset="0"/>
                        </a:rPr>
                        <a:t>Chưa hoàn thành</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D59"/>
                    </a:solidFill>
                  </a:tcPr>
                </a:tc>
                <a:extLst>
                  <a:ext uri="{0D108BD9-81ED-4DB2-BD59-A6C34878D82A}">
                    <a16:rowId xmlns:a16="http://schemas.microsoft.com/office/drawing/2014/main" val="3735857083"/>
                  </a:ext>
                </a:extLst>
              </a:tr>
              <a:tr h="1203930">
                <a:tc>
                  <a:txBody>
                    <a:bodyPr/>
                    <a:lstStyle/>
                    <a:p>
                      <a:pPr algn="ctr">
                        <a:lnSpc>
                          <a:spcPct val="150000"/>
                        </a:lnSpc>
                        <a:spcBef>
                          <a:spcPts val="600"/>
                        </a:spcBef>
                        <a:spcAft>
                          <a:spcPts val="600"/>
                        </a:spcAft>
                      </a:pPr>
                      <a:r>
                        <a:rPr lang="en-US" sz="4000" i="1" dirty="0">
                          <a:solidFill>
                            <a:srgbClr val="000000"/>
                          </a:solidFill>
                          <a:effectLst/>
                          <a:latin typeface="Arial" panose="020B0604020202020204" pitchFamily="34" charset="0"/>
                          <a:ea typeface="Arial" panose="020B0604020202020204" pitchFamily="34" charset="0"/>
                          <a:cs typeface="Arial" panose="020B0604020202020204" pitchFamily="34" charset="0"/>
                        </a:rPr>
                        <a:t>1</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i="1" dirty="0">
                          <a:solidFill>
                            <a:srgbClr val="000000"/>
                          </a:solidFill>
                          <a:effectLst/>
                          <a:latin typeface="Arial" panose="020B0604020202020204" pitchFamily="34" charset="0"/>
                          <a:ea typeface="Arial" panose="020B0604020202020204" pitchFamily="34" charset="0"/>
                          <a:cs typeface="Arial" panose="020B0604020202020204" pitchFamily="34" charset="0"/>
                        </a:rPr>
                        <a:t>Thực hiện dự án học tập</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i="1" dirty="0">
                          <a:solidFill>
                            <a:srgbClr val="000000"/>
                          </a:solidFill>
                          <a:effectLst/>
                          <a:latin typeface="Arial" panose="020B0604020202020204" pitchFamily="34" charset="0"/>
                          <a:ea typeface="Arial" panose="020B060402020202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i="1" dirty="0">
                          <a:solidFill>
                            <a:srgbClr val="000000"/>
                          </a:solidFill>
                          <a:effectLst/>
                          <a:latin typeface="Arial" panose="020B0604020202020204" pitchFamily="34" charset="0"/>
                          <a:ea typeface="Arial" panose="020B060402020202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3678073"/>
                  </a:ext>
                </a:extLst>
              </a:tr>
              <a:tr h="920635">
                <a:tc>
                  <a:txBody>
                    <a:bodyPr/>
                    <a:lstStyle/>
                    <a:p>
                      <a:pPr algn="ctr">
                        <a:lnSpc>
                          <a:spcPct val="150000"/>
                        </a:lnSpc>
                        <a:spcBef>
                          <a:spcPts val="600"/>
                        </a:spcBef>
                        <a:spcAft>
                          <a:spcPts val="600"/>
                        </a:spcAft>
                      </a:pPr>
                      <a:r>
                        <a:rPr lang="en-US" sz="4000" i="1">
                          <a:solidFill>
                            <a:srgbClr val="000000"/>
                          </a:solidFill>
                          <a:effectLst/>
                          <a:latin typeface="Arial" panose="020B0604020202020204" pitchFamily="34" charset="0"/>
                          <a:ea typeface="Arial" panose="020B0604020202020204" pitchFamily="34" charset="0"/>
                          <a:cs typeface="Arial" panose="020B0604020202020204" pitchFamily="34" charset="0"/>
                        </a:rPr>
                        <a:t>2</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i="1" dirty="0">
                          <a:solidFill>
                            <a:srgbClr val="000000"/>
                          </a:solidFill>
                          <a:effectLst/>
                          <a:latin typeface="Arial" panose="020B0604020202020204" pitchFamily="34" charset="0"/>
                          <a:ea typeface="Arial" panose="020B0604020202020204" pitchFamily="34" charset="0"/>
                          <a:cs typeface="Arial" panose="020B0604020202020204" pitchFamily="34" charset="0"/>
                        </a:rPr>
                        <a:t>Sưu tầm tranh ảnh</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i="1" dirty="0">
                          <a:solidFill>
                            <a:srgbClr val="000000"/>
                          </a:solidFill>
                          <a:effectLst/>
                          <a:latin typeface="Arial" panose="020B0604020202020204" pitchFamily="34" charset="0"/>
                          <a:ea typeface="Arial" panose="020B060402020202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i="1" dirty="0">
                          <a:solidFill>
                            <a:srgbClr val="000000"/>
                          </a:solidFill>
                          <a:effectLst/>
                          <a:latin typeface="Arial" panose="020B0604020202020204" pitchFamily="34" charset="0"/>
                          <a:ea typeface="Arial" panose="020B060402020202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7785230"/>
                  </a:ext>
                </a:extLst>
              </a:tr>
              <a:tr h="920635">
                <a:tc>
                  <a:txBody>
                    <a:bodyPr/>
                    <a:lstStyle/>
                    <a:p>
                      <a:pPr algn="ctr">
                        <a:lnSpc>
                          <a:spcPct val="150000"/>
                        </a:lnSpc>
                        <a:spcBef>
                          <a:spcPts val="600"/>
                        </a:spcBef>
                        <a:spcAft>
                          <a:spcPts val="600"/>
                        </a:spcAft>
                      </a:pPr>
                      <a:r>
                        <a:rPr lang="en-US" sz="4000" i="1">
                          <a:solidFill>
                            <a:srgbClr val="000000"/>
                          </a:solidFill>
                          <a:effectLst/>
                          <a:latin typeface="Arial" panose="020B0604020202020204" pitchFamily="34" charset="0"/>
                          <a:ea typeface="Arial" panose="020B0604020202020204" pitchFamily="34" charset="0"/>
                          <a:cs typeface="Arial" panose="020B0604020202020204" pitchFamily="34" charset="0"/>
                        </a:rPr>
                        <a:t>3</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i="1" dirty="0">
                          <a:solidFill>
                            <a:srgbClr val="000000"/>
                          </a:solidFill>
                          <a:effectLst/>
                          <a:latin typeface="Arial" panose="020B0604020202020204" pitchFamily="34" charset="0"/>
                          <a:ea typeface="Arial" panose="020B060402020202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i="1" dirty="0">
                          <a:solidFill>
                            <a:srgbClr val="000000"/>
                          </a:solidFill>
                          <a:effectLst/>
                          <a:latin typeface="Arial" panose="020B0604020202020204" pitchFamily="34" charset="0"/>
                          <a:ea typeface="Arial" panose="020B060402020202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i="1" dirty="0">
                          <a:solidFill>
                            <a:srgbClr val="000000"/>
                          </a:solidFill>
                          <a:effectLst/>
                          <a:latin typeface="Arial" panose="020B0604020202020204" pitchFamily="34" charset="0"/>
                          <a:ea typeface="Arial" panose="020B060402020202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88528308"/>
                  </a:ext>
                </a:extLst>
              </a:tr>
              <a:tr h="920635">
                <a:tc>
                  <a:txBody>
                    <a:bodyPr/>
                    <a:lstStyle/>
                    <a:p>
                      <a:pPr algn="ctr">
                        <a:lnSpc>
                          <a:spcPct val="150000"/>
                        </a:lnSpc>
                        <a:spcBef>
                          <a:spcPts val="600"/>
                        </a:spcBef>
                        <a:spcAft>
                          <a:spcPts val="600"/>
                        </a:spcAft>
                      </a:pPr>
                      <a:r>
                        <a:rPr lang="en-US" sz="4000" i="1">
                          <a:solidFill>
                            <a:srgbClr val="000000"/>
                          </a:solidFill>
                          <a:effectLst/>
                          <a:latin typeface="Arial" panose="020B0604020202020204" pitchFamily="34" charset="0"/>
                          <a:ea typeface="Arial" panose="020B0604020202020204" pitchFamily="34" charset="0"/>
                          <a:cs typeface="Arial" panose="020B0604020202020204" pitchFamily="34" charset="0"/>
                        </a:rPr>
                        <a:t>4</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i="1" dirty="0">
                          <a:solidFill>
                            <a:srgbClr val="000000"/>
                          </a:solidFill>
                          <a:effectLst/>
                          <a:latin typeface="Arial" panose="020B0604020202020204" pitchFamily="34" charset="0"/>
                          <a:ea typeface="Arial" panose="020B060402020202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i="1" dirty="0">
                          <a:solidFill>
                            <a:srgbClr val="000000"/>
                          </a:solidFill>
                          <a:effectLst/>
                          <a:latin typeface="Arial" panose="020B0604020202020204" pitchFamily="34" charset="0"/>
                          <a:ea typeface="Arial" panose="020B060402020202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i="1" dirty="0">
                          <a:solidFill>
                            <a:srgbClr val="000000"/>
                          </a:solidFill>
                          <a:effectLst/>
                          <a:latin typeface="Arial" panose="020B0604020202020204" pitchFamily="34" charset="0"/>
                          <a:ea typeface="Arial" panose="020B060402020202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7397842"/>
                  </a:ext>
                </a:extLst>
              </a:tr>
            </a:tbl>
          </a:graphicData>
        </a:graphic>
      </p:graphicFrame>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217">
                                          <p:stCondLst>
                                            <p:cond delay="0"/>
                                          </p:stCondLst>
                                        </p:cTn>
                                        <p:tgtEl>
                                          <p:spTgt spid="23"/>
                                        </p:tgtEl>
                                      </p:cBhvr>
                                    </p:animEffect>
                                    <p:anim calcmode="lin" valueType="num">
                                      <p:cBhvr>
                                        <p:cTn id="13" dur="683"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4" dur="249"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5" dur="249" tmFilter="0, 0; 0.125,0.2665; 0.25,0.4; 0.375,0.465; 0.5,0.5;  0.625,0.535; 0.75,0.6; 0.875,0.7335; 1,1">
                                          <p:stCondLst>
                                            <p:cond delay="249"/>
                                          </p:stCondLst>
                                        </p:cTn>
                                        <p:tgtEl>
                                          <p:spTgt spid="23"/>
                                        </p:tgtEl>
                                        <p:attrNameLst>
                                          <p:attrName>ppt_y</p:attrName>
                                        </p:attrNameLst>
                                      </p:cBhvr>
                                      <p:tavLst>
                                        <p:tav tm="0" fmla="#ppt_y-sin(pi*$)/9">
                                          <p:val>
                                            <p:fltVal val="0"/>
                                          </p:val>
                                        </p:tav>
                                        <p:tav tm="100000">
                                          <p:val>
                                            <p:fltVal val="1"/>
                                          </p:val>
                                        </p:tav>
                                      </p:tavLst>
                                    </p:anim>
                                    <p:anim calcmode="lin" valueType="num">
                                      <p:cBhvr>
                                        <p:cTn id="16" dur="124" tmFilter="0, 0; 0.125,0.2665; 0.25,0.4; 0.375,0.465; 0.5,0.5;  0.625,0.535; 0.75,0.6; 0.875,0.7335; 1,1">
                                          <p:stCondLst>
                                            <p:cond delay="497"/>
                                          </p:stCondLst>
                                        </p:cTn>
                                        <p:tgtEl>
                                          <p:spTgt spid="23"/>
                                        </p:tgtEl>
                                        <p:attrNameLst>
                                          <p:attrName>ppt_y</p:attrName>
                                        </p:attrNameLst>
                                      </p:cBhvr>
                                      <p:tavLst>
                                        <p:tav tm="0" fmla="#ppt_y-sin(pi*$)/27">
                                          <p:val>
                                            <p:fltVal val="0"/>
                                          </p:val>
                                        </p:tav>
                                        <p:tav tm="100000">
                                          <p:val>
                                            <p:fltVal val="1"/>
                                          </p:val>
                                        </p:tav>
                                      </p:tavLst>
                                    </p:anim>
                                    <p:anim calcmode="lin" valueType="num">
                                      <p:cBhvr>
                                        <p:cTn id="17" dur="62" tmFilter="0, 0; 0.125,0.2665; 0.25,0.4; 0.375,0.465; 0.5,0.5;  0.625,0.535; 0.75,0.6; 0.875,0.7335; 1,1">
                                          <p:stCondLst>
                                            <p:cond delay="621"/>
                                          </p:stCondLst>
                                        </p:cTn>
                                        <p:tgtEl>
                                          <p:spTgt spid="23"/>
                                        </p:tgtEl>
                                        <p:attrNameLst>
                                          <p:attrName>ppt_y</p:attrName>
                                        </p:attrNameLst>
                                      </p:cBhvr>
                                      <p:tavLst>
                                        <p:tav tm="0" fmla="#ppt_y-sin(pi*$)/81">
                                          <p:val>
                                            <p:fltVal val="0"/>
                                          </p:val>
                                        </p:tav>
                                        <p:tav tm="100000">
                                          <p:val>
                                            <p:fltVal val="1"/>
                                          </p:val>
                                        </p:tav>
                                      </p:tavLst>
                                    </p:anim>
                                    <p:animScale>
                                      <p:cBhvr>
                                        <p:cTn id="18" dur="10">
                                          <p:stCondLst>
                                            <p:cond delay="244"/>
                                          </p:stCondLst>
                                        </p:cTn>
                                        <p:tgtEl>
                                          <p:spTgt spid="23"/>
                                        </p:tgtEl>
                                      </p:cBhvr>
                                      <p:to x="100000" y="60000"/>
                                    </p:animScale>
                                    <p:animScale>
                                      <p:cBhvr>
                                        <p:cTn id="19" dur="62" decel="50000">
                                          <p:stCondLst>
                                            <p:cond delay="254"/>
                                          </p:stCondLst>
                                        </p:cTn>
                                        <p:tgtEl>
                                          <p:spTgt spid="23"/>
                                        </p:tgtEl>
                                      </p:cBhvr>
                                      <p:to x="100000" y="100000"/>
                                    </p:animScale>
                                    <p:animScale>
                                      <p:cBhvr>
                                        <p:cTn id="20" dur="10">
                                          <p:stCondLst>
                                            <p:cond delay="492"/>
                                          </p:stCondLst>
                                        </p:cTn>
                                        <p:tgtEl>
                                          <p:spTgt spid="23"/>
                                        </p:tgtEl>
                                      </p:cBhvr>
                                      <p:to x="100000" y="80000"/>
                                    </p:animScale>
                                    <p:animScale>
                                      <p:cBhvr>
                                        <p:cTn id="21" dur="62" decel="50000">
                                          <p:stCondLst>
                                            <p:cond delay="502"/>
                                          </p:stCondLst>
                                        </p:cTn>
                                        <p:tgtEl>
                                          <p:spTgt spid="23"/>
                                        </p:tgtEl>
                                      </p:cBhvr>
                                      <p:to x="100000" y="100000"/>
                                    </p:animScale>
                                    <p:animScale>
                                      <p:cBhvr>
                                        <p:cTn id="22" dur="10">
                                          <p:stCondLst>
                                            <p:cond delay="616"/>
                                          </p:stCondLst>
                                        </p:cTn>
                                        <p:tgtEl>
                                          <p:spTgt spid="23"/>
                                        </p:tgtEl>
                                      </p:cBhvr>
                                      <p:to x="100000" y="90000"/>
                                    </p:animScale>
                                    <p:animScale>
                                      <p:cBhvr>
                                        <p:cTn id="23" dur="62" decel="50000">
                                          <p:stCondLst>
                                            <p:cond delay="625"/>
                                          </p:stCondLst>
                                        </p:cTn>
                                        <p:tgtEl>
                                          <p:spTgt spid="23"/>
                                        </p:tgtEl>
                                      </p:cBhvr>
                                      <p:to x="100000" y="100000"/>
                                    </p:animScale>
                                    <p:animScale>
                                      <p:cBhvr>
                                        <p:cTn id="24" dur="10">
                                          <p:stCondLst>
                                            <p:cond delay="678"/>
                                          </p:stCondLst>
                                        </p:cTn>
                                        <p:tgtEl>
                                          <p:spTgt spid="23"/>
                                        </p:tgtEl>
                                      </p:cBhvr>
                                      <p:to x="100000" y="95000"/>
                                    </p:animScale>
                                    <p:animScale>
                                      <p:cBhvr>
                                        <p:cTn id="25" dur="62" decel="50000">
                                          <p:stCondLst>
                                            <p:cond delay="688"/>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1654" y="1426161"/>
            <a:ext cx="5053298" cy="6934200"/>
          </a:xfrm>
          <a:prstGeom prst="rect">
            <a:avLst/>
          </a:prstGeom>
        </p:spPr>
      </p:pic>
      <p:sp>
        <p:nvSpPr>
          <p:cNvPr id="5" name="TextBox 5"/>
          <p:cNvSpPr txBox="1"/>
          <p:nvPr/>
        </p:nvSpPr>
        <p:spPr>
          <a:xfrm>
            <a:off x="2709419" y="7708580"/>
            <a:ext cx="3624238" cy="615196"/>
          </a:xfrm>
          <a:prstGeom prst="rect">
            <a:avLst/>
          </a:prstGeom>
        </p:spPr>
        <p:txBody>
          <a:bodyPr lIns="0" tIns="0" rIns="0" bIns="0" rtlCol="0" anchor="t">
            <a:spAutoFit/>
          </a:bodyPr>
          <a:lstStyle/>
          <a:p>
            <a:pPr marL="0" marR="0" lvl="0" indent="0" algn="ctr" defTabSz="914400" rtl="0" eaLnBrk="1" fontAlgn="auto" latinLnBrk="0" hangingPunct="1">
              <a:lnSpc>
                <a:spcPts val="5040"/>
              </a:lnSpc>
              <a:spcBef>
                <a:spcPct val="0"/>
              </a:spcBef>
              <a:spcAft>
                <a:spcPts val="0"/>
              </a:spcAft>
              <a:buClrTx/>
              <a:buSzTx/>
              <a:buFontTx/>
              <a:buNone/>
              <a:tabLst/>
              <a:defRPr/>
            </a:pPr>
            <a:r>
              <a:rPr kumimoji="0" lang="en-US" sz="3600" b="0" i="0" u="none" strike="noStrike" kern="1200" cap="none" spc="179" normalizeH="0" baseline="0" noProof="0">
                <a:ln>
                  <a:noFill/>
                </a:ln>
                <a:solidFill>
                  <a:srgbClr val="FFFFFF"/>
                </a:solidFill>
                <a:effectLst/>
                <a:uLnTx/>
                <a:uFillTx/>
                <a:latin typeface="Mali Bold"/>
                <a:ea typeface="+mn-ea"/>
                <a:cs typeface="+mn-cs"/>
              </a:rPr>
              <a:t>YES/NO</a:t>
            </a:r>
          </a:p>
        </p:txBody>
      </p:sp>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613189" y="407601"/>
            <a:ext cx="3522982" cy="3585733"/>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43522"/>
          <a:stretch>
            <a:fillRect/>
          </a:stretch>
        </p:blipFill>
        <p:spPr>
          <a:xfrm>
            <a:off x="0" y="8713026"/>
            <a:ext cx="2909793" cy="1577641"/>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144000" y="912972"/>
            <a:ext cx="1097730" cy="1026378"/>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54289">
            <a:off x="12741668" y="8938983"/>
            <a:ext cx="2784816" cy="911394"/>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05585">
            <a:off x="16711796" y="510467"/>
            <a:ext cx="614106" cy="1036466"/>
          </a:xfrm>
          <a:prstGeom prst="rect">
            <a:avLst/>
          </a:prstGeom>
        </p:spPr>
      </p:pic>
      <p:pic>
        <p:nvPicPr>
          <p:cNvPr id="17" name="POKI- Ba con chuột - Kỹ năng hợp tác- Kỹ năng sống POKI">
            <a:hlinkClick r:id="" action="ppaction://media"/>
            <a:extLst>
              <a:ext uri="{FF2B5EF4-FFF2-40B4-BE49-F238E27FC236}">
                <a16:creationId xmlns:a16="http://schemas.microsoft.com/office/drawing/2014/main" id="{7385574D-2040-4ACD-A3DC-ED08A6E9D037}"/>
              </a:ext>
            </a:extLst>
          </p:cNvPr>
          <p:cNvPicPr>
            <a:picLocks noChangeAspect="1"/>
          </p:cNvPicPr>
          <p:nvPr>
            <a:videoFile r:link="rId1"/>
            <p:extLst>
              <p:ext uri="{DAA4B4D4-6D71-4841-9C94-3DE7FCFB9230}">
                <p14:media xmlns:p14="http://schemas.microsoft.com/office/powerpoint/2010/main" r:embed="rId2">
                  <p14:trim st="15867"/>
                </p14:media>
              </p:ext>
            </p:extLst>
          </p:nvPr>
        </p:nvPicPr>
        <p:blipFill>
          <a:blip r:embed="rId16"/>
          <a:stretch>
            <a:fillRect/>
          </a:stretch>
        </p:blipFill>
        <p:spPr>
          <a:xfrm>
            <a:off x="6004821" y="407601"/>
            <a:ext cx="11840201" cy="9414724"/>
          </a:xfrm>
          <a:prstGeom prst="rect">
            <a:avLst/>
          </a:prstGeom>
        </p:spPr>
      </p:pic>
      <p:pic>
        <p:nvPicPr>
          <p:cNvPr id="11" name="Picture 11"/>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5342980" y="35010"/>
            <a:ext cx="1981353" cy="2343536"/>
          </a:xfrm>
          <a:prstGeom prst="rect">
            <a:avLst/>
          </a:prstGeom>
        </p:spPr>
      </p:pic>
      <p:sp>
        <p:nvSpPr>
          <p:cNvPr id="19" name="TextBox 18">
            <a:extLst>
              <a:ext uri="{FF2B5EF4-FFF2-40B4-BE49-F238E27FC236}">
                <a16:creationId xmlns:a16="http://schemas.microsoft.com/office/drawing/2014/main" id="{0C8BF781-EDDF-4D10-98DF-2C67B7ABFBA8}"/>
              </a:ext>
            </a:extLst>
          </p:cNvPr>
          <p:cNvSpPr txBox="1"/>
          <p:nvPr/>
        </p:nvSpPr>
        <p:spPr>
          <a:xfrm>
            <a:off x="973017" y="2289853"/>
            <a:ext cx="4243424" cy="4723152"/>
          </a:xfrm>
          <a:prstGeom prst="rect">
            <a:avLst/>
          </a:prstGeom>
          <a:noFill/>
        </p:spPr>
        <p:txBody>
          <a:bodyPr wrap="square">
            <a:spAutoFit/>
          </a:bodyPr>
          <a:lstStyle/>
          <a:p>
            <a:pPr algn="ctr">
              <a:lnSpc>
                <a:spcPct val="150000"/>
              </a:lnSpc>
              <a:spcAft>
                <a:spcPts val="1000"/>
              </a:spcAft>
            </a:pPr>
            <a:r>
              <a:rPr lang="vi-VN" sz="4000" b="1"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HỎI </a:t>
            </a:r>
          </a:p>
          <a:p>
            <a:pPr algn="just">
              <a:lnSpc>
                <a:spcPct val="150000"/>
              </a:lnSpc>
              <a:spcAft>
                <a:spcPts val="1000"/>
              </a:spcAft>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Chuyện gì đã xảy ra với ba con chuột? Vai trò của sự hợp tác là gì?</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20" name="Group 3">
            <a:extLst>
              <a:ext uri="{FF2B5EF4-FFF2-40B4-BE49-F238E27FC236}">
                <a16:creationId xmlns:a16="http://schemas.microsoft.com/office/drawing/2014/main" id="{A02819F6-C0B8-4880-A570-82CEB1158D1E}"/>
              </a:ext>
            </a:extLst>
          </p:cNvPr>
          <p:cNvGrpSpPr/>
          <p:nvPr/>
        </p:nvGrpSpPr>
        <p:grpSpPr>
          <a:xfrm>
            <a:off x="2265429" y="7671995"/>
            <a:ext cx="3624238" cy="958270"/>
            <a:chOff x="-101996" y="33955"/>
            <a:chExt cx="3210117" cy="848774"/>
          </a:xfrm>
        </p:grpSpPr>
        <p:sp>
          <p:nvSpPr>
            <p:cNvPr id="21" name="Freeform 4">
              <a:extLst>
                <a:ext uri="{FF2B5EF4-FFF2-40B4-BE49-F238E27FC236}">
                  <a16:creationId xmlns:a16="http://schemas.microsoft.com/office/drawing/2014/main" id="{C4406D37-101B-418F-A3C1-FBE89EDCEC02}"/>
                </a:ext>
              </a:extLst>
            </p:cNvPr>
            <p:cNvSpPr/>
            <p:nvPr/>
          </p:nvSpPr>
          <p:spPr>
            <a:xfrm>
              <a:off x="-101996" y="33955"/>
              <a:ext cx="3210117" cy="848774"/>
            </a:xfrm>
            <a:custGeom>
              <a:avLst/>
              <a:gdLst/>
              <a:ahLst/>
              <a:cxnLst/>
              <a:rect l="l" t="t" r="r" b="b"/>
              <a:pathLst>
                <a:path w="3210117" h="848774">
                  <a:moveTo>
                    <a:pt x="3085657" y="848774"/>
                  </a:moveTo>
                  <a:lnTo>
                    <a:pt x="124460" y="848774"/>
                  </a:lnTo>
                  <a:cubicBezTo>
                    <a:pt x="55880" y="848774"/>
                    <a:pt x="0" y="792894"/>
                    <a:pt x="0" y="724314"/>
                  </a:cubicBezTo>
                  <a:lnTo>
                    <a:pt x="0" y="124460"/>
                  </a:lnTo>
                  <a:cubicBezTo>
                    <a:pt x="0" y="55880"/>
                    <a:pt x="55880" y="0"/>
                    <a:pt x="124460" y="0"/>
                  </a:cubicBezTo>
                  <a:lnTo>
                    <a:pt x="3085658" y="0"/>
                  </a:lnTo>
                  <a:cubicBezTo>
                    <a:pt x="3154238" y="0"/>
                    <a:pt x="3210117" y="55880"/>
                    <a:pt x="3210117" y="124460"/>
                  </a:cubicBezTo>
                  <a:lnTo>
                    <a:pt x="3210117" y="724314"/>
                  </a:lnTo>
                  <a:cubicBezTo>
                    <a:pt x="3210117" y="792894"/>
                    <a:pt x="3154238" y="848774"/>
                    <a:pt x="3085658" y="848774"/>
                  </a:cubicBezTo>
                  <a:close/>
                </a:path>
              </a:pathLst>
            </a:custGeom>
            <a:solidFill>
              <a:srgbClr val="FFBD59"/>
            </a:solidFill>
          </p:spPr>
          <p:txBody>
            <a:bodyPr/>
            <a:lstStyle/>
            <a:p>
              <a:pPr algn="ctr"/>
              <a:endParaRPr lang="en-US" sz="4000" dirty="0"/>
            </a:p>
          </p:txBody>
        </p:sp>
      </p:grpSp>
      <p:sp>
        <p:nvSpPr>
          <p:cNvPr id="23" name="TextBox 22">
            <a:extLst>
              <a:ext uri="{FF2B5EF4-FFF2-40B4-BE49-F238E27FC236}">
                <a16:creationId xmlns:a16="http://schemas.microsoft.com/office/drawing/2014/main" id="{B61D0AEC-5BEE-4378-AE3A-C759ED9299B9}"/>
              </a:ext>
            </a:extLst>
          </p:cNvPr>
          <p:cNvSpPr txBox="1"/>
          <p:nvPr/>
        </p:nvSpPr>
        <p:spPr>
          <a:xfrm>
            <a:off x="2256672" y="7810500"/>
            <a:ext cx="362423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Quan sát video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098503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42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8146"/>
          <a:stretch>
            <a:fillRect/>
          </a:stretch>
        </p:blipFill>
        <p:spPr>
          <a:xfrm rot="-207452">
            <a:off x="6632657" y="336607"/>
            <a:ext cx="11412584" cy="8278323"/>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32235"/>
          <a:stretch>
            <a:fillRect/>
          </a:stretch>
        </p:blipFill>
        <p:spPr>
          <a:xfrm flipH="1">
            <a:off x="959544" y="-433449"/>
            <a:ext cx="3728688" cy="2425674"/>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38925">
            <a:off x="15052506" y="2119612"/>
            <a:ext cx="2283141" cy="747210"/>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6205" y="5392790"/>
            <a:ext cx="5330858" cy="5117624"/>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170233" y="3222756"/>
            <a:ext cx="1282261" cy="1198914"/>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a:off x="-1208605" y="899286"/>
            <a:ext cx="3268340" cy="3326555"/>
          </a:xfrm>
          <a:prstGeom prst="rect">
            <a:avLst/>
          </a:prstGeom>
        </p:spPr>
      </p:pic>
      <p:sp>
        <p:nvSpPr>
          <p:cNvPr id="18" name="TextBox 17">
            <a:extLst>
              <a:ext uri="{FF2B5EF4-FFF2-40B4-BE49-F238E27FC236}">
                <a16:creationId xmlns:a16="http://schemas.microsoft.com/office/drawing/2014/main" id="{C1C1E6D7-8D1D-40F5-B2CE-26BAE1486B9B}"/>
              </a:ext>
            </a:extLst>
          </p:cNvPr>
          <p:cNvSpPr txBox="1"/>
          <p:nvPr/>
        </p:nvSpPr>
        <p:spPr>
          <a:xfrm rot="21431114">
            <a:off x="7524106" y="2021915"/>
            <a:ext cx="7631602" cy="5275996"/>
          </a:xfrm>
          <a:prstGeom prst="rect">
            <a:avLst/>
          </a:prstGeom>
          <a:noFill/>
        </p:spPr>
        <p:txBody>
          <a:bodyPr wrap="square">
            <a:spAutoFit/>
          </a:bodyPr>
          <a:lstStyle/>
          <a:p>
            <a:pPr algn="ctr">
              <a:lnSpc>
                <a:spcPct val="150000"/>
              </a:lnSpc>
            </a:pPr>
            <a:r>
              <a:rPr lang="en-US" sz="5400" b="1" u="sng" dirty="0">
                <a:solidFill>
                  <a:srgbClr val="7B211E"/>
                </a:solidFill>
                <a:effectLst/>
                <a:latin typeface="Arial" panose="020B0604020202020204" pitchFamily="34" charset="0"/>
                <a:ea typeface="Calibri" panose="020F0502020204030204" pitchFamily="34" charset="0"/>
                <a:cs typeface="Arial" panose="020B0604020202020204" pitchFamily="34" charset="0"/>
              </a:rPr>
              <a:t>KẾT LUẬN</a:t>
            </a:r>
            <a:endParaRPr lang="vi-VN" sz="5400" i="1" u="sng" dirty="0">
              <a:solidFill>
                <a:srgbClr val="7B211E"/>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Dựa vào bảng kiểm, chúng ta biết được những điểm nên điều chỉnh của bản thân để thực hiện công việc tốt hơn.</a:t>
            </a:r>
            <a:endParaRPr lang="en-US" sz="4400" dirty="0">
              <a:latin typeface="Arial" panose="020B0604020202020204" pitchFamily="34" charset="0"/>
              <a:cs typeface="Arial" panose="020B0604020202020204" pitchFamily="34" charset="0"/>
            </a:endParaRPr>
          </a:p>
        </p:txBody>
      </p:sp>
      <p:pic>
        <p:nvPicPr>
          <p:cNvPr id="20" name="Picture 17">
            <a:extLst>
              <a:ext uri="{FF2B5EF4-FFF2-40B4-BE49-F238E27FC236}">
                <a16:creationId xmlns:a16="http://schemas.microsoft.com/office/drawing/2014/main" id="{A5E0EF41-F22C-4D28-97EC-64D389BD237A}"/>
              </a:ext>
            </a:extLst>
          </p:cNvPr>
          <p:cNvPicPr>
            <a:picLocks noChangeAspect="1"/>
          </p:cNvPicPr>
          <p:nvPr/>
        </p:nvPicPr>
        <p:blipFill>
          <a:blip r:embed="rId14"/>
          <a:srcRect/>
          <a:stretch>
            <a:fillRect/>
          </a:stretch>
        </p:blipFill>
        <p:spPr>
          <a:xfrm>
            <a:off x="14282592" y="7276131"/>
            <a:ext cx="3370694" cy="2645995"/>
          </a:xfrm>
          <a:prstGeom prst="rect">
            <a:avLst/>
          </a:prstGeom>
        </p:spPr>
      </p:pic>
    </p:spTree>
    <p:extLst>
      <p:ext uri="{BB962C8B-B14F-4D97-AF65-F5344CB8AC3E}">
        <p14:creationId xmlns:p14="http://schemas.microsoft.com/office/powerpoint/2010/main" val="43106662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 calcmode="lin" valueType="num">
                                      <p:cBhvr>
                                        <p:cTn id="9" dur="500" fill="hold"/>
                                        <p:tgtEl>
                                          <p:spTgt spid="18"/>
                                        </p:tgtEl>
                                        <p:attrNameLst>
                                          <p:attrName>style.rotation</p:attrName>
                                        </p:attrNameLst>
                                      </p:cBhvr>
                                      <p:tavLst>
                                        <p:tav tm="0">
                                          <p:val>
                                            <p:fltVal val="360"/>
                                          </p:val>
                                        </p:tav>
                                        <p:tav tm="100000">
                                          <p:val>
                                            <p:fltVal val="0"/>
                                          </p:val>
                                        </p:tav>
                                      </p:tavLst>
                                    </p:anim>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BD59"/>
        </a:solidFill>
        <a:effectLst/>
      </p:bgPr>
    </p:bg>
    <p:spTree>
      <p:nvGrpSpPr>
        <p:cNvPr id="1" name=""/>
        <p:cNvGrpSpPr/>
        <p:nvPr/>
      </p:nvGrpSpPr>
      <p:grpSpPr>
        <a:xfrm>
          <a:off x="0" y="0"/>
          <a:ext cx="0" cy="0"/>
          <a:chOff x="0" y="0"/>
          <a:chExt cx="0" cy="0"/>
        </a:xfrm>
      </p:grpSpPr>
      <p:sp>
        <p:nvSpPr>
          <p:cNvPr id="2" name="TextBox 2"/>
          <p:cNvSpPr txBox="1"/>
          <p:nvPr/>
        </p:nvSpPr>
        <p:spPr>
          <a:xfrm>
            <a:off x="5031594" y="1205637"/>
            <a:ext cx="11556820" cy="2884187"/>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600"/>
              </a:spcBef>
              <a:spcAft>
                <a:spcPts val="100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CÁCH THỨC HỢP TÁC VỚI THẦY CÔ</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05059">
            <a:off x="405222" y="7671255"/>
            <a:ext cx="2638689" cy="229052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7409"/>
          <a:stretch>
            <a:fillRect/>
          </a:stretch>
        </p:blipFill>
        <p:spPr>
          <a:xfrm>
            <a:off x="14888829" y="0"/>
            <a:ext cx="3399171" cy="171615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72101">
            <a:off x="8193437" y="961719"/>
            <a:ext cx="1958314" cy="64090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872123" y="8264436"/>
            <a:ext cx="1097730" cy="1026378"/>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5585">
            <a:off x="17345368" y="4358905"/>
            <a:ext cx="614106" cy="1036466"/>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29151" y="676740"/>
            <a:ext cx="3883356" cy="4254673"/>
          </a:xfrm>
          <a:prstGeom prst="rect">
            <a:avLst/>
          </a:prstGeom>
        </p:spPr>
      </p:pic>
      <p:sp>
        <p:nvSpPr>
          <p:cNvPr id="10" name="TextBox 10"/>
          <p:cNvSpPr txBox="1"/>
          <p:nvPr/>
        </p:nvSpPr>
        <p:spPr>
          <a:xfrm>
            <a:off x="929151" y="1768676"/>
            <a:ext cx="3883356" cy="2321148"/>
          </a:xfrm>
          <a:prstGeom prst="rect">
            <a:avLst/>
          </a:prstGeom>
        </p:spPr>
        <p:txBody>
          <a:bodyPr lIns="0" tIns="0" rIns="0" bIns="0" rtlCol="0" anchor="t">
            <a:spAutoFit/>
          </a:bodyPr>
          <a:lstStyle/>
          <a:p>
            <a:pPr marL="0" marR="0" lvl="0" indent="0" algn="ctr" defTabSz="914400" rtl="0" eaLnBrk="1" fontAlgn="auto" latinLnBrk="0" hangingPunct="1">
              <a:lnSpc>
                <a:spcPts val="18125"/>
              </a:lnSpc>
              <a:spcBef>
                <a:spcPct val="0"/>
              </a:spcBef>
              <a:spcAft>
                <a:spcPts val="0"/>
              </a:spcAft>
              <a:buClrTx/>
              <a:buSzTx/>
              <a:buFontTx/>
              <a:buNone/>
              <a:tabLst/>
              <a:defRPr/>
            </a:pPr>
            <a:r>
              <a:rPr kumimoji="0" lang="vi-VN" sz="18125" b="1" i="0" u="none" strike="noStrike" kern="1200" cap="none" spc="0" normalizeH="0" baseline="0" noProof="0" dirty="0">
                <a:ln>
                  <a:noFill/>
                </a:ln>
                <a:solidFill>
                  <a:srgbClr val="F46E16"/>
                </a:solidFill>
                <a:effectLst/>
                <a:uLnTx/>
                <a:uFillTx/>
                <a:latin typeface="Arial" panose="020B0604020202020204" pitchFamily="34" charset="0"/>
                <a:ea typeface="+mn-ea"/>
                <a:cs typeface="Arial" panose="020B0604020202020204" pitchFamily="34" charset="0"/>
              </a:rPr>
              <a:t>04</a:t>
            </a:r>
            <a:endParaRPr kumimoji="0" lang="en-US" sz="18125" b="1" i="0" u="none" strike="noStrike" kern="1200" cap="none" spc="0" normalizeH="0" baseline="0" noProof="0" dirty="0">
              <a:ln>
                <a:noFill/>
              </a:ln>
              <a:solidFill>
                <a:srgbClr val="F46E16"/>
              </a:solidFill>
              <a:effectLst/>
              <a:uLnTx/>
              <a:uFillTx/>
              <a:latin typeface="Arial" panose="020B0604020202020204" pitchFamily="34" charset="0"/>
              <a:ea typeface="+mn-ea"/>
              <a:cs typeface="Arial" panose="020B0604020202020204" pitchFamily="34" charset="0"/>
            </a:endParaRPr>
          </a:p>
        </p:txBody>
      </p:sp>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881246" y="3396288"/>
            <a:ext cx="1113922" cy="992403"/>
          </a:xfrm>
          <a:prstGeom prst="rect">
            <a:avLst/>
          </a:prstGeom>
        </p:spPr>
      </p:pic>
      <p:grpSp>
        <p:nvGrpSpPr>
          <p:cNvPr id="37" name="Google Shape;892;p38">
            <a:extLst>
              <a:ext uri="{FF2B5EF4-FFF2-40B4-BE49-F238E27FC236}">
                <a16:creationId xmlns:a16="http://schemas.microsoft.com/office/drawing/2014/main" id="{41BBACC1-C7C5-46B5-810F-8D11A54C14F8}"/>
              </a:ext>
            </a:extLst>
          </p:cNvPr>
          <p:cNvGrpSpPr/>
          <p:nvPr/>
        </p:nvGrpSpPr>
        <p:grpSpPr>
          <a:xfrm>
            <a:off x="4473170" y="5132550"/>
            <a:ext cx="1634913" cy="1777046"/>
            <a:chOff x="-247636" y="1953903"/>
            <a:chExt cx="1634913" cy="1777046"/>
          </a:xfrm>
        </p:grpSpPr>
        <p:sp>
          <p:nvSpPr>
            <p:cNvPr id="38" name="Google Shape;893;p38">
              <a:extLst>
                <a:ext uri="{FF2B5EF4-FFF2-40B4-BE49-F238E27FC236}">
                  <a16:creationId xmlns:a16="http://schemas.microsoft.com/office/drawing/2014/main" id="{602D8AE5-8A21-4737-A114-277C44F3D893}"/>
                </a:ext>
              </a:extLst>
            </p:cNvPr>
            <p:cNvSpPr/>
            <p:nvPr/>
          </p:nvSpPr>
          <p:spPr>
            <a:xfrm rot="629535">
              <a:off x="-117768" y="2066135"/>
              <a:ext cx="1375178" cy="1552583"/>
            </a:xfrm>
            <a:custGeom>
              <a:avLst/>
              <a:gdLst/>
              <a:ahLst/>
              <a:cxnLst/>
              <a:rect l="l" t="t" r="r" b="b"/>
              <a:pathLst>
                <a:path w="29836" h="33685" extrusionOk="0">
                  <a:moveTo>
                    <a:pt x="17867" y="0"/>
                  </a:moveTo>
                  <a:cubicBezTo>
                    <a:pt x="17431" y="0"/>
                    <a:pt x="16986" y="102"/>
                    <a:pt x="16580" y="292"/>
                  </a:cubicBezTo>
                  <a:cubicBezTo>
                    <a:pt x="15903" y="609"/>
                    <a:pt x="15423" y="1100"/>
                    <a:pt x="15004" y="1581"/>
                  </a:cubicBezTo>
                  <a:cubicBezTo>
                    <a:pt x="14184" y="2523"/>
                    <a:pt x="13482" y="3559"/>
                    <a:pt x="12906" y="4672"/>
                  </a:cubicBezTo>
                  <a:cubicBezTo>
                    <a:pt x="12734" y="4500"/>
                    <a:pt x="12526" y="4351"/>
                    <a:pt x="12272" y="4240"/>
                  </a:cubicBezTo>
                  <a:cubicBezTo>
                    <a:pt x="12005" y="4123"/>
                    <a:pt x="11715" y="4065"/>
                    <a:pt x="11410" y="4065"/>
                  </a:cubicBezTo>
                  <a:cubicBezTo>
                    <a:pt x="11086" y="4065"/>
                    <a:pt x="10753" y="4131"/>
                    <a:pt x="10393" y="4265"/>
                  </a:cubicBezTo>
                  <a:cubicBezTo>
                    <a:pt x="9353" y="4652"/>
                    <a:pt x="8471" y="5388"/>
                    <a:pt x="7773" y="6452"/>
                  </a:cubicBezTo>
                  <a:cubicBezTo>
                    <a:pt x="7248" y="7252"/>
                    <a:pt x="6835" y="8228"/>
                    <a:pt x="6542" y="9352"/>
                  </a:cubicBezTo>
                  <a:cubicBezTo>
                    <a:pt x="6413" y="9845"/>
                    <a:pt x="6307" y="10345"/>
                    <a:pt x="6222" y="10849"/>
                  </a:cubicBezTo>
                  <a:cubicBezTo>
                    <a:pt x="5664" y="10504"/>
                    <a:pt x="5018" y="10308"/>
                    <a:pt x="4386" y="10308"/>
                  </a:cubicBezTo>
                  <a:cubicBezTo>
                    <a:pt x="3758" y="10308"/>
                    <a:pt x="3171" y="10498"/>
                    <a:pt x="2690" y="10860"/>
                  </a:cubicBezTo>
                  <a:cubicBezTo>
                    <a:pt x="2293" y="11159"/>
                    <a:pt x="2031" y="11520"/>
                    <a:pt x="1828" y="11834"/>
                  </a:cubicBezTo>
                  <a:cubicBezTo>
                    <a:pt x="1107" y="12953"/>
                    <a:pt x="631" y="14252"/>
                    <a:pt x="419" y="15700"/>
                  </a:cubicBezTo>
                  <a:cubicBezTo>
                    <a:pt x="231" y="16973"/>
                    <a:pt x="250" y="18322"/>
                    <a:pt x="473" y="19710"/>
                  </a:cubicBezTo>
                  <a:cubicBezTo>
                    <a:pt x="886" y="22256"/>
                    <a:pt x="1884" y="24585"/>
                    <a:pt x="2850" y="26838"/>
                  </a:cubicBezTo>
                  <a:cubicBezTo>
                    <a:pt x="2915" y="26991"/>
                    <a:pt x="2998" y="27162"/>
                    <a:pt x="3092" y="27337"/>
                  </a:cubicBezTo>
                  <a:cubicBezTo>
                    <a:pt x="2962" y="27518"/>
                    <a:pt x="2835" y="27700"/>
                    <a:pt x="2711" y="27875"/>
                  </a:cubicBezTo>
                  <a:cubicBezTo>
                    <a:pt x="2710" y="27876"/>
                    <a:pt x="2705" y="27881"/>
                    <a:pt x="2705" y="27881"/>
                  </a:cubicBezTo>
                  <a:cubicBezTo>
                    <a:pt x="2248" y="28545"/>
                    <a:pt x="1879" y="29100"/>
                    <a:pt x="1576" y="29581"/>
                  </a:cubicBezTo>
                  <a:cubicBezTo>
                    <a:pt x="1319" y="29984"/>
                    <a:pt x="945" y="30593"/>
                    <a:pt x="661" y="31090"/>
                  </a:cubicBezTo>
                  <a:lnTo>
                    <a:pt x="381" y="31584"/>
                  </a:lnTo>
                  <a:cubicBezTo>
                    <a:pt x="1" y="32251"/>
                    <a:pt x="231" y="33107"/>
                    <a:pt x="894" y="33494"/>
                  </a:cubicBezTo>
                  <a:cubicBezTo>
                    <a:pt x="1108" y="33619"/>
                    <a:pt x="1354" y="33684"/>
                    <a:pt x="1601" y="33684"/>
                  </a:cubicBezTo>
                  <a:cubicBezTo>
                    <a:pt x="2100" y="33684"/>
                    <a:pt x="2566" y="33416"/>
                    <a:pt x="2816" y="32986"/>
                  </a:cubicBezTo>
                  <a:cubicBezTo>
                    <a:pt x="3524" y="31771"/>
                    <a:pt x="4288" y="30590"/>
                    <a:pt x="5092" y="29471"/>
                  </a:cubicBezTo>
                  <a:cubicBezTo>
                    <a:pt x="6075" y="30092"/>
                    <a:pt x="7147" y="30585"/>
                    <a:pt x="8287" y="30940"/>
                  </a:cubicBezTo>
                  <a:cubicBezTo>
                    <a:pt x="9638" y="31360"/>
                    <a:pt x="11042" y="31573"/>
                    <a:pt x="12457" y="31573"/>
                  </a:cubicBezTo>
                  <a:cubicBezTo>
                    <a:pt x="14006" y="31573"/>
                    <a:pt x="15509" y="31319"/>
                    <a:pt x="16929" y="30817"/>
                  </a:cubicBezTo>
                  <a:cubicBezTo>
                    <a:pt x="17592" y="30583"/>
                    <a:pt x="18134" y="30310"/>
                    <a:pt x="18585" y="29981"/>
                  </a:cubicBezTo>
                  <a:cubicBezTo>
                    <a:pt x="19243" y="29502"/>
                    <a:pt x="19693" y="28914"/>
                    <a:pt x="19924" y="28231"/>
                  </a:cubicBezTo>
                  <a:cubicBezTo>
                    <a:pt x="20172" y="27496"/>
                    <a:pt x="20143" y="26693"/>
                    <a:pt x="19839" y="25911"/>
                  </a:cubicBezTo>
                  <a:cubicBezTo>
                    <a:pt x="19703" y="25559"/>
                    <a:pt x="19511" y="25219"/>
                    <a:pt x="19276" y="24907"/>
                  </a:cubicBezTo>
                  <a:cubicBezTo>
                    <a:pt x="20308" y="24686"/>
                    <a:pt x="21327" y="24372"/>
                    <a:pt x="22318" y="23969"/>
                  </a:cubicBezTo>
                  <a:cubicBezTo>
                    <a:pt x="23229" y="23599"/>
                    <a:pt x="24379" y="23042"/>
                    <a:pt x="25201" y="22008"/>
                  </a:cubicBezTo>
                  <a:cubicBezTo>
                    <a:pt x="25637" y="21457"/>
                    <a:pt x="25939" y="20781"/>
                    <a:pt x="26049" y="20101"/>
                  </a:cubicBezTo>
                  <a:cubicBezTo>
                    <a:pt x="26179" y="19305"/>
                    <a:pt x="26053" y="18541"/>
                    <a:pt x="25689" y="17885"/>
                  </a:cubicBezTo>
                  <a:cubicBezTo>
                    <a:pt x="25584" y="17696"/>
                    <a:pt x="25459" y="17519"/>
                    <a:pt x="25317" y="17354"/>
                  </a:cubicBezTo>
                  <a:cubicBezTo>
                    <a:pt x="25907" y="17083"/>
                    <a:pt x="26524" y="16766"/>
                    <a:pt x="27177" y="16394"/>
                  </a:cubicBezTo>
                  <a:cubicBezTo>
                    <a:pt x="28006" y="15922"/>
                    <a:pt x="28653" y="15380"/>
                    <a:pt x="29099" y="14784"/>
                  </a:cubicBezTo>
                  <a:cubicBezTo>
                    <a:pt x="29577" y="14146"/>
                    <a:pt x="29823" y="13455"/>
                    <a:pt x="29829" y="12730"/>
                  </a:cubicBezTo>
                  <a:cubicBezTo>
                    <a:pt x="29835" y="11960"/>
                    <a:pt x="29560" y="11210"/>
                    <a:pt x="29031" y="10564"/>
                  </a:cubicBezTo>
                  <a:cubicBezTo>
                    <a:pt x="28620" y="10062"/>
                    <a:pt x="28063" y="9642"/>
                    <a:pt x="27451" y="9372"/>
                  </a:cubicBezTo>
                  <a:cubicBezTo>
                    <a:pt x="27668" y="9170"/>
                    <a:pt x="27859" y="8970"/>
                    <a:pt x="28028" y="8765"/>
                  </a:cubicBezTo>
                  <a:cubicBezTo>
                    <a:pt x="28594" y="8083"/>
                    <a:pt x="28922" y="7347"/>
                    <a:pt x="29004" y="6581"/>
                  </a:cubicBezTo>
                  <a:cubicBezTo>
                    <a:pt x="29104" y="5663"/>
                    <a:pt x="28826" y="4717"/>
                    <a:pt x="28223" y="3921"/>
                  </a:cubicBezTo>
                  <a:cubicBezTo>
                    <a:pt x="27686" y="3211"/>
                    <a:pt x="26928" y="2662"/>
                    <a:pt x="26088" y="2376"/>
                  </a:cubicBezTo>
                  <a:cubicBezTo>
                    <a:pt x="25534" y="2187"/>
                    <a:pt x="24936" y="2090"/>
                    <a:pt x="24308" y="2090"/>
                  </a:cubicBezTo>
                  <a:cubicBezTo>
                    <a:pt x="23449" y="2090"/>
                    <a:pt x="22518" y="2271"/>
                    <a:pt x="21538" y="2624"/>
                  </a:cubicBezTo>
                  <a:cubicBezTo>
                    <a:pt x="21204" y="2745"/>
                    <a:pt x="20871" y="2881"/>
                    <a:pt x="20547" y="3030"/>
                  </a:cubicBezTo>
                  <a:cubicBezTo>
                    <a:pt x="20524" y="2598"/>
                    <a:pt x="20461" y="2221"/>
                    <a:pt x="20355" y="1886"/>
                  </a:cubicBezTo>
                  <a:cubicBezTo>
                    <a:pt x="20155" y="1258"/>
                    <a:pt x="19807" y="767"/>
                    <a:pt x="19316" y="434"/>
                  </a:cubicBezTo>
                  <a:cubicBezTo>
                    <a:pt x="18900" y="150"/>
                    <a:pt x="18400" y="0"/>
                    <a:pt x="17867"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894;p38">
              <a:extLst>
                <a:ext uri="{FF2B5EF4-FFF2-40B4-BE49-F238E27FC236}">
                  <a16:creationId xmlns:a16="http://schemas.microsoft.com/office/drawing/2014/main" id="{F0F9E5D3-6A15-4DE9-BCF5-152519CBFC44}"/>
                </a:ext>
              </a:extLst>
            </p:cNvPr>
            <p:cNvSpPr/>
            <p:nvPr/>
          </p:nvSpPr>
          <p:spPr>
            <a:xfrm rot="629535">
              <a:off x="-45056" y="2127735"/>
              <a:ext cx="1250870" cy="1334341"/>
            </a:xfrm>
            <a:custGeom>
              <a:avLst/>
              <a:gdLst/>
              <a:ahLst/>
              <a:cxnLst/>
              <a:rect l="l" t="t" r="r" b="b"/>
              <a:pathLst>
                <a:path w="27139" h="28950" extrusionOk="0">
                  <a:moveTo>
                    <a:pt x="16481" y="1"/>
                  </a:moveTo>
                  <a:cubicBezTo>
                    <a:pt x="16232" y="1"/>
                    <a:pt x="15978" y="62"/>
                    <a:pt x="15753" y="168"/>
                  </a:cubicBezTo>
                  <a:cubicBezTo>
                    <a:pt x="15298" y="382"/>
                    <a:pt x="14937" y="751"/>
                    <a:pt x="14607" y="1130"/>
                  </a:cubicBezTo>
                  <a:cubicBezTo>
                    <a:pt x="13258" y="2683"/>
                    <a:pt x="12246" y="4527"/>
                    <a:pt x="11663" y="6501"/>
                  </a:cubicBezTo>
                  <a:cubicBezTo>
                    <a:pt x="11127" y="5942"/>
                    <a:pt x="11071" y="4440"/>
                    <a:pt x="10362" y="4132"/>
                  </a:cubicBezTo>
                  <a:cubicBezTo>
                    <a:pt x="10254" y="4085"/>
                    <a:pt x="10139" y="4066"/>
                    <a:pt x="10023" y="4066"/>
                  </a:cubicBezTo>
                  <a:cubicBezTo>
                    <a:pt x="9835" y="4066"/>
                    <a:pt x="9642" y="4116"/>
                    <a:pt x="9465" y="4183"/>
                  </a:cubicBezTo>
                  <a:cubicBezTo>
                    <a:pt x="7783" y="4811"/>
                    <a:pt x="6878" y="6634"/>
                    <a:pt x="6426" y="8370"/>
                  </a:cubicBezTo>
                  <a:cubicBezTo>
                    <a:pt x="5943" y="10225"/>
                    <a:pt x="5792" y="12165"/>
                    <a:pt x="5982" y="14071"/>
                  </a:cubicBezTo>
                  <a:cubicBezTo>
                    <a:pt x="5710" y="13205"/>
                    <a:pt x="5198" y="11624"/>
                    <a:pt x="4559" y="10980"/>
                  </a:cubicBezTo>
                  <a:cubicBezTo>
                    <a:pt x="4153" y="10571"/>
                    <a:pt x="3563" y="10307"/>
                    <a:pt x="3000" y="10307"/>
                  </a:cubicBezTo>
                  <a:cubicBezTo>
                    <a:pt x="2675" y="10307"/>
                    <a:pt x="2359" y="10395"/>
                    <a:pt x="2093" y="10595"/>
                  </a:cubicBezTo>
                  <a:cubicBezTo>
                    <a:pt x="1869" y="10765"/>
                    <a:pt x="1700" y="10996"/>
                    <a:pt x="1545" y="11232"/>
                  </a:cubicBezTo>
                  <a:cubicBezTo>
                    <a:pt x="241" y="13251"/>
                    <a:pt x="0" y="15813"/>
                    <a:pt x="385" y="18187"/>
                  </a:cubicBezTo>
                  <a:cubicBezTo>
                    <a:pt x="768" y="20560"/>
                    <a:pt x="1724" y="22798"/>
                    <a:pt x="2672" y="25005"/>
                  </a:cubicBezTo>
                  <a:cubicBezTo>
                    <a:pt x="2869" y="25470"/>
                    <a:pt x="3352" y="26314"/>
                    <a:pt x="3758" y="26609"/>
                  </a:cubicBezTo>
                  <a:cubicBezTo>
                    <a:pt x="5862" y="28144"/>
                    <a:pt x="8470" y="28949"/>
                    <a:pt x="11073" y="28949"/>
                  </a:cubicBezTo>
                  <a:cubicBezTo>
                    <a:pt x="12443" y="28949"/>
                    <a:pt x="13813" y="28726"/>
                    <a:pt x="15107" y="28269"/>
                  </a:cubicBezTo>
                  <a:cubicBezTo>
                    <a:pt x="16023" y="27944"/>
                    <a:pt x="16985" y="27420"/>
                    <a:pt x="17295" y="26499"/>
                  </a:cubicBezTo>
                  <a:cubicBezTo>
                    <a:pt x="17610" y="25562"/>
                    <a:pt x="17116" y="24509"/>
                    <a:pt x="16360" y="23874"/>
                  </a:cubicBezTo>
                  <a:cubicBezTo>
                    <a:pt x="15604" y="23240"/>
                    <a:pt x="14632" y="22936"/>
                    <a:pt x="13689" y="22646"/>
                  </a:cubicBezTo>
                  <a:lnTo>
                    <a:pt x="13689" y="22646"/>
                  </a:lnTo>
                  <a:cubicBezTo>
                    <a:pt x="13913" y="22657"/>
                    <a:pt x="14138" y="22662"/>
                    <a:pt x="14362" y="22662"/>
                  </a:cubicBezTo>
                  <a:cubicBezTo>
                    <a:pt x="16432" y="22662"/>
                    <a:pt x="18526" y="22215"/>
                    <a:pt x="20438" y="21438"/>
                  </a:cubicBezTo>
                  <a:cubicBezTo>
                    <a:pt x="21320" y="21080"/>
                    <a:pt x="22197" y="20620"/>
                    <a:pt x="22787" y="19877"/>
                  </a:cubicBezTo>
                  <a:cubicBezTo>
                    <a:pt x="23379" y="19132"/>
                    <a:pt x="23621" y="18042"/>
                    <a:pt x="23156" y="17212"/>
                  </a:cubicBezTo>
                  <a:cubicBezTo>
                    <a:pt x="22825" y="16621"/>
                    <a:pt x="22189" y="16246"/>
                    <a:pt x="21532" y="16078"/>
                  </a:cubicBezTo>
                  <a:cubicBezTo>
                    <a:pt x="21058" y="15956"/>
                    <a:pt x="20568" y="15930"/>
                    <a:pt x="20077" y="15930"/>
                  </a:cubicBezTo>
                  <a:cubicBezTo>
                    <a:pt x="19886" y="15930"/>
                    <a:pt x="19696" y="15934"/>
                    <a:pt x="19506" y="15938"/>
                  </a:cubicBezTo>
                  <a:cubicBezTo>
                    <a:pt x="21475" y="15794"/>
                    <a:pt x="23426" y="14916"/>
                    <a:pt x="25141" y="13939"/>
                  </a:cubicBezTo>
                  <a:cubicBezTo>
                    <a:pt x="26120" y="13382"/>
                    <a:pt x="27120" y="12532"/>
                    <a:pt x="27129" y="11406"/>
                  </a:cubicBezTo>
                  <a:cubicBezTo>
                    <a:pt x="27138" y="10426"/>
                    <a:pt x="26348" y="9584"/>
                    <a:pt x="25440" y="9219"/>
                  </a:cubicBezTo>
                  <a:cubicBezTo>
                    <a:pt x="24707" y="8925"/>
                    <a:pt x="23908" y="8875"/>
                    <a:pt x="23113" y="8875"/>
                  </a:cubicBezTo>
                  <a:cubicBezTo>
                    <a:pt x="22923" y="8875"/>
                    <a:pt x="22733" y="8878"/>
                    <a:pt x="22544" y="8881"/>
                  </a:cubicBezTo>
                  <a:cubicBezTo>
                    <a:pt x="23168" y="8509"/>
                    <a:pt x="23768" y="8189"/>
                    <a:pt x="24355" y="7761"/>
                  </a:cubicBezTo>
                  <a:cubicBezTo>
                    <a:pt x="25265" y="7095"/>
                    <a:pt x="26191" y="6246"/>
                    <a:pt x="26312" y="5126"/>
                  </a:cubicBezTo>
                  <a:cubicBezTo>
                    <a:pt x="26447" y="3880"/>
                    <a:pt x="25463" y="2709"/>
                    <a:pt x="24277" y="2305"/>
                  </a:cubicBezTo>
                  <a:cubicBezTo>
                    <a:pt x="23838" y="2155"/>
                    <a:pt x="23382" y="2091"/>
                    <a:pt x="22921" y="2091"/>
                  </a:cubicBezTo>
                  <a:cubicBezTo>
                    <a:pt x="22137" y="2091"/>
                    <a:pt x="21341" y="2277"/>
                    <a:pt x="20598" y="2546"/>
                  </a:cubicBezTo>
                  <a:cubicBezTo>
                    <a:pt x="19615" y="2901"/>
                    <a:pt x="18681" y="3397"/>
                    <a:pt x="17836" y="4012"/>
                  </a:cubicBezTo>
                  <a:cubicBezTo>
                    <a:pt x="17928" y="3373"/>
                    <a:pt x="17870" y="2590"/>
                    <a:pt x="17856" y="1944"/>
                  </a:cubicBezTo>
                  <a:cubicBezTo>
                    <a:pt x="17841" y="1299"/>
                    <a:pt x="17724" y="569"/>
                    <a:pt x="17192" y="206"/>
                  </a:cubicBezTo>
                  <a:cubicBezTo>
                    <a:pt x="16983" y="64"/>
                    <a:pt x="16734" y="1"/>
                    <a:pt x="16481" y="1"/>
                  </a:cubicBezTo>
                  <a:close/>
                </a:path>
              </a:pathLst>
            </a:custGeom>
            <a:solidFill>
              <a:srgbClr val="FF75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0" name="Google Shape;895;p38">
              <a:extLst>
                <a:ext uri="{FF2B5EF4-FFF2-40B4-BE49-F238E27FC236}">
                  <a16:creationId xmlns:a16="http://schemas.microsoft.com/office/drawing/2014/main" id="{0084CACC-9577-484B-A469-C7A5200EAB25}"/>
                </a:ext>
              </a:extLst>
            </p:cNvPr>
            <p:cNvGrpSpPr/>
            <p:nvPr/>
          </p:nvGrpSpPr>
          <p:grpSpPr>
            <a:xfrm rot="629535">
              <a:off x="-49359" y="2133521"/>
              <a:ext cx="1237734" cy="1424726"/>
              <a:chOff x="9134617" y="876490"/>
              <a:chExt cx="2285947" cy="2631299"/>
            </a:xfrm>
          </p:grpSpPr>
          <p:sp>
            <p:nvSpPr>
              <p:cNvPr id="41" name="Google Shape;896;p38">
                <a:extLst>
                  <a:ext uri="{FF2B5EF4-FFF2-40B4-BE49-F238E27FC236}">
                    <a16:creationId xmlns:a16="http://schemas.microsoft.com/office/drawing/2014/main" id="{EA5997EB-ED2B-4A9E-826A-1AAEEE44B67C}"/>
                  </a:ext>
                </a:extLst>
              </p:cNvPr>
              <p:cNvSpPr/>
              <p:nvPr/>
            </p:nvSpPr>
            <p:spPr>
              <a:xfrm>
                <a:off x="9134617" y="876490"/>
                <a:ext cx="2285947" cy="2631299"/>
              </a:xfrm>
              <a:custGeom>
                <a:avLst/>
                <a:gdLst/>
                <a:ahLst/>
                <a:cxnLst/>
                <a:rect l="l" t="t" r="r" b="b"/>
                <a:pathLst>
                  <a:path w="26854" h="30911" extrusionOk="0">
                    <a:moveTo>
                      <a:pt x="16236" y="1"/>
                    </a:moveTo>
                    <a:cubicBezTo>
                      <a:pt x="16190" y="1"/>
                      <a:pt x="16151" y="34"/>
                      <a:pt x="16144" y="81"/>
                    </a:cubicBezTo>
                    <a:lnTo>
                      <a:pt x="16044" y="850"/>
                    </a:lnTo>
                    <a:cubicBezTo>
                      <a:pt x="15901" y="1955"/>
                      <a:pt x="15698" y="3594"/>
                      <a:pt x="15559" y="4702"/>
                    </a:cubicBezTo>
                    <a:cubicBezTo>
                      <a:pt x="15285" y="6906"/>
                      <a:pt x="14897" y="10150"/>
                      <a:pt x="14632" y="12375"/>
                    </a:cubicBezTo>
                    <a:cubicBezTo>
                      <a:pt x="13395" y="13672"/>
                      <a:pt x="12194" y="15006"/>
                      <a:pt x="11027" y="16366"/>
                    </a:cubicBezTo>
                    <a:cubicBezTo>
                      <a:pt x="10625" y="16837"/>
                      <a:pt x="10222" y="17307"/>
                      <a:pt x="9820" y="17778"/>
                    </a:cubicBezTo>
                    <a:cubicBezTo>
                      <a:pt x="9688" y="15349"/>
                      <a:pt x="9494" y="11972"/>
                      <a:pt x="9358" y="9655"/>
                    </a:cubicBezTo>
                    <a:cubicBezTo>
                      <a:pt x="9288" y="8434"/>
                      <a:pt x="9172" y="6628"/>
                      <a:pt x="9095" y="5412"/>
                    </a:cubicBezTo>
                    <a:lnTo>
                      <a:pt x="9041" y="4564"/>
                    </a:lnTo>
                    <a:cubicBezTo>
                      <a:pt x="9037" y="4514"/>
                      <a:pt x="8996" y="4477"/>
                      <a:pt x="8946" y="4477"/>
                    </a:cubicBezTo>
                    <a:cubicBezTo>
                      <a:pt x="8945" y="4477"/>
                      <a:pt x="8945" y="4477"/>
                      <a:pt x="8944" y="4477"/>
                    </a:cubicBezTo>
                    <a:cubicBezTo>
                      <a:pt x="8894" y="4480"/>
                      <a:pt x="8854" y="4523"/>
                      <a:pt x="8857" y="4572"/>
                    </a:cubicBezTo>
                    <a:cubicBezTo>
                      <a:pt x="8922" y="6127"/>
                      <a:pt x="9022" y="8110"/>
                      <a:pt x="9096" y="9669"/>
                    </a:cubicBezTo>
                    <a:cubicBezTo>
                      <a:pt x="9216" y="12091"/>
                      <a:pt x="9410" y="15653"/>
                      <a:pt x="9543" y="18104"/>
                    </a:cubicBezTo>
                    <a:cubicBezTo>
                      <a:pt x="7830" y="20112"/>
                      <a:pt x="6128" y="22132"/>
                      <a:pt x="4494" y="24205"/>
                    </a:cubicBezTo>
                    <a:cubicBezTo>
                      <a:pt x="4138" y="21695"/>
                      <a:pt x="3632" y="18177"/>
                      <a:pt x="3280" y="15769"/>
                    </a:cubicBezTo>
                    <a:cubicBezTo>
                      <a:pt x="3096" y="14511"/>
                      <a:pt x="2814" y="12647"/>
                      <a:pt x="2628" y="11394"/>
                    </a:cubicBezTo>
                    <a:lnTo>
                      <a:pt x="2494" y="10520"/>
                    </a:lnTo>
                    <a:cubicBezTo>
                      <a:pt x="2487" y="10474"/>
                      <a:pt x="2448" y="10442"/>
                      <a:pt x="2402" y="10442"/>
                    </a:cubicBezTo>
                    <a:cubicBezTo>
                      <a:pt x="2398" y="10442"/>
                      <a:pt x="2394" y="10442"/>
                      <a:pt x="2390" y="10443"/>
                    </a:cubicBezTo>
                    <a:cubicBezTo>
                      <a:pt x="2340" y="10449"/>
                      <a:pt x="2304" y="10495"/>
                      <a:pt x="2310" y="10547"/>
                    </a:cubicBezTo>
                    <a:cubicBezTo>
                      <a:pt x="2519" y="12151"/>
                      <a:pt x="2800" y="14198"/>
                      <a:pt x="3018" y="15808"/>
                    </a:cubicBezTo>
                    <a:cubicBezTo>
                      <a:pt x="3361" y="18314"/>
                      <a:pt x="3884" y="22001"/>
                      <a:pt x="4241" y="24527"/>
                    </a:cubicBezTo>
                    <a:cubicBezTo>
                      <a:pt x="4207" y="24569"/>
                      <a:pt x="4175" y="24610"/>
                      <a:pt x="4143" y="24652"/>
                    </a:cubicBezTo>
                    <a:cubicBezTo>
                      <a:pt x="3514" y="25463"/>
                      <a:pt x="2878" y="26323"/>
                      <a:pt x="2290" y="27165"/>
                    </a:cubicBezTo>
                    <a:cubicBezTo>
                      <a:pt x="1925" y="27695"/>
                      <a:pt x="1533" y="28277"/>
                      <a:pt x="1191" y="28821"/>
                    </a:cubicBezTo>
                    <a:cubicBezTo>
                      <a:pt x="912" y="29258"/>
                      <a:pt x="561" y="29831"/>
                      <a:pt x="307" y="30278"/>
                    </a:cubicBezTo>
                    <a:lnTo>
                      <a:pt x="26" y="30772"/>
                    </a:lnTo>
                    <a:cubicBezTo>
                      <a:pt x="1" y="30815"/>
                      <a:pt x="15" y="30872"/>
                      <a:pt x="60" y="30898"/>
                    </a:cubicBezTo>
                    <a:cubicBezTo>
                      <a:pt x="75" y="30907"/>
                      <a:pt x="91" y="30911"/>
                      <a:pt x="107" y="30911"/>
                    </a:cubicBezTo>
                    <a:cubicBezTo>
                      <a:pt x="139" y="30911"/>
                      <a:pt x="170" y="30894"/>
                      <a:pt x="186" y="30865"/>
                    </a:cubicBezTo>
                    <a:cubicBezTo>
                      <a:pt x="945" y="29563"/>
                      <a:pt x="1767" y="28296"/>
                      <a:pt x="2653" y="27075"/>
                    </a:cubicBezTo>
                    <a:cubicBezTo>
                      <a:pt x="3230" y="26270"/>
                      <a:pt x="3829" y="25482"/>
                      <a:pt x="4441" y="24704"/>
                    </a:cubicBezTo>
                    <a:cubicBezTo>
                      <a:pt x="5242" y="24816"/>
                      <a:pt x="6749" y="25024"/>
                      <a:pt x="7508" y="25131"/>
                    </a:cubicBezTo>
                    <a:cubicBezTo>
                      <a:pt x="10524" y="25545"/>
                      <a:pt x="13914" y="26012"/>
                      <a:pt x="16918" y="26398"/>
                    </a:cubicBezTo>
                    <a:cubicBezTo>
                      <a:pt x="16921" y="26399"/>
                      <a:pt x="16925" y="26399"/>
                      <a:pt x="16928" y="26399"/>
                    </a:cubicBezTo>
                    <a:cubicBezTo>
                      <a:pt x="16969" y="26399"/>
                      <a:pt x="17007" y="26369"/>
                      <a:pt x="17013" y="26328"/>
                    </a:cubicBezTo>
                    <a:cubicBezTo>
                      <a:pt x="17019" y="26282"/>
                      <a:pt x="16987" y="26239"/>
                      <a:pt x="16941" y="26232"/>
                    </a:cubicBezTo>
                    <a:cubicBezTo>
                      <a:pt x="13401" y="25693"/>
                      <a:pt x="9535" y="25132"/>
                      <a:pt x="5981" y="24625"/>
                    </a:cubicBezTo>
                    <a:cubicBezTo>
                      <a:pt x="5981" y="24625"/>
                      <a:pt x="4996" y="24485"/>
                      <a:pt x="4652" y="24436"/>
                    </a:cubicBezTo>
                    <a:cubicBezTo>
                      <a:pt x="5842" y="22935"/>
                      <a:pt x="7081" y="21472"/>
                      <a:pt x="8316" y="20010"/>
                    </a:cubicBezTo>
                    <a:cubicBezTo>
                      <a:pt x="8794" y="19442"/>
                      <a:pt x="9272" y="18875"/>
                      <a:pt x="9754" y="18308"/>
                    </a:cubicBezTo>
                    <a:cubicBezTo>
                      <a:pt x="13750" y="18788"/>
                      <a:pt x="18342" y="19333"/>
                      <a:pt x="22326" y="19771"/>
                    </a:cubicBezTo>
                    <a:cubicBezTo>
                      <a:pt x="22329" y="19771"/>
                      <a:pt x="22333" y="19771"/>
                      <a:pt x="22336" y="19771"/>
                    </a:cubicBezTo>
                    <a:cubicBezTo>
                      <a:pt x="22377" y="19771"/>
                      <a:pt x="22413" y="19740"/>
                      <a:pt x="22419" y="19697"/>
                    </a:cubicBezTo>
                    <a:cubicBezTo>
                      <a:pt x="22426" y="19652"/>
                      <a:pt x="22392" y="19608"/>
                      <a:pt x="22347" y="19603"/>
                    </a:cubicBezTo>
                    <a:lnTo>
                      <a:pt x="21557" y="19498"/>
                    </a:lnTo>
                    <a:cubicBezTo>
                      <a:pt x="17934" y="19024"/>
                      <a:pt x="13648" y="18484"/>
                      <a:pt x="9982" y="18037"/>
                    </a:cubicBezTo>
                    <a:cubicBezTo>
                      <a:pt x="11564" y="16179"/>
                      <a:pt x="13171" y="14343"/>
                      <a:pt x="14843" y="12565"/>
                    </a:cubicBezTo>
                    <a:cubicBezTo>
                      <a:pt x="18703" y="12193"/>
                      <a:pt x="22938" y="11778"/>
                      <a:pt x="26777" y="11365"/>
                    </a:cubicBezTo>
                    <a:cubicBezTo>
                      <a:pt x="26820" y="11361"/>
                      <a:pt x="26853" y="11320"/>
                      <a:pt x="26849" y="11274"/>
                    </a:cubicBezTo>
                    <a:cubicBezTo>
                      <a:pt x="26845" y="11231"/>
                      <a:pt x="26808" y="11197"/>
                      <a:pt x="26764" y="11197"/>
                    </a:cubicBezTo>
                    <a:cubicBezTo>
                      <a:pt x="26762" y="11197"/>
                      <a:pt x="26759" y="11197"/>
                      <a:pt x="26757" y="11197"/>
                    </a:cubicBezTo>
                    <a:lnTo>
                      <a:pt x="26006" y="11260"/>
                    </a:lnTo>
                    <a:cubicBezTo>
                      <a:pt x="22533" y="11555"/>
                      <a:pt x="18656" y="11908"/>
                      <a:pt x="15145" y="12240"/>
                    </a:cubicBezTo>
                    <a:cubicBezTo>
                      <a:pt x="16278" y="11048"/>
                      <a:pt x="17441" y="9885"/>
                      <a:pt x="18648" y="8765"/>
                    </a:cubicBezTo>
                    <a:cubicBezTo>
                      <a:pt x="19329" y="8126"/>
                      <a:pt x="20041" y="7479"/>
                      <a:pt x="20742" y="6862"/>
                    </a:cubicBezTo>
                    <a:cubicBezTo>
                      <a:pt x="21865" y="5872"/>
                      <a:pt x="23044" y="4891"/>
                      <a:pt x="24215" y="3957"/>
                    </a:cubicBezTo>
                    <a:cubicBezTo>
                      <a:pt x="24252" y="3929"/>
                      <a:pt x="24258" y="3876"/>
                      <a:pt x="24229" y="3838"/>
                    </a:cubicBezTo>
                    <a:cubicBezTo>
                      <a:pt x="24212" y="3817"/>
                      <a:pt x="24188" y="3806"/>
                      <a:pt x="24163" y="3806"/>
                    </a:cubicBezTo>
                    <a:cubicBezTo>
                      <a:pt x="24144" y="3806"/>
                      <a:pt x="24126" y="3812"/>
                      <a:pt x="24111" y="3824"/>
                    </a:cubicBezTo>
                    <a:cubicBezTo>
                      <a:pt x="23364" y="4399"/>
                      <a:pt x="22621" y="4989"/>
                      <a:pt x="21895" y="5593"/>
                    </a:cubicBezTo>
                    <a:cubicBezTo>
                      <a:pt x="21669" y="5777"/>
                      <a:pt x="21240" y="6141"/>
                      <a:pt x="21025" y="6321"/>
                    </a:cubicBezTo>
                    <a:cubicBezTo>
                      <a:pt x="18907" y="8112"/>
                      <a:pt x="16894" y="10023"/>
                      <a:pt x="14971" y="12019"/>
                    </a:cubicBezTo>
                    <a:cubicBezTo>
                      <a:pt x="15232" y="9821"/>
                      <a:pt x="15581" y="6809"/>
                      <a:pt x="15817" y="4732"/>
                    </a:cubicBezTo>
                    <a:cubicBezTo>
                      <a:pt x="15946" y="3622"/>
                      <a:pt x="16123" y="1978"/>
                      <a:pt x="16246" y="874"/>
                    </a:cubicBezTo>
                    <a:lnTo>
                      <a:pt x="16328" y="102"/>
                    </a:lnTo>
                    <a:cubicBezTo>
                      <a:pt x="16333" y="52"/>
                      <a:pt x="16298" y="8"/>
                      <a:pt x="16248" y="1"/>
                    </a:cubicBezTo>
                    <a:cubicBezTo>
                      <a:pt x="16244" y="1"/>
                      <a:pt x="16240" y="1"/>
                      <a:pt x="16236"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897;p38">
                <a:extLst>
                  <a:ext uri="{FF2B5EF4-FFF2-40B4-BE49-F238E27FC236}">
                    <a16:creationId xmlns:a16="http://schemas.microsoft.com/office/drawing/2014/main" id="{E87F5BEB-B01B-4AE0-8DD4-0134867D9004}"/>
                  </a:ext>
                </a:extLst>
              </p:cNvPr>
              <p:cNvSpPr/>
              <p:nvPr/>
            </p:nvSpPr>
            <p:spPr>
              <a:xfrm>
                <a:off x="10801188" y="2411373"/>
                <a:ext cx="54054" cy="54310"/>
              </a:xfrm>
              <a:custGeom>
                <a:avLst/>
                <a:gdLst/>
                <a:ahLst/>
                <a:cxnLst/>
                <a:rect l="l" t="t" r="r" b="b"/>
                <a:pathLst>
                  <a:path w="635" h="638" extrusionOk="0">
                    <a:moveTo>
                      <a:pt x="486" y="1"/>
                    </a:moveTo>
                    <a:cubicBezTo>
                      <a:pt x="474" y="1"/>
                      <a:pt x="463" y="2"/>
                      <a:pt x="451" y="6"/>
                    </a:cubicBezTo>
                    <a:cubicBezTo>
                      <a:pt x="391" y="21"/>
                      <a:pt x="343" y="49"/>
                      <a:pt x="298" y="79"/>
                    </a:cubicBezTo>
                    <a:cubicBezTo>
                      <a:pt x="163" y="174"/>
                      <a:pt x="52" y="300"/>
                      <a:pt x="17" y="466"/>
                    </a:cubicBezTo>
                    <a:cubicBezTo>
                      <a:pt x="0" y="555"/>
                      <a:pt x="74" y="637"/>
                      <a:pt x="160" y="637"/>
                    </a:cubicBezTo>
                    <a:cubicBezTo>
                      <a:pt x="172" y="637"/>
                      <a:pt x="185" y="635"/>
                      <a:pt x="198" y="632"/>
                    </a:cubicBezTo>
                    <a:cubicBezTo>
                      <a:pt x="259" y="615"/>
                      <a:pt x="306" y="587"/>
                      <a:pt x="350" y="556"/>
                    </a:cubicBezTo>
                    <a:cubicBezTo>
                      <a:pt x="481" y="457"/>
                      <a:pt x="584" y="322"/>
                      <a:pt x="618" y="158"/>
                    </a:cubicBezTo>
                    <a:cubicBezTo>
                      <a:pt x="635" y="76"/>
                      <a:pt x="565" y="1"/>
                      <a:pt x="486"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898;p38">
                <a:extLst>
                  <a:ext uri="{FF2B5EF4-FFF2-40B4-BE49-F238E27FC236}">
                    <a16:creationId xmlns:a16="http://schemas.microsoft.com/office/drawing/2014/main" id="{AA5E4881-6F63-4B4D-9631-97161E05EBFA}"/>
                  </a:ext>
                </a:extLst>
              </p:cNvPr>
              <p:cNvSpPr/>
              <p:nvPr/>
            </p:nvSpPr>
            <p:spPr>
              <a:xfrm>
                <a:off x="10714446" y="2392646"/>
                <a:ext cx="50139" cy="52863"/>
              </a:xfrm>
              <a:custGeom>
                <a:avLst/>
                <a:gdLst/>
                <a:ahLst/>
                <a:cxnLst/>
                <a:rect l="l" t="t" r="r" b="b"/>
                <a:pathLst>
                  <a:path w="589" h="621" extrusionOk="0">
                    <a:moveTo>
                      <a:pt x="443" y="1"/>
                    </a:moveTo>
                    <a:cubicBezTo>
                      <a:pt x="431" y="1"/>
                      <a:pt x="418" y="2"/>
                      <a:pt x="406" y="6"/>
                    </a:cubicBezTo>
                    <a:cubicBezTo>
                      <a:pt x="348" y="22"/>
                      <a:pt x="302" y="50"/>
                      <a:pt x="260" y="79"/>
                    </a:cubicBezTo>
                    <a:cubicBezTo>
                      <a:pt x="135" y="172"/>
                      <a:pt x="34" y="295"/>
                      <a:pt x="12" y="456"/>
                    </a:cubicBezTo>
                    <a:cubicBezTo>
                      <a:pt x="1" y="543"/>
                      <a:pt x="75" y="621"/>
                      <a:pt x="158" y="621"/>
                    </a:cubicBezTo>
                    <a:cubicBezTo>
                      <a:pt x="172" y="621"/>
                      <a:pt x="186" y="619"/>
                      <a:pt x="199" y="614"/>
                    </a:cubicBezTo>
                    <a:cubicBezTo>
                      <a:pt x="257" y="597"/>
                      <a:pt x="302" y="569"/>
                      <a:pt x="342" y="540"/>
                    </a:cubicBezTo>
                    <a:cubicBezTo>
                      <a:pt x="464" y="442"/>
                      <a:pt x="555" y="310"/>
                      <a:pt x="577" y="151"/>
                    </a:cubicBezTo>
                    <a:cubicBezTo>
                      <a:pt x="588" y="71"/>
                      <a:pt x="520" y="1"/>
                      <a:pt x="443"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899;p38">
                <a:extLst>
                  <a:ext uri="{FF2B5EF4-FFF2-40B4-BE49-F238E27FC236}">
                    <a16:creationId xmlns:a16="http://schemas.microsoft.com/office/drawing/2014/main" id="{F9FA55F9-B1FF-45ED-BE26-8BFB8AC4A36F}"/>
                  </a:ext>
                </a:extLst>
              </p:cNvPr>
              <p:cNvSpPr/>
              <p:nvPr/>
            </p:nvSpPr>
            <p:spPr>
              <a:xfrm>
                <a:off x="10620298" y="2367789"/>
                <a:ext cx="54480" cy="59928"/>
              </a:xfrm>
              <a:custGeom>
                <a:avLst/>
                <a:gdLst/>
                <a:ahLst/>
                <a:cxnLst/>
                <a:rect l="l" t="t" r="r" b="b"/>
                <a:pathLst>
                  <a:path w="640" h="704" extrusionOk="0">
                    <a:moveTo>
                      <a:pt x="486" y="1"/>
                    </a:moveTo>
                    <a:cubicBezTo>
                      <a:pt x="478" y="1"/>
                      <a:pt x="471" y="2"/>
                      <a:pt x="463" y="3"/>
                    </a:cubicBezTo>
                    <a:cubicBezTo>
                      <a:pt x="394" y="14"/>
                      <a:pt x="334" y="45"/>
                      <a:pt x="279" y="81"/>
                    </a:cubicBezTo>
                    <a:cubicBezTo>
                      <a:pt x="171" y="154"/>
                      <a:pt x="86" y="258"/>
                      <a:pt x="39" y="380"/>
                    </a:cubicBezTo>
                    <a:cubicBezTo>
                      <a:pt x="16" y="440"/>
                      <a:pt x="1" y="506"/>
                      <a:pt x="6" y="575"/>
                    </a:cubicBezTo>
                    <a:cubicBezTo>
                      <a:pt x="7" y="597"/>
                      <a:pt x="16" y="622"/>
                      <a:pt x="28" y="642"/>
                    </a:cubicBezTo>
                    <a:cubicBezTo>
                      <a:pt x="55" y="683"/>
                      <a:pt x="99" y="704"/>
                      <a:pt x="145" y="704"/>
                    </a:cubicBezTo>
                    <a:cubicBezTo>
                      <a:pt x="174" y="704"/>
                      <a:pt x="205" y="694"/>
                      <a:pt x="231" y="675"/>
                    </a:cubicBezTo>
                    <a:cubicBezTo>
                      <a:pt x="281" y="642"/>
                      <a:pt x="318" y="606"/>
                      <a:pt x="354" y="569"/>
                    </a:cubicBezTo>
                    <a:cubicBezTo>
                      <a:pt x="460" y="450"/>
                      <a:pt x="544" y="333"/>
                      <a:pt x="602" y="181"/>
                    </a:cubicBezTo>
                    <a:cubicBezTo>
                      <a:pt x="639" y="95"/>
                      <a:pt x="574" y="1"/>
                      <a:pt x="486"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00;p38">
                <a:extLst>
                  <a:ext uri="{FF2B5EF4-FFF2-40B4-BE49-F238E27FC236}">
                    <a16:creationId xmlns:a16="http://schemas.microsoft.com/office/drawing/2014/main" id="{ECA8F78B-F44E-4AA2-A476-F15812CB2114}"/>
                  </a:ext>
                </a:extLst>
              </p:cNvPr>
              <p:cNvSpPr/>
              <p:nvPr/>
            </p:nvSpPr>
            <p:spPr>
              <a:xfrm>
                <a:off x="9983395" y="1570596"/>
                <a:ext cx="76868" cy="40349"/>
              </a:xfrm>
              <a:custGeom>
                <a:avLst/>
                <a:gdLst/>
                <a:ahLst/>
                <a:cxnLst/>
                <a:rect l="l" t="t" r="r" b="b"/>
                <a:pathLst>
                  <a:path w="903" h="474" extrusionOk="0">
                    <a:moveTo>
                      <a:pt x="617" y="0"/>
                    </a:moveTo>
                    <a:cubicBezTo>
                      <a:pt x="536" y="0"/>
                      <a:pt x="456" y="15"/>
                      <a:pt x="377" y="37"/>
                    </a:cubicBezTo>
                    <a:cubicBezTo>
                      <a:pt x="247" y="78"/>
                      <a:pt x="126" y="139"/>
                      <a:pt x="37" y="247"/>
                    </a:cubicBezTo>
                    <a:cubicBezTo>
                      <a:pt x="20" y="268"/>
                      <a:pt x="10" y="293"/>
                      <a:pt x="7" y="323"/>
                    </a:cubicBezTo>
                    <a:cubicBezTo>
                      <a:pt x="0" y="399"/>
                      <a:pt x="59" y="467"/>
                      <a:pt x="138" y="472"/>
                    </a:cubicBezTo>
                    <a:cubicBezTo>
                      <a:pt x="153" y="473"/>
                      <a:pt x="169" y="473"/>
                      <a:pt x="184" y="473"/>
                    </a:cubicBezTo>
                    <a:cubicBezTo>
                      <a:pt x="294" y="473"/>
                      <a:pt x="394" y="447"/>
                      <a:pt x="498" y="414"/>
                    </a:cubicBezTo>
                    <a:cubicBezTo>
                      <a:pt x="615" y="372"/>
                      <a:pt x="723" y="326"/>
                      <a:pt x="823" y="244"/>
                    </a:cubicBezTo>
                    <a:cubicBezTo>
                      <a:pt x="903" y="182"/>
                      <a:pt x="877" y="49"/>
                      <a:pt x="779" y="21"/>
                    </a:cubicBezTo>
                    <a:cubicBezTo>
                      <a:pt x="724" y="6"/>
                      <a:pt x="671" y="0"/>
                      <a:pt x="617"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01;p38">
                <a:extLst>
                  <a:ext uri="{FF2B5EF4-FFF2-40B4-BE49-F238E27FC236}">
                    <a16:creationId xmlns:a16="http://schemas.microsoft.com/office/drawing/2014/main" id="{2DF3BDCC-2EA9-4371-8F46-939BCE92993A}"/>
                  </a:ext>
                </a:extLst>
              </p:cNvPr>
              <p:cNvSpPr/>
              <p:nvPr/>
            </p:nvSpPr>
            <p:spPr>
              <a:xfrm>
                <a:off x="9975223" y="1497219"/>
                <a:ext cx="66568" cy="35923"/>
              </a:xfrm>
              <a:custGeom>
                <a:avLst/>
                <a:gdLst/>
                <a:ahLst/>
                <a:cxnLst/>
                <a:rect l="l" t="t" r="r" b="b"/>
                <a:pathLst>
                  <a:path w="782" h="422" extrusionOk="0">
                    <a:moveTo>
                      <a:pt x="463" y="1"/>
                    </a:moveTo>
                    <a:cubicBezTo>
                      <a:pt x="367" y="1"/>
                      <a:pt x="271" y="25"/>
                      <a:pt x="185" y="68"/>
                    </a:cubicBezTo>
                    <a:cubicBezTo>
                      <a:pt x="120" y="104"/>
                      <a:pt x="42" y="156"/>
                      <a:pt x="19" y="235"/>
                    </a:cubicBezTo>
                    <a:cubicBezTo>
                      <a:pt x="1" y="315"/>
                      <a:pt x="54" y="395"/>
                      <a:pt x="134" y="409"/>
                    </a:cubicBezTo>
                    <a:cubicBezTo>
                      <a:pt x="173" y="419"/>
                      <a:pt x="208" y="422"/>
                      <a:pt x="242" y="422"/>
                    </a:cubicBezTo>
                    <a:cubicBezTo>
                      <a:pt x="258" y="422"/>
                      <a:pt x="274" y="421"/>
                      <a:pt x="290" y="420"/>
                    </a:cubicBezTo>
                    <a:cubicBezTo>
                      <a:pt x="439" y="407"/>
                      <a:pt x="574" y="368"/>
                      <a:pt x="700" y="279"/>
                    </a:cubicBezTo>
                    <a:cubicBezTo>
                      <a:pt x="781" y="227"/>
                      <a:pt x="776" y="100"/>
                      <a:pt x="691" y="53"/>
                    </a:cubicBezTo>
                    <a:cubicBezTo>
                      <a:pt x="619" y="17"/>
                      <a:pt x="541" y="1"/>
                      <a:pt x="463"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02;p38">
                <a:extLst>
                  <a:ext uri="{FF2B5EF4-FFF2-40B4-BE49-F238E27FC236}">
                    <a16:creationId xmlns:a16="http://schemas.microsoft.com/office/drawing/2014/main" id="{85D696ED-AEB4-4BB8-8621-B83603A84937}"/>
                  </a:ext>
                </a:extLst>
              </p:cNvPr>
              <p:cNvSpPr/>
              <p:nvPr/>
            </p:nvSpPr>
            <p:spPr>
              <a:xfrm>
                <a:off x="9960922" y="1411924"/>
                <a:ext cx="60354" cy="35242"/>
              </a:xfrm>
              <a:custGeom>
                <a:avLst/>
                <a:gdLst/>
                <a:ahLst/>
                <a:cxnLst/>
                <a:rect l="l" t="t" r="r" b="b"/>
                <a:pathLst>
                  <a:path w="709" h="414" extrusionOk="0">
                    <a:moveTo>
                      <a:pt x="444" y="0"/>
                    </a:moveTo>
                    <a:cubicBezTo>
                      <a:pt x="400" y="0"/>
                      <a:pt x="357" y="5"/>
                      <a:pt x="312" y="13"/>
                    </a:cubicBezTo>
                    <a:cubicBezTo>
                      <a:pt x="228" y="30"/>
                      <a:pt x="158" y="55"/>
                      <a:pt x="85" y="113"/>
                    </a:cubicBezTo>
                    <a:cubicBezTo>
                      <a:pt x="69" y="125"/>
                      <a:pt x="54" y="137"/>
                      <a:pt x="44" y="155"/>
                    </a:cubicBezTo>
                    <a:cubicBezTo>
                      <a:pt x="1" y="223"/>
                      <a:pt x="21" y="315"/>
                      <a:pt x="87" y="360"/>
                    </a:cubicBezTo>
                    <a:cubicBezTo>
                      <a:pt x="146" y="396"/>
                      <a:pt x="215" y="413"/>
                      <a:pt x="286" y="413"/>
                    </a:cubicBezTo>
                    <a:cubicBezTo>
                      <a:pt x="433" y="413"/>
                      <a:pt x="587" y="340"/>
                      <a:pt x="662" y="218"/>
                    </a:cubicBezTo>
                    <a:cubicBezTo>
                      <a:pt x="709" y="142"/>
                      <a:pt x="664" y="36"/>
                      <a:pt x="577" y="17"/>
                    </a:cubicBezTo>
                    <a:cubicBezTo>
                      <a:pt x="530" y="5"/>
                      <a:pt x="487" y="0"/>
                      <a:pt x="444"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903;p38">
                <a:extLst>
                  <a:ext uri="{FF2B5EF4-FFF2-40B4-BE49-F238E27FC236}">
                    <a16:creationId xmlns:a16="http://schemas.microsoft.com/office/drawing/2014/main" id="{7DCE5239-69F7-40CC-B670-EDF191051C00}"/>
                  </a:ext>
                </a:extLst>
              </p:cNvPr>
              <p:cNvSpPr/>
              <p:nvPr/>
            </p:nvSpPr>
            <p:spPr>
              <a:xfrm>
                <a:off x="10347133" y="2956511"/>
                <a:ext cx="44691" cy="62056"/>
              </a:xfrm>
              <a:custGeom>
                <a:avLst/>
                <a:gdLst/>
                <a:ahLst/>
                <a:cxnLst/>
                <a:rect l="l" t="t" r="r" b="b"/>
                <a:pathLst>
                  <a:path w="525" h="729" extrusionOk="0">
                    <a:moveTo>
                      <a:pt x="387" y="1"/>
                    </a:moveTo>
                    <a:cubicBezTo>
                      <a:pt x="368" y="1"/>
                      <a:pt x="348" y="5"/>
                      <a:pt x="329" y="15"/>
                    </a:cubicBezTo>
                    <a:cubicBezTo>
                      <a:pt x="173" y="102"/>
                      <a:pt x="71" y="262"/>
                      <a:pt x="29" y="430"/>
                    </a:cubicBezTo>
                    <a:cubicBezTo>
                      <a:pt x="17" y="503"/>
                      <a:pt x="0" y="600"/>
                      <a:pt x="48" y="670"/>
                    </a:cubicBezTo>
                    <a:cubicBezTo>
                      <a:pt x="76" y="709"/>
                      <a:pt x="119" y="729"/>
                      <a:pt x="163" y="729"/>
                    </a:cubicBezTo>
                    <a:cubicBezTo>
                      <a:pt x="194" y="729"/>
                      <a:pt x="226" y="719"/>
                      <a:pt x="252" y="698"/>
                    </a:cubicBezTo>
                    <a:cubicBezTo>
                      <a:pt x="301" y="661"/>
                      <a:pt x="336" y="621"/>
                      <a:pt x="366" y="579"/>
                    </a:cubicBezTo>
                    <a:cubicBezTo>
                      <a:pt x="457" y="446"/>
                      <a:pt x="517" y="301"/>
                      <a:pt x="520" y="135"/>
                    </a:cubicBezTo>
                    <a:cubicBezTo>
                      <a:pt x="524" y="59"/>
                      <a:pt x="458" y="1"/>
                      <a:pt x="387"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904;p38">
                <a:extLst>
                  <a:ext uri="{FF2B5EF4-FFF2-40B4-BE49-F238E27FC236}">
                    <a16:creationId xmlns:a16="http://schemas.microsoft.com/office/drawing/2014/main" id="{CB784223-D35C-4AE9-A1F2-5F2430F2A8C3}"/>
                  </a:ext>
                </a:extLst>
              </p:cNvPr>
              <p:cNvSpPr/>
              <p:nvPr/>
            </p:nvSpPr>
            <p:spPr>
              <a:xfrm>
                <a:off x="10257071" y="2940338"/>
                <a:ext cx="39413" cy="44776"/>
              </a:xfrm>
              <a:custGeom>
                <a:avLst/>
                <a:gdLst/>
                <a:ahLst/>
                <a:cxnLst/>
                <a:rect l="l" t="t" r="r" b="b"/>
                <a:pathLst>
                  <a:path w="463" h="526" extrusionOk="0">
                    <a:moveTo>
                      <a:pt x="282" y="1"/>
                    </a:moveTo>
                    <a:cubicBezTo>
                      <a:pt x="262" y="1"/>
                      <a:pt x="241" y="5"/>
                      <a:pt x="221" y="14"/>
                    </a:cubicBezTo>
                    <a:cubicBezTo>
                      <a:pt x="109" y="67"/>
                      <a:pt x="40" y="167"/>
                      <a:pt x="21" y="287"/>
                    </a:cubicBezTo>
                    <a:cubicBezTo>
                      <a:pt x="1" y="433"/>
                      <a:pt x="86" y="526"/>
                      <a:pt x="188" y="526"/>
                    </a:cubicBezTo>
                    <a:cubicBezTo>
                      <a:pt x="244" y="526"/>
                      <a:pt x="305" y="498"/>
                      <a:pt x="357" y="436"/>
                    </a:cubicBezTo>
                    <a:cubicBezTo>
                      <a:pt x="434" y="344"/>
                      <a:pt x="462" y="226"/>
                      <a:pt x="428" y="105"/>
                    </a:cubicBezTo>
                    <a:cubicBezTo>
                      <a:pt x="406" y="41"/>
                      <a:pt x="346" y="1"/>
                      <a:pt x="282"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905;p38">
                <a:extLst>
                  <a:ext uri="{FF2B5EF4-FFF2-40B4-BE49-F238E27FC236}">
                    <a16:creationId xmlns:a16="http://schemas.microsoft.com/office/drawing/2014/main" id="{971DED01-57D8-48F1-BC06-F778A24FADBF}"/>
                  </a:ext>
                </a:extLst>
              </p:cNvPr>
              <p:cNvSpPr/>
              <p:nvPr/>
            </p:nvSpPr>
            <p:spPr>
              <a:xfrm>
                <a:off x="10160880" y="2932506"/>
                <a:ext cx="38817" cy="54565"/>
              </a:xfrm>
              <a:custGeom>
                <a:avLst/>
                <a:gdLst/>
                <a:ahLst/>
                <a:cxnLst/>
                <a:rect l="l" t="t" r="r" b="b"/>
                <a:pathLst>
                  <a:path w="456" h="641" extrusionOk="0">
                    <a:moveTo>
                      <a:pt x="314" y="0"/>
                    </a:moveTo>
                    <a:cubicBezTo>
                      <a:pt x="303" y="0"/>
                      <a:pt x="291" y="2"/>
                      <a:pt x="279" y="5"/>
                    </a:cubicBezTo>
                    <a:cubicBezTo>
                      <a:pt x="219" y="21"/>
                      <a:pt x="171" y="55"/>
                      <a:pt x="130" y="95"/>
                    </a:cubicBezTo>
                    <a:cubicBezTo>
                      <a:pt x="51" y="176"/>
                      <a:pt x="1" y="286"/>
                      <a:pt x="0" y="401"/>
                    </a:cubicBezTo>
                    <a:cubicBezTo>
                      <a:pt x="0" y="469"/>
                      <a:pt x="14" y="549"/>
                      <a:pt x="66" y="601"/>
                    </a:cubicBezTo>
                    <a:cubicBezTo>
                      <a:pt x="94" y="628"/>
                      <a:pt x="129" y="641"/>
                      <a:pt x="164" y="641"/>
                    </a:cubicBezTo>
                    <a:cubicBezTo>
                      <a:pt x="202" y="641"/>
                      <a:pt x="241" y="625"/>
                      <a:pt x="269" y="595"/>
                    </a:cubicBezTo>
                    <a:cubicBezTo>
                      <a:pt x="390" y="469"/>
                      <a:pt x="437" y="326"/>
                      <a:pt x="446" y="154"/>
                    </a:cubicBezTo>
                    <a:cubicBezTo>
                      <a:pt x="456" y="71"/>
                      <a:pt x="394" y="0"/>
                      <a:pt x="314"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906;p38">
                <a:extLst>
                  <a:ext uri="{FF2B5EF4-FFF2-40B4-BE49-F238E27FC236}">
                    <a16:creationId xmlns:a16="http://schemas.microsoft.com/office/drawing/2014/main" id="{9556232C-AB91-4993-B251-B3BF7C495F80}"/>
                  </a:ext>
                </a:extLst>
              </p:cNvPr>
              <p:cNvSpPr/>
              <p:nvPr/>
            </p:nvSpPr>
            <p:spPr>
              <a:xfrm>
                <a:off x="9465241" y="2148082"/>
                <a:ext cx="74314" cy="37370"/>
              </a:xfrm>
              <a:custGeom>
                <a:avLst/>
                <a:gdLst/>
                <a:ahLst/>
                <a:cxnLst/>
                <a:rect l="l" t="t" r="r" b="b"/>
                <a:pathLst>
                  <a:path w="873" h="439" extrusionOk="0">
                    <a:moveTo>
                      <a:pt x="546" y="0"/>
                    </a:moveTo>
                    <a:cubicBezTo>
                      <a:pt x="427" y="0"/>
                      <a:pt x="308" y="32"/>
                      <a:pt x="203" y="84"/>
                    </a:cubicBezTo>
                    <a:cubicBezTo>
                      <a:pt x="146" y="114"/>
                      <a:pt x="91" y="150"/>
                      <a:pt x="46" y="204"/>
                    </a:cubicBezTo>
                    <a:cubicBezTo>
                      <a:pt x="30" y="222"/>
                      <a:pt x="17" y="246"/>
                      <a:pt x="14" y="272"/>
                    </a:cubicBezTo>
                    <a:cubicBezTo>
                      <a:pt x="1" y="351"/>
                      <a:pt x="57" y="422"/>
                      <a:pt x="136" y="432"/>
                    </a:cubicBezTo>
                    <a:cubicBezTo>
                      <a:pt x="169" y="436"/>
                      <a:pt x="200" y="438"/>
                      <a:pt x="231" y="438"/>
                    </a:cubicBezTo>
                    <a:cubicBezTo>
                      <a:pt x="314" y="438"/>
                      <a:pt x="392" y="423"/>
                      <a:pt x="474" y="403"/>
                    </a:cubicBezTo>
                    <a:cubicBezTo>
                      <a:pt x="587" y="372"/>
                      <a:pt x="689" y="336"/>
                      <a:pt x="788" y="265"/>
                    </a:cubicBezTo>
                    <a:cubicBezTo>
                      <a:pt x="872" y="210"/>
                      <a:pt x="861" y="79"/>
                      <a:pt x="767" y="41"/>
                    </a:cubicBezTo>
                    <a:cubicBezTo>
                      <a:pt x="696" y="13"/>
                      <a:pt x="621" y="0"/>
                      <a:pt x="546"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907;p38">
                <a:extLst>
                  <a:ext uri="{FF2B5EF4-FFF2-40B4-BE49-F238E27FC236}">
                    <a16:creationId xmlns:a16="http://schemas.microsoft.com/office/drawing/2014/main" id="{92C6B17E-22B6-4DD1-A05B-F4A040014515}"/>
                  </a:ext>
                </a:extLst>
              </p:cNvPr>
              <p:cNvSpPr/>
              <p:nvPr/>
            </p:nvSpPr>
            <p:spPr>
              <a:xfrm>
                <a:off x="9445237" y="2052828"/>
                <a:ext cx="68015" cy="36178"/>
              </a:xfrm>
              <a:custGeom>
                <a:avLst/>
                <a:gdLst/>
                <a:ahLst/>
                <a:cxnLst/>
                <a:rect l="l" t="t" r="r" b="b"/>
                <a:pathLst>
                  <a:path w="799" h="425" extrusionOk="0">
                    <a:moveTo>
                      <a:pt x="450" y="1"/>
                    </a:moveTo>
                    <a:cubicBezTo>
                      <a:pt x="351" y="1"/>
                      <a:pt x="253" y="26"/>
                      <a:pt x="168" y="75"/>
                    </a:cubicBezTo>
                    <a:cubicBezTo>
                      <a:pt x="102" y="119"/>
                      <a:pt x="23" y="180"/>
                      <a:pt x="10" y="268"/>
                    </a:cubicBezTo>
                    <a:cubicBezTo>
                      <a:pt x="0" y="352"/>
                      <a:pt x="69" y="422"/>
                      <a:pt x="151" y="422"/>
                    </a:cubicBezTo>
                    <a:cubicBezTo>
                      <a:pt x="152" y="422"/>
                      <a:pt x="154" y="422"/>
                      <a:pt x="155" y="422"/>
                    </a:cubicBezTo>
                    <a:cubicBezTo>
                      <a:pt x="175" y="423"/>
                      <a:pt x="195" y="424"/>
                      <a:pt x="214" y="424"/>
                    </a:cubicBezTo>
                    <a:cubicBezTo>
                      <a:pt x="288" y="424"/>
                      <a:pt x="352" y="412"/>
                      <a:pt x="425" y="396"/>
                    </a:cubicBezTo>
                    <a:cubicBezTo>
                      <a:pt x="517" y="374"/>
                      <a:pt x="594" y="352"/>
                      <a:pt x="686" y="306"/>
                    </a:cubicBezTo>
                    <a:cubicBezTo>
                      <a:pt x="778" y="268"/>
                      <a:pt x="799" y="144"/>
                      <a:pt x="719" y="84"/>
                    </a:cubicBezTo>
                    <a:cubicBezTo>
                      <a:pt x="665" y="41"/>
                      <a:pt x="602" y="20"/>
                      <a:pt x="539" y="8"/>
                    </a:cubicBezTo>
                    <a:cubicBezTo>
                      <a:pt x="510" y="3"/>
                      <a:pt x="480" y="1"/>
                      <a:pt x="450"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908;p38">
                <a:extLst>
                  <a:ext uri="{FF2B5EF4-FFF2-40B4-BE49-F238E27FC236}">
                    <a16:creationId xmlns:a16="http://schemas.microsoft.com/office/drawing/2014/main" id="{FE319656-3CD6-4619-8608-BAECB5FBEC08}"/>
                  </a:ext>
                </a:extLst>
              </p:cNvPr>
              <p:cNvSpPr/>
              <p:nvPr/>
            </p:nvSpPr>
            <p:spPr>
              <a:xfrm>
                <a:off x="9415869" y="1962936"/>
                <a:ext cx="74059" cy="37881"/>
              </a:xfrm>
              <a:custGeom>
                <a:avLst/>
                <a:gdLst/>
                <a:ahLst/>
                <a:cxnLst/>
                <a:rect l="l" t="t" r="r" b="b"/>
                <a:pathLst>
                  <a:path w="870" h="445" extrusionOk="0">
                    <a:moveTo>
                      <a:pt x="590" y="0"/>
                    </a:moveTo>
                    <a:cubicBezTo>
                      <a:pt x="519" y="0"/>
                      <a:pt x="449" y="11"/>
                      <a:pt x="379" y="27"/>
                    </a:cubicBezTo>
                    <a:cubicBezTo>
                      <a:pt x="271" y="52"/>
                      <a:pt x="53" y="137"/>
                      <a:pt x="20" y="256"/>
                    </a:cubicBezTo>
                    <a:cubicBezTo>
                      <a:pt x="1" y="332"/>
                      <a:pt x="45" y="410"/>
                      <a:pt x="122" y="429"/>
                    </a:cubicBezTo>
                    <a:cubicBezTo>
                      <a:pt x="166" y="440"/>
                      <a:pt x="210" y="445"/>
                      <a:pt x="254" y="445"/>
                    </a:cubicBezTo>
                    <a:cubicBezTo>
                      <a:pt x="331" y="445"/>
                      <a:pt x="406" y="430"/>
                      <a:pt x="481" y="410"/>
                    </a:cubicBezTo>
                    <a:cubicBezTo>
                      <a:pt x="597" y="374"/>
                      <a:pt x="707" y="325"/>
                      <a:pt x="799" y="236"/>
                    </a:cubicBezTo>
                    <a:cubicBezTo>
                      <a:pt x="869" y="168"/>
                      <a:pt x="837" y="42"/>
                      <a:pt x="741" y="18"/>
                    </a:cubicBezTo>
                    <a:cubicBezTo>
                      <a:pt x="690" y="6"/>
                      <a:pt x="640" y="0"/>
                      <a:pt x="590"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909;p38">
                <a:extLst>
                  <a:ext uri="{FF2B5EF4-FFF2-40B4-BE49-F238E27FC236}">
                    <a16:creationId xmlns:a16="http://schemas.microsoft.com/office/drawing/2014/main" id="{D05C1954-D678-486E-8D86-E21E56F9CBE7}"/>
                  </a:ext>
                </a:extLst>
              </p:cNvPr>
              <p:cNvSpPr/>
              <p:nvPr/>
            </p:nvSpPr>
            <p:spPr>
              <a:xfrm>
                <a:off x="11185951" y="1747996"/>
                <a:ext cx="47329" cy="61120"/>
              </a:xfrm>
              <a:custGeom>
                <a:avLst/>
                <a:gdLst/>
                <a:ahLst/>
                <a:cxnLst/>
                <a:rect l="l" t="t" r="r" b="b"/>
                <a:pathLst>
                  <a:path w="556" h="718" extrusionOk="0">
                    <a:moveTo>
                      <a:pt x="412" y="0"/>
                    </a:moveTo>
                    <a:cubicBezTo>
                      <a:pt x="398" y="0"/>
                      <a:pt x="383" y="3"/>
                      <a:pt x="368" y="8"/>
                    </a:cubicBezTo>
                    <a:cubicBezTo>
                      <a:pt x="196" y="76"/>
                      <a:pt x="77" y="241"/>
                      <a:pt x="31" y="416"/>
                    </a:cubicBezTo>
                    <a:cubicBezTo>
                      <a:pt x="16" y="493"/>
                      <a:pt x="0" y="591"/>
                      <a:pt x="51" y="662"/>
                    </a:cubicBezTo>
                    <a:cubicBezTo>
                      <a:pt x="78" y="698"/>
                      <a:pt x="120" y="717"/>
                      <a:pt x="162" y="717"/>
                    </a:cubicBezTo>
                    <a:cubicBezTo>
                      <a:pt x="195" y="717"/>
                      <a:pt x="229" y="705"/>
                      <a:pt x="256" y="682"/>
                    </a:cubicBezTo>
                    <a:cubicBezTo>
                      <a:pt x="304" y="645"/>
                      <a:pt x="336" y="605"/>
                      <a:pt x="367" y="566"/>
                    </a:cubicBezTo>
                    <a:cubicBezTo>
                      <a:pt x="456" y="440"/>
                      <a:pt x="519" y="310"/>
                      <a:pt x="541" y="152"/>
                    </a:cubicBezTo>
                    <a:cubicBezTo>
                      <a:pt x="555" y="70"/>
                      <a:pt x="489" y="0"/>
                      <a:pt x="412"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910;p38">
                <a:extLst>
                  <a:ext uri="{FF2B5EF4-FFF2-40B4-BE49-F238E27FC236}">
                    <a16:creationId xmlns:a16="http://schemas.microsoft.com/office/drawing/2014/main" id="{CC815438-2BAC-420C-BC6B-8BD8FAAF56A5}"/>
                  </a:ext>
                </a:extLst>
              </p:cNvPr>
              <p:cNvSpPr/>
              <p:nvPr/>
            </p:nvSpPr>
            <p:spPr>
              <a:xfrm>
                <a:off x="11102359" y="1752934"/>
                <a:ext cx="42307" cy="58140"/>
              </a:xfrm>
              <a:custGeom>
                <a:avLst/>
                <a:gdLst/>
                <a:ahLst/>
                <a:cxnLst/>
                <a:rect l="l" t="t" r="r" b="b"/>
                <a:pathLst>
                  <a:path w="497" h="683" extrusionOk="0">
                    <a:moveTo>
                      <a:pt x="334" y="0"/>
                    </a:moveTo>
                    <a:cubicBezTo>
                      <a:pt x="309" y="0"/>
                      <a:pt x="283" y="8"/>
                      <a:pt x="261" y="24"/>
                    </a:cubicBezTo>
                    <a:cubicBezTo>
                      <a:pt x="210" y="56"/>
                      <a:pt x="177" y="95"/>
                      <a:pt x="145" y="135"/>
                    </a:cubicBezTo>
                    <a:cubicBezTo>
                      <a:pt x="56" y="261"/>
                      <a:pt x="0" y="407"/>
                      <a:pt x="27" y="565"/>
                    </a:cubicBezTo>
                    <a:cubicBezTo>
                      <a:pt x="42" y="636"/>
                      <a:pt x="108" y="683"/>
                      <a:pt x="175" y="683"/>
                    </a:cubicBezTo>
                    <a:cubicBezTo>
                      <a:pt x="203" y="683"/>
                      <a:pt x="231" y="675"/>
                      <a:pt x="256" y="657"/>
                    </a:cubicBezTo>
                    <a:cubicBezTo>
                      <a:pt x="306" y="625"/>
                      <a:pt x="339" y="586"/>
                      <a:pt x="368" y="545"/>
                    </a:cubicBezTo>
                    <a:cubicBezTo>
                      <a:pt x="452" y="416"/>
                      <a:pt x="497" y="265"/>
                      <a:pt x="468" y="109"/>
                    </a:cubicBezTo>
                    <a:cubicBezTo>
                      <a:pt x="456" y="43"/>
                      <a:pt x="396" y="0"/>
                      <a:pt x="334"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911;p38">
                <a:extLst>
                  <a:ext uri="{FF2B5EF4-FFF2-40B4-BE49-F238E27FC236}">
                    <a16:creationId xmlns:a16="http://schemas.microsoft.com/office/drawing/2014/main" id="{574A3DCE-07AA-4CB0-872C-EEC3F9ECF4C0}"/>
                  </a:ext>
                </a:extLst>
              </p:cNvPr>
              <p:cNvSpPr/>
              <p:nvPr/>
            </p:nvSpPr>
            <p:spPr>
              <a:xfrm>
                <a:off x="11012552" y="1760339"/>
                <a:ext cx="42818" cy="61205"/>
              </a:xfrm>
              <a:custGeom>
                <a:avLst/>
                <a:gdLst/>
                <a:ahLst/>
                <a:cxnLst/>
                <a:rect l="l" t="t" r="r" b="b"/>
                <a:pathLst>
                  <a:path w="503" h="719" extrusionOk="0">
                    <a:moveTo>
                      <a:pt x="340" y="0"/>
                    </a:moveTo>
                    <a:cubicBezTo>
                      <a:pt x="313" y="0"/>
                      <a:pt x="286" y="8"/>
                      <a:pt x="262" y="26"/>
                    </a:cubicBezTo>
                    <a:cubicBezTo>
                      <a:pt x="213" y="63"/>
                      <a:pt x="178" y="105"/>
                      <a:pt x="147" y="148"/>
                    </a:cubicBezTo>
                    <a:cubicBezTo>
                      <a:pt x="57" y="283"/>
                      <a:pt x="1" y="437"/>
                      <a:pt x="30" y="602"/>
                    </a:cubicBezTo>
                    <a:cubicBezTo>
                      <a:pt x="42" y="673"/>
                      <a:pt x="108" y="719"/>
                      <a:pt x="175" y="719"/>
                    </a:cubicBezTo>
                    <a:cubicBezTo>
                      <a:pt x="205" y="719"/>
                      <a:pt x="235" y="710"/>
                      <a:pt x="260" y="690"/>
                    </a:cubicBezTo>
                    <a:cubicBezTo>
                      <a:pt x="309" y="653"/>
                      <a:pt x="342" y="611"/>
                      <a:pt x="372" y="566"/>
                    </a:cubicBezTo>
                    <a:cubicBezTo>
                      <a:pt x="456" y="428"/>
                      <a:pt x="503" y="269"/>
                      <a:pt x="473" y="106"/>
                    </a:cubicBezTo>
                    <a:cubicBezTo>
                      <a:pt x="461" y="41"/>
                      <a:pt x="401" y="0"/>
                      <a:pt x="340"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912;p38">
                <a:extLst>
                  <a:ext uri="{FF2B5EF4-FFF2-40B4-BE49-F238E27FC236}">
                    <a16:creationId xmlns:a16="http://schemas.microsoft.com/office/drawing/2014/main" id="{819F599F-4AD7-45F4-8555-79521F9C2B23}"/>
                  </a:ext>
                </a:extLst>
              </p:cNvPr>
              <p:cNvSpPr/>
              <p:nvPr/>
            </p:nvSpPr>
            <p:spPr>
              <a:xfrm>
                <a:off x="10530917" y="1288749"/>
                <a:ext cx="53033" cy="33880"/>
              </a:xfrm>
              <a:custGeom>
                <a:avLst/>
                <a:gdLst/>
                <a:ahLst/>
                <a:cxnLst/>
                <a:rect l="l" t="t" r="r" b="b"/>
                <a:pathLst>
                  <a:path w="623" h="398" extrusionOk="0">
                    <a:moveTo>
                      <a:pt x="289" y="0"/>
                    </a:moveTo>
                    <a:cubicBezTo>
                      <a:pt x="217" y="0"/>
                      <a:pt x="147" y="20"/>
                      <a:pt x="83" y="68"/>
                    </a:cubicBezTo>
                    <a:cubicBezTo>
                      <a:pt x="6" y="128"/>
                      <a:pt x="0" y="247"/>
                      <a:pt x="74" y="312"/>
                    </a:cubicBezTo>
                    <a:cubicBezTo>
                      <a:pt x="140" y="370"/>
                      <a:pt x="225" y="397"/>
                      <a:pt x="310" y="397"/>
                    </a:cubicBezTo>
                    <a:cubicBezTo>
                      <a:pt x="395" y="397"/>
                      <a:pt x="479" y="371"/>
                      <a:pt x="547" y="321"/>
                    </a:cubicBezTo>
                    <a:cubicBezTo>
                      <a:pt x="617" y="265"/>
                      <a:pt x="622" y="155"/>
                      <a:pt x="554" y="95"/>
                    </a:cubicBezTo>
                    <a:cubicBezTo>
                      <a:pt x="516" y="59"/>
                      <a:pt x="478" y="41"/>
                      <a:pt x="438" y="27"/>
                    </a:cubicBezTo>
                    <a:cubicBezTo>
                      <a:pt x="390" y="10"/>
                      <a:pt x="339" y="0"/>
                      <a:pt x="289"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913;p38">
                <a:extLst>
                  <a:ext uri="{FF2B5EF4-FFF2-40B4-BE49-F238E27FC236}">
                    <a16:creationId xmlns:a16="http://schemas.microsoft.com/office/drawing/2014/main" id="{3960A8E5-77A8-43FE-B1D3-449FEBC4CF10}"/>
                  </a:ext>
                </a:extLst>
              </p:cNvPr>
              <p:cNvSpPr/>
              <p:nvPr/>
            </p:nvSpPr>
            <p:spPr>
              <a:xfrm>
                <a:off x="10531428" y="1190174"/>
                <a:ext cx="56523" cy="33795"/>
              </a:xfrm>
              <a:custGeom>
                <a:avLst/>
                <a:gdLst/>
                <a:ahLst/>
                <a:cxnLst/>
                <a:rect l="l" t="t" r="r" b="b"/>
                <a:pathLst>
                  <a:path w="664" h="397" extrusionOk="0">
                    <a:moveTo>
                      <a:pt x="309" y="1"/>
                    </a:moveTo>
                    <a:cubicBezTo>
                      <a:pt x="269" y="1"/>
                      <a:pt x="229" y="7"/>
                      <a:pt x="191" y="19"/>
                    </a:cubicBezTo>
                    <a:cubicBezTo>
                      <a:pt x="131" y="39"/>
                      <a:pt x="69" y="76"/>
                      <a:pt x="36" y="136"/>
                    </a:cubicBezTo>
                    <a:cubicBezTo>
                      <a:pt x="1" y="207"/>
                      <a:pt x="28" y="292"/>
                      <a:pt x="100" y="328"/>
                    </a:cubicBezTo>
                    <a:cubicBezTo>
                      <a:pt x="185" y="375"/>
                      <a:pt x="264" y="397"/>
                      <a:pt x="349" y="397"/>
                    </a:cubicBezTo>
                    <a:cubicBezTo>
                      <a:pt x="399" y="397"/>
                      <a:pt x="452" y="389"/>
                      <a:pt x="509" y="375"/>
                    </a:cubicBezTo>
                    <a:lnTo>
                      <a:pt x="542" y="366"/>
                    </a:lnTo>
                    <a:cubicBezTo>
                      <a:pt x="620" y="347"/>
                      <a:pt x="664" y="257"/>
                      <a:pt x="630" y="184"/>
                    </a:cubicBezTo>
                    <a:cubicBezTo>
                      <a:pt x="571" y="63"/>
                      <a:pt x="440" y="1"/>
                      <a:pt x="309"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914;p38">
                <a:extLst>
                  <a:ext uri="{FF2B5EF4-FFF2-40B4-BE49-F238E27FC236}">
                    <a16:creationId xmlns:a16="http://schemas.microsoft.com/office/drawing/2014/main" id="{874BF2AE-4600-4F98-8A4D-AF62D0CC4C82}"/>
                  </a:ext>
                </a:extLst>
              </p:cNvPr>
              <p:cNvSpPr/>
              <p:nvPr/>
            </p:nvSpPr>
            <p:spPr>
              <a:xfrm>
                <a:off x="10546495" y="1101219"/>
                <a:ext cx="52096" cy="34646"/>
              </a:xfrm>
              <a:custGeom>
                <a:avLst/>
                <a:gdLst/>
                <a:ahLst/>
                <a:cxnLst/>
                <a:rect l="l" t="t" r="r" b="b"/>
                <a:pathLst>
                  <a:path w="612" h="407" extrusionOk="0">
                    <a:moveTo>
                      <a:pt x="256" y="0"/>
                    </a:moveTo>
                    <a:cubicBezTo>
                      <a:pt x="241" y="0"/>
                      <a:pt x="227" y="1"/>
                      <a:pt x="212" y="3"/>
                    </a:cubicBezTo>
                    <a:cubicBezTo>
                      <a:pt x="158" y="9"/>
                      <a:pt x="97" y="30"/>
                      <a:pt x="55" y="74"/>
                    </a:cubicBezTo>
                    <a:cubicBezTo>
                      <a:pt x="0" y="135"/>
                      <a:pt x="3" y="230"/>
                      <a:pt x="64" y="287"/>
                    </a:cubicBezTo>
                    <a:cubicBezTo>
                      <a:pt x="98" y="319"/>
                      <a:pt x="145" y="354"/>
                      <a:pt x="177" y="367"/>
                    </a:cubicBezTo>
                    <a:cubicBezTo>
                      <a:pt x="235" y="395"/>
                      <a:pt x="290" y="406"/>
                      <a:pt x="348" y="406"/>
                    </a:cubicBezTo>
                    <a:cubicBezTo>
                      <a:pt x="382" y="406"/>
                      <a:pt x="418" y="402"/>
                      <a:pt x="457" y="396"/>
                    </a:cubicBezTo>
                    <a:lnTo>
                      <a:pt x="483" y="389"/>
                    </a:lnTo>
                    <a:cubicBezTo>
                      <a:pt x="563" y="373"/>
                      <a:pt x="612" y="287"/>
                      <a:pt x="584" y="209"/>
                    </a:cubicBezTo>
                    <a:cubicBezTo>
                      <a:pt x="532" y="76"/>
                      <a:pt x="394" y="0"/>
                      <a:pt x="256"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0" name="Google Shape;941;p38">
            <a:extLst>
              <a:ext uri="{FF2B5EF4-FFF2-40B4-BE49-F238E27FC236}">
                <a16:creationId xmlns:a16="http://schemas.microsoft.com/office/drawing/2014/main" id="{97321178-0C7D-48D0-92D0-87A081880EA2}"/>
              </a:ext>
            </a:extLst>
          </p:cNvPr>
          <p:cNvGrpSpPr/>
          <p:nvPr/>
        </p:nvGrpSpPr>
        <p:grpSpPr>
          <a:xfrm rot="16200000" flipH="1">
            <a:off x="995466" y="6478857"/>
            <a:ext cx="2321147" cy="3038798"/>
            <a:chOff x="7659825" y="719561"/>
            <a:chExt cx="3076061" cy="4143027"/>
          </a:xfrm>
        </p:grpSpPr>
        <p:sp>
          <p:nvSpPr>
            <p:cNvPr id="81" name="Google Shape;942;p38">
              <a:extLst>
                <a:ext uri="{FF2B5EF4-FFF2-40B4-BE49-F238E27FC236}">
                  <a16:creationId xmlns:a16="http://schemas.microsoft.com/office/drawing/2014/main" id="{02F05617-D060-4B2E-A946-4D5319DD93F1}"/>
                </a:ext>
              </a:extLst>
            </p:cNvPr>
            <p:cNvSpPr/>
            <p:nvPr/>
          </p:nvSpPr>
          <p:spPr>
            <a:xfrm>
              <a:off x="7659825" y="719561"/>
              <a:ext cx="3076061" cy="4143027"/>
            </a:xfrm>
            <a:custGeom>
              <a:avLst/>
              <a:gdLst/>
              <a:ahLst/>
              <a:cxnLst/>
              <a:rect l="l" t="t" r="r" b="b"/>
              <a:pathLst>
                <a:path w="31984" h="43078" extrusionOk="0">
                  <a:moveTo>
                    <a:pt x="6612" y="1"/>
                  </a:moveTo>
                  <a:cubicBezTo>
                    <a:pt x="6448" y="1"/>
                    <a:pt x="6282" y="14"/>
                    <a:pt x="6124" y="44"/>
                  </a:cubicBezTo>
                  <a:cubicBezTo>
                    <a:pt x="5580" y="140"/>
                    <a:pt x="5067" y="406"/>
                    <a:pt x="4639" y="812"/>
                  </a:cubicBezTo>
                  <a:cubicBezTo>
                    <a:pt x="4224" y="1205"/>
                    <a:pt x="3912" y="1713"/>
                    <a:pt x="3735" y="2276"/>
                  </a:cubicBezTo>
                  <a:cubicBezTo>
                    <a:pt x="3426" y="3265"/>
                    <a:pt x="3565" y="4251"/>
                    <a:pt x="3696" y="4907"/>
                  </a:cubicBezTo>
                  <a:cubicBezTo>
                    <a:pt x="3959" y="6222"/>
                    <a:pt x="4482" y="7540"/>
                    <a:pt x="5210" y="8719"/>
                  </a:cubicBezTo>
                  <a:cubicBezTo>
                    <a:pt x="5997" y="9992"/>
                    <a:pt x="6992" y="11048"/>
                    <a:pt x="8093" y="11772"/>
                  </a:cubicBezTo>
                  <a:cubicBezTo>
                    <a:pt x="8289" y="11902"/>
                    <a:pt x="8477" y="12008"/>
                    <a:pt x="8659" y="12095"/>
                  </a:cubicBezTo>
                  <a:cubicBezTo>
                    <a:pt x="8881" y="12663"/>
                    <a:pt x="9108" y="13241"/>
                    <a:pt x="9338" y="13823"/>
                  </a:cubicBezTo>
                  <a:cubicBezTo>
                    <a:pt x="9254" y="13776"/>
                    <a:pt x="9170" y="13731"/>
                    <a:pt x="9086" y="13686"/>
                  </a:cubicBezTo>
                  <a:cubicBezTo>
                    <a:pt x="7284" y="12729"/>
                    <a:pt x="5286" y="12185"/>
                    <a:pt x="3309" y="12112"/>
                  </a:cubicBezTo>
                  <a:cubicBezTo>
                    <a:pt x="3239" y="12109"/>
                    <a:pt x="3169" y="12108"/>
                    <a:pt x="3101" y="12108"/>
                  </a:cubicBezTo>
                  <a:cubicBezTo>
                    <a:pt x="2558" y="12108"/>
                    <a:pt x="2070" y="12188"/>
                    <a:pt x="1655" y="12345"/>
                  </a:cubicBezTo>
                  <a:cubicBezTo>
                    <a:pt x="981" y="12600"/>
                    <a:pt x="491" y="13057"/>
                    <a:pt x="238" y="13667"/>
                  </a:cubicBezTo>
                  <a:cubicBezTo>
                    <a:pt x="22" y="14182"/>
                    <a:pt x="0" y="14761"/>
                    <a:pt x="168" y="15388"/>
                  </a:cubicBezTo>
                  <a:cubicBezTo>
                    <a:pt x="442" y="16403"/>
                    <a:pt x="1121" y="17300"/>
                    <a:pt x="2244" y="18129"/>
                  </a:cubicBezTo>
                  <a:cubicBezTo>
                    <a:pt x="3387" y="18973"/>
                    <a:pt x="4714" y="19611"/>
                    <a:pt x="6277" y="20064"/>
                  </a:cubicBezTo>
                  <a:cubicBezTo>
                    <a:pt x="5856" y="20078"/>
                    <a:pt x="5447" y="20128"/>
                    <a:pt x="5062" y="20217"/>
                  </a:cubicBezTo>
                  <a:cubicBezTo>
                    <a:pt x="4761" y="20288"/>
                    <a:pt x="4371" y="20409"/>
                    <a:pt x="4022" y="20727"/>
                  </a:cubicBezTo>
                  <a:cubicBezTo>
                    <a:pt x="3420" y="21277"/>
                    <a:pt x="3235" y="22166"/>
                    <a:pt x="3541" y="23047"/>
                  </a:cubicBezTo>
                  <a:cubicBezTo>
                    <a:pt x="3822" y="23859"/>
                    <a:pt x="4407" y="24552"/>
                    <a:pt x="5331" y="25167"/>
                  </a:cubicBezTo>
                  <a:cubicBezTo>
                    <a:pt x="6821" y="26157"/>
                    <a:pt x="8504" y="26598"/>
                    <a:pt x="10193" y="26849"/>
                  </a:cubicBezTo>
                  <a:lnTo>
                    <a:pt x="10183" y="26849"/>
                  </a:lnTo>
                  <a:cubicBezTo>
                    <a:pt x="9385" y="26849"/>
                    <a:pt x="8614" y="26949"/>
                    <a:pt x="7889" y="27147"/>
                  </a:cubicBezTo>
                  <a:cubicBezTo>
                    <a:pt x="7533" y="27244"/>
                    <a:pt x="7013" y="27431"/>
                    <a:pt x="6554" y="27766"/>
                  </a:cubicBezTo>
                  <a:cubicBezTo>
                    <a:pt x="5984" y="28181"/>
                    <a:pt x="5625" y="28735"/>
                    <a:pt x="5514" y="29366"/>
                  </a:cubicBezTo>
                  <a:cubicBezTo>
                    <a:pt x="5451" y="29726"/>
                    <a:pt x="5472" y="30087"/>
                    <a:pt x="5576" y="30440"/>
                  </a:cubicBezTo>
                  <a:cubicBezTo>
                    <a:pt x="5677" y="30781"/>
                    <a:pt x="5853" y="31103"/>
                    <a:pt x="6100" y="31402"/>
                  </a:cubicBezTo>
                  <a:cubicBezTo>
                    <a:pt x="6430" y="31803"/>
                    <a:pt x="6902" y="32164"/>
                    <a:pt x="7428" y="32421"/>
                  </a:cubicBezTo>
                  <a:cubicBezTo>
                    <a:pt x="9138" y="33255"/>
                    <a:pt x="10982" y="33333"/>
                    <a:pt x="12881" y="33340"/>
                  </a:cubicBezTo>
                  <a:cubicBezTo>
                    <a:pt x="13110" y="33341"/>
                    <a:pt x="13345" y="33341"/>
                    <a:pt x="13575" y="33341"/>
                  </a:cubicBezTo>
                  <a:cubicBezTo>
                    <a:pt x="15171" y="33341"/>
                    <a:pt x="14702" y="33424"/>
                    <a:pt x="13593" y="33532"/>
                  </a:cubicBezTo>
                  <a:cubicBezTo>
                    <a:pt x="13000" y="33590"/>
                    <a:pt x="12305" y="33675"/>
                    <a:pt x="11627" y="33879"/>
                  </a:cubicBezTo>
                  <a:cubicBezTo>
                    <a:pt x="10793" y="34128"/>
                    <a:pt x="10132" y="34507"/>
                    <a:pt x="9607" y="35040"/>
                  </a:cubicBezTo>
                  <a:cubicBezTo>
                    <a:pt x="9260" y="35389"/>
                    <a:pt x="9032" y="35756"/>
                    <a:pt x="8908" y="36159"/>
                  </a:cubicBezTo>
                  <a:cubicBezTo>
                    <a:pt x="8703" y="36827"/>
                    <a:pt x="8813" y="37551"/>
                    <a:pt x="9213" y="38197"/>
                  </a:cubicBezTo>
                  <a:cubicBezTo>
                    <a:pt x="9503" y="38664"/>
                    <a:pt x="9943" y="39079"/>
                    <a:pt x="10451" y="39367"/>
                  </a:cubicBezTo>
                  <a:cubicBezTo>
                    <a:pt x="11262" y="39825"/>
                    <a:pt x="12199" y="40048"/>
                    <a:pt x="13315" y="40048"/>
                  </a:cubicBezTo>
                  <a:cubicBezTo>
                    <a:pt x="14173" y="40048"/>
                    <a:pt x="15015" y="39918"/>
                    <a:pt x="15804" y="39785"/>
                  </a:cubicBezTo>
                  <a:lnTo>
                    <a:pt x="23306" y="38524"/>
                  </a:lnTo>
                  <a:cubicBezTo>
                    <a:pt x="24449" y="39479"/>
                    <a:pt x="25714" y="40404"/>
                    <a:pt x="27163" y="41344"/>
                  </a:cubicBezTo>
                  <a:cubicBezTo>
                    <a:pt x="27987" y="41884"/>
                    <a:pt x="28812" y="42399"/>
                    <a:pt x="29616" y="42877"/>
                  </a:cubicBezTo>
                  <a:lnTo>
                    <a:pt x="29620" y="42878"/>
                  </a:lnTo>
                  <a:cubicBezTo>
                    <a:pt x="29841" y="43010"/>
                    <a:pt x="30094" y="43078"/>
                    <a:pt x="30352" y="43078"/>
                  </a:cubicBezTo>
                  <a:cubicBezTo>
                    <a:pt x="30811" y="43078"/>
                    <a:pt x="31244" y="42857"/>
                    <a:pt x="31515" y="42489"/>
                  </a:cubicBezTo>
                  <a:cubicBezTo>
                    <a:pt x="31984" y="41847"/>
                    <a:pt x="31845" y="40943"/>
                    <a:pt x="31204" y="40472"/>
                  </a:cubicBezTo>
                  <a:cubicBezTo>
                    <a:pt x="30827" y="40196"/>
                    <a:pt x="30445" y="39919"/>
                    <a:pt x="30076" y="39652"/>
                  </a:cubicBezTo>
                  <a:cubicBezTo>
                    <a:pt x="29696" y="39376"/>
                    <a:pt x="29303" y="39093"/>
                    <a:pt x="28919" y="38809"/>
                  </a:cubicBezTo>
                  <a:cubicBezTo>
                    <a:pt x="28915" y="38806"/>
                    <a:pt x="28911" y="38804"/>
                    <a:pt x="28908" y="38801"/>
                  </a:cubicBezTo>
                  <a:cubicBezTo>
                    <a:pt x="26596" y="37135"/>
                    <a:pt x="24877" y="35702"/>
                    <a:pt x="23417" y="34223"/>
                  </a:cubicBezTo>
                  <a:cubicBezTo>
                    <a:pt x="24841" y="32589"/>
                    <a:pt x="25853" y="30455"/>
                    <a:pt x="26506" y="27703"/>
                  </a:cubicBezTo>
                  <a:cubicBezTo>
                    <a:pt x="26803" y="26461"/>
                    <a:pt x="26934" y="25377"/>
                    <a:pt x="26911" y="24385"/>
                  </a:cubicBezTo>
                  <a:cubicBezTo>
                    <a:pt x="26879" y="23067"/>
                    <a:pt x="26564" y="21903"/>
                    <a:pt x="25975" y="20928"/>
                  </a:cubicBezTo>
                  <a:cubicBezTo>
                    <a:pt x="25446" y="20054"/>
                    <a:pt x="24671" y="19553"/>
                    <a:pt x="23851" y="19553"/>
                  </a:cubicBezTo>
                  <a:cubicBezTo>
                    <a:pt x="23711" y="19553"/>
                    <a:pt x="23573" y="19566"/>
                    <a:pt x="23436" y="19596"/>
                  </a:cubicBezTo>
                  <a:cubicBezTo>
                    <a:pt x="22946" y="19700"/>
                    <a:pt x="22591" y="19965"/>
                    <a:pt x="22358" y="20168"/>
                  </a:cubicBezTo>
                  <a:cubicBezTo>
                    <a:pt x="22405" y="19679"/>
                    <a:pt x="22424" y="19209"/>
                    <a:pt x="22410" y="18761"/>
                  </a:cubicBezTo>
                  <a:cubicBezTo>
                    <a:pt x="22368" y="17168"/>
                    <a:pt x="21946" y="15798"/>
                    <a:pt x="21154" y="14690"/>
                  </a:cubicBezTo>
                  <a:cubicBezTo>
                    <a:pt x="20866" y="14287"/>
                    <a:pt x="20246" y="13613"/>
                    <a:pt x="19312" y="13613"/>
                  </a:cubicBezTo>
                  <a:cubicBezTo>
                    <a:pt x="19109" y="13613"/>
                    <a:pt x="18906" y="13647"/>
                    <a:pt x="18713" y="13714"/>
                  </a:cubicBezTo>
                  <a:cubicBezTo>
                    <a:pt x="18581" y="13760"/>
                    <a:pt x="18461" y="13819"/>
                    <a:pt x="18355" y="13884"/>
                  </a:cubicBezTo>
                  <a:cubicBezTo>
                    <a:pt x="18384" y="13634"/>
                    <a:pt x="18407" y="13380"/>
                    <a:pt x="18429" y="13125"/>
                  </a:cubicBezTo>
                  <a:cubicBezTo>
                    <a:pt x="18531" y="11907"/>
                    <a:pt x="18521" y="10915"/>
                    <a:pt x="18397" y="10003"/>
                  </a:cubicBezTo>
                  <a:cubicBezTo>
                    <a:pt x="18229" y="8771"/>
                    <a:pt x="17857" y="7738"/>
                    <a:pt x="17261" y="6850"/>
                  </a:cubicBezTo>
                  <a:cubicBezTo>
                    <a:pt x="17050" y="6534"/>
                    <a:pt x="16695" y="6095"/>
                    <a:pt x="16066" y="5936"/>
                  </a:cubicBezTo>
                  <a:cubicBezTo>
                    <a:pt x="15924" y="5900"/>
                    <a:pt x="15779" y="5883"/>
                    <a:pt x="15630" y="5883"/>
                  </a:cubicBezTo>
                  <a:cubicBezTo>
                    <a:pt x="15202" y="5883"/>
                    <a:pt x="14789" y="6027"/>
                    <a:pt x="14368" y="6329"/>
                  </a:cubicBezTo>
                  <a:cubicBezTo>
                    <a:pt x="13919" y="6647"/>
                    <a:pt x="13527" y="7049"/>
                    <a:pt x="13198" y="7521"/>
                  </a:cubicBezTo>
                  <a:cubicBezTo>
                    <a:pt x="12915" y="7925"/>
                    <a:pt x="12676" y="8393"/>
                    <a:pt x="12480" y="8910"/>
                  </a:cubicBezTo>
                  <a:cubicBezTo>
                    <a:pt x="12190" y="9683"/>
                    <a:pt x="11996" y="10575"/>
                    <a:pt x="11870" y="11719"/>
                  </a:cubicBezTo>
                  <a:cubicBezTo>
                    <a:pt x="11849" y="11906"/>
                    <a:pt x="11831" y="12091"/>
                    <a:pt x="11814" y="12276"/>
                  </a:cubicBezTo>
                  <a:cubicBezTo>
                    <a:pt x="11706" y="12004"/>
                    <a:pt x="11590" y="11712"/>
                    <a:pt x="11468" y="11399"/>
                  </a:cubicBezTo>
                  <a:cubicBezTo>
                    <a:pt x="11657" y="11072"/>
                    <a:pt x="11770" y="10679"/>
                    <a:pt x="11818" y="10205"/>
                  </a:cubicBezTo>
                  <a:cubicBezTo>
                    <a:pt x="11864" y="9735"/>
                    <a:pt x="11846" y="9183"/>
                    <a:pt x="11760" y="8512"/>
                  </a:cubicBezTo>
                  <a:cubicBezTo>
                    <a:pt x="11642" y="7584"/>
                    <a:pt x="11418" y="6635"/>
                    <a:pt x="11285" y="6067"/>
                  </a:cubicBezTo>
                  <a:lnTo>
                    <a:pt x="11284" y="6063"/>
                  </a:lnTo>
                  <a:cubicBezTo>
                    <a:pt x="11255" y="5940"/>
                    <a:pt x="11229" y="5833"/>
                    <a:pt x="11213" y="5754"/>
                  </a:cubicBezTo>
                  <a:cubicBezTo>
                    <a:pt x="11038" y="4967"/>
                    <a:pt x="10841" y="4130"/>
                    <a:pt x="10517" y="3318"/>
                  </a:cubicBezTo>
                  <a:cubicBezTo>
                    <a:pt x="10118" y="2320"/>
                    <a:pt x="9595" y="1546"/>
                    <a:pt x="8919" y="951"/>
                  </a:cubicBezTo>
                  <a:cubicBezTo>
                    <a:pt x="8223" y="338"/>
                    <a:pt x="7404" y="1"/>
                    <a:pt x="6612"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2" name="Google Shape;943;p38">
              <a:extLst>
                <a:ext uri="{FF2B5EF4-FFF2-40B4-BE49-F238E27FC236}">
                  <a16:creationId xmlns:a16="http://schemas.microsoft.com/office/drawing/2014/main" id="{E407C985-220D-4283-94E0-02B95334813B}"/>
                </a:ext>
              </a:extLst>
            </p:cNvPr>
            <p:cNvGrpSpPr/>
            <p:nvPr/>
          </p:nvGrpSpPr>
          <p:grpSpPr>
            <a:xfrm>
              <a:off x="7788026" y="846127"/>
              <a:ext cx="2804944" cy="3890375"/>
              <a:chOff x="7788026" y="846127"/>
              <a:chExt cx="2804944" cy="3890375"/>
            </a:xfrm>
          </p:grpSpPr>
          <p:sp>
            <p:nvSpPr>
              <p:cNvPr id="83" name="Google Shape;944;p38">
                <a:extLst>
                  <a:ext uri="{FF2B5EF4-FFF2-40B4-BE49-F238E27FC236}">
                    <a16:creationId xmlns:a16="http://schemas.microsoft.com/office/drawing/2014/main" id="{662DA0F2-6F1D-40AF-90BA-414F05A87E05}"/>
                  </a:ext>
                </a:extLst>
              </p:cNvPr>
              <p:cNvSpPr/>
              <p:nvPr/>
            </p:nvSpPr>
            <p:spPr>
              <a:xfrm>
                <a:off x="8120311" y="846127"/>
                <a:ext cx="620136" cy="937802"/>
              </a:xfrm>
              <a:custGeom>
                <a:avLst/>
                <a:gdLst/>
                <a:ahLst/>
                <a:cxnLst/>
                <a:rect l="l" t="t" r="r" b="b"/>
                <a:pathLst>
                  <a:path w="6448" h="9751" extrusionOk="0">
                    <a:moveTo>
                      <a:pt x="1822" y="0"/>
                    </a:moveTo>
                    <a:cubicBezTo>
                      <a:pt x="1736" y="0"/>
                      <a:pt x="1649" y="7"/>
                      <a:pt x="1563" y="23"/>
                    </a:cubicBezTo>
                    <a:cubicBezTo>
                      <a:pt x="905" y="139"/>
                      <a:pt x="397" y="714"/>
                      <a:pt x="199" y="1353"/>
                    </a:cubicBezTo>
                    <a:cubicBezTo>
                      <a:pt x="1" y="1989"/>
                      <a:pt x="63" y="2680"/>
                      <a:pt x="194" y="3335"/>
                    </a:cubicBezTo>
                    <a:cubicBezTo>
                      <a:pt x="649" y="5618"/>
                      <a:pt x="2044" y="8059"/>
                      <a:pt x="4023" y="9362"/>
                    </a:cubicBezTo>
                    <a:cubicBezTo>
                      <a:pt x="4435" y="9633"/>
                      <a:pt x="4756" y="9751"/>
                      <a:pt x="5002" y="9751"/>
                    </a:cubicBezTo>
                    <a:cubicBezTo>
                      <a:pt x="6447" y="9751"/>
                      <a:pt x="5359" y="5716"/>
                      <a:pt x="5140" y="4725"/>
                    </a:cubicBezTo>
                    <a:cubicBezTo>
                      <a:pt x="4809" y="3229"/>
                      <a:pt x="4409" y="1635"/>
                      <a:pt x="3260" y="623"/>
                    </a:cubicBezTo>
                    <a:cubicBezTo>
                      <a:pt x="2860" y="270"/>
                      <a:pt x="2347" y="0"/>
                      <a:pt x="1822" y="0"/>
                    </a:cubicBezTo>
                    <a:close/>
                  </a:path>
                </a:pathLst>
              </a:custGeom>
              <a:solidFill>
                <a:srgbClr val="FF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945;p38">
                <a:extLst>
                  <a:ext uri="{FF2B5EF4-FFF2-40B4-BE49-F238E27FC236}">
                    <a16:creationId xmlns:a16="http://schemas.microsoft.com/office/drawing/2014/main" id="{DEA869FA-F152-45DB-A7FB-5C3D346DE8D4}"/>
                  </a:ext>
                </a:extLst>
              </p:cNvPr>
              <p:cNvSpPr/>
              <p:nvPr/>
            </p:nvSpPr>
            <p:spPr>
              <a:xfrm>
                <a:off x="7788026" y="2010325"/>
                <a:ext cx="1166026" cy="604845"/>
              </a:xfrm>
              <a:custGeom>
                <a:avLst/>
                <a:gdLst/>
                <a:ahLst/>
                <a:cxnLst/>
                <a:rect l="l" t="t" r="r" b="b"/>
                <a:pathLst>
                  <a:path w="12124" h="6289" extrusionOk="0">
                    <a:moveTo>
                      <a:pt x="1764" y="1"/>
                    </a:moveTo>
                    <a:cubicBezTo>
                      <a:pt x="1103" y="1"/>
                      <a:pt x="362" y="158"/>
                      <a:pt x="115" y="753"/>
                    </a:cubicBezTo>
                    <a:cubicBezTo>
                      <a:pt x="0" y="1025"/>
                      <a:pt x="23" y="1339"/>
                      <a:pt x="101" y="1626"/>
                    </a:cubicBezTo>
                    <a:cubicBezTo>
                      <a:pt x="330" y="2471"/>
                      <a:pt x="986" y="3133"/>
                      <a:pt x="1690" y="3654"/>
                    </a:cubicBezTo>
                    <a:cubicBezTo>
                      <a:pt x="4617" y="5819"/>
                      <a:pt x="8487" y="6093"/>
                      <a:pt x="12123" y="6288"/>
                    </a:cubicBezTo>
                    <a:lnTo>
                      <a:pt x="11327" y="5078"/>
                    </a:lnTo>
                    <a:cubicBezTo>
                      <a:pt x="9191" y="2072"/>
                      <a:pt x="5611" y="139"/>
                      <a:pt x="1926" y="4"/>
                    </a:cubicBezTo>
                    <a:cubicBezTo>
                      <a:pt x="1873" y="2"/>
                      <a:pt x="1819" y="1"/>
                      <a:pt x="1764" y="1"/>
                    </a:cubicBezTo>
                    <a:close/>
                  </a:path>
                </a:pathLst>
              </a:custGeom>
              <a:solidFill>
                <a:srgbClr val="FF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946;p38">
                <a:extLst>
                  <a:ext uri="{FF2B5EF4-FFF2-40B4-BE49-F238E27FC236}">
                    <a16:creationId xmlns:a16="http://schemas.microsoft.com/office/drawing/2014/main" id="{A304D47A-4CFD-4A51-852D-9D5606625AF7}"/>
                  </a:ext>
                </a:extLst>
              </p:cNvPr>
              <p:cNvSpPr/>
              <p:nvPr/>
            </p:nvSpPr>
            <p:spPr>
              <a:xfrm>
                <a:off x="8897501" y="1411539"/>
                <a:ext cx="423939" cy="1366839"/>
              </a:xfrm>
              <a:custGeom>
                <a:avLst/>
                <a:gdLst/>
                <a:ahLst/>
                <a:cxnLst/>
                <a:rect l="l" t="t" r="r" b="b"/>
                <a:pathLst>
                  <a:path w="4408" h="14212" extrusionOk="0">
                    <a:moveTo>
                      <a:pt x="2757" y="1"/>
                    </a:moveTo>
                    <a:cubicBezTo>
                      <a:pt x="2581" y="1"/>
                      <a:pt x="2408" y="97"/>
                      <a:pt x="2260" y="202"/>
                    </a:cubicBezTo>
                    <a:cubicBezTo>
                      <a:pt x="896" y="1177"/>
                      <a:pt x="489" y="3003"/>
                      <a:pt x="306" y="4669"/>
                    </a:cubicBezTo>
                    <a:cubicBezTo>
                      <a:pt x="1" y="7437"/>
                      <a:pt x="25" y="10256"/>
                      <a:pt x="595" y="12981"/>
                    </a:cubicBezTo>
                    <a:lnTo>
                      <a:pt x="1356" y="14211"/>
                    </a:lnTo>
                    <a:cubicBezTo>
                      <a:pt x="3229" y="11865"/>
                      <a:pt x="4001" y="8814"/>
                      <a:pt x="4251" y="5821"/>
                    </a:cubicBezTo>
                    <a:cubicBezTo>
                      <a:pt x="4407" y="3952"/>
                      <a:pt x="4342" y="1945"/>
                      <a:pt x="3299" y="388"/>
                    </a:cubicBezTo>
                    <a:cubicBezTo>
                      <a:pt x="3191" y="226"/>
                      <a:pt x="3059" y="62"/>
                      <a:pt x="2871" y="15"/>
                    </a:cubicBezTo>
                    <a:cubicBezTo>
                      <a:pt x="2833" y="5"/>
                      <a:pt x="2795" y="1"/>
                      <a:pt x="2757" y="1"/>
                    </a:cubicBezTo>
                    <a:close/>
                  </a:path>
                </a:pathLst>
              </a:custGeom>
              <a:solidFill>
                <a:srgbClr val="FF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947;p38">
                <a:extLst>
                  <a:ext uri="{FF2B5EF4-FFF2-40B4-BE49-F238E27FC236}">
                    <a16:creationId xmlns:a16="http://schemas.microsoft.com/office/drawing/2014/main" id="{5283F757-CB8C-4A7E-9F00-542310AEA793}"/>
                  </a:ext>
                </a:extLst>
              </p:cNvPr>
              <p:cNvSpPr/>
              <p:nvPr/>
            </p:nvSpPr>
            <p:spPr>
              <a:xfrm>
                <a:off x="8108000" y="2775300"/>
                <a:ext cx="1106493" cy="451638"/>
              </a:xfrm>
              <a:custGeom>
                <a:avLst/>
                <a:gdLst/>
                <a:ahLst/>
                <a:cxnLst/>
                <a:rect l="l" t="t" r="r" b="b"/>
                <a:pathLst>
                  <a:path w="11505" h="4696" extrusionOk="0">
                    <a:moveTo>
                      <a:pt x="1822" y="0"/>
                    </a:moveTo>
                    <a:cubicBezTo>
                      <a:pt x="1442" y="0"/>
                      <a:pt x="1065" y="37"/>
                      <a:pt x="693" y="123"/>
                    </a:cubicBezTo>
                    <a:cubicBezTo>
                      <a:pt x="532" y="160"/>
                      <a:pt x="366" y="210"/>
                      <a:pt x="244" y="321"/>
                    </a:cubicBezTo>
                    <a:cubicBezTo>
                      <a:pt x="1" y="543"/>
                      <a:pt x="10" y="932"/>
                      <a:pt x="118" y="1243"/>
                    </a:cubicBezTo>
                    <a:cubicBezTo>
                      <a:pt x="334" y="1864"/>
                      <a:pt x="848" y="2334"/>
                      <a:pt x="1394" y="2699"/>
                    </a:cubicBezTo>
                    <a:cubicBezTo>
                      <a:pt x="3166" y="3880"/>
                      <a:pt x="5367" y="4179"/>
                      <a:pt x="7486" y="4385"/>
                    </a:cubicBezTo>
                    <a:cubicBezTo>
                      <a:pt x="8823" y="4515"/>
                      <a:pt x="10162" y="4618"/>
                      <a:pt x="11505" y="4696"/>
                    </a:cubicBezTo>
                    <a:lnTo>
                      <a:pt x="11149" y="3720"/>
                    </a:lnTo>
                    <a:cubicBezTo>
                      <a:pt x="9147" y="2171"/>
                      <a:pt x="6804" y="1097"/>
                      <a:pt x="4366" y="417"/>
                    </a:cubicBezTo>
                    <a:cubicBezTo>
                      <a:pt x="3537" y="186"/>
                      <a:pt x="2675" y="0"/>
                      <a:pt x="1822" y="0"/>
                    </a:cubicBezTo>
                    <a:close/>
                  </a:path>
                </a:pathLst>
              </a:custGeom>
              <a:solidFill>
                <a:srgbClr val="FF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948;p38">
                <a:extLst>
                  <a:ext uri="{FF2B5EF4-FFF2-40B4-BE49-F238E27FC236}">
                    <a16:creationId xmlns:a16="http://schemas.microsoft.com/office/drawing/2014/main" id="{A1ADB9F4-5133-4C60-9120-2F6AA59363F6}"/>
                  </a:ext>
                </a:extLst>
              </p:cNvPr>
              <p:cNvSpPr/>
              <p:nvPr/>
            </p:nvSpPr>
            <p:spPr>
              <a:xfrm>
                <a:off x="9269313" y="2155164"/>
                <a:ext cx="456735" cy="1368666"/>
              </a:xfrm>
              <a:custGeom>
                <a:avLst/>
                <a:gdLst/>
                <a:ahLst/>
                <a:cxnLst/>
                <a:rect l="l" t="t" r="r" b="b"/>
                <a:pathLst>
                  <a:path w="4749" h="14231" extrusionOk="0">
                    <a:moveTo>
                      <a:pt x="2578" y="1"/>
                    </a:moveTo>
                    <a:cubicBezTo>
                      <a:pt x="2523" y="1"/>
                      <a:pt x="2467" y="10"/>
                      <a:pt x="2411" y="29"/>
                    </a:cubicBezTo>
                    <a:cubicBezTo>
                      <a:pt x="2202" y="102"/>
                      <a:pt x="2069" y="302"/>
                      <a:pt x="1957" y="493"/>
                    </a:cubicBezTo>
                    <a:cubicBezTo>
                      <a:pt x="879" y="2333"/>
                      <a:pt x="368" y="4460"/>
                      <a:pt x="184" y="6584"/>
                    </a:cubicBezTo>
                    <a:cubicBezTo>
                      <a:pt x="0" y="8708"/>
                      <a:pt x="131" y="10846"/>
                      <a:pt x="264" y="12975"/>
                    </a:cubicBezTo>
                    <a:lnTo>
                      <a:pt x="1088" y="14231"/>
                    </a:lnTo>
                    <a:cubicBezTo>
                      <a:pt x="2395" y="12169"/>
                      <a:pt x="3277" y="9858"/>
                      <a:pt x="3881" y="7494"/>
                    </a:cubicBezTo>
                    <a:cubicBezTo>
                      <a:pt x="4477" y="5161"/>
                      <a:pt x="4749" y="2485"/>
                      <a:pt x="3351" y="526"/>
                    </a:cubicBezTo>
                    <a:cubicBezTo>
                      <a:pt x="3163" y="265"/>
                      <a:pt x="2878" y="1"/>
                      <a:pt x="2578" y="1"/>
                    </a:cubicBezTo>
                    <a:close/>
                  </a:path>
                </a:pathLst>
              </a:custGeom>
              <a:solidFill>
                <a:srgbClr val="FF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949;p38">
                <a:extLst>
                  <a:ext uri="{FF2B5EF4-FFF2-40B4-BE49-F238E27FC236}">
                    <a16:creationId xmlns:a16="http://schemas.microsoft.com/office/drawing/2014/main" id="{CFED96AA-11E5-49E2-9B69-DB11085367B7}"/>
                  </a:ext>
                </a:extLst>
              </p:cNvPr>
              <p:cNvSpPr/>
              <p:nvPr/>
            </p:nvSpPr>
            <p:spPr>
              <a:xfrm>
                <a:off x="8302178" y="3428040"/>
                <a:ext cx="1221519" cy="372005"/>
              </a:xfrm>
              <a:custGeom>
                <a:avLst/>
                <a:gdLst/>
                <a:ahLst/>
                <a:cxnLst/>
                <a:rect l="l" t="t" r="r" b="b"/>
                <a:pathLst>
                  <a:path w="12701" h="3868" extrusionOk="0">
                    <a:moveTo>
                      <a:pt x="3502" y="1"/>
                    </a:moveTo>
                    <a:cubicBezTo>
                      <a:pt x="2848" y="1"/>
                      <a:pt x="2197" y="77"/>
                      <a:pt x="1555" y="252"/>
                    </a:cubicBezTo>
                    <a:cubicBezTo>
                      <a:pt x="926" y="424"/>
                      <a:pt x="239" y="788"/>
                      <a:pt x="126" y="1431"/>
                    </a:cubicBezTo>
                    <a:cubicBezTo>
                      <a:pt x="0" y="2150"/>
                      <a:pt x="667" y="2759"/>
                      <a:pt x="1324" y="3080"/>
                    </a:cubicBezTo>
                    <a:cubicBezTo>
                      <a:pt x="2819" y="3808"/>
                      <a:pt x="4543" y="3858"/>
                      <a:pt x="6207" y="3865"/>
                    </a:cubicBezTo>
                    <a:cubicBezTo>
                      <a:pt x="6442" y="3866"/>
                      <a:pt x="6678" y="3867"/>
                      <a:pt x="6913" y="3867"/>
                    </a:cubicBezTo>
                    <a:cubicBezTo>
                      <a:pt x="8843" y="3867"/>
                      <a:pt x="10773" y="3829"/>
                      <a:pt x="12701" y="3753"/>
                    </a:cubicBezTo>
                    <a:lnTo>
                      <a:pt x="12268" y="2849"/>
                    </a:lnTo>
                    <a:cubicBezTo>
                      <a:pt x="11438" y="2255"/>
                      <a:pt x="10482" y="1869"/>
                      <a:pt x="9531" y="1496"/>
                    </a:cubicBezTo>
                    <a:cubicBezTo>
                      <a:pt x="7601" y="737"/>
                      <a:pt x="5537" y="1"/>
                      <a:pt x="3502" y="1"/>
                    </a:cubicBezTo>
                    <a:close/>
                  </a:path>
                </a:pathLst>
              </a:custGeom>
              <a:solidFill>
                <a:srgbClr val="FF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950;p38">
                <a:extLst>
                  <a:ext uri="{FF2B5EF4-FFF2-40B4-BE49-F238E27FC236}">
                    <a16:creationId xmlns:a16="http://schemas.microsoft.com/office/drawing/2014/main" id="{75EEC198-7312-403E-A8CE-081D83F18AB6}"/>
                  </a:ext>
                </a:extLst>
              </p:cNvPr>
              <p:cNvSpPr/>
              <p:nvPr/>
            </p:nvSpPr>
            <p:spPr>
              <a:xfrm>
                <a:off x="9592269" y="2726444"/>
                <a:ext cx="556565" cy="1327504"/>
              </a:xfrm>
              <a:custGeom>
                <a:avLst/>
                <a:gdLst/>
                <a:ahLst/>
                <a:cxnLst/>
                <a:rect l="l" t="t" r="r" b="b"/>
                <a:pathLst>
                  <a:path w="5787" h="13803" extrusionOk="0">
                    <a:moveTo>
                      <a:pt x="3757" y="0"/>
                    </a:moveTo>
                    <a:cubicBezTo>
                      <a:pt x="3709" y="0"/>
                      <a:pt x="3662" y="5"/>
                      <a:pt x="3613" y="15"/>
                    </a:cubicBezTo>
                    <a:cubicBezTo>
                      <a:pt x="3420" y="56"/>
                      <a:pt x="3255" y="178"/>
                      <a:pt x="3108" y="309"/>
                    </a:cubicBezTo>
                    <a:cubicBezTo>
                      <a:pt x="1913" y="1369"/>
                      <a:pt x="1519" y="3043"/>
                      <a:pt x="1188" y="4604"/>
                    </a:cubicBezTo>
                    <a:cubicBezTo>
                      <a:pt x="592" y="7413"/>
                      <a:pt x="0" y="10358"/>
                      <a:pt x="792" y="13118"/>
                    </a:cubicBezTo>
                    <a:lnTo>
                      <a:pt x="1453" y="13803"/>
                    </a:lnTo>
                    <a:cubicBezTo>
                      <a:pt x="1545" y="13330"/>
                      <a:pt x="1911" y="12968"/>
                      <a:pt x="2233" y="12610"/>
                    </a:cubicBezTo>
                    <a:cubicBezTo>
                      <a:pt x="3750" y="10924"/>
                      <a:pt x="4611" y="8741"/>
                      <a:pt x="5136" y="6534"/>
                    </a:cubicBezTo>
                    <a:cubicBezTo>
                      <a:pt x="5596" y="4601"/>
                      <a:pt x="5786" y="2442"/>
                      <a:pt x="4758" y="743"/>
                    </a:cubicBezTo>
                    <a:cubicBezTo>
                      <a:pt x="4533" y="372"/>
                      <a:pt x="4170" y="0"/>
                      <a:pt x="3757" y="0"/>
                    </a:cubicBezTo>
                    <a:close/>
                  </a:path>
                </a:pathLst>
              </a:custGeom>
              <a:solidFill>
                <a:srgbClr val="FF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51;p38">
                <a:extLst>
                  <a:ext uri="{FF2B5EF4-FFF2-40B4-BE49-F238E27FC236}">
                    <a16:creationId xmlns:a16="http://schemas.microsoft.com/office/drawing/2014/main" id="{7D161BB6-6978-45F4-8175-3060DA3F069B}"/>
                  </a:ext>
                </a:extLst>
              </p:cNvPr>
              <p:cNvSpPr/>
              <p:nvPr/>
            </p:nvSpPr>
            <p:spPr>
              <a:xfrm>
                <a:off x="8617824" y="4055389"/>
                <a:ext cx="1375976" cy="389509"/>
              </a:xfrm>
              <a:custGeom>
                <a:avLst/>
                <a:gdLst/>
                <a:ahLst/>
                <a:cxnLst/>
                <a:rect l="l" t="t" r="r" b="b"/>
                <a:pathLst>
                  <a:path w="14307" h="4050" extrusionOk="0">
                    <a:moveTo>
                      <a:pt x="6681" y="0"/>
                    </a:moveTo>
                    <a:cubicBezTo>
                      <a:pt x="5703" y="0"/>
                      <a:pt x="4723" y="60"/>
                      <a:pt x="3758" y="154"/>
                    </a:cubicBezTo>
                    <a:cubicBezTo>
                      <a:pt x="2615" y="264"/>
                      <a:pt x="1385" y="461"/>
                      <a:pt x="578" y="1278"/>
                    </a:cubicBezTo>
                    <a:cubicBezTo>
                      <a:pt x="413" y="1443"/>
                      <a:pt x="269" y="1635"/>
                      <a:pt x="202" y="1858"/>
                    </a:cubicBezTo>
                    <a:cubicBezTo>
                      <a:pt x="1" y="2520"/>
                      <a:pt x="531" y="3197"/>
                      <a:pt x="1135" y="3538"/>
                    </a:cubicBezTo>
                    <a:cubicBezTo>
                      <a:pt x="1813" y="3921"/>
                      <a:pt x="2572" y="4049"/>
                      <a:pt x="3354" y="4049"/>
                    </a:cubicBezTo>
                    <a:cubicBezTo>
                      <a:pt x="4108" y="4049"/>
                      <a:pt x="4882" y="3930"/>
                      <a:pt x="5623" y="3805"/>
                    </a:cubicBezTo>
                    <a:cubicBezTo>
                      <a:pt x="8462" y="3327"/>
                      <a:pt x="11304" y="2849"/>
                      <a:pt x="14143" y="2372"/>
                    </a:cubicBezTo>
                    <a:lnTo>
                      <a:pt x="14143" y="2372"/>
                    </a:lnTo>
                    <a:lnTo>
                      <a:pt x="14298" y="2578"/>
                    </a:lnTo>
                    <a:cubicBezTo>
                      <a:pt x="14301" y="2500"/>
                      <a:pt x="14303" y="2422"/>
                      <a:pt x="14306" y="2345"/>
                    </a:cubicBezTo>
                    <a:lnTo>
                      <a:pt x="14306" y="2345"/>
                    </a:lnTo>
                    <a:cubicBezTo>
                      <a:pt x="14252" y="2354"/>
                      <a:pt x="14197" y="2363"/>
                      <a:pt x="14143" y="2372"/>
                    </a:cubicBezTo>
                    <a:lnTo>
                      <a:pt x="14143" y="2372"/>
                    </a:lnTo>
                    <a:lnTo>
                      <a:pt x="13417" y="1407"/>
                    </a:lnTo>
                    <a:cubicBezTo>
                      <a:pt x="11351" y="346"/>
                      <a:pt x="9023" y="0"/>
                      <a:pt x="6681" y="0"/>
                    </a:cubicBezTo>
                    <a:close/>
                  </a:path>
                </a:pathLst>
              </a:custGeom>
              <a:solidFill>
                <a:srgbClr val="FF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952;p38">
                <a:extLst>
                  <a:ext uri="{FF2B5EF4-FFF2-40B4-BE49-F238E27FC236}">
                    <a16:creationId xmlns:a16="http://schemas.microsoft.com/office/drawing/2014/main" id="{EE6FFA76-24B1-4A83-BCAE-3A05A9EA2797}"/>
                  </a:ext>
                </a:extLst>
              </p:cNvPr>
              <p:cNvSpPr/>
              <p:nvPr/>
            </p:nvSpPr>
            <p:spPr>
              <a:xfrm>
                <a:off x="8098768" y="1091758"/>
                <a:ext cx="2494202" cy="3644744"/>
              </a:xfrm>
              <a:custGeom>
                <a:avLst/>
                <a:gdLst/>
                <a:ahLst/>
                <a:cxnLst/>
                <a:rect l="l" t="t" r="r" b="b"/>
                <a:pathLst>
                  <a:path w="25934" h="37897" extrusionOk="0">
                    <a:moveTo>
                      <a:pt x="2577" y="1"/>
                    </a:moveTo>
                    <a:cubicBezTo>
                      <a:pt x="2562" y="1"/>
                      <a:pt x="2547" y="3"/>
                      <a:pt x="2532" y="9"/>
                    </a:cubicBezTo>
                    <a:cubicBezTo>
                      <a:pt x="2464" y="33"/>
                      <a:pt x="2430" y="107"/>
                      <a:pt x="2454" y="176"/>
                    </a:cubicBezTo>
                    <a:cubicBezTo>
                      <a:pt x="3087" y="1957"/>
                      <a:pt x="3759" y="3721"/>
                      <a:pt x="4434" y="5485"/>
                    </a:cubicBezTo>
                    <a:cubicBezTo>
                      <a:pt x="5429" y="8057"/>
                      <a:pt x="6524" y="10831"/>
                      <a:pt x="7552" y="13389"/>
                    </a:cubicBezTo>
                    <a:cubicBezTo>
                      <a:pt x="7803" y="14009"/>
                      <a:pt x="8053" y="14630"/>
                      <a:pt x="8305" y="15252"/>
                    </a:cubicBezTo>
                    <a:cubicBezTo>
                      <a:pt x="7966" y="15122"/>
                      <a:pt x="7630" y="14982"/>
                      <a:pt x="7294" y="14840"/>
                    </a:cubicBezTo>
                    <a:cubicBezTo>
                      <a:pt x="6099" y="14335"/>
                      <a:pt x="4933" y="13746"/>
                      <a:pt x="3786" y="13137"/>
                    </a:cubicBezTo>
                    <a:cubicBezTo>
                      <a:pt x="3458" y="12963"/>
                      <a:pt x="3127" y="12795"/>
                      <a:pt x="2795" y="12631"/>
                    </a:cubicBezTo>
                    <a:cubicBezTo>
                      <a:pt x="1960" y="12220"/>
                      <a:pt x="1119" y="11812"/>
                      <a:pt x="216" y="11571"/>
                    </a:cubicBezTo>
                    <a:cubicBezTo>
                      <a:pt x="204" y="11567"/>
                      <a:pt x="192" y="11566"/>
                      <a:pt x="180" y="11566"/>
                    </a:cubicBezTo>
                    <a:cubicBezTo>
                      <a:pt x="64" y="11566"/>
                      <a:pt x="0" y="11723"/>
                      <a:pt x="101" y="11803"/>
                    </a:cubicBezTo>
                    <a:cubicBezTo>
                      <a:pt x="844" y="12381"/>
                      <a:pt x="1687" y="12790"/>
                      <a:pt x="2539" y="13174"/>
                    </a:cubicBezTo>
                    <a:cubicBezTo>
                      <a:pt x="3725" y="13706"/>
                      <a:pt x="4969" y="14140"/>
                      <a:pt x="6170" y="14635"/>
                    </a:cubicBezTo>
                    <a:cubicBezTo>
                      <a:pt x="6855" y="14916"/>
                      <a:pt x="7551" y="15199"/>
                      <a:pt x="8228" y="15500"/>
                    </a:cubicBezTo>
                    <a:cubicBezTo>
                      <a:pt x="8248" y="15508"/>
                      <a:pt x="8267" y="15511"/>
                      <a:pt x="8285" y="15511"/>
                    </a:cubicBezTo>
                    <a:cubicBezTo>
                      <a:pt x="8330" y="15511"/>
                      <a:pt x="8366" y="15488"/>
                      <a:pt x="8388" y="15454"/>
                    </a:cubicBezTo>
                    <a:cubicBezTo>
                      <a:pt x="9175" y="17391"/>
                      <a:pt x="9973" y="19325"/>
                      <a:pt x="10818" y="21239"/>
                    </a:cubicBezTo>
                    <a:cubicBezTo>
                      <a:pt x="10847" y="21305"/>
                      <a:pt x="10877" y="21371"/>
                      <a:pt x="10907" y="21436"/>
                    </a:cubicBezTo>
                    <a:cubicBezTo>
                      <a:pt x="9712" y="21215"/>
                      <a:pt x="8531" y="20916"/>
                      <a:pt x="7378" y="20537"/>
                    </a:cubicBezTo>
                    <a:cubicBezTo>
                      <a:pt x="7115" y="20452"/>
                      <a:pt x="6740" y="20326"/>
                      <a:pt x="6480" y="20243"/>
                    </a:cubicBezTo>
                    <a:cubicBezTo>
                      <a:pt x="5732" y="20005"/>
                      <a:pt x="4990" y="19749"/>
                      <a:pt x="4219" y="19588"/>
                    </a:cubicBezTo>
                    <a:cubicBezTo>
                      <a:pt x="4065" y="19554"/>
                      <a:pt x="3907" y="19524"/>
                      <a:pt x="3744" y="19506"/>
                    </a:cubicBezTo>
                    <a:cubicBezTo>
                      <a:pt x="3739" y="19505"/>
                      <a:pt x="3733" y="19505"/>
                      <a:pt x="3728" y="19505"/>
                    </a:cubicBezTo>
                    <a:cubicBezTo>
                      <a:pt x="3603" y="19505"/>
                      <a:pt x="3545" y="19673"/>
                      <a:pt x="3652" y="19748"/>
                    </a:cubicBezTo>
                    <a:cubicBezTo>
                      <a:pt x="4051" y="20026"/>
                      <a:pt x="4494" y="20225"/>
                      <a:pt x="4947" y="20393"/>
                    </a:cubicBezTo>
                    <a:cubicBezTo>
                      <a:pt x="6298" y="20881"/>
                      <a:pt x="7741" y="21053"/>
                      <a:pt x="9142" y="21328"/>
                    </a:cubicBezTo>
                    <a:cubicBezTo>
                      <a:pt x="9762" y="21448"/>
                      <a:pt x="10389" y="21570"/>
                      <a:pt x="11002" y="21718"/>
                    </a:cubicBezTo>
                    <a:cubicBezTo>
                      <a:pt x="11014" y="21721"/>
                      <a:pt x="11024" y="21721"/>
                      <a:pt x="11035" y="21721"/>
                    </a:cubicBezTo>
                    <a:cubicBezTo>
                      <a:pt x="11957" y="23760"/>
                      <a:pt x="12883" y="25549"/>
                      <a:pt x="13907" y="27168"/>
                    </a:cubicBezTo>
                    <a:cubicBezTo>
                      <a:pt x="13613" y="27126"/>
                      <a:pt x="13317" y="27078"/>
                      <a:pt x="13025" y="27028"/>
                    </a:cubicBezTo>
                    <a:cubicBezTo>
                      <a:pt x="12804" y="26990"/>
                      <a:pt x="12563" y="26946"/>
                      <a:pt x="12343" y="26904"/>
                    </a:cubicBezTo>
                    <a:cubicBezTo>
                      <a:pt x="11132" y="26682"/>
                      <a:pt x="9940" y="26342"/>
                      <a:pt x="8722" y="26149"/>
                    </a:cubicBezTo>
                    <a:cubicBezTo>
                      <a:pt x="8265" y="26072"/>
                      <a:pt x="7804" y="26019"/>
                      <a:pt x="7339" y="26014"/>
                    </a:cubicBezTo>
                    <a:cubicBezTo>
                      <a:pt x="7313" y="26013"/>
                      <a:pt x="7288" y="26013"/>
                      <a:pt x="7262" y="26013"/>
                    </a:cubicBezTo>
                    <a:cubicBezTo>
                      <a:pt x="7132" y="26013"/>
                      <a:pt x="7001" y="26016"/>
                      <a:pt x="6869" y="26030"/>
                    </a:cubicBezTo>
                    <a:cubicBezTo>
                      <a:pt x="6823" y="26036"/>
                      <a:pt x="6780" y="26065"/>
                      <a:pt x="6760" y="26109"/>
                    </a:cubicBezTo>
                    <a:cubicBezTo>
                      <a:pt x="6729" y="26177"/>
                      <a:pt x="6760" y="26256"/>
                      <a:pt x="6828" y="26287"/>
                    </a:cubicBezTo>
                    <a:cubicBezTo>
                      <a:pt x="7117" y="26413"/>
                      <a:pt x="7415" y="26500"/>
                      <a:pt x="7718" y="26576"/>
                    </a:cubicBezTo>
                    <a:cubicBezTo>
                      <a:pt x="9372" y="26967"/>
                      <a:pt x="11085" y="26970"/>
                      <a:pt x="12757" y="27235"/>
                    </a:cubicBezTo>
                    <a:cubicBezTo>
                      <a:pt x="13198" y="27298"/>
                      <a:pt x="13650" y="27369"/>
                      <a:pt x="14089" y="27453"/>
                    </a:cubicBezTo>
                    <a:cubicBezTo>
                      <a:pt x="15257" y="29255"/>
                      <a:pt x="16557" y="30846"/>
                      <a:pt x="18119" y="32341"/>
                    </a:cubicBezTo>
                    <a:cubicBezTo>
                      <a:pt x="18004" y="32345"/>
                      <a:pt x="17888" y="32348"/>
                      <a:pt x="17775" y="32351"/>
                    </a:cubicBezTo>
                    <a:cubicBezTo>
                      <a:pt x="17145" y="32371"/>
                      <a:pt x="16497" y="32388"/>
                      <a:pt x="15869" y="32405"/>
                    </a:cubicBezTo>
                    <a:cubicBezTo>
                      <a:pt x="13755" y="32476"/>
                      <a:pt x="11611" y="32450"/>
                      <a:pt x="9524" y="32847"/>
                    </a:cubicBezTo>
                    <a:cubicBezTo>
                      <a:pt x="9105" y="32933"/>
                      <a:pt x="8690" y="33030"/>
                      <a:pt x="8285" y="33171"/>
                    </a:cubicBezTo>
                    <a:cubicBezTo>
                      <a:pt x="8145" y="33220"/>
                      <a:pt x="8181" y="33422"/>
                      <a:pt x="8324" y="33428"/>
                    </a:cubicBezTo>
                    <a:cubicBezTo>
                      <a:pt x="8420" y="33431"/>
                      <a:pt x="8516" y="33432"/>
                      <a:pt x="8612" y="33432"/>
                    </a:cubicBezTo>
                    <a:cubicBezTo>
                      <a:pt x="9258" y="33432"/>
                      <a:pt x="9900" y="33371"/>
                      <a:pt x="10541" y="33303"/>
                    </a:cubicBezTo>
                    <a:cubicBezTo>
                      <a:pt x="11274" y="33218"/>
                      <a:pt x="12005" y="33124"/>
                      <a:pt x="12735" y="33023"/>
                    </a:cubicBezTo>
                    <a:cubicBezTo>
                      <a:pt x="14551" y="32764"/>
                      <a:pt x="16389" y="32588"/>
                      <a:pt x="18225" y="32588"/>
                    </a:cubicBezTo>
                    <a:cubicBezTo>
                      <a:pt x="18278" y="32588"/>
                      <a:pt x="18331" y="32588"/>
                      <a:pt x="18384" y="32589"/>
                    </a:cubicBezTo>
                    <a:cubicBezTo>
                      <a:pt x="19788" y="33896"/>
                      <a:pt x="21401" y="35134"/>
                      <a:pt x="23317" y="36375"/>
                    </a:cubicBezTo>
                    <a:cubicBezTo>
                      <a:pt x="24109" y="36894"/>
                      <a:pt x="24912" y="37397"/>
                      <a:pt x="25722" y="37878"/>
                    </a:cubicBezTo>
                    <a:cubicBezTo>
                      <a:pt x="25743" y="37891"/>
                      <a:pt x="25766" y="37897"/>
                      <a:pt x="25789" y="37897"/>
                    </a:cubicBezTo>
                    <a:cubicBezTo>
                      <a:pt x="25829" y="37897"/>
                      <a:pt x="25869" y="37878"/>
                      <a:pt x="25895" y="37843"/>
                    </a:cubicBezTo>
                    <a:cubicBezTo>
                      <a:pt x="25934" y="37784"/>
                      <a:pt x="25921" y="37703"/>
                      <a:pt x="25863" y="37661"/>
                    </a:cubicBezTo>
                    <a:cubicBezTo>
                      <a:pt x="25102" y="37101"/>
                      <a:pt x="24334" y="36554"/>
                      <a:pt x="23576" y="35997"/>
                    </a:cubicBezTo>
                    <a:cubicBezTo>
                      <a:pt x="20959" y="34111"/>
                      <a:pt x="18649" y="32208"/>
                      <a:pt x="16653" y="29910"/>
                    </a:cubicBezTo>
                    <a:cubicBezTo>
                      <a:pt x="16661" y="29902"/>
                      <a:pt x="16668" y="29895"/>
                      <a:pt x="16673" y="29884"/>
                    </a:cubicBezTo>
                    <a:cubicBezTo>
                      <a:pt x="16998" y="29316"/>
                      <a:pt x="17247" y="28711"/>
                      <a:pt x="17471" y="28095"/>
                    </a:cubicBezTo>
                    <a:cubicBezTo>
                      <a:pt x="18123" y="26256"/>
                      <a:pt x="18497" y="24324"/>
                      <a:pt x="18932" y="22427"/>
                    </a:cubicBezTo>
                    <a:cubicBezTo>
                      <a:pt x="19121" y="21585"/>
                      <a:pt x="19307" y="20731"/>
                      <a:pt x="19505" y="19891"/>
                    </a:cubicBezTo>
                    <a:cubicBezTo>
                      <a:pt x="19524" y="19789"/>
                      <a:pt x="19451" y="19731"/>
                      <a:pt x="19377" y="19731"/>
                    </a:cubicBezTo>
                    <a:cubicBezTo>
                      <a:pt x="19321" y="19731"/>
                      <a:pt x="19266" y="19764"/>
                      <a:pt x="19250" y="19837"/>
                    </a:cubicBezTo>
                    <a:cubicBezTo>
                      <a:pt x="19210" y="20049"/>
                      <a:pt x="19167" y="20260"/>
                      <a:pt x="19123" y="20473"/>
                    </a:cubicBezTo>
                    <a:cubicBezTo>
                      <a:pt x="19037" y="20882"/>
                      <a:pt x="18932" y="21329"/>
                      <a:pt x="18831" y="21735"/>
                    </a:cubicBezTo>
                    <a:cubicBezTo>
                      <a:pt x="18571" y="22783"/>
                      <a:pt x="18259" y="23817"/>
                      <a:pt x="17913" y="24838"/>
                    </a:cubicBezTo>
                    <a:cubicBezTo>
                      <a:pt x="17641" y="25645"/>
                      <a:pt x="17352" y="26483"/>
                      <a:pt x="17094" y="27291"/>
                    </a:cubicBezTo>
                    <a:cubicBezTo>
                      <a:pt x="16841" y="28074"/>
                      <a:pt x="16600" y="28862"/>
                      <a:pt x="16449" y="29674"/>
                    </a:cubicBezTo>
                    <a:cubicBezTo>
                      <a:pt x="15509" y="28566"/>
                      <a:pt x="14639" y="27367"/>
                      <a:pt x="13842" y="26034"/>
                    </a:cubicBezTo>
                    <a:cubicBezTo>
                      <a:pt x="13580" y="25600"/>
                      <a:pt x="13323" y="25162"/>
                      <a:pt x="13075" y="24721"/>
                    </a:cubicBezTo>
                    <a:cubicBezTo>
                      <a:pt x="13307" y="24172"/>
                      <a:pt x="13484" y="23605"/>
                      <a:pt x="13643" y="23033"/>
                    </a:cubicBezTo>
                    <a:cubicBezTo>
                      <a:pt x="14179" y="21037"/>
                      <a:pt x="14432" y="18970"/>
                      <a:pt x="14750" y="16932"/>
                    </a:cubicBezTo>
                    <a:cubicBezTo>
                      <a:pt x="14887" y="16029"/>
                      <a:pt x="15020" y="15113"/>
                      <a:pt x="15166" y="14212"/>
                    </a:cubicBezTo>
                    <a:cubicBezTo>
                      <a:pt x="15177" y="14114"/>
                      <a:pt x="15107" y="14061"/>
                      <a:pt x="15036" y="14061"/>
                    </a:cubicBezTo>
                    <a:cubicBezTo>
                      <a:pt x="14977" y="14061"/>
                      <a:pt x="14919" y="14098"/>
                      <a:pt x="14908" y="14175"/>
                    </a:cubicBezTo>
                    <a:cubicBezTo>
                      <a:pt x="14882" y="14402"/>
                      <a:pt x="14852" y="14629"/>
                      <a:pt x="14821" y="14856"/>
                    </a:cubicBezTo>
                    <a:cubicBezTo>
                      <a:pt x="14760" y="15294"/>
                      <a:pt x="14682" y="15775"/>
                      <a:pt x="14606" y="16211"/>
                    </a:cubicBezTo>
                    <a:cubicBezTo>
                      <a:pt x="14410" y="17338"/>
                      <a:pt x="14163" y="18455"/>
                      <a:pt x="13880" y="19564"/>
                    </a:cubicBezTo>
                    <a:cubicBezTo>
                      <a:pt x="13658" y="20437"/>
                      <a:pt x="13422" y="21346"/>
                      <a:pt x="13214" y="22222"/>
                    </a:cubicBezTo>
                    <a:cubicBezTo>
                      <a:pt x="13056" y="22884"/>
                      <a:pt x="12903" y="23550"/>
                      <a:pt x="12798" y="24222"/>
                    </a:cubicBezTo>
                    <a:cubicBezTo>
                      <a:pt x="11450" y="21772"/>
                      <a:pt x="10289" y="19224"/>
                      <a:pt x="9198" y="16644"/>
                    </a:cubicBezTo>
                    <a:cubicBezTo>
                      <a:pt x="9323" y="16278"/>
                      <a:pt x="9416" y="15905"/>
                      <a:pt x="9501" y="15530"/>
                    </a:cubicBezTo>
                    <a:cubicBezTo>
                      <a:pt x="9983" y="13285"/>
                      <a:pt x="10078" y="10979"/>
                      <a:pt x="10431" y="8715"/>
                    </a:cubicBezTo>
                    <a:cubicBezTo>
                      <a:pt x="10520" y="8101"/>
                      <a:pt x="10618" y="7471"/>
                      <a:pt x="10729" y="6863"/>
                    </a:cubicBezTo>
                    <a:cubicBezTo>
                      <a:pt x="10743" y="6765"/>
                      <a:pt x="10672" y="6710"/>
                      <a:pt x="10600" y="6710"/>
                    </a:cubicBezTo>
                    <a:cubicBezTo>
                      <a:pt x="10542" y="6710"/>
                      <a:pt x="10484" y="6746"/>
                      <a:pt x="10472" y="6823"/>
                    </a:cubicBezTo>
                    <a:cubicBezTo>
                      <a:pt x="10403" y="7335"/>
                      <a:pt x="10319" y="7858"/>
                      <a:pt x="10235" y="8368"/>
                    </a:cubicBezTo>
                    <a:cubicBezTo>
                      <a:pt x="9868" y="10737"/>
                      <a:pt x="9210" y="13058"/>
                      <a:pt x="8959" y="15444"/>
                    </a:cubicBezTo>
                    <a:cubicBezTo>
                      <a:pt x="8942" y="15623"/>
                      <a:pt x="8928" y="15801"/>
                      <a:pt x="8918" y="15982"/>
                    </a:cubicBezTo>
                    <a:cubicBezTo>
                      <a:pt x="7997" y="13774"/>
                      <a:pt x="7118" y="11551"/>
                      <a:pt x="6209" y="9349"/>
                    </a:cubicBezTo>
                    <a:cubicBezTo>
                      <a:pt x="5740" y="8176"/>
                      <a:pt x="5114" y="6574"/>
                      <a:pt x="4658" y="5397"/>
                    </a:cubicBezTo>
                    <a:cubicBezTo>
                      <a:pt x="3995" y="3673"/>
                      <a:pt x="3299" y="1830"/>
                      <a:pt x="2699" y="88"/>
                    </a:cubicBezTo>
                    <a:cubicBezTo>
                      <a:pt x="2680" y="35"/>
                      <a:pt x="2630" y="1"/>
                      <a:pt x="2577"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13" name="Picture 12" descr="A group of children sitting at a table&#10;&#10;Description automatically generated with low confidence">
            <a:extLst>
              <a:ext uri="{FF2B5EF4-FFF2-40B4-BE49-F238E27FC236}">
                <a16:creationId xmlns:a16="http://schemas.microsoft.com/office/drawing/2014/main" id="{D9814E90-04CE-4F68-95E7-7FB4E0D48A7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565771" y="2579490"/>
            <a:ext cx="11722229" cy="7904793"/>
          </a:xfrm>
          <a:prstGeom prst="rect">
            <a:avLst/>
          </a:prstGeom>
        </p:spPr>
      </p:pic>
    </p:spTree>
    <p:extLst>
      <p:ext uri="{BB962C8B-B14F-4D97-AF65-F5344CB8AC3E}">
        <p14:creationId xmlns:p14="http://schemas.microsoft.com/office/powerpoint/2010/main" val="3797776151"/>
      </p:ext>
    </p:extLst>
  </p:cSld>
  <p:clrMapOvr>
    <a:masterClrMapping/>
  </p:clrMapOvr>
  <p:transition spd="med">
    <p:random/>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085"/>
          <a:stretch>
            <a:fillRect/>
          </a:stretch>
        </p:blipFill>
        <p:spPr>
          <a:xfrm>
            <a:off x="0" y="7997412"/>
            <a:ext cx="4190488" cy="228958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041"/>
          <a:stretch>
            <a:fillRect/>
          </a:stretch>
        </p:blipFill>
        <p:spPr>
          <a:xfrm>
            <a:off x="2557036" y="-10026"/>
            <a:ext cx="9141622" cy="72009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84165" y="9075531"/>
            <a:ext cx="2654578" cy="868771"/>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085"/>
          <a:stretch>
            <a:fillRect/>
          </a:stretch>
        </p:blipFill>
        <p:spPr>
          <a:xfrm rot="-10800000">
            <a:off x="14093501" y="-613591"/>
            <a:ext cx="4190488" cy="2289588"/>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5585">
            <a:off x="1029389" y="3377851"/>
            <a:ext cx="906118" cy="1529312"/>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1250">
            <a:off x="4608600" y="5800907"/>
            <a:ext cx="4968085" cy="385628"/>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40765" y="-173210"/>
            <a:ext cx="2636009" cy="2636009"/>
          </a:xfrm>
          <a:prstGeom prst="rect">
            <a:avLst/>
          </a:prstGeom>
        </p:spPr>
      </p:pic>
      <p:pic>
        <p:nvPicPr>
          <p:cNvPr id="12" name="Picture 11">
            <a:extLst>
              <a:ext uri="{FF2B5EF4-FFF2-40B4-BE49-F238E27FC236}">
                <a16:creationId xmlns:a16="http://schemas.microsoft.com/office/drawing/2014/main" id="{19E1D0B7-C11B-4861-9C82-E70544FC0B1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431956" y="3435615"/>
            <a:ext cx="6960474" cy="6960474"/>
          </a:xfrm>
          <a:prstGeom prst="rect">
            <a:avLst/>
          </a:prstGeom>
        </p:spPr>
      </p:pic>
      <p:sp>
        <p:nvSpPr>
          <p:cNvPr id="15" name="TextBox 7">
            <a:extLst>
              <a:ext uri="{FF2B5EF4-FFF2-40B4-BE49-F238E27FC236}">
                <a16:creationId xmlns:a16="http://schemas.microsoft.com/office/drawing/2014/main" id="{8BDBEB98-D6E1-4E86-AB1F-4796720887A8}"/>
              </a:ext>
            </a:extLst>
          </p:cNvPr>
          <p:cNvSpPr txBox="1"/>
          <p:nvPr/>
        </p:nvSpPr>
        <p:spPr>
          <a:xfrm>
            <a:off x="3646138" y="2020783"/>
            <a:ext cx="6945884" cy="1092543"/>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vi-VN" sz="5400" b="1" i="0" u="none" strike="noStrike" kern="1200" cap="none" spc="179" normalizeH="0" baseline="0" noProof="0" dirty="0">
                <a:ln>
                  <a:noFill/>
                </a:ln>
                <a:solidFill>
                  <a:srgbClr val="C00000"/>
                </a:solidFill>
                <a:effectLst/>
                <a:uLnTx/>
                <a:uFillTx/>
                <a:latin typeface="Arial" panose="020B0604020202020204" pitchFamily="34" charset="0"/>
                <a:cs typeface="Arial" panose="020B0604020202020204" pitchFamily="34" charset="0"/>
              </a:rPr>
              <a:t>Thảo luận nhóm </a:t>
            </a:r>
            <a:endParaRPr kumimoji="0" lang="en-US" sz="5400" b="1" i="0" u="none" strike="noStrike" kern="1200" cap="none" spc="179"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EFAEB4CB-970A-40CC-B10E-94150A9118F5}"/>
              </a:ext>
            </a:extLst>
          </p:cNvPr>
          <p:cNvSpPr txBox="1"/>
          <p:nvPr/>
        </p:nvSpPr>
        <p:spPr>
          <a:xfrm>
            <a:off x="2979182" y="3216069"/>
            <a:ext cx="8214881" cy="1998176"/>
          </a:xfrm>
          <a:prstGeom prst="rect">
            <a:avLst/>
          </a:prstGeom>
          <a:noFill/>
        </p:spPr>
        <p:txBody>
          <a:bodyPr wrap="square">
            <a:spAutoFit/>
          </a:bodyPr>
          <a:lstStyle/>
          <a:p>
            <a:pPr algn="ctr">
              <a:lnSpc>
                <a:spcPct val="150000"/>
              </a:lnSpc>
            </a:pP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Suy nghĩ và trình bày về một cách thức hợp tác với thầy cô.</a:t>
            </a:r>
            <a:endParaRPr lang="en-US" sz="4400" dirty="0">
              <a:latin typeface="Arial" panose="020B0604020202020204" pitchFamily="34" charset="0"/>
              <a:cs typeface="Arial" panose="020B0604020202020204" pitchFamily="34" charset="0"/>
            </a:endParaRPr>
          </a:p>
        </p:txBody>
      </p:sp>
      <p:grpSp>
        <p:nvGrpSpPr>
          <p:cNvPr id="18" name="Google Shape;1318;p41">
            <a:extLst>
              <a:ext uri="{FF2B5EF4-FFF2-40B4-BE49-F238E27FC236}">
                <a16:creationId xmlns:a16="http://schemas.microsoft.com/office/drawing/2014/main" id="{958ACF87-35CA-41B0-9C9C-5AB0F2EFC2C7}"/>
              </a:ext>
            </a:extLst>
          </p:cNvPr>
          <p:cNvGrpSpPr/>
          <p:nvPr/>
        </p:nvGrpSpPr>
        <p:grpSpPr>
          <a:xfrm>
            <a:off x="5537145" y="7731456"/>
            <a:ext cx="1551486" cy="1614298"/>
            <a:chOff x="4766001" y="104804"/>
            <a:chExt cx="1551486" cy="1614298"/>
          </a:xfrm>
        </p:grpSpPr>
        <p:sp>
          <p:nvSpPr>
            <p:cNvPr id="19" name="Google Shape;1319;p41">
              <a:extLst>
                <a:ext uri="{FF2B5EF4-FFF2-40B4-BE49-F238E27FC236}">
                  <a16:creationId xmlns:a16="http://schemas.microsoft.com/office/drawing/2014/main" id="{9FE224DA-3D04-463F-9418-5748259C964A}"/>
                </a:ext>
              </a:extLst>
            </p:cNvPr>
            <p:cNvSpPr/>
            <p:nvPr/>
          </p:nvSpPr>
          <p:spPr>
            <a:xfrm rot="-10423524">
              <a:off x="4842151" y="176862"/>
              <a:ext cx="1399187" cy="1470183"/>
            </a:xfrm>
            <a:custGeom>
              <a:avLst/>
              <a:gdLst/>
              <a:ahLst/>
              <a:cxnLst/>
              <a:rect l="l" t="t" r="r" b="b"/>
              <a:pathLst>
                <a:path w="30685" h="32242" extrusionOk="0">
                  <a:moveTo>
                    <a:pt x="18889" y="1"/>
                  </a:moveTo>
                  <a:cubicBezTo>
                    <a:pt x="18818" y="1"/>
                    <a:pt x="18746" y="7"/>
                    <a:pt x="18675" y="18"/>
                  </a:cubicBezTo>
                  <a:cubicBezTo>
                    <a:pt x="17439" y="223"/>
                    <a:pt x="16250" y="652"/>
                    <a:pt x="15146" y="1295"/>
                  </a:cubicBezTo>
                  <a:cubicBezTo>
                    <a:pt x="14042" y="1939"/>
                    <a:pt x="13082" y="2759"/>
                    <a:pt x="12294" y="3735"/>
                  </a:cubicBezTo>
                  <a:cubicBezTo>
                    <a:pt x="11742" y="4419"/>
                    <a:pt x="11287" y="5179"/>
                    <a:pt x="10942" y="5995"/>
                  </a:cubicBezTo>
                  <a:cubicBezTo>
                    <a:pt x="10770" y="6403"/>
                    <a:pt x="10625" y="6825"/>
                    <a:pt x="10508" y="7259"/>
                  </a:cubicBezTo>
                  <a:cubicBezTo>
                    <a:pt x="10378" y="7115"/>
                    <a:pt x="10254" y="6976"/>
                    <a:pt x="10136" y="6845"/>
                  </a:cubicBezTo>
                  <a:lnTo>
                    <a:pt x="10132" y="6840"/>
                  </a:lnTo>
                  <a:cubicBezTo>
                    <a:pt x="9501" y="6146"/>
                    <a:pt x="8878" y="5470"/>
                    <a:pt x="8192" y="4825"/>
                  </a:cubicBezTo>
                  <a:lnTo>
                    <a:pt x="8186" y="4820"/>
                  </a:lnTo>
                  <a:cubicBezTo>
                    <a:pt x="7931" y="4583"/>
                    <a:pt x="7600" y="4454"/>
                    <a:pt x="7254" y="4454"/>
                  </a:cubicBezTo>
                  <a:cubicBezTo>
                    <a:pt x="6902" y="4454"/>
                    <a:pt x="6568" y="4587"/>
                    <a:pt x="6313" y="4829"/>
                  </a:cubicBezTo>
                  <a:cubicBezTo>
                    <a:pt x="6048" y="5081"/>
                    <a:pt x="5896" y="5422"/>
                    <a:pt x="5885" y="5786"/>
                  </a:cubicBezTo>
                  <a:cubicBezTo>
                    <a:pt x="5875" y="6153"/>
                    <a:pt x="6008" y="6500"/>
                    <a:pt x="6259" y="6766"/>
                  </a:cubicBezTo>
                  <a:cubicBezTo>
                    <a:pt x="6897" y="7439"/>
                    <a:pt x="7524" y="8169"/>
                    <a:pt x="8130" y="8874"/>
                  </a:cubicBezTo>
                  <a:cubicBezTo>
                    <a:pt x="8280" y="9049"/>
                    <a:pt x="8433" y="9229"/>
                    <a:pt x="8586" y="9404"/>
                  </a:cubicBezTo>
                  <a:cubicBezTo>
                    <a:pt x="8605" y="9425"/>
                    <a:pt x="8623" y="9449"/>
                    <a:pt x="8643" y="9471"/>
                  </a:cubicBezTo>
                  <a:cubicBezTo>
                    <a:pt x="8264" y="9565"/>
                    <a:pt x="7883" y="9686"/>
                    <a:pt x="7504" y="9833"/>
                  </a:cubicBezTo>
                  <a:cubicBezTo>
                    <a:pt x="6568" y="10195"/>
                    <a:pt x="5660" y="10707"/>
                    <a:pt x="4805" y="11355"/>
                  </a:cubicBezTo>
                  <a:cubicBezTo>
                    <a:pt x="2981" y="12737"/>
                    <a:pt x="1611" y="14501"/>
                    <a:pt x="288" y="16207"/>
                  </a:cubicBezTo>
                  <a:cubicBezTo>
                    <a:pt x="124" y="16418"/>
                    <a:pt x="29" y="16670"/>
                    <a:pt x="15" y="16936"/>
                  </a:cubicBezTo>
                  <a:cubicBezTo>
                    <a:pt x="0" y="17202"/>
                    <a:pt x="64" y="17464"/>
                    <a:pt x="203" y="17693"/>
                  </a:cubicBezTo>
                  <a:cubicBezTo>
                    <a:pt x="439" y="18083"/>
                    <a:pt x="870" y="18325"/>
                    <a:pt x="1327" y="18325"/>
                  </a:cubicBezTo>
                  <a:cubicBezTo>
                    <a:pt x="1403" y="18325"/>
                    <a:pt x="1481" y="18319"/>
                    <a:pt x="1558" y="18304"/>
                  </a:cubicBezTo>
                  <a:cubicBezTo>
                    <a:pt x="2632" y="18111"/>
                    <a:pt x="3676" y="17841"/>
                    <a:pt x="4719" y="17480"/>
                  </a:cubicBezTo>
                  <a:lnTo>
                    <a:pt x="4719" y="17480"/>
                  </a:lnTo>
                  <a:cubicBezTo>
                    <a:pt x="4081" y="18860"/>
                    <a:pt x="3826" y="20248"/>
                    <a:pt x="3963" y="21626"/>
                  </a:cubicBezTo>
                  <a:cubicBezTo>
                    <a:pt x="4070" y="22705"/>
                    <a:pt x="4410" y="23690"/>
                    <a:pt x="4740" y="24643"/>
                  </a:cubicBezTo>
                  <a:cubicBezTo>
                    <a:pt x="5132" y="25781"/>
                    <a:pt x="5504" y="26855"/>
                    <a:pt x="5357" y="27837"/>
                  </a:cubicBezTo>
                  <a:cubicBezTo>
                    <a:pt x="5281" y="28349"/>
                    <a:pt x="5513" y="28861"/>
                    <a:pt x="5950" y="29139"/>
                  </a:cubicBezTo>
                  <a:cubicBezTo>
                    <a:pt x="6161" y="29274"/>
                    <a:pt x="6405" y="29344"/>
                    <a:pt x="6655" y="29344"/>
                  </a:cubicBezTo>
                  <a:cubicBezTo>
                    <a:pt x="6914" y="29344"/>
                    <a:pt x="7166" y="29268"/>
                    <a:pt x="7382" y="29125"/>
                  </a:cubicBezTo>
                  <a:cubicBezTo>
                    <a:pt x="8634" y="28293"/>
                    <a:pt x="9720" y="27154"/>
                    <a:pt x="10519" y="25833"/>
                  </a:cubicBezTo>
                  <a:cubicBezTo>
                    <a:pt x="10680" y="25567"/>
                    <a:pt x="10828" y="25294"/>
                    <a:pt x="10964" y="25017"/>
                  </a:cubicBezTo>
                  <a:cubicBezTo>
                    <a:pt x="11232" y="25902"/>
                    <a:pt x="11639" y="26721"/>
                    <a:pt x="12037" y="27525"/>
                  </a:cubicBezTo>
                  <a:cubicBezTo>
                    <a:pt x="12492" y="28443"/>
                    <a:pt x="12922" y="29309"/>
                    <a:pt x="13071" y="30152"/>
                  </a:cubicBezTo>
                  <a:cubicBezTo>
                    <a:pt x="13077" y="30228"/>
                    <a:pt x="13087" y="30303"/>
                    <a:pt x="13106" y="30377"/>
                  </a:cubicBezTo>
                  <a:cubicBezTo>
                    <a:pt x="13125" y="30550"/>
                    <a:pt x="13133" y="30719"/>
                    <a:pt x="13127" y="30881"/>
                  </a:cubicBezTo>
                  <a:cubicBezTo>
                    <a:pt x="13104" y="31501"/>
                    <a:pt x="13526" y="32058"/>
                    <a:pt x="14130" y="32205"/>
                  </a:cubicBezTo>
                  <a:cubicBezTo>
                    <a:pt x="14231" y="32230"/>
                    <a:pt x="14336" y="32242"/>
                    <a:pt x="14440" y="32242"/>
                  </a:cubicBezTo>
                  <a:cubicBezTo>
                    <a:pt x="14946" y="32242"/>
                    <a:pt x="15413" y="31946"/>
                    <a:pt x="15628" y="31487"/>
                  </a:cubicBezTo>
                  <a:cubicBezTo>
                    <a:pt x="16459" y="29717"/>
                    <a:pt x="17305" y="27816"/>
                    <a:pt x="17724" y="25749"/>
                  </a:cubicBezTo>
                  <a:cubicBezTo>
                    <a:pt x="17764" y="25554"/>
                    <a:pt x="17799" y="25360"/>
                    <a:pt x="17829" y="25167"/>
                  </a:cubicBezTo>
                  <a:cubicBezTo>
                    <a:pt x="18338" y="25919"/>
                    <a:pt x="18941" y="26670"/>
                    <a:pt x="19688" y="27305"/>
                  </a:cubicBezTo>
                  <a:cubicBezTo>
                    <a:pt x="20527" y="28017"/>
                    <a:pt x="21454" y="28512"/>
                    <a:pt x="22352" y="28991"/>
                  </a:cubicBezTo>
                  <a:cubicBezTo>
                    <a:pt x="23216" y="29452"/>
                    <a:pt x="24032" y="29887"/>
                    <a:pt x="24672" y="30468"/>
                  </a:cubicBezTo>
                  <a:cubicBezTo>
                    <a:pt x="24914" y="30687"/>
                    <a:pt x="25228" y="30808"/>
                    <a:pt x="25555" y="30808"/>
                  </a:cubicBezTo>
                  <a:cubicBezTo>
                    <a:pt x="25758" y="30808"/>
                    <a:pt x="25962" y="30760"/>
                    <a:pt x="26144" y="30667"/>
                  </a:cubicBezTo>
                  <a:cubicBezTo>
                    <a:pt x="26382" y="30549"/>
                    <a:pt x="26576" y="30362"/>
                    <a:pt x="26705" y="30129"/>
                  </a:cubicBezTo>
                  <a:cubicBezTo>
                    <a:pt x="26834" y="29894"/>
                    <a:pt x="26887" y="29632"/>
                    <a:pt x="26861" y="29367"/>
                  </a:cubicBezTo>
                  <a:cubicBezTo>
                    <a:pt x="26745" y="28171"/>
                    <a:pt x="26611" y="26815"/>
                    <a:pt x="26380" y="25500"/>
                  </a:cubicBezTo>
                  <a:cubicBezTo>
                    <a:pt x="26117" y="24003"/>
                    <a:pt x="25755" y="22724"/>
                    <a:pt x="25274" y="21587"/>
                  </a:cubicBezTo>
                  <a:cubicBezTo>
                    <a:pt x="25088" y="21151"/>
                    <a:pt x="24878" y="20728"/>
                    <a:pt x="24646" y="20321"/>
                  </a:cubicBezTo>
                  <a:lnTo>
                    <a:pt x="24646" y="20321"/>
                  </a:lnTo>
                  <a:cubicBezTo>
                    <a:pt x="24910" y="20411"/>
                    <a:pt x="25180" y="20492"/>
                    <a:pt x="25456" y="20556"/>
                  </a:cubicBezTo>
                  <a:cubicBezTo>
                    <a:pt x="25932" y="20666"/>
                    <a:pt x="26416" y="20723"/>
                    <a:pt x="26894" y="20723"/>
                  </a:cubicBezTo>
                  <a:cubicBezTo>
                    <a:pt x="27501" y="20723"/>
                    <a:pt x="28078" y="20631"/>
                    <a:pt x="28611" y="20453"/>
                  </a:cubicBezTo>
                  <a:cubicBezTo>
                    <a:pt x="29221" y="20250"/>
                    <a:pt x="29757" y="19935"/>
                    <a:pt x="30205" y="19520"/>
                  </a:cubicBezTo>
                  <a:cubicBezTo>
                    <a:pt x="30533" y="19211"/>
                    <a:pt x="30684" y="18743"/>
                    <a:pt x="30594" y="18297"/>
                  </a:cubicBezTo>
                  <a:cubicBezTo>
                    <a:pt x="30503" y="17851"/>
                    <a:pt x="30180" y="17478"/>
                    <a:pt x="29754" y="17323"/>
                  </a:cubicBezTo>
                  <a:cubicBezTo>
                    <a:pt x="28916" y="17021"/>
                    <a:pt x="28162" y="16507"/>
                    <a:pt x="27575" y="15836"/>
                  </a:cubicBezTo>
                  <a:cubicBezTo>
                    <a:pt x="27396" y="15630"/>
                    <a:pt x="27220" y="15399"/>
                    <a:pt x="27037" y="15154"/>
                  </a:cubicBezTo>
                  <a:cubicBezTo>
                    <a:pt x="26836" y="14888"/>
                    <a:pt x="26627" y="14611"/>
                    <a:pt x="26390" y="14338"/>
                  </a:cubicBezTo>
                  <a:cubicBezTo>
                    <a:pt x="25675" y="13519"/>
                    <a:pt x="24787" y="12853"/>
                    <a:pt x="23794" y="12382"/>
                  </a:cubicBezTo>
                  <a:cubicBezTo>
                    <a:pt x="24432" y="12104"/>
                    <a:pt x="25046" y="11767"/>
                    <a:pt x="25634" y="11373"/>
                  </a:cubicBezTo>
                  <a:cubicBezTo>
                    <a:pt x="26797" y="10593"/>
                    <a:pt x="27791" y="9632"/>
                    <a:pt x="28589" y="8516"/>
                  </a:cubicBezTo>
                  <a:cubicBezTo>
                    <a:pt x="28931" y="8037"/>
                    <a:pt x="28911" y="7383"/>
                    <a:pt x="28541" y="6925"/>
                  </a:cubicBezTo>
                  <a:cubicBezTo>
                    <a:pt x="28290" y="6616"/>
                    <a:pt x="27918" y="6439"/>
                    <a:pt x="27520" y="6439"/>
                  </a:cubicBezTo>
                  <a:cubicBezTo>
                    <a:pt x="27338" y="6439"/>
                    <a:pt x="27160" y="6476"/>
                    <a:pt x="26992" y="6550"/>
                  </a:cubicBezTo>
                  <a:cubicBezTo>
                    <a:pt x="26543" y="6746"/>
                    <a:pt x="26040" y="6850"/>
                    <a:pt x="25538" y="6850"/>
                  </a:cubicBezTo>
                  <a:cubicBezTo>
                    <a:pt x="25208" y="6850"/>
                    <a:pt x="24883" y="6807"/>
                    <a:pt x="24574" y="6720"/>
                  </a:cubicBezTo>
                  <a:cubicBezTo>
                    <a:pt x="24320" y="6649"/>
                    <a:pt x="24053" y="6544"/>
                    <a:pt x="23769" y="6434"/>
                  </a:cubicBezTo>
                  <a:cubicBezTo>
                    <a:pt x="23562" y="6352"/>
                    <a:pt x="23347" y="6268"/>
                    <a:pt x="23119" y="6190"/>
                  </a:cubicBezTo>
                  <a:cubicBezTo>
                    <a:pt x="22229" y="5885"/>
                    <a:pt x="21285" y="5730"/>
                    <a:pt x="20313" y="5730"/>
                  </a:cubicBezTo>
                  <a:cubicBezTo>
                    <a:pt x="19823" y="5730"/>
                    <a:pt x="19332" y="5769"/>
                    <a:pt x="18849" y="5847"/>
                  </a:cubicBezTo>
                  <a:cubicBezTo>
                    <a:pt x="19145" y="5171"/>
                    <a:pt x="19372" y="4488"/>
                    <a:pt x="19521" y="3829"/>
                  </a:cubicBezTo>
                  <a:cubicBezTo>
                    <a:pt x="19562" y="3652"/>
                    <a:pt x="19598" y="3477"/>
                    <a:pt x="19632" y="3309"/>
                  </a:cubicBezTo>
                  <a:lnTo>
                    <a:pt x="19632" y="3307"/>
                  </a:lnTo>
                  <a:cubicBezTo>
                    <a:pt x="19683" y="3057"/>
                    <a:pt x="19732" y="2817"/>
                    <a:pt x="19789" y="2596"/>
                  </a:cubicBezTo>
                  <a:cubicBezTo>
                    <a:pt x="19988" y="2362"/>
                    <a:pt x="20103" y="2070"/>
                    <a:pt x="20120" y="1765"/>
                  </a:cubicBezTo>
                  <a:cubicBezTo>
                    <a:pt x="20181" y="1598"/>
                    <a:pt x="20208" y="1421"/>
                    <a:pt x="20199" y="1242"/>
                  </a:cubicBezTo>
                  <a:cubicBezTo>
                    <a:pt x="20186" y="997"/>
                    <a:pt x="20104" y="762"/>
                    <a:pt x="19965" y="561"/>
                  </a:cubicBezTo>
                  <a:cubicBezTo>
                    <a:pt x="19719" y="211"/>
                    <a:pt x="19317" y="1"/>
                    <a:pt x="18889"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320;p41">
              <a:extLst>
                <a:ext uri="{FF2B5EF4-FFF2-40B4-BE49-F238E27FC236}">
                  <a16:creationId xmlns:a16="http://schemas.microsoft.com/office/drawing/2014/main" id="{4E06C28A-D4A3-4ED1-91FC-2EA83F6D6172}"/>
                </a:ext>
              </a:extLst>
            </p:cNvPr>
            <p:cNvSpPr/>
            <p:nvPr/>
          </p:nvSpPr>
          <p:spPr>
            <a:xfrm rot="-10423524">
              <a:off x="4904919" y="236917"/>
              <a:ext cx="1276162" cy="1350579"/>
            </a:xfrm>
            <a:custGeom>
              <a:avLst/>
              <a:gdLst/>
              <a:ahLst/>
              <a:cxnLst/>
              <a:rect l="l" t="t" r="r" b="b"/>
              <a:pathLst>
                <a:path w="27987" h="29619" extrusionOk="0">
                  <a:moveTo>
                    <a:pt x="17568" y="1"/>
                  </a:moveTo>
                  <a:cubicBezTo>
                    <a:pt x="15399" y="359"/>
                    <a:pt x="13376" y="1538"/>
                    <a:pt x="11995" y="3247"/>
                  </a:cubicBezTo>
                  <a:cubicBezTo>
                    <a:pt x="10612" y="4961"/>
                    <a:pt x="10039" y="7089"/>
                    <a:pt x="10144" y="9284"/>
                  </a:cubicBezTo>
                  <a:cubicBezTo>
                    <a:pt x="9861" y="9245"/>
                    <a:pt x="9578" y="9226"/>
                    <a:pt x="9295" y="9226"/>
                  </a:cubicBezTo>
                  <a:cubicBezTo>
                    <a:pt x="7496" y="9226"/>
                    <a:pt x="5721" y="9995"/>
                    <a:pt x="4273" y="11091"/>
                  </a:cubicBezTo>
                  <a:cubicBezTo>
                    <a:pt x="2598" y="12361"/>
                    <a:pt x="1289" y="14041"/>
                    <a:pt x="0" y="15702"/>
                  </a:cubicBezTo>
                  <a:cubicBezTo>
                    <a:pt x="2986" y="15167"/>
                    <a:pt x="5657" y="13973"/>
                    <a:pt x="8212" y="12335"/>
                  </a:cubicBezTo>
                  <a:lnTo>
                    <a:pt x="8212" y="12335"/>
                  </a:lnTo>
                  <a:cubicBezTo>
                    <a:pt x="5800" y="14291"/>
                    <a:pt x="3637" y="17095"/>
                    <a:pt x="3944" y="20187"/>
                  </a:cubicBezTo>
                  <a:cubicBezTo>
                    <a:pt x="4166" y="22421"/>
                    <a:pt x="5663" y="24503"/>
                    <a:pt x="5331" y="26722"/>
                  </a:cubicBezTo>
                  <a:cubicBezTo>
                    <a:pt x="7557" y="25244"/>
                    <a:pt x="9072" y="22739"/>
                    <a:pt x="9348" y="20079"/>
                  </a:cubicBezTo>
                  <a:cubicBezTo>
                    <a:pt x="9449" y="19107"/>
                    <a:pt x="9392" y="18127"/>
                    <a:pt x="9407" y="17150"/>
                  </a:cubicBezTo>
                  <a:cubicBezTo>
                    <a:pt x="9414" y="16710"/>
                    <a:pt x="9638" y="16120"/>
                    <a:pt x="10016" y="16120"/>
                  </a:cubicBezTo>
                  <a:cubicBezTo>
                    <a:pt x="10060" y="16120"/>
                    <a:pt x="10107" y="16128"/>
                    <a:pt x="10155" y="16145"/>
                  </a:cubicBezTo>
                  <a:cubicBezTo>
                    <a:pt x="10283" y="16191"/>
                    <a:pt x="10378" y="16297"/>
                    <a:pt x="10457" y="16407"/>
                  </a:cubicBezTo>
                  <a:cubicBezTo>
                    <a:pt x="11015" y="17173"/>
                    <a:pt x="11068" y="18198"/>
                    <a:pt x="10958" y="19141"/>
                  </a:cubicBezTo>
                  <a:cubicBezTo>
                    <a:pt x="10851" y="20083"/>
                    <a:pt x="10606" y="21018"/>
                    <a:pt x="10651" y="21966"/>
                  </a:cubicBezTo>
                  <a:cubicBezTo>
                    <a:pt x="10779" y="24669"/>
                    <a:pt x="13215" y="26915"/>
                    <a:pt x="13115" y="29619"/>
                  </a:cubicBezTo>
                  <a:cubicBezTo>
                    <a:pt x="13938" y="27866"/>
                    <a:pt x="14729" y="26075"/>
                    <a:pt x="15112" y="24177"/>
                  </a:cubicBezTo>
                  <a:cubicBezTo>
                    <a:pt x="15498" y="22278"/>
                    <a:pt x="15451" y="20241"/>
                    <a:pt x="14644" y="18480"/>
                  </a:cubicBezTo>
                  <a:lnTo>
                    <a:pt x="14644" y="18480"/>
                  </a:lnTo>
                  <a:cubicBezTo>
                    <a:pt x="16356" y="20520"/>
                    <a:pt x="17184" y="23270"/>
                    <a:pt x="19214" y="24993"/>
                  </a:cubicBezTo>
                  <a:cubicBezTo>
                    <a:pt x="20729" y="26279"/>
                    <a:pt x="22758" y="26850"/>
                    <a:pt x="24229" y="28184"/>
                  </a:cubicBezTo>
                  <a:cubicBezTo>
                    <a:pt x="23985" y="25671"/>
                    <a:pt x="23727" y="23113"/>
                    <a:pt x="22741" y="20790"/>
                  </a:cubicBezTo>
                  <a:cubicBezTo>
                    <a:pt x="21754" y="18465"/>
                    <a:pt x="19905" y="16370"/>
                    <a:pt x="17463" y="15729"/>
                  </a:cubicBezTo>
                  <a:cubicBezTo>
                    <a:pt x="17266" y="15678"/>
                    <a:pt x="17363" y="15455"/>
                    <a:pt x="17431" y="15262"/>
                  </a:cubicBezTo>
                  <a:lnTo>
                    <a:pt x="17431" y="15262"/>
                  </a:lnTo>
                  <a:cubicBezTo>
                    <a:pt x="18689" y="15300"/>
                    <a:pt x="19874" y="15846"/>
                    <a:pt x="20986" y="16437"/>
                  </a:cubicBezTo>
                  <a:cubicBezTo>
                    <a:pt x="22097" y="17027"/>
                    <a:pt x="23202" y="17682"/>
                    <a:pt x="24428" y="17966"/>
                  </a:cubicBezTo>
                  <a:cubicBezTo>
                    <a:pt x="24798" y="18052"/>
                    <a:pt x="25184" y="18099"/>
                    <a:pt x="25569" y="18099"/>
                  </a:cubicBezTo>
                  <a:cubicBezTo>
                    <a:pt x="26460" y="18099"/>
                    <a:pt x="27341" y="17848"/>
                    <a:pt x="27986" y="17248"/>
                  </a:cubicBezTo>
                  <a:cubicBezTo>
                    <a:pt x="26942" y="16872"/>
                    <a:pt x="25997" y="16226"/>
                    <a:pt x="25266" y="15391"/>
                  </a:cubicBezTo>
                  <a:cubicBezTo>
                    <a:pt x="24846" y="14910"/>
                    <a:pt x="24497" y="14372"/>
                    <a:pt x="24077" y="13890"/>
                  </a:cubicBezTo>
                  <a:cubicBezTo>
                    <a:pt x="22818" y="12445"/>
                    <a:pt x="20909" y="11596"/>
                    <a:pt x="18995" y="11596"/>
                  </a:cubicBezTo>
                  <a:cubicBezTo>
                    <a:pt x="18754" y="11596"/>
                    <a:pt x="18512" y="11610"/>
                    <a:pt x="18272" y="11637"/>
                  </a:cubicBezTo>
                  <a:cubicBezTo>
                    <a:pt x="18201" y="11645"/>
                    <a:pt x="18125" y="11652"/>
                    <a:pt x="18050" y="11652"/>
                  </a:cubicBezTo>
                  <a:cubicBezTo>
                    <a:pt x="17859" y="11652"/>
                    <a:pt x="17674" y="11610"/>
                    <a:pt x="17596" y="11448"/>
                  </a:cubicBezTo>
                  <a:cubicBezTo>
                    <a:pt x="17595" y="11448"/>
                    <a:pt x="17594" y="11448"/>
                    <a:pt x="17593" y="11448"/>
                  </a:cubicBezTo>
                  <a:cubicBezTo>
                    <a:pt x="17437" y="11448"/>
                    <a:pt x="17520" y="11384"/>
                    <a:pt x="17588" y="11239"/>
                  </a:cubicBezTo>
                  <a:cubicBezTo>
                    <a:pt x="17656" y="11093"/>
                    <a:pt x="17814" y="11014"/>
                    <a:pt x="17963" y="10956"/>
                  </a:cubicBezTo>
                  <a:cubicBezTo>
                    <a:pt x="18584" y="10714"/>
                    <a:pt x="19255" y="10645"/>
                    <a:pt x="19909" y="10512"/>
                  </a:cubicBezTo>
                  <a:cubicBezTo>
                    <a:pt x="22415" y="10006"/>
                    <a:pt x="24711" y="8520"/>
                    <a:pt x="26201" y="6440"/>
                  </a:cubicBezTo>
                  <a:lnTo>
                    <a:pt x="26201" y="6440"/>
                  </a:lnTo>
                  <a:cubicBezTo>
                    <a:pt x="25578" y="6713"/>
                    <a:pt x="24898" y="6852"/>
                    <a:pt x="24218" y="6852"/>
                  </a:cubicBezTo>
                  <a:cubicBezTo>
                    <a:pt x="23773" y="6852"/>
                    <a:pt x="23329" y="6793"/>
                    <a:pt x="22901" y="6673"/>
                  </a:cubicBezTo>
                  <a:cubicBezTo>
                    <a:pt x="22379" y="6527"/>
                    <a:pt x="21885" y="6296"/>
                    <a:pt x="21372" y="6120"/>
                  </a:cubicBezTo>
                  <a:cubicBezTo>
                    <a:pt x="20607" y="5857"/>
                    <a:pt x="19801" y="5731"/>
                    <a:pt x="18993" y="5731"/>
                  </a:cubicBezTo>
                  <a:cubicBezTo>
                    <a:pt x="17180" y="5731"/>
                    <a:pt x="15359" y="6369"/>
                    <a:pt x="13972" y="7537"/>
                  </a:cubicBezTo>
                  <a:lnTo>
                    <a:pt x="13972" y="7537"/>
                  </a:lnTo>
                  <a:cubicBezTo>
                    <a:pt x="15366" y="6101"/>
                    <a:pt x="16494" y="4110"/>
                    <a:pt x="16922" y="2226"/>
                  </a:cubicBezTo>
                  <a:cubicBezTo>
                    <a:pt x="17094" y="1470"/>
                    <a:pt x="17187" y="677"/>
                    <a:pt x="17568" y="1"/>
                  </a:cubicBezTo>
                  <a:close/>
                </a:path>
              </a:pathLst>
            </a:custGeom>
            <a:solidFill>
              <a:srgbClr val="B0D6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oogle Shape;1321;p41">
              <a:extLst>
                <a:ext uri="{FF2B5EF4-FFF2-40B4-BE49-F238E27FC236}">
                  <a16:creationId xmlns:a16="http://schemas.microsoft.com/office/drawing/2014/main" id="{B180DDE6-6B28-4BD7-ACBA-4F190E820D7B}"/>
                </a:ext>
              </a:extLst>
            </p:cNvPr>
            <p:cNvGrpSpPr/>
            <p:nvPr/>
          </p:nvGrpSpPr>
          <p:grpSpPr>
            <a:xfrm rot="-10423524">
              <a:off x="4926065" y="273184"/>
              <a:ext cx="1236263" cy="1300922"/>
              <a:chOff x="7703473" y="1149191"/>
              <a:chExt cx="2785894" cy="2931600"/>
            </a:xfrm>
          </p:grpSpPr>
          <p:sp>
            <p:nvSpPr>
              <p:cNvPr id="22" name="Google Shape;1322;p41">
                <a:extLst>
                  <a:ext uri="{FF2B5EF4-FFF2-40B4-BE49-F238E27FC236}">
                    <a16:creationId xmlns:a16="http://schemas.microsoft.com/office/drawing/2014/main" id="{5B2556EB-AEFF-4CC6-9843-A7B4495645BF}"/>
                  </a:ext>
                </a:extLst>
              </p:cNvPr>
              <p:cNvSpPr/>
              <p:nvPr/>
            </p:nvSpPr>
            <p:spPr>
              <a:xfrm>
                <a:off x="7703473" y="1149191"/>
                <a:ext cx="2785894" cy="2931600"/>
              </a:xfrm>
              <a:custGeom>
                <a:avLst/>
                <a:gdLst/>
                <a:ahLst/>
                <a:cxnLst/>
                <a:rect l="l" t="t" r="r" b="b"/>
                <a:pathLst>
                  <a:path w="27112" h="28530" extrusionOk="0">
                    <a:moveTo>
                      <a:pt x="17016" y="0"/>
                    </a:moveTo>
                    <a:cubicBezTo>
                      <a:pt x="17003" y="0"/>
                      <a:pt x="16990" y="3"/>
                      <a:pt x="16976" y="10"/>
                    </a:cubicBezTo>
                    <a:cubicBezTo>
                      <a:pt x="16522" y="250"/>
                      <a:pt x="16088" y="530"/>
                      <a:pt x="15674" y="836"/>
                    </a:cubicBezTo>
                    <a:cubicBezTo>
                      <a:pt x="14540" y="1688"/>
                      <a:pt x="13585" y="2774"/>
                      <a:pt x="12870" y="3997"/>
                    </a:cubicBezTo>
                    <a:cubicBezTo>
                      <a:pt x="12256" y="5057"/>
                      <a:pt x="11818" y="6220"/>
                      <a:pt x="11604" y="7427"/>
                    </a:cubicBezTo>
                    <a:cubicBezTo>
                      <a:pt x="11524" y="7866"/>
                      <a:pt x="11486" y="8321"/>
                      <a:pt x="11441" y="8762"/>
                    </a:cubicBezTo>
                    <a:cubicBezTo>
                      <a:pt x="11397" y="9231"/>
                      <a:pt x="11324" y="9700"/>
                      <a:pt x="11168" y="10144"/>
                    </a:cubicBezTo>
                    <a:cubicBezTo>
                      <a:pt x="10737" y="9677"/>
                      <a:pt x="10301" y="9215"/>
                      <a:pt x="9859" y="8762"/>
                    </a:cubicBezTo>
                    <a:cubicBezTo>
                      <a:pt x="9653" y="8546"/>
                      <a:pt x="9451" y="8329"/>
                      <a:pt x="9249" y="8109"/>
                    </a:cubicBezTo>
                    <a:cubicBezTo>
                      <a:pt x="8690" y="7500"/>
                      <a:pt x="8006" y="6730"/>
                      <a:pt x="7450" y="6112"/>
                    </a:cubicBezTo>
                    <a:cubicBezTo>
                      <a:pt x="6846" y="5448"/>
                      <a:pt x="6237" y="4786"/>
                      <a:pt x="5581" y="4171"/>
                    </a:cubicBezTo>
                    <a:cubicBezTo>
                      <a:pt x="5570" y="4160"/>
                      <a:pt x="5556" y="4155"/>
                      <a:pt x="5542" y="4155"/>
                    </a:cubicBezTo>
                    <a:cubicBezTo>
                      <a:pt x="5528" y="4155"/>
                      <a:pt x="5514" y="4160"/>
                      <a:pt x="5502" y="4171"/>
                    </a:cubicBezTo>
                    <a:cubicBezTo>
                      <a:pt x="5480" y="4193"/>
                      <a:pt x="5479" y="4228"/>
                      <a:pt x="5500" y="4251"/>
                    </a:cubicBezTo>
                    <a:cubicBezTo>
                      <a:pt x="6321" y="5117"/>
                      <a:pt x="7087" y="6031"/>
                      <a:pt x="7869" y="6937"/>
                    </a:cubicBezTo>
                    <a:cubicBezTo>
                      <a:pt x="8454" y="7617"/>
                      <a:pt x="9046" y="8293"/>
                      <a:pt x="9665" y="8945"/>
                    </a:cubicBezTo>
                    <a:cubicBezTo>
                      <a:pt x="9974" y="9265"/>
                      <a:pt x="10280" y="9586"/>
                      <a:pt x="10585" y="9910"/>
                    </a:cubicBezTo>
                    <a:cubicBezTo>
                      <a:pt x="10543" y="9909"/>
                      <a:pt x="10501" y="9908"/>
                      <a:pt x="10459" y="9908"/>
                    </a:cubicBezTo>
                    <a:cubicBezTo>
                      <a:pt x="10345" y="9908"/>
                      <a:pt x="10231" y="9912"/>
                      <a:pt x="10118" y="9918"/>
                    </a:cubicBezTo>
                    <a:cubicBezTo>
                      <a:pt x="8834" y="10007"/>
                      <a:pt x="7595" y="10421"/>
                      <a:pt x="6419" y="10924"/>
                    </a:cubicBezTo>
                    <a:cubicBezTo>
                      <a:pt x="5715" y="11223"/>
                      <a:pt x="5011" y="11542"/>
                      <a:pt x="4349" y="11934"/>
                    </a:cubicBezTo>
                    <a:cubicBezTo>
                      <a:pt x="3233" y="12569"/>
                      <a:pt x="2355" y="13524"/>
                      <a:pt x="1341" y="14293"/>
                    </a:cubicBezTo>
                    <a:cubicBezTo>
                      <a:pt x="942" y="14596"/>
                      <a:pt x="513" y="14863"/>
                      <a:pt x="55" y="15067"/>
                    </a:cubicBezTo>
                    <a:cubicBezTo>
                      <a:pt x="19" y="15083"/>
                      <a:pt x="1" y="15126"/>
                      <a:pt x="14" y="15164"/>
                    </a:cubicBezTo>
                    <a:cubicBezTo>
                      <a:pt x="27" y="15196"/>
                      <a:pt x="56" y="15214"/>
                      <a:pt x="87" y="15214"/>
                    </a:cubicBezTo>
                    <a:cubicBezTo>
                      <a:pt x="96" y="15214"/>
                      <a:pt x="105" y="15213"/>
                      <a:pt x="114" y="15210"/>
                    </a:cubicBezTo>
                    <a:cubicBezTo>
                      <a:pt x="597" y="15025"/>
                      <a:pt x="1046" y="14759"/>
                      <a:pt x="1466" y="14464"/>
                    </a:cubicBezTo>
                    <a:cubicBezTo>
                      <a:pt x="1884" y="14166"/>
                      <a:pt x="2277" y="13835"/>
                      <a:pt x="2665" y="13508"/>
                    </a:cubicBezTo>
                    <a:cubicBezTo>
                      <a:pt x="3432" y="12843"/>
                      <a:pt x="4235" y="12250"/>
                      <a:pt x="5148" y="11806"/>
                    </a:cubicBezTo>
                    <a:cubicBezTo>
                      <a:pt x="6822" y="10996"/>
                      <a:pt x="8811" y="10093"/>
                      <a:pt x="10703" y="10093"/>
                    </a:cubicBezTo>
                    <a:cubicBezTo>
                      <a:pt x="10721" y="10093"/>
                      <a:pt x="10740" y="10093"/>
                      <a:pt x="10758" y="10093"/>
                    </a:cubicBezTo>
                    <a:cubicBezTo>
                      <a:pt x="10946" y="10294"/>
                      <a:pt x="11134" y="10496"/>
                      <a:pt x="11320" y="10700"/>
                    </a:cubicBezTo>
                    <a:cubicBezTo>
                      <a:pt x="11004" y="10774"/>
                      <a:pt x="10696" y="10882"/>
                      <a:pt x="10399" y="11010"/>
                    </a:cubicBezTo>
                    <a:cubicBezTo>
                      <a:pt x="9383" y="11460"/>
                      <a:pt x="8433" y="12163"/>
                      <a:pt x="7887" y="13147"/>
                    </a:cubicBezTo>
                    <a:cubicBezTo>
                      <a:pt x="7527" y="13798"/>
                      <a:pt x="7254" y="14471"/>
                      <a:pt x="6991" y="15164"/>
                    </a:cubicBezTo>
                    <a:cubicBezTo>
                      <a:pt x="6731" y="15858"/>
                      <a:pt x="6602" y="16606"/>
                      <a:pt x="6566" y="17343"/>
                    </a:cubicBezTo>
                    <a:cubicBezTo>
                      <a:pt x="6529" y="18079"/>
                      <a:pt x="6552" y="18811"/>
                      <a:pt x="6525" y="19534"/>
                    </a:cubicBezTo>
                    <a:cubicBezTo>
                      <a:pt x="6487" y="20621"/>
                      <a:pt x="6334" y="21706"/>
                      <a:pt x="6183" y="22785"/>
                    </a:cubicBezTo>
                    <a:cubicBezTo>
                      <a:pt x="6031" y="23837"/>
                      <a:pt x="5883" y="24971"/>
                      <a:pt x="5153" y="25793"/>
                    </a:cubicBezTo>
                    <a:cubicBezTo>
                      <a:pt x="5124" y="25823"/>
                      <a:pt x="5126" y="25872"/>
                      <a:pt x="5156" y="25901"/>
                    </a:cubicBezTo>
                    <a:cubicBezTo>
                      <a:pt x="5170" y="25915"/>
                      <a:pt x="5190" y="25921"/>
                      <a:pt x="5209" y="25921"/>
                    </a:cubicBezTo>
                    <a:cubicBezTo>
                      <a:pt x="5230" y="25921"/>
                      <a:pt x="5250" y="25914"/>
                      <a:pt x="5265" y="25898"/>
                    </a:cubicBezTo>
                    <a:cubicBezTo>
                      <a:pt x="5523" y="25628"/>
                      <a:pt x="5726" y="25303"/>
                      <a:pt x="5875" y="24962"/>
                    </a:cubicBezTo>
                    <a:cubicBezTo>
                      <a:pt x="6174" y="24281"/>
                      <a:pt x="6293" y="23544"/>
                      <a:pt x="6406" y="22818"/>
                    </a:cubicBezTo>
                    <a:cubicBezTo>
                      <a:pt x="6577" y="21732"/>
                      <a:pt x="6742" y="20647"/>
                      <a:pt x="6788" y="19544"/>
                    </a:cubicBezTo>
                    <a:cubicBezTo>
                      <a:pt x="6818" y="18809"/>
                      <a:pt x="6796" y="18079"/>
                      <a:pt x="6836" y="17359"/>
                    </a:cubicBezTo>
                    <a:cubicBezTo>
                      <a:pt x="6855" y="16999"/>
                      <a:pt x="6893" y="16640"/>
                      <a:pt x="6957" y="16288"/>
                    </a:cubicBezTo>
                    <a:cubicBezTo>
                      <a:pt x="7086" y="15579"/>
                      <a:pt x="7361" y="14909"/>
                      <a:pt x="7643" y="14245"/>
                    </a:cubicBezTo>
                    <a:cubicBezTo>
                      <a:pt x="7786" y="13911"/>
                      <a:pt x="7931" y="13582"/>
                      <a:pt x="8102" y="13268"/>
                    </a:cubicBezTo>
                    <a:cubicBezTo>
                      <a:pt x="8606" y="12323"/>
                      <a:pt x="9520" y="11641"/>
                      <a:pt x="10479" y="11189"/>
                    </a:cubicBezTo>
                    <a:cubicBezTo>
                      <a:pt x="10791" y="11046"/>
                      <a:pt x="11116" y="10926"/>
                      <a:pt x="11451" y="10844"/>
                    </a:cubicBezTo>
                    <a:cubicBezTo>
                      <a:pt x="11733" y="11152"/>
                      <a:pt x="12012" y="11462"/>
                      <a:pt x="12290" y="11775"/>
                    </a:cubicBezTo>
                    <a:cubicBezTo>
                      <a:pt x="12082" y="12249"/>
                      <a:pt x="11897" y="12733"/>
                      <a:pt x="11739" y="13226"/>
                    </a:cubicBezTo>
                    <a:cubicBezTo>
                      <a:pt x="11297" y="14607"/>
                      <a:pt x="11061" y="16094"/>
                      <a:pt x="11305" y="17538"/>
                    </a:cubicBezTo>
                    <a:cubicBezTo>
                      <a:pt x="11822" y="20514"/>
                      <a:pt x="13761" y="23271"/>
                      <a:pt x="13283" y="26377"/>
                    </a:cubicBezTo>
                    <a:cubicBezTo>
                      <a:pt x="13170" y="27080"/>
                      <a:pt x="12922" y="27757"/>
                      <a:pt x="12678" y="28427"/>
                    </a:cubicBezTo>
                    <a:cubicBezTo>
                      <a:pt x="12664" y="28466"/>
                      <a:pt x="12683" y="28509"/>
                      <a:pt x="12721" y="28524"/>
                    </a:cubicBezTo>
                    <a:cubicBezTo>
                      <a:pt x="12731" y="28527"/>
                      <a:pt x="12741" y="28529"/>
                      <a:pt x="12750" y="28529"/>
                    </a:cubicBezTo>
                    <a:cubicBezTo>
                      <a:pt x="12781" y="28529"/>
                      <a:pt x="12809" y="28512"/>
                      <a:pt x="12821" y="28482"/>
                    </a:cubicBezTo>
                    <a:cubicBezTo>
                      <a:pt x="12954" y="28149"/>
                      <a:pt x="13089" y="27813"/>
                      <a:pt x="13204" y="27468"/>
                    </a:cubicBezTo>
                    <a:cubicBezTo>
                      <a:pt x="14413" y="24202"/>
                      <a:pt x="12421" y="21122"/>
                      <a:pt x="11673" y="18015"/>
                    </a:cubicBezTo>
                    <a:cubicBezTo>
                      <a:pt x="11276" y="16455"/>
                      <a:pt x="11478" y="14815"/>
                      <a:pt x="11938" y="13288"/>
                    </a:cubicBezTo>
                    <a:cubicBezTo>
                      <a:pt x="12075" y="12824"/>
                      <a:pt x="12238" y="12369"/>
                      <a:pt x="12416" y="11918"/>
                    </a:cubicBezTo>
                    <a:cubicBezTo>
                      <a:pt x="13300" y="12921"/>
                      <a:pt x="14162" y="13944"/>
                      <a:pt x="14999" y="14984"/>
                    </a:cubicBezTo>
                    <a:cubicBezTo>
                      <a:pt x="16918" y="17365"/>
                      <a:pt x="18745" y="19828"/>
                      <a:pt x="20470" y="22357"/>
                    </a:cubicBezTo>
                    <a:cubicBezTo>
                      <a:pt x="21419" y="23782"/>
                      <a:pt x="22331" y="25247"/>
                      <a:pt x="23101" y="26778"/>
                    </a:cubicBezTo>
                    <a:cubicBezTo>
                      <a:pt x="23110" y="26798"/>
                      <a:pt x="23131" y="26810"/>
                      <a:pt x="23153" y="26810"/>
                    </a:cubicBezTo>
                    <a:cubicBezTo>
                      <a:pt x="23162" y="26810"/>
                      <a:pt x="23170" y="26808"/>
                      <a:pt x="23178" y="26804"/>
                    </a:cubicBezTo>
                    <a:cubicBezTo>
                      <a:pt x="23206" y="26790"/>
                      <a:pt x="23218" y="26755"/>
                      <a:pt x="23204" y="26728"/>
                    </a:cubicBezTo>
                    <a:cubicBezTo>
                      <a:pt x="22941" y="26201"/>
                      <a:pt x="22635" y="25661"/>
                      <a:pt x="22341" y="25151"/>
                    </a:cubicBezTo>
                    <a:cubicBezTo>
                      <a:pt x="20215" y="21542"/>
                      <a:pt x="17707" y="18176"/>
                      <a:pt x="15158" y="14858"/>
                    </a:cubicBezTo>
                    <a:cubicBezTo>
                      <a:pt x="14459" y="13962"/>
                      <a:pt x="13740" y="13080"/>
                      <a:pt x="13002" y="12215"/>
                    </a:cubicBezTo>
                    <a:cubicBezTo>
                      <a:pt x="13512" y="12079"/>
                      <a:pt x="14039" y="12013"/>
                      <a:pt x="14567" y="12013"/>
                    </a:cubicBezTo>
                    <a:cubicBezTo>
                      <a:pt x="14658" y="12013"/>
                      <a:pt x="14748" y="12015"/>
                      <a:pt x="14839" y="12019"/>
                    </a:cubicBezTo>
                    <a:cubicBezTo>
                      <a:pt x="17464" y="12124"/>
                      <a:pt x="19726" y="13660"/>
                      <a:pt x="21730" y="15224"/>
                    </a:cubicBezTo>
                    <a:cubicBezTo>
                      <a:pt x="22621" y="15907"/>
                      <a:pt x="23541" y="16713"/>
                      <a:pt x="24606" y="17108"/>
                    </a:cubicBezTo>
                    <a:cubicBezTo>
                      <a:pt x="25012" y="17257"/>
                      <a:pt x="25452" y="17347"/>
                      <a:pt x="25889" y="17347"/>
                    </a:cubicBezTo>
                    <a:cubicBezTo>
                      <a:pt x="26289" y="17347"/>
                      <a:pt x="26687" y="17271"/>
                      <a:pt x="27054" y="17097"/>
                    </a:cubicBezTo>
                    <a:cubicBezTo>
                      <a:pt x="27095" y="17081"/>
                      <a:pt x="27112" y="17037"/>
                      <a:pt x="27095" y="16999"/>
                    </a:cubicBezTo>
                    <a:cubicBezTo>
                      <a:pt x="27082" y="16970"/>
                      <a:pt x="27054" y="16952"/>
                      <a:pt x="27024" y="16952"/>
                    </a:cubicBezTo>
                    <a:cubicBezTo>
                      <a:pt x="27014" y="16952"/>
                      <a:pt x="27004" y="16954"/>
                      <a:pt x="26994" y="16958"/>
                    </a:cubicBezTo>
                    <a:cubicBezTo>
                      <a:pt x="26848" y="17020"/>
                      <a:pt x="26697" y="17069"/>
                      <a:pt x="26544" y="17102"/>
                    </a:cubicBezTo>
                    <a:cubicBezTo>
                      <a:pt x="26390" y="17136"/>
                      <a:pt x="26233" y="17154"/>
                      <a:pt x="26075" y="17160"/>
                    </a:cubicBezTo>
                    <a:cubicBezTo>
                      <a:pt x="26042" y="17161"/>
                      <a:pt x="26008" y="17162"/>
                      <a:pt x="25975" y="17162"/>
                    </a:cubicBezTo>
                    <a:cubicBezTo>
                      <a:pt x="25691" y="17162"/>
                      <a:pt x="25410" y="17122"/>
                      <a:pt x="25136" y="17052"/>
                    </a:cubicBezTo>
                    <a:cubicBezTo>
                      <a:pt x="23892" y="16733"/>
                      <a:pt x="22887" y="15787"/>
                      <a:pt x="21893" y="15020"/>
                    </a:cubicBezTo>
                    <a:cubicBezTo>
                      <a:pt x="19854" y="13403"/>
                      <a:pt x="17537" y="11861"/>
                      <a:pt x="14848" y="11800"/>
                    </a:cubicBezTo>
                    <a:cubicBezTo>
                      <a:pt x="14819" y="11800"/>
                      <a:pt x="14790" y="11800"/>
                      <a:pt x="14761" y="11800"/>
                    </a:cubicBezTo>
                    <a:cubicBezTo>
                      <a:pt x="14294" y="11800"/>
                      <a:pt x="13826" y="11840"/>
                      <a:pt x="13371" y="11944"/>
                    </a:cubicBezTo>
                    <a:cubicBezTo>
                      <a:pt x="13209" y="11977"/>
                      <a:pt x="13051" y="12027"/>
                      <a:pt x="12891" y="12073"/>
                    </a:cubicBezTo>
                    <a:cubicBezTo>
                      <a:pt x="12889" y="12074"/>
                      <a:pt x="12886" y="12074"/>
                      <a:pt x="12884" y="12075"/>
                    </a:cubicBezTo>
                    <a:cubicBezTo>
                      <a:pt x="12586" y="11728"/>
                      <a:pt x="12284" y="11382"/>
                      <a:pt x="11980" y="11040"/>
                    </a:cubicBezTo>
                    <a:cubicBezTo>
                      <a:pt x="12006" y="11029"/>
                      <a:pt x="12030" y="11019"/>
                      <a:pt x="12056" y="11007"/>
                    </a:cubicBezTo>
                    <a:cubicBezTo>
                      <a:pt x="12190" y="10947"/>
                      <a:pt x="12524" y="10697"/>
                      <a:pt x="12638" y="10620"/>
                    </a:cubicBezTo>
                    <a:cubicBezTo>
                      <a:pt x="14109" y="9596"/>
                      <a:pt x="15666" y="8551"/>
                      <a:pt x="17475" y="8293"/>
                    </a:cubicBezTo>
                    <a:cubicBezTo>
                      <a:pt x="18382" y="8167"/>
                      <a:pt x="19282" y="8237"/>
                      <a:pt x="20201" y="8171"/>
                    </a:cubicBezTo>
                    <a:cubicBezTo>
                      <a:pt x="22040" y="8042"/>
                      <a:pt x="23850" y="7460"/>
                      <a:pt x="25410" y="6478"/>
                    </a:cubicBezTo>
                    <a:cubicBezTo>
                      <a:pt x="25445" y="6456"/>
                      <a:pt x="25457" y="6412"/>
                      <a:pt x="25437" y="6375"/>
                    </a:cubicBezTo>
                    <a:cubicBezTo>
                      <a:pt x="25422" y="6350"/>
                      <a:pt x="25396" y="6336"/>
                      <a:pt x="25369" y="6336"/>
                    </a:cubicBezTo>
                    <a:cubicBezTo>
                      <a:pt x="25356" y="6336"/>
                      <a:pt x="25343" y="6339"/>
                      <a:pt x="25332" y="6346"/>
                    </a:cubicBezTo>
                    <a:cubicBezTo>
                      <a:pt x="25070" y="6497"/>
                      <a:pt x="24802" y="6639"/>
                      <a:pt x="24531" y="6771"/>
                    </a:cubicBezTo>
                    <a:cubicBezTo>
                      <a:pt x="23173" y="7427"/>
                      <a:pt x="21688" y="7820"/>
                      <a:pt x="20185" y="7911"/>
                    </a:cubicBezTo>
                    <a:cubicBezTo>
                      <a:pt x="18976" y="7978"/>
                      <a:pt x="17709" y="7854"/>
                      <a:pt x="16529" y="8224"/>
                    </a:cubicBezTo>
                    <a:cubicBezTo>
                      <a:pt x="14895" y="8705"/>
                      <a:pt x="13505" y="9727"/>
                      <a:pt x="12156" y="10729"/>
                    </a:cubicBezTo>
                    <a:cubicBezTo>
                      <a:pt x="12060" y="10804"/>
                      <a:pt x="11966" y="10858"/>
                      <a:pt x="11857" y="10900"/>
                    </a:cubicBezTo>
                    <a:cubicBezTo>
                      <a:pt x="11670" y="10690"/>
                      <a:pt x="11481" y="10480"/>
                      <a:pt x="11289" y="10273"/>
                    </a:cubicBezTo>
                    <a:cubicBezTo>
                      <a:pt x="11374" y="10069"/>
                      <a:pt x="11445" y="9858"/>
                      <a:pt x="11498" y="9644"/>
                    </a:cubicBezTo>
                    <a:cubicBezTo>
                      <a:pt x="11646" y="9052"/>
                      <a:pt x="11680" y="8441"/>
                      <a:pt x="11775" y="7844"/>
                    </a:cubicBezTo>
                    <a:cubicBezTo>
                      <a:pt x="11843" y="7410"/>
                      <a:pt x="11941" y="6977"/>
                      <a:pt x="12062" y="6555"/>
                    </a:cubicBezTo>
                    <a:cubicBezTo>
                      <a:pt x="12644" y="4559"/>
                      <a:pt x="13814" y="2745"/>
                      <a:pt x="15372" y="1373"/>
                    </a:cubicBezTo>
                    <a:cubicBezTo>
                      <a:pt x="15893" y="916"/>
                      <a:pt x="16459" y="507"/>
                      <a:pt x="17058" y="157"/>
                    </a:cubicBezTo>
                    <a:cubicBezTo>
                      <a:pt x="17141" y="101"/>
                      <a:pt x="17089" y="0"/>
                      <a:pt x="17016" y="0"/>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323;p41">
                <a:extLst>
                  <a:ext uri="{FF2B5EF4-FFF2-40B4-BE49-F238E27FC236}">
                    <a16:creationId xmlns:a16="http://schemas.microsoft.com/office/drawing/2014/main" id="{A32F819B-95ED-45A0-A3FE-ACCE5E0FB146}"/>
                  </a:ext>
                </a:extLst>
              </p:cNvPr>
              <p:cNvSpPr/>
              <p:nvPr/>
            </p:nvSpPr>
            <p:spPr>
              <a:xfrm>
                <a:off x="9272137" y="2439491"/>
                <a:ext cx="69873" cy="65763"/>
              </a:xfrm>
              <a:custGeom>
                <a:avLst/>
                <a:gdLst/>
                <a:ahLst/>
                <a:cxnLst/>
                <a:rect l="l" t="t" r="r" b="b"/>
                <a:pathLst>
                  <a:path w="680" h="640" extrusionOk="0">
                    <a:moveTo>
                      <a:pt x="102" y="0"/>
                    </a:moveTo>
                    <a:cubicBezTo>
                      <a:pt x="92" y="0"/>
                      <a:pt x="82" y="2"/>
                      <a:pt x="72" y="6"/>
                    </a:cubicBezTo>
                    <a:cubicBezTo>
                      <a:pt x="24" y="23"/>
                      <a:pt x="0" y="74"/>
                      <a:pt x="17" y="121"/>
                    </a:cubicBezTo>
                    <a:cubicBezTo>
                      <a:pt x="80" y="286"/>
                      <a:pt x="192" y="422"/>
                      <a:pt x="325" y="535"/>
                    </a:cubicBezTo>
                    <a:cubicBezTo>
                      <a:pt x="370" y="572"/>
                      <a:pt x="417" y="606"/>
                      <a:pt x="474" y="631"/>
                    </a:cubicBezTo>
                    <a:cubicBezTo>
                      <a:pt x="486" y="636"/>
                      <a:pt x="499" y="639"/>
                      <a:pt x="512" y="639"/>
                    </a:cubicBezTo>
                    <a:cubicBezTo>
                      <a:pt x="524" y="639"/>
                      <a:pt x="536" y="637"/>
                      <a:pt x="547" y="633"/>
                    </a:cubicBezTo>
                    <a:cubicBezTo>
                      <a:pt x="680" y="578"/>
                      <a:pt x="575" y="427"/>
                      <a:pt x="524" y="351"/>
                    </a:cubicBezTo>
                    <a:cubicBezTo>
                      <a:pt x="422" y="210"/>
                      <a:pt x="297" y="86"/>
                      <a:pt x="139" y="8"/>
                    </a:cubicBezTo>
                    <a:cubicBezTo>
                      <a:pt x="127" y="3"/>
                      <a:pt x="115" y="0"/>
                      <a:pt x="102" y="0"/>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324;p41">
                <a:extLst>
                  <a:ext uri="{FF2B5EF4-FFF2-40B4-BE49-F238E27FC236}">
                    <a16:creationId xmlns:a16="http://schemas.microsoft.com/office/drawing/2014/main" id="{88E37C02-0322-4B7C-B8E7-2E89E7F9ABA2}"/>
                  </a:ext>
                </a:extLst>
              </p:cNvPr>
              <p:cNvSpPr/>
              <p:nvPr/>
            </p:nvSpPr>
            <p:spPr>
              <a:xfrm>
                <a:off x="9216752" y="2461686"/>
                <a:ext cx="53535" cy="59803"/>
              </a:xfrm>
              <a:custGeom>
                <a:avLst/>
                <a:gdLst/>
                <a:ahLst/>
                <a:cxnLst/>
                <a:rect l="l" t="t" r="r" b="b"/>
                <a:pathLst>
                  <a:path w="521" h="582" extrusionOk="0">
                    <a:moveTo>
                      <a:pt x="107" y="0"/>
                    </a:moveTo>
                    <a:cubicBezTo>
                      <a:pt x="52" y="0"/>
                      <a:pt x="0" y="53"/>
                      <a:pt x="14" y="111"/>
                    </a:cubicBezTo>
                    <a:cubicBezTo>
                      <a:pt x="24" y="164"/>
                      <a:pt x="43" y="210"/>
                      <a:pt x="64" y="254"/>
                    </a:cubicBezTo>
                    <a:cubicBezTo>
                      <a:pt x="134" y="384"/>
                      <a:pt x="227" y="503"/>
                      <a:pt x="363" y="571"/>
                    </a:cubicBezTo>
                    <a:cubicBezTo>
                      <a:pt x="376" y="578"/>
                      <a:pt x="391" y="581"/>
                      <a:pt x="405" y="581"/>
                    </a:cubicBezTo>
                    <a:cubicBezTo>
                      <a:pt x="465" y="581"/>
                      <a:pt x="521" y="523"/>
                      <a:pt x="506" y="459"/>
                    </a:cubicBezTo>
                    <a:cubicBezTo>
                      <a:pt x="495" y="406"/>
                      <a:pt x="476" y="361"/>
                      <a:pt x="452" y="317"/>
                    </a:cubicBezTo>
                    <a:cubicBezTo>
                      <a:pt x="380" y="189"/>
                      <a:pt x="280" y="76"/>
                      <a:pt x="145" y="9"/>
                    </a:cubicBezTo>
                    <a:cubicBezTo>
                      <a:pt x="133" y="3"/>
                      <a:pt x="120" y="0"/>
                      <a:pt x="107" y="0"/>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325;p41">
                <a:extLst>
                  <a:ext uri="{FF2B5EF4-FFF2-40B4-BE49-F238E27FC236}">
                    <a16:creationId xmlns:a16="http://schemas.microsoft.com/office/drawing/2014/main" id="{F6A0C984-CAF8-45EB-85AC-245DFC58EE68}"/>
                  </a:ext>
                </a:extLst>
              </p:cNvPr>
              <p:cNvSpPr/>
              <p:nvPr/>
            </p:nvSpPr>
            <p:spPr>
              <a:xfrm>
                <a:off x="8829981" y="2322967"/>
                <a:ext cx="46034" cy="42849"/>
              </a:xfrm>
              <a:custGeom>
                <a:avLst/>
                <a:gdLst/>
                <a:ahLst/>
                <a:cxnLst/>
                <a:rect l="l" t="t" r="r" b="b"/>
                <a:pathLst>
                  <a:path w="448" h="417" extrusionOk="0">
                    <a:moveTo>
                      <a:pt x="112" y="0"/>
                    </a:moveTo>
                    <a:cubicBezTo>
                      <a:pt x="53" y="0"/>
                      <a:pt x="1" y="54"/>
                      <a:pt x="10" y="116"/>
                    </a:cubicBezTo>
                    <a:cubicBezTo>
                      <a:pt x="25" y="224"/>
                      <a:pt x="87" y="311"/>
                      <a:pt x="173" y="372"/>
                    </a:cubicBezTo>
                    <a:cubicBezTo>
                      <a:pt x="218" y="403"/>
                      <a:pt x="260" y="417"/>
                      <a:pt x="296" y="417"/>
                    </a:cubicBezTo>
                    <a:cubicBezTo>
                      <a:pt x="394" y="417"/>
                      <a:pt x="447" y="315"/>
                      <a:pt x="373" y="188"/>
                    </a:cubicBezTo>
                    <a:cubicBezTo>
                      <a:pt x="319" y="96"/>
                      <a:pt x="238" y="26"/>
                      <a:pt x="131" y="2"/>
                    </a:cubicBezTo>
                    <a:cubicBezTo>
                      <a:pt x="125" y="1"/>
                      <a:pt x="118" y="0"/>
                      <a:pt x="112" y="0"/>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326;p41">
                <a:extLst>
                  <a:ext uri="{FF2B5EF4-FFF2-40B4-BE49-F238E27FC236}">
                    <a16:creationId xmlns:a16="http://schemas.microsoft.com/office/drawing/2014/main" id="{8F9AC8EE-4E1A-4CBD-9C84-60CD82B74F4B}"/>
                  </a:ext>
                </a:extLst>
              </p:cNvPr>
              <p:cNvSpPr/>
              <p:nvPr/>
            </p:nvSpPr>
            <p:spPr>
              <a:xfrm>
                <a:off x="8776753" y="2352149"/>
                <a:ext cx="47062" cy="47678"/>
              </a:xfrm>
              <a:custGeom>
                <a:avLst/>
                <a:gdLst/>
                <a:ahLst/>
                <a:cxnLst/>
                <a:rect l="l" t="t" r="r" b="b"/>
                <a:pathLst>
                  <a:path w="458" h="464" extrusionOk="0">
                    <a:moveTo>
                      <a:pt x="108" y="0"/>
                    </a:moveTo>
                    <a:cubicBezTo>
                      <a:pt x="52" y="0"/>
                      <a:pt x="1" y="51"/>
                      <a:pt x="9" y="110"/>
                    </a:cubicBezTo>
                    <a:cubicBezTo>
                      <a:pt x="24" y="230"/>
                      <a:pt x="91" y="326"/>
                      <a:pt x="181" y="401"/>
                    </a:cubicBezTo>
                    <a:cubicBezTo>
                      <a:pt x="219" y="429"/>
                      <a:pt x="269" y="463"/>
                      <a:pt x="322" y="463"/>
                    </a:cubicBezTo>
                    <a:cubicBezTo>
                      <a:pt x="325" y="463"/>
                      <a:pt x="328" y="463"/>
                      <a:pt x="331" y="463"/>
                    </a:cubicBezTo>
                    <a:cubicBezTo>
                      <a:pt x="457" y="442"/>
                      <a:pt x="437" y="312"/>
                      <a:pt x="391" y="230"/>
                    </a:cubicBezTo>
                    <a:cubicBezTo>
                      <a:pt x="334" y="127"/>
                      <a:pt x="250" y="43"/>
                      <a:pt x="138" y="5"/>
                    </a:cubicBezTo>
                    <a:cubicBezTo>
                      <a:pt x="128" y="2"/>
                      <a:pt x="118" y="0"/>
                      <a:pt x="108" y="0"/>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327;p41">
                <a:extLst>
                  <a:ext uri="{FF2B5EF4-FFF2-40B4-BE49-F238E27FC236}">
                    <a16:creationId xmlns:a16="http://schemas.microsoft.com/office/drawing/2014/main" id="{F97D1476-5A68-4118-BFD1-332E875B466F}"/>
                  </a:ext>
                </a:extLst>
              </p:cNvPr>
              <p:cNvSpPr/>
              <p:nvPr/>
            </p:nvSpPr>
            <p:spPr>
              <a:xfrm>
                <a:off x="8951951" y="1947190"/>
                <a:ext cx="63092" cy="52200"/>
              </a:xfrm>
              <a:custGeom>
                <a:avLst/>
                <a:gdLst/>
                <a:ahLst/>
                <a:cxnLst/>
                <a:rect l="l" t="t" r="r" b="b"/>
                <a:pathLst>
                  <a:path w="614" h="508" extrusionOk="0">
                    <a:moveTo>
                      <a:pt x="115" y="1"/>
                    </a:moveTo>
                    <a:cubicBezTo>
                      <a:pt x="53" y="1"/>
                      <a:pt x="1" y="71"/>
                      <a:pt x="29" y="130"/>
                    </a:cubicBezTo>
                    <a:cubicBezTo>
                      <a:pt x="50" y="181"/>
                      <a:pt x="79" y="222"/>
                      <a:pt x="109" y="259"/>
                    </a:cubicBezTo>
                    <a:cubicBezTo>
                      <a:pt x="205" y="372"/>
                      <a:pt x="319" y="466"/>
                      <a:pt x="466" y="504"/>
                    </a:cubicBezTo>
                    <a:cubicBezTo>
                      <a:pt x="475" y="506"/>
                      <a:pt x="483" y="508"/>
                      <a:pt x="491" y="508"/>
                    </a:cubicBezTo>
                    <a:cubicBezTo>
                      <a:pt x="559" y="508"/>
                      <a:pt x="614" y="431"/>
                      <a:pt x="582" y="365"/>
                    </a:cubicBezTo>
                    <a:cubicBezTo>
                      <a:pt x="561" y="316"/>
                      <a:pt x="532" y="276"/>
                      <a:pt x="500" y="239"/>
                    </a:cubicBezTo>
                    <a:cubicBezTo>
                      <a:pt x="402" y="129"/>
                      <a:pt x="281" y="41"/>
                      <a:pt x="135" y="3"/>
                    </a:cubicBezTo>
                    <a:cubicBezTo>
                      <a:pt x="129" y="1"/>
                      <a:pt x="122" y="1"/>
                      <a:pt x="115" y="1"/>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328;p41">
                <a:extLst>
                  <a:ext uri="{FF2B5EF4-FFF2-40B4-BE49-F238E27FC236}">
                    <a16:creationId xmlns:a16="http://schemas.microsoft.com/office/drawing/2014/main" id="{4CE93A6C-ADE2-4B84-9928-8029515F30D9}"/>
                  </a:ext>
                </a:extLst>
              </p:cNvPr>
              <p:cNvSpPr/>
              <p:nvPr/>
            </p:nvSpPr>
            <p:spPr>
              <a:xfrm>
                <a:off x="8942806" y="1999390"/>
                <a:ext cx="47165" cy="43671"/>
              </a:xfrm>
              <a:custGeom>
                <a:avLst/>
                <a:gdLst/>
                <a:ahLst/>
                <a:cxnLst/>
                <a:rect l="l" t="t" r="r" b="b"/>
                <a:pathLst>
                  <a:path w="459" h="425" extrusionOk="0">
                    <a:moveTo>
                      <a:pt x="113" y="1"/>
                    </a:moveTo>
                    <a:cubicBezTo>
                      <a:pt x="52" y="1"/>
                      <a:pt x="1" y="61"/>
                      <a:pt x="14" y="121"/>
                    </a:cubicBezTo>
                    <a:cubicBezTo>
                      <a:pt x="51" y="267"/>
                      <a:pt x="168" y="390"/>
                      <a:pt x="317" y="423"/>
                    </a:cubicBezTo>
                    <a:cubicBezTo>
                      <a:pt x="323" y="424"/>
                      <a:pt x="329" y="424"/>
                      <a:pt x="335" y="424"/>
                    </a:cubicBezTo>
                    <a:cubicBezTo>
                      <a:pt x="402" y="424"/>
                      <a:pt x="458" y="360"/>
                      <a:pt x="443" y="291"/>
                    </a:cubicBezTo>
                    <a:cubicBezTo>
                      <a:pt x="433" y="248"/>
                      <a:pt x="417" y="216"/>
                      <a:pt x="397" y="184"/>
                    </a:cubicBezTo>
                    <a:cubicBezTo>
                      <a:pt x="334" y="94"/>
                      <a:pt x="243" y="24"/>
                      <a:pt x="130" y="2"/>
                    </a:cubicBezTo>
                    <a:cubicBezTo>
                      <a:pt x="124" y="1"/>
                      <a:pt x="118" y="1"/>
                      <a:pt x="113" y="1"/>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329;p41">
                <a:extLst>
                  <a:ext uri="{FF2B5EF4-FFF2-40B4-BE49-F238E27FC236}">
                    <a16:creationId xmlns:a16="http://schemas.microsoft.com/office/drawing/2014/main" id="{56F14A2B-002F-471D-8EC2-A65C7BA0509F}"/>
                  </a:ext>
                </a:extLst>
              </p:cNvPr>
              <p:cNvSpPr/>
              <p:nvPr/>
            </p:nvSpPr>
            <p:spPr>
              <a:xfrm>
                <a:off x="8558501" y="2095466"/>
                <a:ext cx="36478" cy="48192"/>
              </a:xfrm>
              <a:custGeom>
                <a:avLst/>
                <a:gdLst/>
                <a:ahLst/>
                <a:cxnLst/>
                <a:rect l="l" t="t" r="r" b="b"/>
                <a:pathLst>
                  <a:path w="355" h="469" extrusionOk="0">
                    <a:moveTo>
                      <a:pt x="127" y="1"/>
                    </a:moveTo>
                    <a:cubicBezTo>
                      <a:pt x="81" y="1"/>
                      <a:pt x="36" y="32"/>
                      <a:pt x="26" y="81"/>
                    </a:cubicBezTo>
                    <a:cubicBezTo>
                      <a:pt x="0" y="223"/>
                      <a:pt x="56" y="372"/>
                      <a:pt x="178" y="452"/>
                    </a:cubicBezTo>
                    <a:cubicBezTo>
                      <a:pt x="196" y="463"/>
                      <a:pt x="216" y="469"/>
                      <a:pt x="236" y="469"/>
                    </a:cubicBezTo>
                    <a:cubicBezTo>
                      <a:pt x="286" y="469"/>
                      <a:pt x="334" y="434"/>
                      <a:pt x="345" y="381"/>
                    </a:cubicBezTo>
                    <a:cubicBezTo>
                      <a:pt x="354" y="340"/>
                      <a:pt x="351" y="305"/>
                      <a:pt x="346" y="271"/>
                    </a:cubicBezTo>
                    <a:cubicBezTo>
                      <a:pt x="325" y="167"/>
                      <a:pt x="271" y="74"/>
                      <a:pt x="178" y="15"/>
                    </a:cubicBezTo>
                    <a:cubicBezTo>
                      <a:pt x="162" y="5"/>
                      <a:pt x="145" y="1"/>
                      <a:pt x="127" y="1"/>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330;p41">
                <a:extLst>
                  <a:ext uri="{FF2B5EF4-FFF2-40B4-BE49-F238E27FC236}">
                    <a16:creationId xmlns:a16="http://schemas.microsoft.com/office/drawing/2014/main" id="{048300E7-5C37-4F56-BBF3-BD79263D6F5E}"/>
                  </a:ext>
                </a:extLst>
              </p:cNvPr>
              <p:cNvSpPr/>
              <p:nvPr/>
            </p:nvSpPr>
            <p:spPr>
              <a:xfrm>
                <a:off x="8506918" y="2115195"/>
                <a:ext cx="39663" cy="56104"/>
              </a:xfrm>
              <a:custGeom>
                <a:avLst/>
                <a:gdLst/>
                <a:ahLst/>
                <a:cxnLst/>
                <a:rect l="l" t="t" r="r" b="b"/>
                <a:pathLst>
                  <a:path w="386" h="546" extrusionOk="0">
                    <a:moveTo>
                      <a:pt x="102" y="1"/>
                    </a:moveTo>
                    <a:cubicBezTo>
                      <a:pt x="54" y="1"/>
                      <a:pt x="7" y="37"/>
                      <a:pt x="4" y="90"/>
                    </a:cubicBezTo>
                    <a:cubicBezTo>
                      <a:pt x="0" y="137"/>
                      <a:pt x="7" y="180"/>
                      <a:pt x="16" y="222"/>
                    </a:cubicBezTo>
                    <a:cubicBezTo>
                      <a:pt x="48" y="346"/>
                      <a:pt x="113" y="462"/>
                      <a:pt x="227" y="532"/>
                    </a:cubicBezTo>
                    <a:cubicBezTo>
                      <a:pt x="243" y="541"/>
                      <a:pt x="261" y="546"/>
                      <a:pt x="278" y="546"/>
                    </a:cubicBezTo>
                    <a:cubicBezTo>
                      <a:pt x="332" y="546"/>
                      <a:pt x="385" y="502"/>
                      <a:pt x="385" y="443"/>
                    </a:cubicBezTo>
                    <a:cubicBezTo>
                      <a:pt x="386" y="395"/>
                      <a:pt x="376" y="353"/>
                      <a:pt x="365" y="314"/>
                    </a:cubicBezTo>
                    <a:cubicBezTo>
                      <a:pt x="324" y="196"/>
                      <a:pt x="259" y="91"/>
                      <a:pt x="154" y="17"/>
                    </a:cubicBezTo>
                    <a:cubicBezTo>
                      <a:pt x="138" y="6"/>
                      <a:pt x="120" y="1"/>
                      <a:pt x="102" y="1"/>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331;p41">
                <a:extLst>
                  <a:ext uri="{FF2B5EF4-FFF2-40B4-BE49-F238E27FC236}">
                    <a16:creationId xmlns:a16="http://schemas.microsoft.com/office/drawing/2014/main" id="{0E6C8F1A-1476-43B5-B9C1-992D84219287}"/>
                  </a:ext>
                </a:extLst>
              </p:cNvPr>
              <p:cNvSpPr/>
              <p:nvPr/>
            </p:nvSpPr>
            <p:spPr>
              <a:xfrm>
                <a:off x="9389381" y="2053439"/>
                <a:ext cx="40383" cy="43774"/>
              </a:xfrm>
              <a:custGeom>
                <a:avLst/>
                <a:gdLst/>
                <a:ahLst/>
                <a:cxnLst/>
                <a:rect l="l" t="t" r="r" b="b"/>
                <a:pathLst>
                  <a:path w="393" h="426" extrusionOk="0">
                    <a:moveTo>
                      <a:pt x="111" y="0"/>
                    </a:moveTo>
                    <a:cubicBezTo>
                      <a:pt x="59" y="0"/>
                      <a:pt x="10" y="42"/>
                      <a:pt x="6" y="97"/>
                    </a:cubicBezTo>
                    <a:cubicBezTo>
                      <a:pt x="1" y="202"/>
                      <a:pt x="46" y="296"/>
                      <a:pt x="120" y="365"/>
                    </a:cubicBezTo>
                    <a:cubicBezTo>
                      <a:pt x="163" y="407"/>
                      <a:pt x="209" y="425"/>
                      <a:pt x="248" y="425"/>
                    </a:cubicBezTo>
                    <a:cubicBezTo>
                      <a:pt x="334" y="425"/>
                      <a:pt x="392" y="340"/>
                      <a:pt x="347" y="217"/>
                    </a:cubicBezTo>
                    <a:cubicBezTo>
                      <a:pt x="311" y="122"/>
                      <a:pt x="244" y="45"/>
                      <a:pt x="146" y="7"/>
                    </a:cubicBezTo>
                    <a:cubicBezTo>
                      <a:pt x="134" y="2"/>
                      <a:pt x="123" y="0"/>
                      <a:pt x="111" y="0"/>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332;p41">
                <a:extLst>
                  <a:ext uri="{FF2B5EF4-FFF2-40B4-BE49-F238E27FC236}">
                    <a16:creationId xmlns:a16="http://schemas.microsoft.com/office/drawing/2014/main" id="{8E433BBC-AD9E-42A9-A90C-3F8810FBD613}"/>
                  </a:ext>
                </a:extLst>
              </p:cNvPr>
              <p:cNvSpPr/>
              <p:nvPr/>
            </p:nvSpPr>
            <p:spPr>
              <a:xfrm>
                <a:off x="9342936" y="2072346"/>
                <a:ext cx="38533" cy="49220"/>
              </a:xfrm>
              <a:custGeom>
                <a:avLst/>
                <a:gdLst/>
                <a:ahLst/>
                <a:cxnLst/>
                <a:rect l="l" t="t" r="r" b="b"/>
                <a:pathLst>
                  <a:path w="375" h="479" extrusionOk="0">
                    <a:moveTo>
                      <a:pt x="103" y="1"/>
                    </a:moveTo>
                    <a:cubicBezTo>
                      <a:pt x="52" y="1"/>
                      <a:pt x="3" y="40"/>
                      <a:pt x="1" y="96"/>
                    </a:cubicBezTo>
                    <a:cubicBezTo>
                      <a:pt x="0" y="247"/>
                      <a:pt x="80" y="397"/>
                      <a:pt x="216" y="469"/>
                    </a:cubicBezTo>
                    <a:cubicBezTo>
                      <a:pt x="230" y="476"/>
                      <a:pt x="245" y="479"/>
                      <a:pt x="260" y="479"/>
                    </a:cubicBezTo>
                    <a:cubicBezTo>
                      <a:pt x="316" y="479"/>
                      <a:pt x="369" y="435"/>
                      <a:pt x="371" y="375"/>
                    </a:cubicBezTo>
                    <a:cubicBezTo>
                      <a:pt x="374" y="332"/>
                      <a:pt x="367" y="295"/>
                      <a:pt x="354" y="260"/>
                    </a:cubicBezTo>
                    <a:cubicBezTo>
                      <a:pt x="317" y="154"/>
                      <a:pt x="249" y="61"/>
                      <a:pt x="144" y="10"/>
                    </a:cubicBezTo>
                    <a:cubicBezTo>
                      <a:pt x="131" y="4"/>
                      <a:pt x="117" y="1"/>
                      <a:pt x="103" y="1"/>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333;p41">
                <a:extLst>
                  <a:ext uri="{FF2B5EF4-FFF2-40B4-BE49-F238E27FC236}">
                    <a16:creationId xmlns:a16="http://schemas.microsoft.com/office/drawing/2014/main" id="{87F44C6D-C1F7-4EC9-A338-5B426300EDE0}"/>
                  </a:ext>
                </a:extLst>
              </p:cNvPr>
              <p:cNvSpPr/>
              <p:nvPr/>
            </p:nvSpPr>
            <p:spPr>
              <a:xfrm>
                <a:off x="8929037" y="2691961"/>
                <a:ext cx="41821" cy="50042"/>
              </a:xfrm>
              <a:custGeom>
                <a:avLst/>
                <a:gdLst/>
                <a:ahLst/>
                <a:cxnLst/>
                <a:rect l="l" t="t" r="r" b="b"/>
                <a:pathLst>
                  <a:path w="407" h="487" extrusionOk="0">
                    <a:moveTo>
                      <a:pt x="101" y="1"/>
                    </a:moveTo>
                    <a:cubicBezTo>
                      <a:pt x="50" y="1"/>
                      <a:pt x="1" y="43"/>
                      <a:pt x="1" y="98"/>
                    </a:cubicBezTo>
                    <a:cubicBezTo>
                      <a:pt x="0" y="144"/>
                      <a:pt x="11" y="184"/>
                      <a:pt x="23" y="222"/>
                    </a:cubicBezTo>
                    <a:cubicBezTo>
                      <a:pt x="67" y="334"/>
                      <a:pt x="142" y="434"/>
                      <a:pt x="258" y="480"/>
                    </a:cubicBezTo>
                    <a:cubicBezTo>
                      <a:pt x="269" y="485"/>
                      <a:pt x="281" y="487"/>
                      <a:pt x="292" y="487"/>
                    </a:cubicBezTo>
                    <a:cubicBezTo>
                      <a:pt x="352" y="487"/>
                      <a:pt x="407" y="434"/>
                      <a:pt x="400" y="370"/>
                    </a:cubicBezTo>
                    <a:cubicBezTo>
                      <a:pt x="398" y="326"/>
                      <a:pt x="385" y="289"/>
                      <a:pt x="370" y="253"/>
                    </a:cubicBezTo>
                    <a:cubicBezTo>
                      <a:pt x="322" y="149"/>
                      <a:pt x="248" y="63"/>
                      <a:pt x="143" y="11"/>
                    </a:cubicBezTo>
                    <a:cubicBezTo>
                      <a:pt x="130" y="4"/>
                      <a:pt x="115" y="1"/>
                      <a:pt x="101" y="1"/>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34;p41">
                <a:extLst>
                  <a:ext uri="{FF2B5EF4-FFF2-40B4-BE49-F238E27FC236}">
                    <a16:creationId xmlns:a16="http://schemas.microsoft.com/office/drawing/2014/main" id="{A4EE0F75-2D4F-4DA9-AD59-A1CAF0510193}"/>
                  </a:ext>
                </a:extLst>
              </p:cNvPr>
              <p:cNvSpPr/>
              <p:nvPr/>
            </p:nvSpPr>
            <p:spPr>
              <a:xfrm>
                <a:off x="8911671" y="2750326"/>
                <a:ext cx="37608" cy="44287"/>
              </a:xfrm>
              <a:custGeom>
                <a:avLst/>
                <a:gdLst/>
                <a:ahLst/>
                <a:cxnLst/>
                <a:rect l="l" t="t" r="r" b="b"/>
                <a:pathLst>
                  <a:path w="366" h="431" extrusionOk="0">
                    <a:moveTo>
                      <a:pt x="104" y="0"/>
                    </a:moveTo>
                    <a:cubicBezTo>
                      <a:pt x="50" y="0"/>
                      <a:pt x="1" y="43"/>
                      <a:pt x="0" y="100"/>
                    </a:cubicBezTo>
                    <a:cubicBezTo>
                      <a:pt x="1" y="241"/>
                      <a:pt x="81" y="373"/>
                      <a:pt x="215" y="425"/>
                    </a:cubicBezTo>
                    <a:cubicBezTo>
                      <a:pt x="227" y="429"/>
                      <a:pt x="239" y="431"/>
                      <a:pt x="250" y="431"/>
                    </a:cubicBezTo>
                    <a:cubicBezTo>
                      <a:pt x="308" y="431"/>
                      <a:pt x="363" y="383"/>
                      <a:pt x="365" y="321"/>
                    </a:cubicBezTo>
                    <a:cubicBezTo>
                      <a:pt x="366" y="280"/>
                      <a:pt x="358" y="247"/>
                      <a:pt x="347" y="216"/>
                    </a:cubicBezTo>
                    <a:cubicBezTo>
                      <a:pt x="307" y="120"/>
                      <a:pt x="238" y="41"/>
                      <a:pt x="137" y="6"/>
                    </a:cubicBezTo>
                    <a:cubicBezTo>
                      <a:pt x="126" y="2"/>
                      <a:pt x="115" y="0"/>
                      <a:pt x="104" y="0"/>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5" name="Google Shape;892;p38">
            <a:extLst>
              <a:ext uri="{FF2B5EF4-FFF2-40B4-BE49-F238E27FC236}">
                <a16:creationId xmlns:a16="http://schemas.microsoft.com/office/drawing/2014/main" id="{18A714D9-11B5-4317-B389-88390C2E1E53}"/>
              </a:ext>
            </a:extLst>
          </p:cNvPr>
          <p:cNvGrpSpPr/>
          <p:nvPr/>
        </p:nvGrpSpPr>
        <p:grpSpPr>
          <a:xfrm>
            <a:off x="9554274" y="6302351"/>
            <a:ext cx="1634913" cy="1777046"/>
            <a:chOff x="-247636" y="1953903"/>
            <a:chExt cx="1634913" cy="1777046"/>
          </a:xfrm>
        </p:grpSpPr>
        <p:sp>
          <p:nvSpPr>
            <p:cNvPr id="36" name="Google Shape;893;p38">
              <a:extLst>
                <a:ext uri="{FF2B5EF4-FFF2-40B4-BE49-F238E27FC236}">
                  <a16:creationId xmlns:a16="http://schemas.microsoft.com/office/drawing/2014/main" id="{1563B372-B69C-46D4-B509-3705B2551BE5}"/>
                </a:ext>
              </a:extLst>
            </p:cNvPr>
            <p:cNvSpPr/>
            <p:nvPr/>
          </p:nvSpPr>
          <p:spPr>
            <a:xfrm rot="629535">
              <a:off x="-117768" y="2066135"/>
              <a:ext cx="1375178" cy="1552583"/>
            </a:xfrm>
            <a:custGeom>
              <a:avLst/>
              <a:gdLst/>
              <a:ahLst/>
              <a:cxnLst/>
              <a:rect l="l" t="t" r="r" b="b"/>
              <a:pathLst>
                <a:path w="29836" h="33685" extrusionOk="0">
                  <a:moveTo>
                    <a:pt x="17867" y="0"/>
                  </a:moveTo>
                  <a:cubicBezTo>
                    <a:pt x="17431" y="0"/>
                    <a:pt x="16986" y="102"/>
                    <a:pt x="16580" y="292"/>
                  </a:cubicBezTo>
                  <a:cubicBezTo>
                    <a:pt x="15903" y="609"/>
                    <a:pt x="15423" y="1100"/>
                    <a:pt x="15004" y="1581"/>
                  </a:cubicBezTo>
                  <a:cubicBezTo>
                    <a:pt x="14184" y="2523"/>
                    <a:pt x="13482" y="3559"/>
                    <a:pt x="12906" y="4672"/>
                  </a:cubicBezTo>
                  <a:cubicBezTo>
                    <a:pt x="12734" y="4500"/>
                    <a:pt x="12526" y="4351"/>
                    <a:pt x="12272" y="4240"/>
                  </a:cubicBezTo>
                  <a:cubicBezTo>
                    <a:pt x="12005" y="4123"/>
                    <a:pt x="11715" y="4065"/>
                    <a:pt x="11410" y="4065"/>
                  </a:cubicBezTo>
                  <a:cubicBezTo>
                    <a:pt x="11086" y="4065"/>
                    <a:pt x="10753" y="4131"/>
                    <a:pt x="10393" y="4265"/>
                  </a:cubicBezTo>
                  <a:cubicBezTo>
                    <a:pt x="9353" y="4652"/>
                    <a:pt x="8471" y="5388"/>
                    <a:pt x="7773" y="6452"/>
                  </a:cubicBezTo>
                  <a:cubicBezTo>
                    <a:pt x="7248" y="7252"/>
                    <a:pt x="6835" y="8228"/>
                    <a:pt x="6542" y="9352"/>
                  </a:cubicBezTo>
                  <a:cubicBezTo>
                    <a:pt x="6413" y="9845"/>
                    <a:pt x="6307" y="10345"/>
                    <a:pt x="6222" y="10849"/>
                  </a:cubicBezTo>
                  <a:cubicBezTo>
                    <a:pt x="5664" y="10504"/>
                    <a:pt x="5018" y="10308"/>
                    <a:pt x="4386" y="10308"/>
                  </a:cubicBezTo>
                  <a:cubicBezTo>
                    <a:pt x="3758" y="10308"/>
                    <a:pt x="3171" y="10498"/>
                    <a:pt x="2690" y="10860"/>
                  </a:cubicBezTo>
                  <a:cubicBezTo>
                    <a:pt x="2293" y="11159"/>
                    <a:pt x="2031" y="11520"/>
                    <a:pt x="1828" y="11834"/>
                  </a:cubicBezTo>
                  <a:cubicBezTo>
                    <a:pt x="1107" y="12953"/>
                    <a:pt x="631" y="14252"/>
                    <a:pt x="419" y="15700"/>
                  </a:cubicBezTo>
                  <a:cubicBezTo>
                    <a:pt x="231" y="16973"/>
                    <a:pt x="250" y="18322"/>
                    <a:pt x="473" y="19710"/>
                  </a:cubicBezTo>
                  <a:cubicBezTo>
                    <a:pt x="886" y="22256"/>
                    <a:pt x="1884" y="24585"/>
                    <a:pt x="2850" y="26838"/>
                  </a:cubicBezTo>
                  <a:cubicBezTo>
                    <a:pt x="2915" y="26991"/>
                    <a:pt x="2998" y="27162"/>
                    <a:pt x="3092" y="27337"/>
                  </a:cubicBezTo>
                  <a:cubicBezTo>
                    <a:pt x="2962" y="27518"/>
                    <a:pt x="2835" y="27700"/>
                    <a:pt x="2711" y="27875"/>
                  </a:cubicBezTo>
                  <a:cubicBezTo>
                    <a:pt x="2710" y="27876"/>
                    <a:pt x="2705" y="27881"/>
                    <a:pt x="2705" y="27881"/>
                  </a:cubicBezTo>
                  <a:cubicBezTo>
                    <a:pt x="2248" y="28545"/>
                    <a:pt x="1879" y="29100"/>
                    <a:pt x="1576" y="29581"/>
                  </a:cubicBezTo>
                  <a:cubicBezTo>
                    <a:pt x="1319" y="29984"/>
                    <a:pt x="945" y="30593"/>
                    <a:pt x="661" y="31090"/>
                  </a:cubicBezTo>
                  <a:lnTo>
                    <a:pt x="381" y="31584"/>
                  </a:lnTo>
                  <a:cubicBezTo>
                    <a:pt x="1" y="32251"/>
                    <a:pt x="231" y="33107"/>
                    <a:pt x="894" y="33494"/>
                  </a:cubicBezTo>
                  <a:cubicBezTo>
                    <a:pt x="1108" y="33619"/>
                    <a:pt x="1354" y="33684"/>
                    <a:pt x="1601" y="33684"/>
                  </a:cubicBezTo>
                  <a:cubicBezTo>
                    <a:pt x="2100" y="33684"/>
                    <a:pt x="2566" y="33416"/>
                    <a:pt x="2816" y="32986"/>
                  </a:cubicBezTo>
                  <a:cubicBezTo>
                    <a:pt x="3524" y="31771"/>
                    <a:pt x="4288" y="30590"/>
                    <a:pt x="5092" y="29471"/>
                  </a:cubicBezTo>
                  <a:cubicBezTo>
                    <a:pt x="6075" y="30092"/>
                    <a:pt x="7147" y="30585"/>
                    <a:pt x="8287" y="30940"/>
                  </a:cubicBezTo>
                  <a:cubicBezTo>
                    <a:pt x="9638" y="31360"/>
                    <a:pt x="11042" y="31573"/>
                    <a:pt x="12457" y="31573"/>
                  </a:cubicBezTo>
                  <a:cubicBezTo>
                    <a:pt x="14006" y="31573"/>
                    <a:pt x="15509" y="31319"/>
                    <a:pt x="16929" y="30817"/>
                  </a:cubicBezTo>
                  <a:cubicBezTo>
                    <a:pt x="17592" y="30583"/>
                    <a:pt x="18134" y="30310"/>
                    <a:pt x="18585" y="29981"/>
                  </a:cubicBezTo>
                  <a:cubicBezTo>
                    <a:pt x="19243" y="29502"/>
                    <a:pt x="19693" y="28914"/>
                    <a:pt x="19924" y="28231"/>
                  </a:cubicBezTo>
                  <a:cubicBezTo>
                    <a:pt x="20172" y="27496"/>
                    <a:pt x="20143" y="26693"/>
                    <a:pt x="19839" y="25911"/>
                  </a:cubicBezTo>
                  <a:cubicBezTo>
                    <a:pt x="19703" y="25559"/>
                    <a:pt x="19511" y="25219"/>
                    <a:pt x="19276" y="24907"/>
                  </a:cubicBezTo>
                  <a:cubicBezTo>
                    <a:pt x="20308" y="24686"/>
                    <a:pt x="21327" y="24372"/>
                    <a:pt x="22318" y="23969"/>
                  </a:cubicBezTo>
                  <a:cubicBezTo>
                    <a:pt x="23229" y="23599"/>
                    <a:pt x="24379" y="23042"/>
                    <a:pt x="25201" y="22008"/>
                  </a:cubicBezTo>
                  <a:cubicBezTo>
                    <a:pt x="25637" y="21457"/>
                    <a:pt x="25939" y="20781"/>
                    <a:pt x="26049" y="20101"/>
                  </a:cubicBezTo>
                  <a:cubicBezTo>
                    <a:pt x="26179" y="19305"/>
                    <a:pt x="26053" y="18541"/>
                    <a:pt x="25689" y="17885"/>
                  </a:cubicBezTo>
                  <a:cubicBezTo>
                    <a:pt x="25584" y="17696"/>
                    <a:pt x="25459" y="17519"/>
                    <a:pt x="25317" y="17354"/>
                  </a:cubicBezTo>
                  <a:cubicBezTo>
                    <a:pt x="25907" y="17083"/>
                    <a:pt x="26524" y="16766"/>
                    <a:pt x="27177" y="16394"/>
                  </a:cubicBezTo>
                  <a:cubicBezTo>
                    <a:pt x="28006" y="15922"/>
                    <a:pt x="28653" y="15380"/>
                    <a:pt x="29099" y="14784"/>
                  </a:cubicBezTo>
                  <a:cubicBezTo>
                    <a:pt x="29577" y="14146"/>
                    <a:pt x="29823" y="13455"/>
                    <a:pt x="29829" y="12730"/>
                  </a:cubicBezTo>
                  <a:cubicBezTo>
                    <a:pt x="29835" y="11960"/>
                    <a:pt x="29560" y="11210"/>
                    <a:pt x="29031" y="10564"/>
                  </a:cubicBezTo>
                  <a:cubicBezTo>
                    <a:pt x="28620" y="10062"/>
                    <a:pt x="28063" y="9642"/>
                    <a:pt x="27451" y="9372"/>
                  </a:cubicBezTo>
                  <a:cubicBezTo>
                    <a:pt x="27668" y="9170"/>
                    <a:pt x="27859" y="8970"/>
                    <a:pt x="28028" y="8765"/>
                  </a:cubicBezTo>
                  <a:cubicBezTo>
                    <a:pt x="28594" y="8083"/>
                    <a:pt x="28922" y="7347"/>
                    <a:pt x="29004" y="6581"/>
                  </a:cubicBezTo>
                  <a:cubicBezTo>
                    <a:pt x="29104" y="5663"/>
                    <a:pt x="28826" y="4717"/>
                    <a:pt x="28223" y="3921"/>
                  </a:cubicBezTo>
                  <a:cubicBezTo>
                    <a:pt x="27686" y="3211"/>
                    <a:pt x="26928" y="2662"/>
                    <a:pt x="26088" y="2376"/>
                  </a:cubicBezTo>
                  <a:cubicBezTo>
                    <a:pt x="25534" y="2187"/>
                    <a:pt x="24936" y="2090"/>
                    <a:pt x="24308" y="2090"/>
                  </a:cubicBezTo>
                  <a:cubicBezTo>
                    <a:pt x="23449" y="2090"/>
                    <a:pt x="22518" y="2271"/>
                    <a:pt x="21538" y="2624"/>
                  </a:cubicBezTo>
                  <a:cubicBezTo>
                    <a:pt x="21204" y="2745"/>
                    <a:pt x="20871" y="2881"/>
                    <a:pt x="20547" y="3030"/>
                  </a:cubicBezTo>
                  <a:cubicBezTo>
                    <a:pt x="20524" y="2598"/>
                    <a:pt x="20461" y="2221"/>
                    <a:pt x="20355" y="1886"/>
                  </a:cubicBezTo>
                  <a:cubicBezTo>
                    <a:pt x="20155" y="1258"/>
                    <a:pt x="19807" y="767"/>
                    <a:pt x="19316" y="434"/>
                  </a:cubicBezTo>
                  <a:cubicBezTo>
                    <a:pt x="18900" y="150"/>
                    <a:pt x="18400" y="0"/>
                    <a:pt x="17867"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894;p38">
              <a:extLst>
                <a:ext uri="{FF2B5EF4-FFF2-40B4-BE49-F238E27FC236}">
                  <a16:creationId xmlns:a16="http://schemas.microsoft.com/office/drawing/2014/main" id="{E6C6BE33-EDA9-466B-8189-A9AC5098D2AC}"/>
                </a:ext>
              </a:extLst>
            </p:cNvPr>
            <p:cNvSpPr/>
            <p:nvPr/>
          </p:nvSpPr>
          <p:spPr>
            <a:xfrm rot="629535">
              <a:off x="-45056" y="2127735"/>
              <a:ext cx="1250870" cy="1334341"/>
            </a:xfrm>
            <a:custGeom>
              <a:avLst/>
              <a:gdLst/>
              <a:ahLst/>
              <a:cxnLst/>
              <a:rect l="l" t="t" r="r" b="b"/>
              <a:pathLst>
                <a:path w="27139" h="28950" extrusionOk="0">
                  <a:moveTo>
                    <a:pt x="16481" y="1"/>
                  </a:moveTo>
                  <a:cubicBezTo>
                    <a:pt x="16232" y="1"/>
                    <a:pt x="15978" y="62"/>
                    <a:pt x="15753" y="168"/>
                  </a:cubicBezTo>
                  <a:cubicBezTo>
                    <a:pt x="15298" y="382"/>
                    <a:pt x="14937" y="751"/>
                    <a:pt x="14607" y="1130"/>
                  </a:cubicBezTo>
                  <a:cubicBezTo>
                    <a:pt x="13258" y="2683"/>
                    <a:pt x="12246" y="4527"/>
                    <a:pt x="11663" y="6501"/>
                  </a:cubicBezTo>
                  <a:cubicBezTo>
                    <a:pt x="11127" y="5942"/>
                    <a:pt x="11071" y="4440"/>
                    <a:pt x="10362" y="4132"/>
                  </a:cubicBezTo>
                  <a:cubicBezTo>
                    <a:pt x="10254" y="4085"/>
                    <a:pt x="10139" y="4066"/>
                    <a:pt x="10023" y="4066"/>
                  </a:cubicBezTo>
                  <a:cubicBezTo>
                    <a:pt x="9835" y="4066"/>
                    <a:pt x="9642" y="4116"/>
                    <a:pt x="9465" y="4183"/>
                  </a:cubicBezTo>
                  <a:cubicBezTo>
                    <a:pt x="7783" y="4811"/>
                    <a:pt x="6878" y="6634"/>
                    <a:pt x="6426" y="8370"/>
                  </a:cubicBezTo>
                  <a:cubicBezTo>
                    <a:pt x="5943" y="10225"/>
                    <a:pt x="5792" y="12165"/>
                    <a:pt x="5982" y="14071"/>
                  </a:cubicBezTo>
                  <a:cubicBezTo>
                    <a:pt x="5710" y="13205"/>
                    <a:pt x="5198" y="11624"/>
                    <a:pt x="4559" y="10980"/>
                  </a:cubicBezTo>
                  <a:cubicBezTo>
                    <a:pt x="4153" y="10571"/>
                    <a:pt x="3563" y="10307"/>
                    <a:pt x="3000" y="10307"/>
                  </a:cubicBezTo>
                  <a:cubicBezTo>
                    <a:pt x="2675" y="10307"/>
                    <a:pt x="2359" y="10395"/>
                    <a:pt x="2093" y="10595"/>
                  </a:cubicBezTo>
                  <a:cubicBezTo>
                    <a:pt x="1869" y="10765"/>
                    <a:pt x="1700" y="10996"/>
                    <a:pt x="1545" y="11232"/>
                  </a:cubicBezTo>
                  <a:cubicBezTo>
                    <a:pt x="241" y="13251"/>
                    <a:pt x="0" y="15813"/>
                    <a:pt x="385" y="18187"/>
                  </a:cubicBezTo>
                  <a:cubicBezTo>
                    <a:pt x="768" y="20560"/>
                    <a:pt x="1724" y="22798"/>
                    <a:pt x="2672" y="25005"/>
                  </a:cubicBezTo>
                  <a:cubicBezTo>
                    <a:pt x="2869" y="25470"/>
                    <a:pt x="3352" y="26314"/>
                    <a:pt x="3758" y="26609"/>
                  </a:cubicBezTo>
                  <a:cubicBezTo>
                    <a:pt x="5862" y="28144"/>
                    <a:pt x="8470" y="28949"/>
                    <a:pt x="11073" y="28949"/>
                  </a:cubicBezTo>
                  <a:cubicBezTo>
                    <a:pt x="12443" y="28949"/>
                    <a:pt x="13813" y="28726"/>
                    <a:pt x="15107" y="28269"/>
                  </a:cubicBezTo>
                  <a:cubicBezTo>
                    <a:pt x="16023" y="27944"/>
                    <a:pt x="16985" y="27420"/>
                    <a:pt x="17295" y="26499"/>
                  </a:cubicBezTo>
                  <a:cubicBezTo>
                    <a:pt x="17610" y="25562"/>
                    <a:pt x="17116" y="24509"/>
                    <a:pt x="16360" y="23874"/>
                  </a:cubicBezTo>
                  <a:cubicBezTo>
                    <a:pt x="15604" y="23240"/>
                    <a:pt x="14632" y="22936"/>
                    <a:pt x="13689" y="22646"/>
                  </a:cubicBezTo>
                  <a:lnTo>
                    <a:pt x="13689" y="22646"/>
                  </a:lnTo>
                  <a:cubicBezTo>
                    <a:pt x="13913" y="22657"/>
                    <a:pt x="14138" y="22662"/>
                    <a:pt x="14362" y="22662"/>
                  </a:cubicBezTo>
                  <a:cubicBezTo>
                    <a:pt x="16432" y="22662"/>
                    <a:pt x="18526" y="22215"/>
                    <a:pt x="20438" y="21438"/>
                  </a:cubicBezTo>
                  <a:cubicBezTo>
                    <a:pt x="21320" y="21080"/>
                    <a:pt x="22197" y="20620"/>
                    <a:pt x="22787" y="19877"/>
                  </a:cubicBezTo>
                  <a:cubicBezTo>
                    <a:pt x="23379" y="19132"/>
                    <a:pt x="23621" y="18042"/>
                    <a:pt x="23156" y="17212"/>
                  </a:cubicBezTo>
                  <a:cubicBezTo>
                    <a:pt x="22825" y="16621"/>
                    <a:pt x="22189" y="16246"/>
                    <a:pt x="21532" y="16078"/>
                  </a:cubicBezTo>
                  <a:cubicBezTo>
                    <a:pt x="21058" y="15956"/>
                    <a:pt x="20568" y="15930"/>
                    <a:pt x="20077" y="15930"/>
                  </a:cubicBezTo>
                  <a:cubicBezTo>
                    <a:pt x="19886" y="15930"/>
                    <a:pt x="19696" y="15934"/>
                    <a:pt x="19506" y="15938"/>
                  </a:cubicBezTo>
                  <a:cubicBezTo>
                    <a:pt x="21475" y="15794"/>
                    <a:pt x="23426" y="14916"/>
                    <a:pt x="25141" y="13939"/>
                  </a:cubicBezTo>
                  <a:cubicBezTo>
                    <a:pt x="26120" y="13382"/>
                    <a:pt x="27120" y="12532"/>
                    <a:pt x="27129" y="11406"/>
                  </a:cubicBezTo>
                  <a:cubicBezTo>
                    <a:pt x="27138" y="10426"/>
                    <a:pt x="26348" y="9584"/>
                    <a:pt x="25440" y="9219"/>
                  </a:cubicBezTo>
                  <a:cubicBezTo>
                    <a:pt x="24707" y="8925"/>
                    <a:pt x="23908" y="8875"/>
                    <a:pt x="23113" y="8875"/>
                  </a:cubicBezTo>
                  <a:cubicBezTo>
                    <a:pt x="22923" y="8875"/>
                    <a:pt x="22733" y="8878"/>
                    <a:pt x="22544" y="8881"/>
                  </a:cubicBezTo>
                  <a:cubicBezTo>
                    <a:pt x="23168" y="8509"/>
                    <a:pt x="23768" y="8189"/>
                    <a:pt x="24355" y="7761"/>
                  </a:cubicBezTo>
                  <a:cubicBezTo>
                    <a:pt x="25265" y="7095"/>
                    <a:pt x="26191" y="6246"/>
                    <a:pt x="26312" y="5126"/>
                  </a:cubicBezTo>
                  <a:cubicBezTo>
                    <a:pt x="26447" y="3880"/>
                    <a:pt x="25463" y="2709"/>
                    <a:pt x="24277" y="2305"/>
                  </a:cubicBezTo>
                  <a:cubicBezTo>
                    <a:pt x="23838" y="2155"/>
                    <a:pt x="23382" y="2091"/>
                    <a:pt x="22921" y="2091"/>
                  </a:cubicBezTo>
                  <a:cubicBezTo>
                    <a:pt x="22137" y="2091"/>
                    <a:pt x="21341" y="2277"/>
                    <a:pt x="20598" y="2546"/>
                  </a:cubicBezTo>
                  <a:cubicBezTo>
                    <a:pt x="19615" y="2901"/>
                    <a:pt x="18681" y="3397"/>
                    <a:pt x="17836" y="4012"/>
                  </a:cubicBezTo>
                  <a:cubicBezTo>
                    <a:pt x="17928" y="3373"/>
                    <a:pt x="17870" y="2590"/>
                    <a:pt x="17856" y="1944"/>
                  </a:cubicBezTo>
                  <a:cubicBezTo>
                    <a:pt x="17841" y="1299"/>
                    <a:pt x="17724" y="569"/>
                    <a:pt x="17192" y="206"/>
                  </a:cubicBezTo>
                  <a:cubicBezTo>
                    <a:pt x="16983" y="64"/>
                    <a:pt x="16734" y="1"/>
                    <a:pt x="16481" y="1"/>
                  </a:cubicBezTo>
                  <a:close/>
                </a:path>
              </a:pathLst>
            </a:custGeom>
            <a:solidFill>
              <a:srgbClr val="FF75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8" name="Google Shape;895;p38">
              <a:extLst>
                <a:ext uri="{FF2B5EF4-FFF2-40B4-BE49-F238E27FC236}">
                  <a16:creationId xmlns:a16="http://schemas.microsoft.com/office/drawing/2014/main" id="{60C9910B-BB61-463B-8D5F-B27CEF30CB9F}"/>
                </a:ext>
              </a:extLst>
            </p:cNvPr>
            <p:cNvGrpSpPr/>
            <p:nvPr/>
          </p:nvGrpSpPr>
          <p:grpSpPr>
            <a:xfrm rot="629535">
              <a:off x="-49359" y="2133521"/>
              <a:ext cx="1237734" cy="1424726"/>
              <a:chOff x="9134617" y="876490"/>
              <a:chExt cx="2285947" cy="2631299"/>
            </a:xfrm>
          </p:grpSpPr>
          <p:sp>
            <p:nvSpPr>
              <p:cNvPr id="39" name="Google Shape;896;p38">
                <a:extLst>
                  <a:ext uri="{FF2B5EF4-FFF2-40B4-BE49-F238E27FC236}">
                    <a16:creationId xmlns:a16="http://schemas.microsoft.com/office/drawing/2014/main" id="{8EB7A182-1E90-4235-9E1E-72A37B650C35}"/>
                  </a:ext>
                </a:extLst>
              </p:cNvPr>
              <p:cNvSpPr/>
              <p:nvPr/>
            </p:nvSpPr>
            <p:spPr>
              <a:xfrm>
                <a:off x="9134617" y="876490"/>
                <a:ext cx="2285947" cy="2631299"/>
              </a:xfrm>
              <a:custGeom>
                <a:avLst/>
                <a:gdLst/>
                <a:ahLst/>
                <a:cxnLst/>
                <a:rect l="l" t="t" r="r" b="b"/>
                <a:pathLst>
                  <a:path w="26854" h="30911" extrusionOk="0">
                    <a:moveTo>
                      <a:pt x="16236" y="1"/>
                    </a:moveTo>
                    <a:cubicBezTo>
                      <a:pt x="16190" y="1"/>
                      <a:pt x="16151" y="34"/>
                      <a:pt x="16144" y="81"/>
                    </a:cubicBezTo>
                    <a:lnTo>
                      <a:pt x="16044" y="850"/>
                    </a:lnTo>
                    <a:cubicBezTo>
                      <a:pt x="15901" y="1955"/>
                      <a:pt x="15698" y="3594"/>
                      <a:pt x="15559" y="4702"/>
                    </a:cubicBezTo>
                    <a:cubicBezTo>
                      <a:pt x="15285" y="6906"/>
                      <a:pt x="14897" y="10150"/>
                      <a:pt x="14632" y="12375"/>
                    </a:cubicBezTo>
                    <a:cubicBezTo>
                      <a:pt x="13395" y="13672"/>
                      <a:pt x="12194" y="15006"/>
                      <a:pt x="11027" y="16366"/>
                    </a:cubicBezTo>
                    <a:cubicBezTo>
                      <a:pt x="10625" y="16837"/>
                      <a:pt x="10222" y="17307"/>
                      <a:pt x="9820" y="17778"/>
                    </a:cubicBezTo>
                    <a:cubicBezTo>
                      <a:pt x="9688" y="15349"/>
                      <a:pt x="9494" y="11972"/>
                      <a:pt x="9358" y="9655"/>
                    </a:cubicBezTo>
                    <a:cubicBezTo>
                      <a:pt x="9288" y="8434"/>
                      <a:pt x="9172" y="6628"/>
                      <a:pt x="9095" y="5412"/>
                    </a:cubicBezTo>
                    <a:lnTo>
                      <a:pt x="9041" y="4564"/>
                    </a:lnTo>
                    <a:cubicBezTo>
                      <a:pt x="9037" y="4514"/>
                      <a:pt x="8996" y="4477"/>
                      <a:pt x="8946" y="4477"/>
                    </a:cubicBezTo>
                    <a:cubicBezTo>
                      <a:pt x="8945" y="4477"/>
                      <a:pt x="8945" y="4477"/>
                      <a:pt x="8944" y="4477"/>
                    </a:cubicBezTo>
                    <a:cubicBezTo>
                      <a:pt x="8894" y="4480"/>
                      <a:pt x="8854" y="4523"/>
                      <a:pt x="8857" y="4572"/>
                    </a:cubicBezTo>
                    <a:cubicBezTo>
                      <a:pt x="8922" y="6127"/>
                      <a:pt x="9022" y="8110"/>
                      <a:pt x="9096" y="9669"/>
                    </a:cubicBezTo>
                    <a:cubicBezTo>
                      <a:pt x="9216" y="12091"/>
                      <a:pt x="9410" y="15653"/>
                      <a:pt x="9543" y="18104"/>
                    </a:cubicBezTo>
                    <a:cubicBezTo>
                      <a:pt x="7830" y="20112"/>
                      <a:pt x="6128" y="22132"/>
                      <a:pt x="4494" y="24205"/>
                    </a:cubicBezTo>
                    <a:cubicBezTo>
                      <a:pt x="4138" y="21695"/>
                      <a:pt x="3632" y="18177"/>
                      <a:pt x="3280" y="15769"/>
                    </a:cubicBezTo>
                    <a:cubicBezTo>
                      <a:pt x="3096" y="14511"/>
                      <a:pt x="2814" y="12647"/>
                      <a:pt x="2628" y="11394"/>
                    </a:cubicBezTo>
                    <a:lnTo>
                      <a:pt x="2494" y="10520"/>
                    </a:lnTo>
                    <a:cubicBezTo>
                      <a:pt x="2487" y="10474"/>
                      <a:pt x="2448" y="10442"/>
                      <a:pt x="2402" y="10442"/>
                    </a:cubicBezTo>
                    <a:cubicBezTo>
                      <a:pt x="2398" y="10442"/>
                      <a:pt x="2394" y="10442"/>
                      <a:pt x="2390" y="10443"/>
                    </a:cubicBezTo>
                    <a:cubicBezTo>
                      <a:pt x="2340" y="10449"/>
                      <a:pt x="2304" y="10495"/>
                      <a:pt x="2310" y="10547"/>
                    </a:cubicBezTo>
                    <a:cubicBezTo>
                      <a:pt x="2519" y="12151"/>
                      <a:pt x="2800" y="14198"/>
                      <a:pt x="3018" y="15808"/>
                    </a:cubicBezTo>
                    <a:cubicBezTo>
                      <a:pt x="3361" y="18314"/>
                      <a:pt x="3884" y="22001"/>
                      <a:pt x="4241" y="24527"/>
                    </a:cubicBezTo>
                    <a:cubicBezTo>
                      <a:pt x="4207" y="24569"/>
                      <a:pt x="4175" y="24610"/>
                      <a:pt x="4143" y="24652"/>
                    </a:cubicBezTo>
                    <a:cubicBezTo>
                      <a:pt x="3514" y="25463"/>
                      <a:pt x="2878" y="26323"/>
                      <a:pt x="2290" y="27165"/>
                    </a:cubicBezTo>
                    <a:cubicBezTo>
                      <a:pt x="1925" y="27695"/>
                      <a:pt x="1533" y="28277"/>
                      <a:pt x="1191" y="28821"/>
                    </a:cubicBezTo>
                    <a:cubicBezTo>
                      <a:pt x="912" y="29258"/>
                      <a:pt x="561" y="29831"/>
                      <a:pt x="307" y="30278"/>
                    </a:cubicBezTo>
                    <a:lnTo>
                      <a:pt x="26" y="30772"/>
                    </a:lnTo>
                    <a:cubicBezTo>
                      <a:pt x="1" y="30815"/>
                      <a:pt x="15" y="30872"/>
                      <a:pt x="60" y="30898"/>
                    </a:cubicBezTo>
                    <a:cubicBezTo>
                      <a:pt x="75" y="30907"/>
                      <a:pt x="91" y="30911"/>
                      <a:pt x="107" y="30911"/>
                    </a:cubicBezTo>
                    <a:cubicBezTo>
                      <a:pt x="139" y="30911"/>
                      <a:pt x="170" y="30894"/>
                      <a:pt x="186" y="30865"/>
                    </a:cubicBezTo>
                    <a:cubicBezTo>
                      <a:pt x="945" y="29563"/>
                      <a:pt x="1767" y="28296"/>
                      <a:pt x="2653" y="27075"/>
                    </a:cubicBezTo>
                    <a:cubicBezTo>
                      <a:pt x="3230" y="26270"/>
                      <a:pt x="3829" y="25482"/>
                      <a:pt x="4441" y="24704"/>
                    </a:cubicBezTo>
                    <a:cubicBezTo>
                      <a:pt x="5242" y="24816"/>
                      <a:pt x="6749" y="25024"/>
                      <a:pt x="7508" y="25131"/>
                    </a:cubicBezTo>
                    <a:cubicBezTo>
                      <a:pt x="10524" y="25545"/>
                      <a:pt x="13914" y="26012"/>
                      <a:pt x="16918" y="26398"/>
                    </a:cubicBezTo>
                    <a:cubicBezTo>
                      <a:pt x="16921" y="26399"/>
                      <a:pt x="16925" y="26399"/>
                      <a:pt x="16928" y="26399"/>
                    </a:cubicBezTo>
                    <a:cubicBezTo>
                      <a:pt x="16969" y="26399"/>
                      <a:pt x="17007" y="26369"/>
                      <a:pt x="17013" y="26328"/>
                    </a:cubicBezTo>
                    <a:cubicBezTo>
                      <a:pt x="17019" y="26282"/>
                      <a:pt x="16987" y="26239"/>
                      <a:pt x="16941" y="26232"/>
                    </a:cubicBezTo>
                    <a:cubicBezTo>
                      <a:pt x="13401" y="25693"/>
                      <a:pt x="9535" y="25132"/>
                      <a:pt x="5981" y="24625"/>
                    </a:cubicBezTo>
                    <a:cubicBezTo>
                      <a:pt x="5981" y="24625"/>
                      <a:pt x="4996" y="24485"/>
                      <a:pt x="4652" y="24436"/>
                    </a:cubicBezTo>
                    <a:cubicBezTo>
                      <a:pt x="5842" y="22935"/>
                      <a:pt x="7081" y="21472"/>
                      <a:pt x="8316" y="20010"/>
                    </a:cubicBezTo>
                    <a:cubicBezTo>
                      <a:pt x="8794" y="19442"/>
                      <a:pt x="9272" y="18875"/>
                      <a:pt x="9754" y="18308"/>
                    </a:cubicBezTo>
                    <a:cubicBezTo>
                      <a:pt x="13750" y="18788"/>
                      <a:pt x="18342" y="19333"/>
                      <a:pt x="22326" y="19771"/>
                    </a:cubicBezTo>
                    <a:cubicBezTo>
                      <a:pt x="22329" y="19771"/>
                      <a:pt x="22333" y="19771"/>
                      <a:pt x="22336" y="19771"/>
                    </a:cubicBezTo>
                    <a:cubicBezTo>
                      <a:pt x="22377" y="19771"/>
                      <a:pt x="22413" y="19740"/>
                      <a:pt x="22419" y="19697"/>
                    </a:cubicBezTo>
                    <a:cubicBezTo>
                      <a:pt x="22426" y="19652"/>
                      <a:pt x="22392" y="19608"/>
                      <a:pt x="22347" y="19603"/>
                    </a:cubicBezTo>
                    <a:lnTo>
                      <a:pt x="21557" y="19498"/>
                    </a:lnTo>
                    <a:cubicBezTo>
                      <a:pt x="17934" y="19024"/>
                      <a:pt x="13648" y="18484"/>
                      <a:pt x="9982" y="18037"/>
                    </a:cubicBezTo>
                    <a:cubicBezTo>
                      <a:pt x="11564" y="16179"/>
                      <a:pt x="13171" y="14343"/>
                      <a:pt x="14843" y="12565"/>
                    </a:cubicBezTo>
                    <a:cubicBezTo>
                      <a:pt x="18703" y="12193"/>
                      <a:pt x="22938" y="11778"/>
                      <a:pt x="26777" y="11365"/>
                    </a:cubicBezTo>
                    <a:cubicBezTo>
                      <a:pt x="26820" y="11361"/>
                      <a:pt x="26853" y="11320"/>
                      <a:pt x="26849" y="11274"/>
                    </a:cubicBezTo>
                    <a:cubicBezTo>
                      <a:pt x="26845" y="11231"/>
                      <a:pt x="26808" y="11197"/>
                      <a:pt x="26764" y="11197"/>
                    </a:cubicBezTo>
                    <a:cubicBezTo>
                      <a:pt x="26762" y="11197"/>
                      <a:pt x="26759" y="11197"/>
                      <a:pt x="26757" y="11197"/>
                    </a:cubicBezTo>
                    <a:lnTo>
                      <a:pt x="26006" y="11260"/>
                    </a:lnTo>
                    <a:cubicBezTo>
                      <a:pt x="22533" y="11555"/>
                      <a:pt x="18656" y="11908"/>
                      <a:pt x="15145" y="12240"/>
                    </a:cubicBezTo>
                    <a:cubicBezTo>
                      <a:pt x="16278" y="11048"/>
                      <a:pt x="17441" y="9885"/>
                      <a:pt x="18648" y="8765"/>
                    </a:cubicBezTo>
                    <a:cubicBezTo>
                      <a:pt x="19329" y="8126"/>
                      <a:pt x="20041" y="7479"/>
                      <a:pt x="20742" y="6862"/>
                    </a:cubicBezTo>
                    <a:cubicBezTo>
                      <a:pt x="21865" y="5872"/>
                      <a:pt x="23044" y="4891"/>
                      <a:pt x="24215" y="3957"/>
                    </a:cubicBezTo>
                    <a:cubicBezTo>
                      <a:pt x="24252" y="3929"/>
                      <a:pt x="24258" y="3876"/>
                      <a:pt x="24229" y="3838"/>
                    </a:cubicBezTo>
                    <a:cubicBezTo>
                      <a:pt x="24212" y="3817"/>
                      <a:pt x="24188" y="3806"/>
                      <a:pt x="24163" y="3806"/>
                    </a:cubicBezTo>
                    <a:cubicBezTo>
                      <a:pt x="24144" y="3806"/>
                      <a:pt x="24126" y="3812"/>
                      <a:pt x="24111" y="3824"/>
                    </a:cubicBezTo>
                    <a:cubicBezTo>
                      <a:pt x="23364" y="4399"/>
                      <a:pt x="22621" y="4989"/>
                      <a:pt x="21895" y="5593"/>
                    </a:cubicBezTo>
                    <a:cubicBezTo>
                      <a:pt x="21669" y="5777"/>
                      <a:pt x="21240" y="6141"/>
                      <a:pt x="21025" y="6321"/>
                    </a:cubicBezTo>
                    <a:cubicBezTo>
                      <a:pt x="18907" y="8112"/>
                      <a:pt x="16894" y="10023"/>
                      <a:pt x="14971" y="12019"/>
                    </a:cubicBezTo>
                    <a:cubicBezTo>
                      <a:pt x="15232" y="9821"/>
                      <a:pt x="15581" y="6809"/>
                      <a:pt x="15817" y="4732"/>
                    </a:cubicBezTo>
                    <a:cubicBezTo>
                      <a:pt x="15946" y="3622"/>
                      <a:pt x="16123" y="1978"/>
                      <a:pt x="16246" y="874"/>
                    </a:cubicBezTo>
                    <a:lnTo>
                      <a:pt x="16328" y="102"/>
                    </a:lnTo>
                    <a:cubicBezTo>
                      <a:pt x="16333" y="52"/>
                      <a:pt x="16298" y="8"/>
                      <a:pt x="16248" y="1"/>
                    </a:cubicBezTo>
                    <a:cubicBezTo>
                      <a:pt x="16244" y="1"/>
                      <a:pt x="16240" y="1"/>
                      <a:pt x="16236"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897;p38">
                <a:extLst>
                  <a:ext uri="{FF2B5EF4-FFF2-40B4-BE49-F238E27FC236}">
                    <a16:creationId xmlns:a16="http://schemas.microsoft.com/office/drawing/2014/main" id="{A9AAEAD4-1901-4E32-9C7D-708913586A60}"/>
                  </a:ext>
                </a:extLst>
              </p:cNvPr>
              <p:cNvSpPr/>
              <p:nvPr/>
            </p:nvSpPr>
            <p:spPr>
              <a:xfrm>
                <a:off x="10801188" y="2411373"/>
                <a:ext cx="54054" cy="54310"/>
              </a:xfrm>
              <a:custGeom>
                <a:avLst/>
                <a:gdLst/>
                <a:ahLst/>
                <a:cxnLst/>
                <a:rect l="l" t="t" r="r" b="b"/>
                <a:pathLst>
                  <a:path w="635" h="638" extrusionOk="0">
                    <a:moveTo>
                      <a:pt x="486" y="1"/>
                    </a:moveTo>
                    <a:cubicBezTo>
                      <a:pt x="474" y="1"/>
                      <a:pt x="463" y="2"/>
                      <a:pt x="451" y="6"/>
                    </a:cubicBezTo>
                    <a:cubicBezTo>
                      <a:pt x="391" y="21"/>
                      <a:pt x="343" y="49"/>
                      <a:pt x="298" y="79"/>
                    </a:cubicBezTo>
                    <a:cubicBezTo>
                      <a:pt x="163" y="174"/>
                      <a:pt x="52" y="300"/>
                      <a:pt x="17" y="466"/>
                    </a:cubicBezTo>
                    <a:cubicBezTo>
                      <a:pt x="0" y="555"/>
                      <a:pt x="74" y="637"/>
                      <a:pt x="160" y="637"/>
                    </a:cubicBezTo>
                    <a:cubicBezTo>
                      <a:pt x="172" y="637"/>
                      <a:pt x="185" y="635"/>
                      <a:pt x="198" y="632"/>
                    </a:cubicBezTo>
                    <a:cubicBezTo>
                      <a:pt x="259" y="615"/>
                      <a:pt x="306" y="587"/>
                      <a:pt x="350" y="556"/>
                    </a:cubicBezTo>
                    <a:cubicBezTo>
                      <a:pt x="481" y="457"/>
                      <a:pt x="584" y="322"/>
                      <a:pt x="618" y="158"/>
                    </a:cubicBezTo>
                    <a:cubicBezTo>
                      <a:pt x="635" y="76"/>
                      <a:pt x="565" y="1"/>
                      <a:pt x="486"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898;p38">
                <a:extLst>
                  <a:ext uri="{FF2B5EF4-FFF2-40B4-BE49-F238E27FC236}">
                    <a16:creationId xmlns:a16="http://schemas.microsoft.com/office/drawing/2014/main" id="{86BE0C60-C542-4F0E-B8E1-BB21AF5C6386}"/>
                  </a:ext>
                </a:extLst>
              </p:cNvPr>
              <p:cNvSpPr/>
              <p:nvPr/>
            </p:nvSpPr>
            <p:spPr>
              <a:xfrm>
                <a:off x="10714446" y="2392646"/>
                <a:ext cx="50139" cy="52863"/>
              </a:xfrm>
              <a:custGeom>
                <a:avLst/>
                <a:gdLst/>
                <a:ahLst/>
                <a:cxnLst/>
                <a:rect l="l" t="t" r="r" b="b"/>
                <a:pathLst>
                  <a:path w="589" h="621" extrusionOk="0">
                    <a:moveTo>
                      <a:pt x="443" y="1"/>
                    </a:moveTo>
                    <a:cubicBezTo>
                      <a:pt x="431" y="1"/>
                      <a:pt x="418" y="2"/>
                      <a:pt x="406" y="6"/>
                    </a:cubicBezTo>
                    <a:cubicBezTo>
                      <a:pt x="348" y="22"/>
                      <a:pt x="302" y="50"/>
                      <a:pt x="260" y="79"/>
                    </a:cubicBezTo>
                    <a:cubicBezTo>
                      <a:pt x="135" y="172"/>
                      <a:pt x="34" y="295"/>
                      <a:pt x="12" y="456"/>
                    </a:cubicBezTo>
                    <a:cubicBezTo>
                      <a:pt x="1" y="543"/>
                      <a:pt x="75" y="621"/>
                      <a:pt x="158" y="621"/>
                    </a:cubicBezTo>
                    <a:cubicBezTo>
                      <a:pt x="172" y="621"/>
                      <a:pt x="186" y="619"/>
                      <a:pt x="199" y="614"/>
                    </a:cubicBezTo>
                    <a:cubicBezTo>
                      <a:pt x="257" y="597"/>
                      <a:pt x="302" y="569"/>
                      <a:pt x="342" y="540"/>
                    </a:cubicBezTo>
                    <a:cubicBezTo>
                      <a:pt x="464" y="442"/>
                      <a:pt x="555" y="310"/>
                      <a:pt x="577" y="151"/>
                    </a:cubicBezTo>
                    <a:cubicBezTo>
                      <a:pt x="588" y="71"/>
                      <a:pt x="520" y="1"/>
                      <a:pt x="443"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899;p38">
                <a:extLst>
                  <a:ext uri="{FF2B5EF4-FFF2-40B4-BE49-F238E27FC236}">
                    <a16:creationId xmlns:a16="http://schemas.microsoft.com/office/drawing/2014/main" id="{1D3CD094-86FA-42CB-8899-3EA63C79D649}"/>
                  </a:ext>
                </a:extLst>
              </p:cNvPr>
              <p:cNvSpPr/>
              <p:nvPr/>
            </p:nvSpPr>
            <p:spPr>
              <a:xfrm>
                <a:off x="10620298" y="2367789"/>
                <a:ext cx="54480" cy="59928"/>
              </a:xfrm>
              <a:custGeom>
                <a:avLst/>
                <a:gdLst/>
                <a:ahLst/>
                <a:cxnLst/>
                <a:rect l="l" t="t" r="r" b="b"/>
                <a:pathLst>
                  <a:path w="640" h="704" extrusionOk="0">
                    <a:moveTo>
                      <a:pt x="486" y="1"/>
                    </a:moveTo>
                    <a:cubicBezTo>
                      <a:pt x="478" y="1"/>
                      <a:pt x="471" y="2"/>
                      <a:pt x="463" y="3"/>
                    </a:cubicBezTo>
                    <a:cubicBezTo>
                      <a:pt x="394" y="14"/>
                      <a:pt x="334" y="45"/>
                      <a:pt x="279" y="81"/>
                    </a:cubicBezTo>
                    <a:cubicBezTo>
                      <a:pt x="171" y="154"/>
                      <a:pt x="86" y="258"/>
                      <a:pt x="39" y="380"/>
                    </a:cubicBezTo>
                    <a:cubicBezTo>
                      <a:pt x="16" y="440"/>
                      <a:pt x="1" y="506"/>
                      <a:pt x="6" y="575"/>
                    </a:cubicBezTo>
                    <a:cubicBezTo>
                      <a:pt x="7" y="597"/>
                      <a:pt x="16" y="622"/>
                      <a:pt x="28" y="642"/>
                    </a:cubicBezTo>
                    <a:cubicBezTo>
                      <a:pt x="55" y="683"/>
                      <a:pt x="99" y="704"/>
                      <a:pt x="145" y="704"/>
                    </a:cubicBezTo>
                    <a:cubicBezTo>
                      <a:pt x="174" y="704"/>
                      <a:pt x="205" y="694"/>
                      <a:pt x="231" y="675"/>
                    </a:cubicBezTo>
                    <a:cubicBezTo>
                      <a:pt x="281" y="642"/>
                      <a:pt x="318" y="606"/>
                      <a:pt x="354" y="569"/>
                    </a:cubicBezTo>
                    <a:cubicBezTo>
                      <a:pt x="460" y="450"/>
                      <a:pt x="544" y="333"/>
                      <a:pt x="602" y="181"/>
                    </a:cubicBezTo>
                    <a:cubicBezTo>
                      <a:pt x="639" y="95"/>
                      <a:pt x="574" y="1"/>
                      <a:pt x="486"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00;p38">
                <a:extLst>
                  <a:ext uri="{FF2B5EF4-FFF2-40B4-BE49-F238E27FC236}">
                    <a16:creationId xmlns:a16="http://schemas.microsoft.com/office/drawing/2014/main" id="{9D7AD626-33AD-4B73-888A-88C68D7556D7}"/>
                  </a:ext>
                </a:extLst>
              </p:cNvPr>
              <p:cNvSpPr/>
              <p:nvPr/>
            </p:nvSpPr>
            <p:spPr>
              <a:xfrm>
                <a:off x="9983395" y="1570596"/>
                <a:ext cx="76868" cy="40349"/>
              </a:xfrm>
              <a:custGeom>
                <a:avLst/>
                <a:gdLst/>
                <a:ahLst/>
                <a:cxnLst/>
                <a:rect l="l" t="t" r="r" b="b"/>
                <a:pathLst>
                  <a:path w="903" h="474" extrusionOk="0">
                    <a:moveTo>
                      <a:pt x="617" y="0"/>
                    </a:moveTo>
                    <a:cubicBezTo>
                      <a:pt x="536" y="0"/>
                      <a:pt x="456" y="15"/>
                      <a:pt x="377" y="37"/>
                    </a:cubicBezTo>
                    <a:cubicBezTo>
                      <a:pt x="247" y="78"/>
                      <a:pt x="126" y="139"/>
                      <a:pt x="37" y="247"/>
                    </a:cubicBezTo>
                    <a:cubicBezTo>
                      <a:pt x="20" y="268"/>
                      <a:pt x="10" y="293"/>
                      <a:pt x="7" y="323"/>
                    </a:cubicBezTo>
                    <a:cubicBezTo>
                      <a:pt x="0" y="399"/>
                      <a:pt x="59" y="467"/>
                      <a:pt x="138" y="472"/>
                    </a:cubicBezTo>
                    <a:cubicBezTo>
                      <a:pt x="153" y="473"/>
                      <a:pt x="169" y="473"/>
                      <a:pt x="184" y="473"/>
                    </a:cubicBezTo>
                    <a:cubicBezTo>
                      <a:pt x="294" y="473"/>
                      <a:pt x="394" y="447"/>
                      <a:pt x="498" y="414"/>
                    </a:cubicBezTo>
                    <a:cubicBezTo>
                      <a:pt x="615" y="372"/>
                      <a:pt x="723" y="326"/>
                      <a:pt x="823" y="244"/>
                    </a:cubicBezTo>
                    <a:cubicBezTo>
                      <a:pt x="903" y="182"/>
                      <a:pt x="877" y="49"/>
                      <a:pt x="779" y="21"/>
                    </a:cubicBezTo>
                    <a:cubicBezTo>
                      <a:pt x="724" y="6"/>
                      <a:pt x="671" y="0"/>
                      <a:pt x="617"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01;p38">
                <a:extLst>
                  <a:ext uri="{FF2B5EF4-FFF2-40B4-BE49-F238E27FC236}">
                    <a16:creationId xmlns:a16="http://schemas.microsoft.com/office/drawing/2014/main" id="{A57D8A55-4013-4251-A1ED-D9214D75A62D}"/>
                  </a:ext>
                </a:extLst>
              </p:cNvPr>
              <p:cNvSpPr/>
              <p:nvPr/>
            </p:nvSpPr>
            <p:spPr>
              <a:xfrm>
                <a:off x="9975223" y="1497219"/>
                <a:ext cx="66568" cy="35923"/>
              </a:xfrm>
              <a:custGeom>
                <a:avLst/>
                <a:gdLst/>
                <a:ahLst/>
                <a:cxnLst/>
                <a:rect l="l" t="t" r="r" b="b"/>
                <a:pathLst>
                  <a:path w="782" h="422" extrusionOk="0">
                    <a:moveTo>
                      <a:pt x="463" y="1"/>
                    </a:moveTo>
                    <a:cubicBezTo>
                      <a:pt x="367" y="1"/>
                      <a:pt x="271" y="25"/>
                      <a:pt x="185" y="68"/>
                    </a:cubicBezTo>
                    <a:cubicBezTo>
                      <a:pt x="120" y="104"/>
                      <a:pt x="42" y="156"/>
                      <a:pt x="19" y="235"/>
                    </a:cubicBezTo>
                    <a:cubicBezTo>
                      <a:pt x="1" y="315"/>
                      <a:pt x="54" y="395"/>
                      <a:pt x="134" y="409"/>
                    </a:cubicBezTo>
                    <a:cubicBezTo>
                      <a:pt x="173" y="419"/>
                      <a:pt x="208" y="422"/>
                      <a:pt x="242" y="422"/>
                    </a:cubicBezTo>
                    <a:cubicBezTo>
                      <a:pt x="258" y="422"/>
                      <a:pt x="274" y="421"/>
                      <a:pt x="290" y="420"/>
                    </a:cubicBezTo>
                    <a:cubicBezTo>
                      <a:pt x="439" y="407"/>
                      <a:pt x="574" y="368"/>
                      <a:pt x="700" y="279"/>
                    </a:cubicBezTo>
                    <a:cubicBezTo>
                      <a:pt x="781" y="227"/>
                      <a:pt x="776" y="100"/>
                      <a:pt x="691" y="53"/>
                    </a:cubicBezTo>
                    <a:cubicBezTo>
                      <a:pt x="619" y="17"/>
                      <a:pt x="541" y="1"/>
                      <a:pt x="463"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02;p38">
                <a:extLst>
                  <a:ext uri="{FF2B5EF4-FFF2-40B4-BE49-F238E27FC236}">
                    <a16:creationId xmlns:a16="http://schemas.microsoft.com/office/drawing/2014/main" id="{2A0CE51B-A38B-4A79-A2BC-218BE0DCDED9}"/>
                  </a:ext>
                </a:extLst>
              </p:cNvPr>
              <p:cNvSpPr/>
              <p:nvPr/>
            </p:nvSpPr>
            <p:spPr>
              <a:xfrm>
                <a:off x="9960922" y="1411924"/>
                <a:ext cx="60354" cy="35242"/>
              </a:xfrm>
              <a:custGeom>
                <a:avLst/>
                <a:gdLst/>
                <a:ahLst/>
                <a:cxnLst/>
                <a:rect l="l" t="t" r="r" b="b"/>
                <a:pathLst>
                  <a:path w="709" h="414" extrusionOk="0">
                    <a:moveTo>
                      <a:pt x="444" y="0"/>
                    </a:moveTo>
                    <a:cubicBezTo>
                      <a:pt x="400" y="0"/>
                      <a:pt x="357" y="5"/>
                      <a:pt x="312" y="13"/>
                    </a:cubicBezTo>
                    <a:cubicBezTo>
                      <a:pt x="228" y="30"/>
                      <a:pt x="158" y="55"/>
                      <a:pt x="85" y="113"/>
                    </a:cubicBezTo>
                    <a:cubicBezTo>
                      <a:pt x="69" y="125"/>
                      <a:pt x="54" y="137"/>
                      <a:pt x="44" y="155"/>
                    </a:cubicBezTo>
                    <a:cubicBezTo>
                      <a:pt x="1" y="223"/>
                      <a:pt x="21" y="315"/>
                      <a:pt x="87" y="360"/>
                    </a:cubicBezTo>
                    <a:cubicBezTo>
                      <a:pt x="146" y="396"/>
                      <a:pt x="215" y="413"/>
                      <a:pt x="286" y="413"/>
                    </a:cubicBezTo>
                    <a:cubicBezTo>
                      <a:pt x="433" y="413"/>
                      <a:pt x="587" y="340"/>
                      <a:pt x="662" y="218"/>
                    </a:cubicBezTo>
                    <a:cubicBezTo>
                      <a:pt x="709" y="142"/>
                      <a:pt x="664" y="36"/>
                      <a:pt x="577" y="17"/>
                    </a:cubicBezTo>
                    <a:cubicBezTo>
                      <a:pt x="530" y="5"/>
                      <a:pt x="487" y="0"/>
                      <a:pt x="444"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03;p38">
                <a:extLst>
                  <a:ext uri="{FF2B5EF4-FFF2-40B4-BE49-F238E27FC236}">
                    <a16:creationId xmlns:a16="http://schemas.microsoft.com/office/drawing/2014/main" id="{4EB489FE-2690-44DA-A7F7-AF4AD87630B8}"/>
                  </a:ext>
                </a:extLst>
              </p:cNvPr>
              <p:cNvSpPr/>
              <p:nvPr/>
            </p:nvSpPr>
            <p:spPr>
              <a:xfrm>
                <a:off x="10347133" y="2956511"/>
                <a:ext cx="44691" cy="62056"/>
              </a:xfrm>
              <a:custGeom>
                <a:avLst/>
                <a:gdLst/>
                <a:ahLst/>
                <a:cxnLst/>
                <a:rect l="l" t="t" r="r" b="b"/>
                <a:pathLst>
                  <a:path w="525" h="729" extrusionOk="0">
                    <a:moveTo>
                      <a:pt x="387" y="1"/>
                    </a:moveTo>
                    <a:cubicBezTo>
                      <a:pt x="368" y="1"/>
                      <a:pt x="348" y="5"/>
                      <a:pt x="329" y="15"/>
                    </a:cubicBezTo>
                    <a:cubicBezTo>
                      <a:pt x="173" y="102"/>
                      <a:pt x="71" y="262"/>
                      <a:pt x="29" y="430"/>
                    </a:cubicBezTo>
                    <a:cubicBezTo>
                      <a:pt x="17" y="503"/>
                      <a:pt x="0" y="600"/>
                      <a:pt x="48" y="670"/>
                    </a:cubicBezTo>
                    <a:cubicBezTo>
                      <a:pt x="76" y="709"/>
                      <a:pt x="119" y="729"/>
                      <a:pt x="163" y="729"/>
                    </a:cubicBezTo>
                    <a:cubicBezTo>
                      <a:pt x="194" y="729"/>
                      <a:pt x="226" y="719"/>
                      <a:pt x="252" y="698"/>
                    </a:cubicBezTo>
                    <a:cubicBezTo>
                      <a:pt x="301" y="661"/>
                      <a:pt x="336" y="621"/>
                      <a:pt x="366" y="579"/>
                    </a:cubicBezTo>
                    <a:cubicBezTo>
                      <a:pt x="457" y="446"/>
                      <a:pt x="517" y="301"/>
                      <a:pt x="520" y="135"/>
                    </a:cubicBezTo>
                    <a:cubicBezTo>
                      <a:pt x="524" y="59"/>
                      <a:pt x="458" y="1"/>
                      <a:pt x="387"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04;p38">
                <a:extLst>
                  <a:ext uri="{FF2B5EF4-FFF2-40B4-BE49-F238E27FC236}">
                    <a16:creationId xmlns:a16="http://schemas.microsoft.com/office/drawing/2014/main" id="{C2A72BE6-9FDB-421D-AE8D-AD22CDCE7265}"/>
                  </a:ext>
                </a:extLst>
              </p:cNvPr>
              <p:cNvSpPr/>
              <p:nvPr/>
            </p:nvSpPr>
            <p:spPr>
              <a:xfrm>
                <a:off x="10257071" y="2940338"/>
                <a:ext cx="39413" cy="44776"/>
              </a:xfrm>
              <a:custGeom>
                <a:avLst/>
                <a:gdLst/>
                <a:ahLst/>
                <a:cxnLst/>
                <a:rect l="l" t="t" r="r" b="b"/>
                <a:pathLst>
                  <a:path w="463" h="526" extrusionOk="0">
                    <a:moveTo>
                      <a:pt x="282" y="1"/>
                    </a:moveTo>
                    <a:cubicBezTo>
                      <a:pt x="262" y="1"/>
                      <a:pt x="241" y="5"/>
                      <a:pt x="221" y="14"/>
                    </a:cubicBezTo>
                    <a:cubicBezTo>
                      <a:pt x="109" y="67"/>
                      <a:pt x="40" y="167"/>
                      <a:pt x="21" y="287"/>
                    </a:cubicBezTo>
                    <a:cubicBezTo>
                      <a:pt x="1" y="433"/>
                      <a:pt x="86" y="526"/>
                      <a:pt x="188" y="526"/>
                    </a:cubicBezTo>
                    <a:cubicBezTo>
                      <a:pt x="244" y="526"/>
                      <a:pt x="305" y="498"/>
                      <a:pt x="357" y="436"/>
                    </a:cubicBezTo>
                    <a:cubicBezTo>
                      <a:pt x="434" y="344"/>
                      <a:pt x="462" y="226"/>
                      <a:pt x="428" y="105"/>
                    </a:cubicBezTo>
                    <a:cubicBezTo>
                      <a:pt x="406" y="41"/>
                      <a:pt x="346" y="1"/>
                      <a:pt x="282"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905;p38">
                <a:extLst>
                  <a:ext uri="{FF2B5EF4-FFF2-40B4-BE49-F238E27FC236}">
                    <a16:creationId xmlns:a16="http://schemas.microsoft.com/office/drawing/2014/main" id="{EB6FF8D4-9EE1-43FD-9C00-3800F96ABB6E}"/>
                  </a:ext>
                </a:extLst>
              </p:cNvPr>
              <p:cNvSpPr/>
              <p:nvPr/>
            </p:nvSpPr>
            <p:spPr>
              <a:xfrm>
                <a:off x="10160880" y="2932506"/>
                <a:ext cx="38817" cy="54565"/>
              </a:xfrm>
              <a:custGeom>
                <a:avLst/>
                <a:gdLst/>
                <a:ahLst/>
                <a:cxnLst/>
                <a:rect l="l" t="t" r="r" b="b"/>
                <a:pathLst>
                  <a:path w="456" h="641" extrusionOk="0">
                    <a:moveTo>
                      <a:pt x="314" y="0"/>
                    </a:moveTo>
                    <a:cubicBezTo>
                      <a:pt x="303" y="0"/>
                      <a:pt x="291" y="2"/>
                      <a:pt x="279" y="5"/>
                    </a:cubicBezTo>
                    <a:cubicBezTo>
                      <a:pt x="219" y="21"/>
                      <a:pt x="171" y="55"/>
                      <a:pt x="130" y="95"/>
                    </a:cubicBezTo>
                    <a:cubicBezTo>
                      <a:pt x="51" y="176"/>
                      <a:pt x="1" y="286"/>
                      <a:pt x="0" y="401"/>
                    </a:cubicBezTo>
                    <a:cubicBezTo>
                      <a:pt x="0" y="469"/>
                      <a:pt x="14" y="549"/>
                      <a:pt x="66" y="601"/>
                    </a:cubicBezTo>
                    <a:cubicBezTo>
                      <a:pt x="94" y="628"/>
                      <a:pt x="129" y="641"/>
                      <a:pt x="164" y="641"/>
                    </a:cubicBezTo>
                    <a:cubicBezTo>
                      <a:pt x="202" y="641"/>
                      <a:pt x="241" y="625"/>
                      <a:pt x="269" y="595"/>
                    </a:cubicBezTo>
                    <a:cubicBezTo>
                      <a:pt x="390" y="469"/>
                      <a:pt x="437" y="326"/>
                      <a:pt x="446" y="154"/>
                    </a:cubicBezTo>
                    <a:cubicBezTo>
                      <a:pt x="456" y="71"/>
                      <a:pt x="394" y="0"/>
                      <a:pt x="314"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906;p38">
                <a:extLst>
                  <a:ext uri="{FF2B5EF4-FFF2-40B4-BE49-F238E27FC236}">
                    <a16:creationId xmlns:a16="http://schemas.microsoft.com/office/drawing/2014/main" id="{2A8ABE0C-FE28-4EE9-A7EC-3534322C1D04}"/>
                  </a:ext>
                </a:extLst>
              </p:cNvPr>
              <p:cNvSpPr/>
              <p:nvPr/>
            </p:nvSpPr>
            <p:spPr>
              <a:xfrm>
                <a:off x="9465241" y="2148082"/>
                <a:ext cx="74314" cy="37370"/>
              </a:xfrm>
              <a:custGeom>
                <a:avLst/>
                <a:gdLst/>
                <a:ahLst/>
                <a:cxnLst/>
                <a:rect l="l" t="t" r="r" b="b"/>
                <a:pathLst>
                  <a:path w="873" h="439" extrusionOk="0">
                    <a:moveTo>
                      <a:pt x="546" y="0"/>
                    </a:moveTo>
                    <a:cubicBezTo>
                      <a:pt x="427" y="0"/>
                      <a:pt x="308" y="32"/>
                      <a:pt x="203" y="84"/>
                    </a:cubicBezTo>
                    <a:cubicBezTo>
                      <a:pt x="146" y="114"/>
                      <a:pt x="91" y="150"/>
                      <a:pt x="46" y="204"/>
                    </a:cubicBezTo>
                    <a:cubicBezTo>
                      <a:pt x="30" y="222"/>
                      <a:pt x="17" y="246"/>
                      <a:pt x="14" y="272"/>
                    </a:cubicBezTo>
                    <a:cubicBezTo>
                      <a:pt x="1" y="351"/>
                      <a:pt x="57" y="422"/>
                      <a:pt x="136" y="432"/>
                    </a:cubicBezTo>
                    <a:cubicBezTo>
                      <a:pt x="169" y="436"/>
                      <a:pt x="200" y="438"/>
                      <a:pt x="231" y="438"/>
                    </a:cubicBezTo>
                    <a:cubicBezTo>
                      <a:pt x="314" y="438"/>
                      <a:pt x="392" y="423"/>
                      <a:pt x="474" y="403"/>
                    </a:cubicBezTo>
                    <a:cubicBezTo>
                      <a:pt x="587" y="372"/>
                      <a:pt x="689" y="336"/>
                      <a:pt x="788" y="265"/>
                    </a:cubicBezTo>
                    <a:cubicBezTo>
                      <a:pt x="872" y="210"/>
                      <a:pt x="861" y="79"/>
                      <a:pt x="767" y="41"/>
                    </a:cubicBezTo>
                    <a:cubicBezTo>
                      <a:pt x="696" y="13"/>
                      <a:pt x="621" y="0"/>
                      <a:pt x="546"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907;p38">
                <a:extLst>
                  <a:ext uri="{FF2B5EF4-FFF2-40B4-BE49-F238E27FC236}">
                    <a16:creationId xmlns:a16="http://schemas.microsoft.com/office/drawing/2014/main" id="{A161DA88-6DDA-4741-8078-D656E1B619F0}"/>
                  </a:ext>
                </a:extLst>
              </p:cNvPr>
              <p:cNvSpPr/>
              <p:nvPr/>
            </p:nvSpPr>
            <p:spPr>
              <a:xfrm>
                <a:off x="9445237" y="2052828"/>
                <a:ext cx="68015" cy="36178"/>
              </a:xfrm>
              <a:custGeom>
                <a:avLst/>
                <a:gdLst/>
                <a:ahLst/>
                <a:cxnLst/>
                <a:rect l="l" t="t" r="r" b="b"/>
                <a:pathLst>
                  <a:path w="799" h="425" extrusionOk="0">
                    <a:moveTo>
                      <a:pt x="450" y="1"/>
                    </a:moveTo>
                    <a:cubicBezTo>
                      <a:pt x="351" y="1"/>
                      <a:pt x="253" y="26"/>
                      <a:pt x="168" y="75"/>
                    </a:cubicBezTo>
                    <a:cubicBezTo>
                      <a:pt x="102" y="119"/>
                      <a:pt x="23" y="180"/>
                      <a:pt x="10" y="268"/>
                    </a:cubicBezTo>
                    <a:cubicBezTo>
                      <a:pt x="0" y="352"/>
                      <a:pt x="69" y="422"/>
                      <a:pt x="151" y="422"/>
                    </a:cubicBezTo>
                    <a:cubicBezTo>
                      <a:pt x="152" y="422"/>
                      <a:pt x="154" y="422"/>
                      <a:pt x="155" y="422"/>
                    </a:cubicBezTo>
                    <a:cubicBezTo>
                      <a:pt x="175" y="423"/>
                      <a:pt x="195" y="424"/>
                      <a:pt x="214" y="424"/>
                    </a:cubicBezTo>
                    <a:cubicBezTo>
                      <a:pt x="288" y="424"/>
                      <a:pt x="352" y="412"/>
                      <a:pt x="425" y="396"/>
                    </a:cubicBezTo>
                    <a:cubicBezTo>
                      <a:pt x="517" y="374"/>
                      <a:pt x="594" y="352"/>
                      <a:pt x="686" y="306"/>
                    </a:cubicBezTo>
                    <a:cubicBezTo>
                      <a:pt x="778" y="268"/>
                      <a:pt x="799" y="144"/>
                      <a:pt x="719" y="84"/>
                    </a:cubicBezTo>
                    <a:cubicBezTo>
                      <a:pt x="665" y="41"/>
                      <a:pt x="602" y="20"/>
                      <a:pt x="539" y="8"/>
                    </a:cubicBezTo>
                    <a:cubicBezTo>
                      <a:pt x="510" y="3"/>
                      <a:pt x="480" y="1"/>
                      <a:pt x="450"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908;p38">
                <a:extLst>
                  <a:ext uri="{FF2B5EF4-FFF2-40B4-BE49-F238E27FC236}">
                    <a16:creationId xmlns:a16="http://schemas.microsoft.com/office/drawing/2014/main" id="{D53797B8-B20F-4CC2-BCEC-C268A43C22B8}"/>
                  </a:ext>
                </a:extLst>
              </p:cNvPr>
              <p:cNvSpPr/>
              <p:nvPr/>
            </p:nvSpPr>
            <p:spPr>
              <a:xfrm>
                <a:off x="9415869" y="1962936"/>
                <a:ext cx="74059" cy="37881"/>
              </a:xfrm>
              <a:custGeom>
                <a:avLst/>
                <a:gdLst/>
                <a:ahLst/>
                <a:cxnLst/>
                <a:rect l="l" t="t" r="r" b="b"/>
                <a:pathLst>
                  <a:path w="870" h="445" extrusionOk="0">
                    <a:moveTo>
                      <a:pt x="590" y="0"/>
                    </a:moveTo>
                    <a:cubicBezTo>
                      <a:pt x="519" y="0"/>
                      <a:pt x="449" y="11"/>
                      <a:pt x="379" y="27"/>
                    </a:cubicBezTo>
                    <a:cubicBezTo>
                      <a:pt x="271" y="52"/>
                      <a:pt x="53" y="137"/>
                      <a:pt x="20" y="256"/>
                    </a:cubicBezTo>
                    <a:cubicBezTo>
                      <a:pt x="1" y="332"/>
                      <a:pt x="45" y="410"/>
                      <a:pt x="122" y="429"/>
                    </a:cubicBezTo>
                    <a:cubicBezTo>
                      <a:pt x="166" y="440"/>
                      <a:pt x="210" y="445"/>
                      <a:pt x="254" y="445"/>
                    </a:cubicBezTo>
                    <a:cubicBezTo>
                      <a:pt x="331" y="445"/>
                      <a:pt x="406" y="430"/>
                      <a:pt x="481" y="410"/>
                    </a:cubicBezTo>
                    <a:cubicBezTo>
                      <a:pt x="597" y="374"/>
                      <a:pt x="707" y="325"/>
                      <a:pt x="799" y="236"/>
                    </a:cubicBezTo>
                    <a:cubicBezTo>
                      <a:pt x="869" y="168"/>
                      <a:pt x="837" y="42"/>
                      <a:pt x="741" y="18"/>
                    </a:cubicBezTo>
                    <a:cubicBezTo>
                      <a:pt x="690" y="6"/>
                      <a:pt x="640" y="0"/>
                      <a:pt x="590"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909;p38">
                <a:extLst>
                  <a:ext uri="{FF2B5EF4-FFF2-40B4-BE49-F238E27FC236}">
                    <a16:creationId xmlns:a16="http://schemas.microsoft.com/office/drawing/2014/main" id="{8C50F91D-5BAD-4D79-83C4-4DC4729DE7DD}"/>
                  </a:ext>
                </a:extLst>
              </p:cNvPr>
              <p:cNvSpPr/>
              <p:nvPr/>
            </p:nvSpPr>
            <p:spPr>
              <a:xfrm>
                <a:off x="11185951" y="1747996"/>
                <a:ext cx="47329" cy="61120"/>
              </a:xfrm>
              <a:custGeom>
                <a:avLst/>
                <a:gdLst/>
                <a:ahLst/>
                <a:cxnLst/>
                <a:rect l="l" t="t" r="r" b="b"/>
                <a:pathLst>
                  <a:path w="556" h="718" extrusionOk="0">
                    <a:moveTo>
                      <a:pt x="412" y="0"/>
                    </a:moveTo>
                    <a:cubicBezTo>
                      <a:pt x="398" y="0"/>
                      <a:pt x="383" y="3"/>
                      <a:pt x="368" y="8"/>
                    </a:cubicBezTo>
                    <a:cubicBezTo>
                      <a:pt x="196" y="76"/>
                      <a:pt x="77" y="241"/>
                      <a:pt x="31" y="416"/>
                    </a:cubicBezTo>
                    <a:cubicBezTo>
                      <a:pt x="16" y="493"/>
                      <a:pt x="0" y="591"/>
                      <a:pt x="51" y="662"/>
                    </a:cubicBezTo>
                    <a:cubicBezTo>
                      <a:pt x="78" y="698"/>
                      <a:pt x="120" y="717"/>
                      <a:pt x="162" y="717"/>
                    </a:cubicBezTo>
                    <a:cubicBezTo>
                      <a:pt x="195" y="717"/>
                      <a:pt x="229" y="705"/>
                      <a:pt x="256" y="682"/>
                    </a:cubicBezTo>
                    <a:cubicBezTo>
                      <a:pt x="304" y="645"/>
                      <a:pt x="336" y="605"/>
                      <a:pt x="367" y="566"/>
                    </a:cubicBezTo>
                    <a:cubicBezTo>
                      <a:pt x="456" y="440"/>
                      <a:pt x="519" y="310"/>
                      <a:pt x="541" y="152"/>
                    </a:cubicBezTo>
                    <a:cubicBezTo>
                      <a:pt x="555" y="70"/>
                      <a:pt x="489" y="0"/>
                      <a:pt x="412"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910;p38">
                <a:extLst>
                  <a:ext uri="{FF2B5EF4-FFF2-40B4-BE49-F238E27FC236}">
                    <a16:creationId xmlns:a16="http://schemas.microsoft.com/office/drawing/2014/main" id="{A41A6430-DA5E-4C05-940B-ACE943653747}"/>
                  </a:ext>
                </a:extLst>
              </p:cNvPr>
              <p:cNvSpPr/>
              <p:nvPr/>
            </p:nvSpPr>
            <p:spPr>
              <a:xfrm>
                <a:off x="11102359" y="1752934"/>
                <a:ext cx="42307" cy="58140"/>
              </a:xfrm>
              <a:custGeom>
                <a:avLst/>
                <a:gdLst/>
                <a:ahLst/>
                <a:cxnLst/>
                <a:rect l="l" t="t" r="r" b="b"/>
                <a:pathLst>
                  <a:path w="497" h="683" extrusionOk="0">
                    <a:moveTo>
                      <a:pt x="334" y="0"/>
                    </a:moveTo>
                    <a:cubicBezTo>
                      <a:pt x="309" y="0"/>
                      <a:pt x="283" y="8"/>
                      <a:pt x="261" y="24"/>
                    </a:cubicBezTo>
                    <a:cubicBezTo>
                      <a:pt x="210" y="56"/>
                      <a:pt x="177" y="95"/>
                      <a:pt x="145" y="135"/>
                    </a:cubicBezTo>
                    <a:cubicBezTo>
                      <a:pt x="56" y="261"/>
                      <a:pt x="0" y="407"/>
                      <a:pt x="27" y="565"/>
                    </a:cubicBezTo>
                    <a:cubicBezTo>
                      <a:pt x="42" y="636"/>
                      <a:pt x="108" y="683"/>
                      <a:pt x="175" y="683"/>
                    </a:cubicBezTo>
                    <a:cubicBezTo>
                      <a:pt x="203" y="683"/>
                      <a:pt x="231" y="675"/>
                      <a:pt x="256" y="657"/>
                    </a:cubicBezTo>
                    <a:cubicBezTo>
                      <a:pt x="306" y="625"/>
                      <a:pt x="339" y="586"/>
                      <a:pt x="368" y="545"/>
                    </a:cubicBezTo>
                    <a:cubicBezTo>
                      <a:pt x="452" y="416"/>
                      <a:pt x="497" y="265"/>
                      <a:pt x="468" y="109"/>
                    </a:cubicBezTo>
                    <a:cubicBezTo>
                      <a:pt x="456" y="43"/>
                      <a:pt x="396" y="0"/>
                      <a:pt x="334"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911;p38">
                <a:extLst>
                  <a:ext uri="{FF2B5EF4-FFF2-40B4-BE49-F238E27FC236}">
                    <a16:creationId xmlns:a16="http://schemas.microsoft.com/office/drawing/2014/main" id="{2BA9F694-E3C9-4AC7-8261-5537F6DC9B65}"/>
                  </a:ext>
                </a:extLst>
              </p:cNvPr>
              <p:cNvSpPr/>
              <p:nvPr/>
            </p:nvSpPr>
            <p:spPr>
              <a:xfrm>
                <a:off x="11012552" y="1760339"/>
                <a:ext cx="42818" cy="61205"/>
              </a:xfrm>
              <a:custGeom>
                <a:avLst/>
                <a:gdLst/>
                <a:ahLst/>
                <a:cxnLst/>
                <a:rect l="l" t="t" r="r" b="b"/>
                <a:pathLst>
                  <a:path w="503" h="719" extrusionOk="0">
                    <a:moveTo>
                      <a:pt x="340" y="0"/>
                    </a:moveTo>
                    <a:cubicBezTo>
                      <a:pt x="313" y="0"/>
                      <a:pt x="286" y="8"/>
                      <a:pt x="262" y="26"/>
                    </a:cubicBezTo>
                    <a:cubicBezTo>
                      <a:pt x="213" y="63"/>
                      <a:pt x="178" y="105"/>
                      <a:pt x="147" y="148"/>
                    </a:cubicBezTo>
                    <a:cubicBezTo>
                      <a:pt x="57" y="283"/>
                      <a:pt x="1" y="437"/>
                      <a:pt x="30" y="602"/>
                    </a:cubicBezTo>
                    <a:cubicBezTo>
                      <a:pt x="42" y="673"/>
                      <a:pt x="108" y="719"/>
                      <a:pt x="175" y="719"/>
                    </a:cubicBezTo>
                    <a:cubicBezTo>
                      <a:pt x="205" y="719"/>
                      <a:pt x="235" y="710"/>
                      <a:pt x="260" y="690"/>
                    </a:cubicBezTo>
                    <a:cubicBezTo>
                      <a:pt x="309" y="653"/>
                      <a:pt x="342" y="611"/>
                      <a:pt x="372" y="566"/>
                    </a:cubicBezTo>
                    <a:cubicBezTo>
                      <a:pt x="456" y="428"/>
                      <a:pt x="503" y="269"/>
                      <a:pt x="473" y="106"/>
                    </a:cubicBezTo>
                    <a:cubicBezTo>
                      <a:pt x="461" y="41"/>
                      <a:pt x="401" y="0"/>
                      <a:pt x="340"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912;p38">
                <a:extLst>
                  <a:ext uri="{FF2B5EF4-FFF2-40B4-BE49-F238E27FC236}">
                    <a16:creationId xmlns:a16="http://schemas.microsoft.com/office/drawing/2014/main" id="{E5D2B3B5-C698-433E-ADAC-826833E21F64}"/>
                  </a:ext>
                </a:extLst>
              </p:cNvPr>
              <p:cNvSpPr/>
              <p:nvPr/>
            </p:nvSpPr>
            <p:spPr>
              <a:xfrm>
                <a:off x="10530917" y="1288749"/>
                <a:ext cx="53033" cy="33880"/>
              </a:xfrm>
              <a:custGeom>
                <a:avLst/>
                <a:gdLst/>
                <a:ahLst/>
                <a:cxnLst/>
                <a:rect l="l" t="t" r="r" b="b"/>
                <a:pathLst>
                  <a:path w="623" h="398" extrusionOk="0">
                    <a:moveTo>
                      <a:pt x="289" y="0"/>
                    </a:moveTo>
                    <a:cubicBezTo>
                      <a:pt x="217" y="0"/>
                      <a:pt x="147" y="20"/>
                      <a:pt x="83" y="68"/>
                    </a:cubicBezTo>
                    <a:cubicBezTo>
                      <a:pt x="6" y="128"/>
                      <a:pt x="0" y="247"/>
                      <a:pt x="74" y="312"/>
                    </a:cubicBezTo>
                    <a:cubicBezTo>
                      <a:pt x="140" y="370"/>
                      <a:pt x="225" y="397"/>
                      <a:pt x="310" y="397"/>
                    </a:cubicBezTo>
                    <a:cubicBezTo>
                      <a:pt x="395" y="397"/>
                      <a:pt x="479" y="371"/>
                      <a:pt x="547" y="321"/>
                    </a:cubicBezTo>
                    <a:cubicBezTo>
                      <a:pt x="617" y="265"/>
                      <a:pt x="622" y="155"/>
                      <a:pt x="554" y="95"/>
                    </a:cubicBezTo>
                    <a:cubicBezTo>
                      <a:pt x="516" y="59"/>
                      <a:pt x="478" y="41"/>
                      <a:pt x="438" y="27"/>
                    </a:cubicBezTo>
                    <a:cubicBezTo>
                      <a:pt x="390" y="10"/>
                      <a:pt x="339" y="0"/>
                      <a:pt x="289"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913;p38">
                <a:extLst>
                  <a:ext uri="{FF2B5EF4-FFF2-40B4-BE49-F238E27FC236}">
                    <a16:creationId xmlns:a16="http://schemas.microsoft.com/office/drawing/2014/main" id="{EEF6FB63-A7A7-411C-9930-6C5F774396ED}"/>
                  </a:ext>
                </a:extLst>
              </p:cNvPr>
              <p:cNvSpPr/>
              <p:nvPr/>
            </p:nvSpPr>
            <p:spPr>
              <a:xfrm>
                <a:off x="10531428" y="1190174"/>
                <a:ext cx="56523" cy="33795"/>
              </a:xfrm>
              <a:custGeom>
                <a:avLst/>
                <a:gdLst/>
                <a:ahLst/>
                <a:cxnLst/>
                <a:rect l="l" t="t" r="r" b="b"/>
                <a:pathLst>
                  <a:path w="664" h="397" extrusionOk="0">
                    <a:moveTo>
                      <a:pt x="309" y="1"/>
                    </a:moveTo>
                    <a:cubicBezTo>
                      <a:pt x="269" y="1"/>
                      <a:pt x="229" y="7"/>
                      <a:pt x="191" y="19"/>
                    </a:cubicBezTo>
                    <a:cubicBezTo>
                      <a:pt x="131" y="39"/>
                      <a:pt x="69" y="76"/>
                      <a:pt x="36" y="136"/>
                    </a:cubicBezTo>
                    <a:cubicBezTo>
                      <a:pt x="1" y="207"/>
                      <a:pt x="28" y="292"/>
                      <a:pt x="100" y="328"/>
                    </a:cubicBezTo>
                    <a:cubicBezTo>
                      <a:pt x="185" y="375"/>
                      <a:pt x="264" y="397"/>
                      <a:pt x="349" y="397"/>
                    </a:cubicBezTo>
                    <a:cubicBezTo>
                      <a:pt x="399" y="397"/>
                      <a:pt x="452" y="389"/>
                      <a:pt x="509" y="375"/>
                    </a:cubicBezTo>
                    <a:lnTo>
                      <a:pt x="542" y="366"/>
                    </a:lnTo>
                    <a:cubicBezTo>
                      <a:pt x="620" y="347"/>
                      <a:pt x="664" y="257"/>
                      <a:pt x="630" y="184"/>
                    </a:cubicBezTo>
                    <a:cubicBezTo>
                      <a:pt x="571" y="63"/>
                      <a:pt x="440" y="1"/>
                      <a:pt x="309"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914;p38">
                <a:extLst>
                  <a:ext uri="{FF2B5EF4-FFF2-40B4-BE49-F238E27FC236}">
                    <a16:creationId xmlns:a16="http://schemas.microsoft.com/office/drawing/2014/main" id="{61768059-6B89-44DA-862E-74C7B24EF25F}"/>
                  </a:ext>
                </a:extLst>
              </p:cNvPr>
              <p:cNvSpPr/>
              <p:nvPr/>
            </p:nvSpPr>
            <p:spPr>
              <a:xfrm>
                <a:off x="10546495" y="1101219"/>
                <a:ext cx="52096" cy="34646"/>
              </a:xfrm>
              <a:custGeom>
                <a:avLst/>
                <a:gdLst/>
                <a:ahLst/>
                <a:cxnLst/>
                <a:rect l="l" t="t" r="r" b="b"/>
                <a:pathLst>
                  <a:path w="612" h="407" extrusionOk="0">
                    <a:moveTo>
                      <a:pt x="256" y="0"/>
                    </a:moveTo>
                    <a:cubicBezTo>
                      <a:pt x="241" y="0"/>
                      <a:pt x="227" y="1"/>
                      <a:pt x="212" y="3"/>
                    </a:cubicBezTo>
                    <a:cubicBezTo>
                      <a:pt x="158" y="9"/>
                      <a:pt x="97" y="30"/>
                      <a:pt x="55" y="74"/>
                    </a:cubicBezTo>
                    <a:cubicBezTo>
                      <a:pt x="0" y="135"/>
                      <a:pt x="3" y="230"/>
                      <a:pt x="64" y="287"/>
                    </a:cubicBezTo>
                    <a:cubicBezTo>
                      <a:pt x="98" y="319"/>
                      <a:pt x="145" y="354"/>
                      <a:pt x="177" y="367"/>
                    </a:cubicBezTo>
                    <a:cubicBezTo>
                      <a:pt x="235" y="395"/>
                      <a:pt x="290" y="406"/>
                      <a:pt x="348" y="406"/>
                    </a:cubicBezTo>
                    <a:cubicBezTo>
                      <a:pt x="382" y="406"/>
                      <a:pt x="418" y="402"/>
                      <a:pt x="457" y="396"/>
                    </a:cubicBezTo>
                    <a:lnTo>
                      <a:pt x="483" y="389"/>
                    </a:lnTo>
                    <a:cubicBezTo>
                      <a:pt x="563" y="373"/>
                      <a:pt x="612" y="287"/>
                      <a:pt x="584" y="209"/>
                    </a:cubicBezTo>
                    <a:cubicBezTo>
                      <a:pt x="532" y="76"/>
                      <a:pt x="394" y="0"/>
                      <a:pt x="256"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44972735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900" decel="100000" fill="hold"/>
                                        <p:tgtEl>
                                          <p:spTgt spid="1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6" presetID="37"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900" decel="100000" fill="hold"/>
                                        <p:tgtEl>
                                          <p:spTgt spid="1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EFCA"/>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7509"/>
          <a:stretch>
            <a:fillRect/>
          </a:stretch>
        </p:blipFill>
        <p:spPr>
          <a:xfrm rot="-8969610">
            <a:off x="-473920" y="170802"/>
            <a:ext cx="3955955" cy="1277613"/>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371097" y="4941274"/>
            <a:ext cx="2534343" cy="514350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22401">
            <a:off x="-482230" y="2365689"/>
            <a:ext cx="2231749" cy="730391"/>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5585">
            <a:off x="17090582" y="3607840"/>
            <a:ext cx="756373" cy="1276579"/>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43522"/>
          <a:stretch>
            <a:fillRect/>
          </a:stretch>
        </p:blipFill>
        <p:spPr>
          <a:xfrm>
            <a:off x="0" y="8367774"/>
            <a:ext cx="3546575" cy="1922893"/>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5585">
            <a:off x="-46394" y="7034797"/>
            <a:ext cx="756373" cy="1276579"/>
          </a:xfrm>
          <a:prstGeom prst="rect">
            <a:avLst/>
          </a:prstGeom>
        </p:spPr>
      </p:pic>
      <p:pic>
        <p:nvPicPr>
          <p:cNvPr id="19" name="Picture 1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94313">
            <a:off x="16614658" y="7714838"/>
            <a:ext cx="596989" cy="568632"/>
          </a:xfrm>
          <a:prstGeom prst="rect">
            <a:avLst/>
          </a:prstGeom>
        </p:spPr>
      </p:pic>
      <p:sp>
        <p:nvSpPr>
          <p:cNvPr id="20" name="TextBox 19">
            <a:extLst>
              <a:ext uri="{FF2B5EF4-FFF2-40B4-BE49-F238E27FC236}">
                <a16:creationId xmlns:a16="http://schemas.microsoft.com/office/drawing/2014/main" id="{6F8ECFEA-58B9-44CD-94C2-4D9C6085A6A9}"/>
              </a:ext>
            </a:extLst>
          </p:cNvPr>
          <p:cNvSpPr txBox="1"/>
          <p:nvPr/>
        </p:nvSpPr>
        <p:spPr>
          <a:xfrm>
            <a:off x="3486858" y="527339"/>
            <a:ext cx="11058769" cy="2171428"/>
          </a:xfrm>
          <a:prstGeom prst="rect">
            <a:avLst/>
          </a:prstGeom>
          <a:noFill/>
        </p:spPr>
        <p:txBody>
          <a:bodyPr wrap="square">
            <a:spAutoFit/>
          </a:bodyPr>
          <a:lstStyle/>
          <a:p>
            <a:pPr algn="ctr">
              <a:lnSpc>
                <a:spcPct val="150000"/>
              </a:lnSpc>
            </a:pPr>
            <a:r>
              <a:rPr lang="en-US" sz="4800" b="1" i="1" dirty="0">
                <a:solidFill>
                  <a:srgbClr val="7B211E"/>
                </a:solidFill>
                <a:effectLst/>
                <a:latin typeface="Arial" panose="020B0604020202020204" pitchFamily="34" charset="0"/>
                <a:ea typeface="Aachen" panose="02020500000000000000" pitchFamily="18" charset="0"/>
                <a:cs typeface="Arial" panose="020B0604020202020204" pitchFamily="34" charset="0"/>
              </a:rPr>
              <a:t>Những cách phù hợp để hợp tác với thầy cô</a:t>
            </a:r>
            <a:endParaRPr lang="en-US" sz="4800" dirty="0">
              <a:solidFill>
                <a:srgbClr val="7B211E"/>
              </a:solidFill>
              <a:latin typeface="Arial" panose="020B0604020202020204" pitchFamily="34" charset="0"/>
              <a:ea typeface="Aachen" panose="02020500000000000000" pitchFamily="18" charset="0"/>
              <a:cs typeface="Arial" panose="020B0604020202020204" pitchFamily="34" charset="0"/>
            </a:endParaRPr>
          </a:p>
        </p:txBody>
      </p:sp>
      <p:sp>
        <p:nvSpPr>
          <p:cNvPr id="22" name="Speech Bubble: Oval 21">
            <a:extLst>
              <a:ext uri="{FF2B5EF4-FFF2-40B4-BE49-F238E27FC236}">
                <a16:creationId xmlns:a16="http://schemas.microsoft.com/office/drawing/2014/main" id="{6016DAA6-B251-46AB-92EB-95EBD797BC02}"/>
              </a:ext>
            </a:extLst>
          </p:cNvPr>
          <p:cNvSpPr/>
          <p:nvPr/>
        </p:nvSpPr>
        <p:spPr>
          <a:xfrm>
            <a:off x="15037902" y="155922"/>
            <a:ext cx="2570434" cy="1922893"/>
          </a:xfrm>
          <a:prstGeom prst="wedgeEllipseCallout">
            <a:avLst>
              <a:gd name="adj1" fmla="val -70246"/>
              <a:gd name="adj2" fmla="val 18851"/>
            </a:avLst>
          </a:prstGeom>
          <a:solidFill>
            <a:schemeClr val="accent3">
              <a:lumMod val="60000"/>
              <a:lumOff val="4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t>Gợi ý </a:t>
            </a:r>
            <a:endParaRPr lang="en-US" sz="4800" b="1" dirty="0"/>
          </a:p>
        </p:txBody>
      </p:sp>
      <p:grpSp>
        <p:nvGrpSpPr>
          <p:cNvPr id="3" name="Group 2">
            <a:extLst>
              <a:ext uri="{FF2B5EF4-FFF2-40B4-BE49-F238E27FC236}">
                <a16:creationId xmlns:a16="http://schemas.microsoft.com/office/drawing/2014/main" id="{45F89F4F-067F-4F38-8B6B-17E5561D89F1}"/>
              </a:ext>
            </a:extLst>
          </p:cNvPr>
          <p:cNvGrpSpPr/>
          <p:nvPr/>
        </p:nvGrpSpPr>
        <p:grpSpPr>
          <a:xfrm>
            <a:off x="1092318" y="2037621"/>
            <a:ext cx="2766633" cy="2790286"/>
            <a:chOff x="1092318" y="2037621"/>
            <a:chExt cx="2766633" cy="2790286"/>
          </a:xfrm>
        </p:grpSpPr>
        <p:grpSp>
          <p:nvGrpSpPr>
            <p:cNvPr id="26" name="Google Shape;3161;p59">
              <a:extLst>
                <a:ext uri="{FF2B5EF4-FFF2-40B4-BE49-F238E27FC236}">
                  <a16:creationId xmlns:a16="http://schemas.microsoft.com/office/drawing/2014/main" id="{139AFC45-20CD-48B1-95AE-7D9968E43BB1}"/>
                </a:ext>
              </a:extLst>
            </p:cNvPr>
            <p:cNvGrpSpPr/>
            <p:nvPr/>
          </p:nvGrpSpPr>
          <p:grpSpPr>
            <a:xfrm>
              <a:off x="1092318" y="2037621"/>
              <a:ext cx="2766633" cy="2790286"/>
              <a:chOff x="3187949" y="2440248"/>
              <a:chExt cx="1977496" cy="1977496"/>
            </a:xfrm>
          </p:grpSpPr>
          <p:sp>
            <p:nvSpPr>
              <p:cNvPr id="29" name="Google Shape;3162;p59">
                <a:extLst>
                  <a:ext uri="{FF2B5EF4-FFF2-40B4-BE49-F238E27FC236}">
                    <a16:creationId xmlns:a16="http://schemas.microsoft.com/office/drawing/2014/main" id="{E225474A-AE37-4042-BB3C-C5D59D3BE992}"/>
                  </a:ext>
                </a:extLst>
              </p:cNvPr>
              <p:cNvSpPr/>
              <p:nvPr/>
            </p:nvSpPr>
            <p:spPr>
              <a:xfrm rot="-2700000">
                <a:off x="3477185" y="2730208"/>
                <a:ext cx="1399024" cy="1397577"/>
              </a:xfrm>
              <a:custGeom>
                <a:avLst/>
                <a:gdLst/>
                <a:ahLst/>
                <a:cxnLst/>
                <a:rect l="l" t="t" r="r" b="b"/>
                <a:pathLst>
                  <a:path w="478481" h="477986" extrusionOk="0">
                    <a:moveTo>
                      <a:pt x="478481" y="238993"/>
                    </a:moveTo>
                    <a:cubicBezTo>
                      <a:pt x="478481" y="370985"/>
                      <a:pt x="371370" y="477986"/>
                      <a:pt x="239241" y="477986"/>
                    </a:cubicBezTo>
                    <a:cubicBezTo>
                      <a:pt x="107112" y="477986"/>
                      <a:pt x="0" y="370985"/>
                      <a:pt x="0" y="238993"/>
                    </a:cubicBezTo>
                    <a:cubicBezTo>
                      <a:pt x="0" y="107001"/>
                      <a:pt x="107112" y="0"/>
                      <a:pt x="239241" y="0"/>
                    </a:cubicBezTo>
                    <a:cubicBezTo>
                      <a:pt x="371370" y="0"/>
                      <a:pt x="478481" y="107001"/>
                      <a:pt x="478481" y="238993"/>
                    </a:cubicBezTo>
                    <a:close/>
                  </a:path>
                </a:pathLst>
              </a:custGeom>
              <a:solidFill>
                <a:schemeClr val="bg1"/>
              </a:solidFill>
              <a:ln w="28575" cap="rnd" cmpd="sng">
                <a:solidFill>
                  <a:srgbClr val="24598B"/>
                </a:solidFill>
                <a:prstDash val="dashDot"/>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ea typeface="Calibri"/>
                  <a:cs typeface="Calibri"/>
                  <a:sym typeface="Calibri"/>
                </a:endParaRPr>
              </a:p>
            </p:txBody>
          </p:sp>
          <p:sp>
            <p:nvSpPr>
              <p:cNvPr id="30" name="Google Shape;3163;p59">
                <a:extLst>
                  <a:ext uri="{FF2B5EF4-FFF2-40B4-BE49-F238E27FC236}">
                    <a16:creationId xmlns:a16="http://schemas.microsoft.com/office/drawing/2014/main" id="{1ECED06E-083E-4A3A-92FE-B369331649B3}"/>
                  </a:ext>
                </a:extLst>
              </p:cNvPr>
              <p:cNvSpPr/>
              <p:nvPr/>
            </p:nvSpPr>
            <p:spPr>
              <a:xfrm>
                <a:off x="4091178" y="2645994"/>
                <a:ext cx="868772" cy="1487740"/>
              </a:xfrm>
              <a:custGeom>
                <a:avLst/>
                <a:gdLst/>
                <a:ahLst/>
                <a:cxnLst/>
                <a:rect l="l" t="t" r="r" b="b"/>
                <a:pathLst>
                  <a:path w="297270" h="509064" extrusionOk="0">
                    <a:moveTo>
                      <a:pt x="139360" y="509065"/>
                    </a:moveTo>
                    <a:cubicBezTo>
                      <a:pt x="128896" y="509065"/>
                      <a:pt x="118813" y="503363"/>
                      <a:pt x="113581" y="493480"/>
                    </a:cubicBezTo>
                    <a:cubicBezTo>
                      <a:pt x="106161" y="479321"/>
                      <a:pt x="111678" y="461836"/>
                      <a:pt x="125947" y="454424"/>
                    </a:cubicBezTo>
                    <a:cubicBezTo>
                      <a:pt x="195865" y="418028"/>
                      <a:pt x="239243" y="346662"/>
                      <a:pt x="239243" y="267979"/>
                    </a:cubicBezTo>
                    <a:cubicBezTo>
                      <a:pt x="239243" y="152140"/>
                      <a:pt x="144973" y="57967"/>
                      <a:pt x="29014" y="57967"/>
                    </a:cubicBezTo>
                    <a:cubicBezTo>
                      <a:pt x="13032" y="57967"/>
                      <a:pt x="0" y="45043"/>
                      <a:pt x="0" y="28984"/>
                    </a:cubicBezTo>
                    <a:cubicBezTo>
                      <a:pt x="0" y="13019"/>
                      <a:pt x="12937" y="0"/>
                      <a:pt x="29014" y="0"/>
                    </a:cubicBezTo>
                    <a:cubicBezTo>
                      <a:pt x="176935" y="0"/>
                      <a:pt x="297270" y="120210"/>
                      <a:pt x="297270" y="267979"/>
                    </a:cubicBezTo>
                    <a:cubicBezTo>
                      <a:pt x="297270" y="368328"/>
                      <a:pt x="241907" y="459460"/>
                      <a:pt x="152773" y="505834"/>
                    </a:cubicBezTo>
                    <a:cubicBezTo>
                      <a:pt x="148492" y="508020"/>
                      <a:pt x="143926" y="509065"/>
                      <a:pt x="139360" y="509065"/>
                    </a:cubicBezTo>
                    <a:close/>
                  </a:path>
                </a:pathLst>
              </a:custGeom>
              <a:solidFill>
                <a:srgbClr val="91E0D2"/>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ea typeface="Calibri"/>
                  <a:cs typeface="Calibri"/>
                  <a:sym typeface="Calibri"/>
                </a:endParaRPr>
              </a:p>
            </p:txBody>
          </p:sp>
        </p:grpSp>
        <p:sp>
          <p:nvSpPr>
            <p:cNvPr id="31" name="Google Shape;3179;p59">
              <a:extLst>
                <a:ext uri="{FF2B5EF4-FFF2-40B4-BE49-F238E27FC236}">
                  <a16:creationId xmlns:a16="http://schemas.microsoft.com/office/drawing/2014/main" id="{F6D1E621-9A14-4E81-B320-EFFB4A058223}"/>
                </a:ext>
              </a:extLst>
            </p:cNvPr>
            <p:cNvSpPr txBox="1"/>
            <p:nvPr/>
          </p:nvSpPr>
          <p:spPr>
            <a:xfrm>
              <a:off x="1998919" y="3184498"/>
              <a:ext cx="801000" cy="3861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vi-VN" sz="10000" b="1" kern="0" dirty="0">
                  <a:solidFill>
                    <a:srgbClr val="91E0D2"/>
                  </a:solidFill>
                  <a:ea typeface="Overpass Black"/>
                  <a:cs typeface="Overpass Black"/>
                  <a:sym typeface="Overpass Black"/>
                </a:rPr>
                <a:t>1</a:t>
              </a:r>
              <a:endParaRPr sz="10000" b="1" kern="0" dirty="0">
                <a:solidFill>
                  <a:srgbClr val="91E0D2"/>
                </a:solidFill>
                <a:latin typeface="Arial"/>
                <a:ea typeface="Overpass Black"/>
                <a:cs typeface="Overpass Black"/>
                <a:sym typeface="Overpass Black"/>
              </a:endParaRPr>
            </a:p>
          </p:txBody>
        </p:sp>
      </p:grpSp>
      <p:sp>
        <p:nvSpPr>
          <p:cNvPr id="32" name="TextBox 31">
            <a:extLst>
              <a:ext uri="{FF2B5EF4-FFF2-40B4-BE49-F238E27FC236}">
                <a16:creationId xmlns:a16="http://schemas.microsoft.com/office/drawing/2014/main" id="{BCE9AA4D-FC59-479A-A3D9-9CCCEF351A07}"/>
              </a:ext>
            </a:extLst>
          </p:cNvPr>
          <p:cNvSpPr txBox="1"/>
          <p:nvPr/>
        </p:nvSpPr>
        <p:spPr>
          <a:xfrm>
            <a:off x="3826016" y="2579944"/>
            <a:ext cx="13104016" cy="1824923"/>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1000"/>
              </a:spcAft>
              <a:buClrTx/>
              <a:buSzTx/>
              <a:buFontTx/>
              <a:buNone/>
              <a:tabLst/>
              <a:defRPr/>
            </a:pPr>
            <a:r>
              <a:rPr kumimoji="0" lang="en-US" sz="4000" b="1" i="1" u="none" strike="noStrike" kern="1200" cap="none" spc="0" normalizeH="0" baseline="0" noProof="0" dirty="0">
                <a:ln>
                  <a:noFill/>
                </a:ln>
                <a:solidFill>
                  <a:prstClr val="black"/>
                </a:solidFill>
                <a:effectLst/>
                <a:uLnTx/>
                <a:uFillTx/>
                <a:latin typeface="Arial" panose="020B0604020202020204" pitchFamily="34" charset="0"/>
                <a:ea typeface="Aachen" panose="02020500000000000000" pitchFamily="18" charset="0"/>
                <a:cs typeface="Arial" panose="020B0604020202020204" pitchFamily="34" charset="0"/>
              </a:rPr>
              <a:t>Chú ý lắng nghe: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Aachen" panose="02020500000000000000" pitchFamily="18" charset="0"/>
                <a:cs typeface="Arial" panose="020B0604020202020204" pitchFamily="34" charset="0"/>
              </a:rPr>
              <a:t>tập trung nghe rõ, đầy đủ yêu cầu của thầy cô và ghi chép lại.</a:t>
            </a:r>
          </a:p>
        </p:txBody>
      </p:sp>
      <p:grpSp>
        <p:nvGrpSpPr>
          <p:cNvPr id="2" name="Group 1">
            <a:extLst>
              <a:ext uri="{FF2B5EF4-FFF2-40B4-BE49-F238E27FC236}">
                <a16:creationId xmlns:a16="http://schemas.microsoft.com/office/drawing/2014/main" id="{3597C7B8-2E78-4E12-839F-5956F2E3135D}"/>
              </a:ext>
            </a:extLst>
          </p:cNvPr>
          <p:cNvGrpSpPr/>
          <p:nvPr/>
        </p:nvGrpSpPr>
        <p:grpSpPr>
          <a:xfrm>
            <a:off x="2355988" y="4438219"/>
            <a:ext cx="2889216" cy="2778455"/>
            <a:chOff x="2355988" y="4438219"/>
            <a:chExt cx="2889216" cy="2778455"/>
          </a:xfrm>
        </p:grpSpPr>
        <p:grpSp>
          <p:nvGrpSpPr>
            <p:cNvPr id="33" name="Google Shape;3164;p59">
              <a:extLst>
                <a:ext uri="{FF2B5EF4-FFF2-40B4-BE49-F238E27FC236}">
                  <a16:creationId xmlns:a16="http://schemas.microsoft.com/office/drawing/2014/main" id="{6783A2C1-102B-43A9-9F20-B36B72EC899C}"/>
                </a:ext>
              </a:extLst>
            </p:cNvPr>
            <p:cNvGrpSpPr/>
            <p:nvPr/>
          </p:nvGrpSpPr>
          <p:grpSpPr>
            <a:xfrm>
              <a:off x="2355988" y="4438219"/>
              <a:ext cx="2889216" cy="2778455"/>
              <a:chOff x="5472222" y="4596114"/>
              <a:chExt cx="651699" cy="651509"/>
            </a:xfrm>
          </p:grpSpPr>
          <p:sp>
            <p:nvSpPr>
              <p:cNvPr id="34" name="Google Shape;3165;p59">
                <a:extLst>
                  <a:ext uri="{FF2B5EF4-FFF2-40B4-BE49-F238E27FC236}">
                    <a16:creationId xmlns:a16="http://schemas.microsoft.com/office/drawing/2014/main" id="{68B8EBDA-8C5E-4DBC-8DCE-2AAD6B79233D}"/>
                  </a:ext>
                </a:extLst>
              </p:cNvPr>
              <p:cNvSpPr/>
              <p:nvPr/>
            </p:nvSpPr>
            <p:spPr>
              <a:xfrm rot="-1759126">
                <a:off x="5558665" y="4682710"/>
                <a:ext cx="478813" cy="478318"/>
              </a:xfrm>
              <a:custGeom>
                <a:avLst/>
                <a:gdLst/>
                <a:ahLst/>
                <a:cxnLst/>
                <a:rect l="l" t="t" r="r" b="b"/>
                <a:pathLst>
                  <a:path w="478489" h="477994" extrusionOk="0">
                    <a:moveTo>
                      <a:pt x="478490" y="238997"/>
                    </a:moveTo>
                    <a:cubicBezTo>
                      <a:pt x="478490" y="370992"/>
                      <a:pt x="371376" y="477994"/>
                      <a:pt x="239245" y="477994"/>
                    </a:cubicBezTo>
                    <a:cubicBezTo>
                      <a:pt x="107114" y="477994"/>
                      <a:pt x="0" y="370992"/>
                      <a:pt x="0" y="238997"/>
                    </a:cubicBezTo>
                    <a:cubicBezTo>
                      <a:pt x="0" y="107003"/>
                      <a:pt x="107114" y="0"/>
                      <a:pt x="239245" y="0"/>
                    </a:cubicBezTo>
                    <a:cubicBezTo>
                      <a:pt x="371376" y="0"/>
                      <a:pt x="478490" y="107003"/>
                      <a:pt x="478490" y="238997"/>
                    </a:cubicBezTo>
                    <a:close/>
                  </a:path>
                </a:pathLst>
              </a:custGeom>
              <a:solidFill>
                <a:schemeClr val="bg1"/>
              </a:solidFill>
              <a:ln w="28575" cap="rnd" cmpd="sng">
                <a:solidFill>
                  <a:srgbClr val="24598B"/>
                </a:solidFill>
                <a:prstDash val="dashDot"/>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ea typeface="Calibri"/>
                  <a:cs typeface="Calibri"/>
                  <a:sym typeface="Calibri"/>
                </a:endParaRPr>
              </a:p>
            </p:txBody>
          </p:sp>
          <p:sp>
            <p:nvSpPr>
              <p:cNvPr id="35" name="Google Shape;3166;p59">
                <a:extLst>
                  <a:ext uri="{FF2B5EF4-FFF2-40B4-BE49-F238E27FC236}">
                    <a16:creationId xmlns:a16="http://schemas.microsoft.com/office/drawing/2014/main" id="{EE536906-BC68-425B-9F0E-D3667F6C5D56}"/>
                  </a:ext>
                </a:extLst>
              </p:cNvPr>
              <p:cNvSpPr/>
              <p:nvPr/>
            </p:nvSpPr>
            <p:spPr>
              <a:xfrm>
                <a:off x="5525531" y="4777262"/>
                <a:ext cx="536920" cy="408720"/>
              </a:xfrm>
              <a:custGeom>
                <a:avLst/>
                <a:gdLst/>
                <a:ahLst/>
                <a:cxnLst/>
                <a:rect l="l" t="t" r="r" b="b"/>
                <a:pathLst>
                  <a:path w="536920" h="408720" extrusionOk="0">
                    <a:moveTo>
                      <a:pt x="78930" y="330394"/>
                    </a:moveTo>
                    <a:cubicBezTo>
                      <a:pt x="-4972" y="246579"/>
                      <a:pt x="-23997" y="120002"/>
                      <a:pt x="31557" y="15376"/>
                    </a:cubicBezTo>
                    <a:cubicBezTo>
                      <a:pt x="39072" y="1217"/>
                      <a:pt x="56575" y="-4105"/>
                      <a:pt x="70749" y="3402"/>
                    </a:cubicBezTo>
                    <a:cubicBezTo>
                      <a:pt x="84923" y="10910"/>
                      <a:pt x="90250" y="28395"/>
                      <a:pt x="82735" y="42554"/>
                    </a:cubicBezTo>
                    <a:cubicBezTo>
                      <a:pt x="39167" y="124563"/>
                      <a:pt x="54102" y="223772"/>
                      <a:pt x="119929" y="289437"/>
                    </a:cubicBezTo>
                    <a:cubicBezTo>
                      <a:pt x="201928" y="371351"/>
                      <a:pt x="335296" y="371351"/>
                      <a:pt x="417295" y="289437"/>
                    </a:cubicBezTo>
                    <a:cubicBezTo>
                      <a:pt x="458104" y="248670"/>
                      <a:pt x="479983" y="194409"/>
                      <a:pt x="478842" y="136727"/>
                    </a:cubicBezTo>
                    <a:cubicBezTo>
                      <a:pt x="478556" y="120762"/>
                      <a:pt x="491208" y="107553"/>
                      <a:pt x="507284" y="107173"/>
                    </a:cubicBezTo>
                    <a:cubicBezTo>
                      <a:pt x="523266" y="106888"/>
                      <a:pt x="536583" y="119527"/>
                      <a:pt x="536869" y="135586"/>
                    </a:cubicBezTo>
                    <a:cubicBezTo>
                      <a:pt x="538296" y="209138"/>
                      <a:pt x="510424" y="278318"/>
                      <a:pt x="458389" y="330394"/>
                    </a:cubicBezTo>
                    <a:cubicBezTo>
                      <a:pt x="353655" y="434829"/>
                      <a:pt x="183474" y="434829"/>
                      <a:pt x="78930" y="330394"/>
                    </a:cubicBezTo>
                    <a:close/>
                  </a:path>
                </a:pathLst>
              </a:custGeom>
              <a:solidFill>
                <a:srgbClr val="FFBB98"/>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ea typeface="Calibri"/>
                  <a:cs typeface="Calibri"/>
                  <a:sym typeface="Calibri"/>
                </a:endParaRPr>
              </a:p>
            </p:txBody>
          </p:sp>
        </p:grpSp>
        <p:sp>
          <p:nvSpPr>
            <p:cNvPr id="36" name="Google Shape;3180;p59">
              <a:extLst>
                <a:ext uri="{FF2B5EF4-FFF2-40B4-BE49-F238E27FC236}">
                  <a16:creationId xmlns:a16="http://schemas.microsoft.com/office/drawing/2014/main" id="{88BD8501-DA0B-4D1D-B669-365B9EA39B2E}"/>
                </a:ext>
              </a:extLst>
            </p:cNvPr>
            <p:cNvSpPr txBox="1"/>
            <p:nvPr/>
          </p:nvSpPr>
          <p:spPr>
            <a:xfrm>
              <a:off x="2916903" y="5370705"/>
              <a:ext cx="1656624" cy="732268"/>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vi-VN" sz="10000" b="1" kern="0" dirty="0">
                  <a:solidFill>
                    <a:srgbClr val="FFBB98"/>
                  </a:solidFill>
                  <a:ea typeface="Overpass Black"/>
                  <a:cs typeface="Overpass Black"/>
                  <a:sym typeface="Overpass Black"/>
                </a:rPr>
                <a:t>2</a:t>
              </a:r>
              <a:endParaRPr sz="10000" b="1" kern="0" dirty="0">
                <a:solidFill>
                  <a:srgbClr val="FFBB98"/>
                </a:solidFill>
                <a:latin typeface="Arial"/>
                <a:ea typeface="Overpass Black"/>
                <a:cs typeface="Overpass Black"/>
                <a:sym typeface="Overpass Black"/>
              </a:endParaRPr>
            </a:p>
          </p:txBody>
        </p:sp>
      </p:grpSp>
      <p:sp>
        <p:nvSpPr>
          <p:cNvPr id="37" name="TextBox 36">
            <a:extLst>
              <a:ext uri="{FF2B5EF4-FFF2-40B4-BE49-F238E27FC236}">
                <a16:creationId xmlns:a16="http://schemas.microsoft.com/office/drawing/2014/main" id="{DB04A865-92E9-4161-A470-021B2A963F78}"/>
              </a:ext>
            </a:extLst>
          </p:cNvPr>
          <p:cNvSpPr txBox="1"/>
          <p:nvPr/>
        </p:nvSpPr>
        <p:spPr>
          <a:xfrm>
            <a:off x="4926917" y="4374379"/>
            <a:ext cx="10121701" cy="6559314"/>
          </a:xfrm>
          <a:prstGeom prst="roundRect">
            <a:avLst>
              <a:gd name="adj" fmla="val 0"/>
            </a:avLst>
          </a:prstGeom>
          <a:noFill/>
          <a:ln w="76200">
            <a:noFill/>
            <a:prstDash val="lgDash"/>
          </a:ln>
        </p:spPr>
        <p:txBody>
          <a:bodyPr wrap="square">
            <a:spAutoFit/>
          </a:bodyPr>
          <a:lstStyle/>
          <a:p>
            <a:pPr algn="just">
              <a:lnSpc>
                <a:spcPct val="150000"/>
              </a:lnSpc>
              <a:spcBef>
                <a:spcPts val="600"/>
              </a:spcBef>
              <a:spcAft>
                <a:spcPts val="1000"/>
              </a:spcAft>
            </a:pPr>
            <a:r>
              <a:rPr lang="en-US" sz="4000" b="1" i="1" dirty="0">
                <a:effectLst/>
                <a:latin typeface="Arial" panose="020B0604020202020204" pitchFamily="34" charset="0"/>
                <a:ea typeface="Aachen" panose="02020500000000000000" pitchFamily="18" charset="0"/>
                <a:cs typeface="Arial" panose="020B0604020202020204" pitchFamily="34" charset="0"/>
              </a:rPr>
              <a:t>Chủ động trao đổi: </a:t>
            </a:r>
          </a:p>
          <a:p>
            <a:pPr marL="571500" indent="-571500" algn="just">
              <a:lnSpc>
                <a:spcPct val="150000"/>
              </a:lnSpc>
              <a:spcBef>
                <a:spcPts val="600"/>
              </a:spcBef>
              <a:spcAft>
                <a:spcPts val="1000"/>
              </a:spcAft>
              <a:buFont typeface="Arial" panose="020B0604020202020204" pitchFamily="34" charset="0"/>
              <a:buChar char="•"/>
            </a:pPr>
            <a:r>
              <a:rPr lang="en-US" sz="4000" dirty="0">
                <a:effectLst/>
                <a:latin typeface="Arial" panose="020B0604020202020204" pitchFamily="34" charset="0"/>
                <a:ea typeface="Aachen" panose="02020500000000000000" pitchFamily="18" charset="0"/>
                <a:cs typeface="Arial" panose="020B0604020202020204" pitchFamily="34" charset="0"/>
              </a:rPr>
              <a:t>Hỏi lại thầy cô để nắm bắt chính xác nhiệm vụ được giao.</a:t>
            </a:r>
          </a:p>
          <a:p>
            <a:pPr marL="571500" indent="-571500" algn="just">
              <a:lnSpc>
                <a:spcPct val="150000"/>
              </a:lnSpc>
              <a:spcBef>
                <a:spcPts val="600"/>
              </a:spcBef>
              <a:spcAft>
                <a:spcPts val="1000"/>
              </a:spcAft>
              <a:buFont typeface="Arial" panose="020B0604020202020204" pitchFamily="34" charset="0"/>
              <a:buChar char="•"/>
            </a:pPr>
            <a:r>
              <a:rPr lang="en-US" sz="4000" dirty="0">
                <a:effectLst/>
                <a:latin typeface="Arial" panose="020B0604020202020204" pitchFamily="34" charset="0"/>
                <a:ea typeface="Aachen" panose="02020500000000000000" pitchFamily="18" charset="0"/>
                <a:cs typeface="Arial" panose="020B0604020202020204" pitchFamily="34" charset="0"/>
              </a:rPr>
              <a:t>Nhờ thầy cô cho ý kiến để giải quyết khó khăn gặp phải trong quá trình thực hiện nhiệm vụ.</a:t>
            </a:r>
          </a:p>
        </p:txBody>
      </p:sp>
    </p:spTree>
    <p:extLst>
      <p:ext uri="{BB962C8B-B14F-4D97-AF65-F5344CB8AC3E}">
        <p14:creationId xmlns:p14="http://schemas.microsoft.com/office/powerpoint/2010/main" val="333691145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2" grpId="0"/>
      <p:bldP spid="3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EFCA"/>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7509"/>
          <a:stretch>
            <a:fillRect/>
          </a:stretch>
        </p:blipFill>
        <p:spPr>
          <a:xfrm rot="-8969610">
            <a:off x="-473920" y="170802"/>
            <a:ext cx="3955955" cy="1277613"/>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22401">
            <a:off x="-482230" y="2365689"/>
            <a:ext cx="2231749" cy="730391"/>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05585">
            <a:off x="17090582" y="3607840"/>
            <a:ext cx="756373" cy="1276579"/>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43522"/>
          <a:stretch>
            <a:fillRect/>
          </a:stretch>
        </p:blipFill>
        <p:spPr>
          <a:xfrm>
            <a:off x="0" y="8367774"/>
            <a:ext cx="3546575" cy="1922893"/>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05585">
            <a:off x="-46394" y="7034797"/>
            <a:ext cx="756373" cy="1276579"/>
          </a:xfrm>
          <a:prstGeom prst="rect">
            <a:avLst/>
          </a:prstGeom>
        </p:spPr>
      </p:pic>
      <p:pic>
        <p:nvPicPr>
          <p:cNvPr id="19" name="Picture 1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94313">
            <a:off x="17024905" y="7056712"/>
            <a:ext cx="596989" cy="568632"/>
          </a:xfrm>
          <a:prstGeom prst="rect">
            <a:avLst/>
          </a:prstGeom>
        </p:spPr>
      </p:pic>
      <p:sp>
        <p:nvSpPr>
          <p:cNvPr id="20" name="TextBox 19">
            <a:extLst>
              <a:ext uri="{FF2B5EF4-FFF2-40B4-BE49-F238E27FC236}">
                <a16:creationId xmlns:a16="http://schemas.microsoft.com/office/drawing/2014/main" id="{6F8ECFEA-58B9-44CD-94C2-4D9C6085A6A9}"/>
              </a:ext>
            </a:extLst>
          </p:cNvPr>
          <p:cNvSpPr txBox="1"/>
          <p:nvPr/>
        </p:nvSpPr>
        <p:spPr>
          <a:xfrm>
            <a:off x="3486858" y="527339"/>
            <a:ext cx="11058769" cy="217142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1" i="1" u="none" strike="noStrike" kern="1200" cap="none" spc="0" normalizeH="0" baseline="0" noProof="0" dirty="0">
                <a:ln>
                  <a:noFill/>
                </a:ln>
                <a:solidFill>
                  <a:srgbClr val="7B211E"/>
                </a:solidFill>
                <a:effectLst/>
                <a:uLnTx/>
                <a:uFillTx/>
                <a:latin typeface="Arial" panose="020B0604020202020204" pitchFamily="34" charset="0"/>
                <a:ea typeface="Aachen" panose="02020500000000000000" pitchFamily="18" charset="0"/>
                <a:cs typeface="Arial" panose="020B0604020202020204" pitchFamily="34" charset="0"/>
              </a:rPr>
              <a:t>Những cách phù hợp để hợp tác với thầy cô</a:t>
            </a:r>
            <a:endParaRPr kumimoji="0" lang="en-US" sz="4800" b="0" i="0" u="none" strike="noStrike" kern="1200" cap="none" spc="0" normalizeH="0" baseline="0" noProof="0" dirty="0">
              <a:ln>
                <a:noFill/>
              </a:ln>
              <a:solidFill>
                <a:srgbClr val="7B211E"/>
              </a:solidFill>
              <a:effectLst/>
              <a:uLnTx/>
              <a:uFillTx/>
              <a:latin typeface="Arial" panose="020B0604020202020204" pitchFamily="34" charset="0"/>
              <a:ea typeface="Aachen" panose="02020500000000000000" pitchFamily="18" charset="0"/>
              <a:cs typeface="Arial" panose="020B0604020202020204" pitchFamily="34" charset="0"/>
            </a:endParaRPr>
          </a:p>
        </p:txBody>
      </p:sp>
      <p:sp>
        <p:nvSpPr>
          <p:cNvPr id="22" name="Speech Bubble: Oval 21">
            <a:extLst>
              <a:ext uri="{FF2B5EF4-FFF2-40B4-BE49-F238E27FC236}">
                <a16:creationId xmlns:a16="http://schemas.microsoft.com/office/drawing/2014/main" id="{6016DAA6-B251-46AB-92EB-95EBD797BC02}"/>
              </a:ext>
            </a:extLst>
          </p:cNvPr>
          <p:cNvSpPr/>
          <p:nvPr/>
        </p:nvSpPr>
        <p:spPr>
          <a:xfrm>
            <a:off x="15037902" y="155922"/>
            <a:ext cx="2570434" cy="1922893"/>
          </a:xfrm>
          <a:prstGeom prst="wedgeEllipseCallout">
            <a:avLst>
              <a:gd name="adj1" fmla="val -70246"/>
              <a:gd name="adj2" fmla="val 18851"/>
            </a:avLst>
          </a:prstGeom>
          <a:solidFill>
            <a:schemeClr val="accent3">
              <a:lumMod val="60000"/>
              <a:lumOff val="4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Gợi ý </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2FA7BB78-0C52-4049-A91E-DC3B9CF8AA4A}"/>
              </a:ext>
            </a:extLst>
          </p:cNvPr>
          <p:cNvGrpSpPr/>
          <p:nvPr/>
        </p:nvGrpSpPr>
        <p:grpSpPr>
          <a:xfrm>
            <a:off x="1092318" y="2037621"/>
            <a:ext cx="2766633" cy="2790286"/>
            <a:chOff x="1092318" y="2037621"/>
            <a:chExt cx="2766633" cy="2790286"/>
          </a:xfrm>
        </p:grpSpPr>
        <p:grpSp>
          <p:nvGrpSpPr>
            <p:cNvPr id="26" name="Google Shape;3161;p59">
              <a:extLst>
                <a:ext uri="{FF2B5EF4-FFF2-40B4-BE49-F238E27FC236}">
                  <a16:creationId xmlns:a16="http://schemas.microsoft.com/office/drawing/2014/main" id="{139AFC45-20CD-48B1-95AE-7D9968E43BB1}"/>
                </a:ext>
              </a:extLst>
            </p:cNvPr>
            <p:cNvGrpSpPr/>
            <p:nvPr/>
          </p:nvGrpSpPr>
          <p:grpSpPr>
            <a:xfrm>
              <a:off x="1092318" y="2037621"/>
              <a:ext cx="2766633" cy="2790286"/>
              <a:chOff x="3187949" y="2440248"/>
              <a:chExt cx="1977496" cy="1977496"/>
            </a:xfrm>
          </p:grpSpPr>
          <p:sp>
            <p:nvSpPr>
              <p:cNvPr id="29" name="Google Shape;3162;p59">
                <a:extLst>
                  <a:ext uri="{FF2B5EF4-FFF2-40B4-BE49-F238E27FC236}">
                    <a16:creationId xmlns:a16="http://schemas.microsoft.com/office/drawing/2014/main" id="{E225474A-AE37-4042-BB3C-C5D59D3BE992}"/>
                  </a:ext>
                </a:extLst>
              </p:cNvPr>
              <p:cNvSpPr/>
              <p:nvPr/>
            </p:nvSpPr>
            <p:spPr>
              <a:xfrm rot="-2700000">
                <a:off x="3477185" y="2730208"/>
                <a:ext cx="1399024" cy="1397577"/>
              </a:xfrm>
              <a:custGeom>
                <a:avLst/>
                <a:gdLst/>
                <a:ahLst/>
                <a:cxnLst/>
                <a:rect l="l" t="t" r="r" b="b"/>
                <a:pathLst>
                  <a:path w="478481" h="477986" extrusionOk="0">
                    <a:moveTo>
                      <a:pt x="478481" y="238993"/>
                    </a:moveTo>
                    <a:cubicBezTo>
                      <a:pt x="478481" y="370985"/>
                      <a:pt x="371370" y="477986"/>
                      <a:pt x="239241" y="477986"/>
                    </a:cubicBezTo>
                    <a:cubicBezTo>
                      <a:pt x="107112" y="477986"/>
                      <a:pt x="0" y="370985"/>
                      <a:pt x="0" y="238993"/>
                    </a:cubicBezTo>
                    <a:cubicBezTo>
                      <a:pt x="0" y="107001"/>
                      <a:pt x="107112" y="0"/>
                      <a:pt x="239241" y="0"/>
                    </a:cubicBezTo>
                    <a:cubicBezTo>
                      <a:pt x="371370" y="0"/>
                      <a:pt x="478481" y="107001"/>
                      <a:pt x="478481" y="238993"/>
                    </a:cubicBezTo>
                    <a:close/>
                  </a:path>
                </a:pathLst>
              </a:custGeom>
              <a:solidFill>
                <a:schemeClr val="bg1"/>
              </a:solidFill>
              <a:ln w="28575" cap="rnd" cmpd="sng">
                <a:solidFill>
                  <a:srgbClr val="24598B"/>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0" name="Google Shape;3163;p59">
                <a:extLst>
                  <a:ext uri="{FF2B5EF4-FFF2-40B4-BE49-F238E27FC236}">
                    <a16:creationId xmlns:a16="http://schemas.microsoft.com/office/drawing/2014/main" id="{1ECED06E-083E-4A3A-92FE-B369331649B3}"/>
                  </a:ext>
                </a:extLst>
              </p:cNvPr>
              <p:cNvSpPr/>
              <p:nvPr/>
            </p:nvSpPr>
            <p:spPr>
              <a:xfrm>
                <a:off x="4091178" y="2645994"/>
                <a:ext cx="868772" cy="1487740"/>
              </a:xfrm>
              <a:custGeom>
                <a:avLst/>
                <a:gdLst/>
                <a:ahLst/>
                <a:cxnLst/>
                <a:rect l="l" t="t" r="r" b="b"/>
                <a:pathLst>
                  <a:path w="297270" h="509064" extrusionOk="0">
                    <a:moveTo>
                      <a:pt x="139360" y="509065"/>
                    </a:moveTo>
                    <a:cubicBezTo>
                      <a:pt x="128896" y="509065"/>
                      <a:pt x="118813" y="503363"/>
                      <a:pt x="113581" y="493480"/>
                    </a:cubicBezTo>
                    <a:cubicBezTo>
                      <a:pt x="106161" y="479321"/>
                      <a:pt x="111678" y="461836"/>
                      <a:pt x="125947" y="454424"/>
                    </a:cubicBezTo>
                    <a:cubicBezTo>
                      <a:pt x="195865" y="418028"/>
                      <a:pt x="239243" y="346662"/>
                      <a:pt x="239243" y="267979"/>
                    </a:cubicBezTo>
                    <a:cubicBezTo>
                      <a:pt x="239243" y="152140"/>
                      <a:pt x="144973" y="57967"/>
                      <a:pt x="29014" y="57967"/>
                    </a:cubicBezTo>
                    <a:cubicBezTo>
                      <a:pt x="13032" y="57967"/>
                      <a:pt x="0" y="45043"/>
                      <a:pt x="0" y="28984"/>
                    </a:cubicBezTo>
                    <a:cubicBezTo>
                      <a:pt x="0" y="13019"/>
                      <a:pt x="12937" y="0"/>
                      <a:pt x="29014" y="0"/>
                    </a:cubicBezTo>
                    <a:cubicBezTo>
                      <a:pt x="176935" y="0"/>
                      <a:pt x="297270" y="120210"/>
                      <a:pt x="297270" y="267979"/>
                    </a:cubicBezTo>
                    <a:cubicBezTo>
                      <a:pt x="297270" y="368328"/>
                      <a:pt x="241907" y="459460"/>
                      <a:pt x="152773" y="505834"/>
                    </a:cubicBezTo>
                    <a:cubicBezTo>
                      <a:pt x="148492" y="508020"/>
                      <a:pt x="143926" y="509065"/>
                      <a:pt x="139360" y="509065"/>
                    </a:cubicBezTo>
                    <a:close/>
                  </a:path>
                </a:pathLst>
              </a:custGeom>
              <a:solidFill>
                <a:srgbClr val="91E0D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1" name="Google Shape;3179;p59">
              <a:extLst>
                <a:ext uri="{FF2B5EF4-FFF2-40B4-BE49-F238E27FC236}">
                  <a16:creationId xmlns:a16="http://schemas.microsoft.com/office/drawing/2014/main" id="{F6D1E621-9A14-4E81-B320-EFFB4A058223}"/>
                </a:ext>
              </a:extLst>
            </p:cNvPr>
            <p:cNvSpPr txBox="1"/>
            <p:nvPr/>
          </p:nvSpPr>
          <p:spPr>
            <a:xfrm>
              <a:off x="1998919" y="3238500"/>
              <a:ext cx="801000" cy="332098"/>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0000" b="1" i="0" u="none" strike="noStrike" kern="0" cap="none" spc="0" normalizeH="0" baseline="0" noProof="0" dirty="0">
                  <a:ln>
                    <a:noFill/>
                  </a:ln>
                  <a:solidFill>
                    <a:srgbClr val="91E0D2"/>
                  </a:solidFill>
                  <a:effectLst/>
                  <a:uLnTx/>
                  <a:uFillTx/>
                  <a:latin typeface="Arial" panose="020B0604020202020204" pitchFamily="34" charset="0"/>
                  <a:ea typeface="Overpass Black"/>
                  <a:cs typeface="Overpass Black"/>
                  <a:sym typeface="Overpass Black"/>
                </a:rPr>
                <a:t>3</a:t>
              </a:r>
              <a:endParaRPr kumimoji="0" sz="10000" b="1" i="0" u="none" strike="noStrike" kern="0" cap="none" spc="0" normalizeH="0" baseline="0" noProof="0" dirty="0">
                <a:ln>
                  <a:noFill/>
                </a:ln>
                <a:solidFill>
                  <a:srgbClr val="91E0D2"/>
                </a:solidFill>
                <a:effectLst/>
                <a:uLnTx/>
                <a:uFillTx/>
                <a:latin typeface="Arial"/>
                <a:ea typeface="Overpass Black"/>
                <a:cs typeface="Overpass Black"/>
                <a:sym typeface="Overpass Black"/>
              </a:endParaRPr>
            </a:p>
          </p:txBody>
        </p:sp>
      </p:grpSp>
      <p:sp>
        <p:nvSpPr>
          <p:cNvPr id="32" name="TextBox 31">
            <a:extLst>
              <a:ext uri="{FF2B5EF4-FFF2-40B4-BE49-F238E27FC236}">
                <a16:creationId xmlns:a16="http://schemas.microsoft.com/office/drawing/2014/main" id="{BCE9AA4D-FC59-479A-A3D9-9CCCEF351A07}"/>
              </a:ext>
            </a:extLst>
          </p:cNvPr>
          <p:cNvSpPr txBox="1"/>
          <p:nvPr/>
        </p:nvSpPr>
        <p:spPr>
          <a:xfrm>
            <a:off x="3826016" y="2579944"/>
            <a:ext cx="13104016" cy="1824923"/>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1000"/>
              </a:spcAft>
              <a:buClrTx/>
              <a:buSzTx/>
              <a:buFontTx/>
              <a:buNone/>
              <a:tabLst/>
              <a:defRPr/>
            </a:pPr>
            <a:r>
              <a:rPr kumimoji="0" lang="en-US" sz="4000" u="none" strike="noStrike" kern="1200" cap="none" spc="0" normalizeH="0" baseline="0" noProof="0" dirty="0">
                <a:ln>
                  <a:noFill/>
                </a:ln>
                <a:solidFill>
                  <a:prstClr val="black"/>
                </a:solidFill>
                <a:effectLst/>
                <a:uLnTx/>
                <a:uFillTx/>
                <a:latin typeface="Arial" panose="020B0604020202020204" pitchFamily="34" charset="0"/>
                <a:ea typeface="Aachen" panose="02020500000000000000" pitchFamily="18" charset="0"/>
                <a:cs typeface="Arial" panose="020B0604020202020204" pitchFamily="34" charset="0"/>
              </a:rPr>
              <a:t>Sẵn sàng chia sẻ mong muốn, nguyện vọng học tập của bản thân với thầy cô.</a:t>
            </a:r>
          </a:p>
        </p:txBody>
      </p:sp>
      <p:grpSp>
        <p:nvGrpSpPr>
          <p:cNvPr id="4" name="Group 3">
            <a:extLst>
              <a:ext uri="{FF2B5EF4-FFF2-40B4-BE49-F238E27FC236}">
                <a16:creationId xmlns:a16="http://schemas.microsoft.com/office/drawing/2014/main" id="{82790D82-2C81-4B8F-A7EA-3BBD9BF34C13}"/>
              </a:ext>
            </a:extLst>
          </p:cNvPr>
          <p:cNvGrpSpPr/>
          <p:nvPr/>
        </p:nvGrpSpPr>
        <p:grpSpPr>
          <a:xfrm>
            <a:off x="2355988" y="4462253"/>
            <a:ext cx="13062473" cy="2839761"/>
            <a:chOff x="2355988" y="4462253"/>
            <a:chExt cx="13062473" cy="2839761"/>
          </a:xfrm>
        </p:grpSpPr>
        <p:grpSp>
          <p:nvGrpSpPr>
            <p:cNvPr id="33" name="Google Shape;3164;p59">
              <a:extLst>
                <a:ext uri="{FF2B5EF4-FFF2-40B4-BE49-F238E27FC236}">
                  <a16:creationId xmlns:a16="http://schemas.microsoft.com/office/drawing/2014/main" id="{6783A2C1-102B-43A9-9F20-B36B72EC899C}"/>
                </a:ext>
              </a:extLst>
            </p:cNvPr>
            <p:cNvGrpSpPr/>
            <p:nvPr/>
          </p:nvGrpSpPr>
          <p:grpSpPr>
            <a:xfrm>
              <a:off x="2355988" y="4462253"/>
              <a:ext cx="2778455" cy="2839761"/>
              <a:chOff x="5472222" y="4596114"/>
              <a:chExt cx="651699" cy="651509"/>
            </a:xfrm>
          </p:grpSpPr>
          <p:sp>
            <p:nvSpPr>
              <p:cNvPr id="34" name="Google Shape;3165;p59">
                <a:extLst>
                  <a:ext uri="{FF2B5EF4-FFF2-40B4-BE49-F238E27FC236}">
                    <a16:creationId xmlns:a16="http://schemas.microsoft.com/office/drawing/2014/main" id="{68B8EBDA-8C5E-4DBC-8DCE-2AAD6B79233D}"/>
                  </a:ext>
                </a:extLst>
              </p:cNvPr>
              <p:cNvSpPr/>
              <p:nvPr/>
            </p:nvSpPr>
            <p:spPr>
              <a:xfrm rot="-1759126">
                <a:off x="5558665" y="4682710"/>
                <a:ext cx="478813" cy="478318"/>
              </a:xfrm>
              <a:custGeom>
                <a:avLst/>
                <a:gdLst/>
                <a:ahLst/>
                <a:cxnLst/>
                <a:rect l="l" t="t" r="r" b="b"/>
                <a:pathLst>
                  <a:path w="478489" h="477994" extrusionOk="0">
                    <a:moveTo>
                      <a:pt x="478490" y="238997"/>
                    </a:moveTo>
                    <a:cubicBezTo>
                      <a:pt x="478490" y="370992"/>
                      <a:pt x="371376" y="477994"/>
                      <a:pt x="239245" y="477994"/>
                    </a:cubicBezTo>
                    <a:cubicBezTo>
                      <a:pt x="107114" y="477994"/>
                      <a:pt x="0" y="370992"/>
                      <a:pt x="0" y="238997"/>
                    </a:cubicBezTo>
                    <a:cubicBezTo>
                      <a:pt x="0" y="107003"/>
                      <a:pt x="107114" y="0"/>
                      <a:pt x="239245" y="0"/>
                    </a:cubicBezTo>
                    <a:cubicBezTo>
                      <a:pt x="371376" y="0"/>
                      <a:pt x="478490" y="107003"/>
                      <a:pt x="478490" y="238997"/>
                    </a:cubicBezTo>
                    <a:close/>
                  </a:path>
                </a:pathLst>
              </a:custGeom>
              <a:solidFill>
                <a:schemeClr val="bg1"/>
              </a:solidFill>
              <a:ln w="28575" cap="rnd" cmpd="sng">
                <a:solidFill>
                  <a:srgbClr val="24598B"/>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3166;p59">
                <a:extLst>
                  <a:ext uri="{FF2B5EF4-FFF2-40B4-BE49-F238E27FC236}">
                    <a16:creationId xmlns:a16="http://schemas.microsoft.com/office/drawing/2014/main" id="{EE536906-BC68-425B-9F0E-D3667F6C5D56}"/>
                  </a:ext>
                </a:extLst>
              </p:cNvPr>
              <p:cNvSpPr/>
              <p:nvPr/>
            </p:nvSpPr>
            <p:spPr>
              <a:xfrm>
                <a:off x="5525531" y="4777262"/>
                <a:ext cx="536920" cy="408720"/>
              </a:xfrm>
              <a:custGeom>
                <a:avLst/>
                <a:gdLst/>
                <a:ahLst/>
                <a:cxnLst/>
                <a:rect l="l" t="t" r="r" b="b"/>
                <a:pathLst>
                  <a:path w="536920" h="408720" extrusionOk="0">
                    <a:moveTo>
                      <a:pt x="78930" y="330394"/>
                    </a:moveTo>
                    <a:cubicBezTo>
                      <a:pt x="-4972" y="246579"/>
                      <a:pt x="-23997" y="120002"/>
                      <a:pt x="31557" y="15376"/>
                    </a:cubicBezTo>
                    <a:cubicBezTo>
                      <a:pt x="39072" y="1217"/>
                      <a:pt x="56575" y="-4105"/>
                      <a:pt x="70749" y="3402"/>
                    </a:cubicBezTo>
                    <a:cubicBezTo>
                      <a:pt x="84923" y="10910"/>
                      <a:pt x="90250" y="28395"/>
                      <a:pt x="82735" y="42554"/>
                    </a:cubicBezTo>
                    <a:cubicBezTo>
                      <a:pt x="39167" y="124563"/>
                      <a:pt x="54102" y="223772"/>
                      <a:pt x="119929" y="289437"/>
                    </a:cubicBezTo>
                    <a:cubicBezTo>
                      <a:pt x="201928" y="371351"/>
                      <a:pt x="335296" y="371351"/>
                      <a:pt x="417295" y="289437"/>
                    </a:cubicBezTo>
                    <a:cubicBezTo>
                      <a:pt x="458104" y="248670"/>
                      <a:pt x="479983" y="194409"/>
                      <a:pt x="478842" y="136727"/>
                    </a:cubicBezTo>
                    <a:cubicBezTo>
                      <a:pt x="478556" y="120762"/>
                      <a:pt x="491208" y="107553"/>
                      <a:pt x="507284" y="107173"/>
                    </a:cubicBezTo>
                    <a:cubicBezTo>
                      <a:pt x="523266" y="106888"/>
                      <a:pt x="536583" y="119527"/>
                      <a:pt x="536869" y="135586"/>
                    </a:cubicBezTo>
                    <a:cubicBezTo>
                      <a:pt x="538296" y="209138"/>
                      <a:pt x="510424" y="278318"/>
                      <a:pt x="458389" y="330394"/>
                    </a:cubicBezTo>
                    <a:cubicBezTo>
                      <a:pt x="353655" y="434829"/>
                      <a:pt x="183474" y="434829"/>
                      <a:pt x="78930" y="330394"/>
                    </a:cubicBezTo>
                    <a:close/>
                  </a:path>
                </a:pathLst>
              </a:custGeom>
              <a:solidFill>
                <a:srgbClr val="FFBB9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36" name="Google Shape;3180;p59">
              <a:extLst>
                <a:ext uri="{FF2B5EF4-FFF2-40B4-BE49-F238E27FC236}">
                  <a16:creationId xmlns:a16="http://schemas.microsoft.com/office/drawing/2014/main" id="{88BD8501-DA0B-4D1D-B669-365B9EA39B2E}"/>
                </a:ext>
              </a:extLst>
            </p:cNvPr>
            <p:cNvSpPr txBox="1"/>
            <p:nvPr/>
          </p:nvSpPr>
          <p:spPr>
            <a:xfrm>
              <a:off x="2916903" y="5370705"/>
              <a:ext cx="1656624" cy="732268"/>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10000" b="1" kern="0" dirty="0">
                  <a:solidFill>
                    <a:srgbClr val="FFBB98"/>
                  </a:solidFill>
                  <a:latin typeface="Arial" panose="020B0604020202020204" pitchFamily="34" charset="0"/>
                  <a:ea typeface="Overpass Black"/>
                  <a:cs typeface="Overpass Black"/>
                  <a:sym typeface="Overpass Black"/>
                </a:rPr>
                <a:t>4</a:t>
              </a:r>
              <a:endParaRPr kumimoji="0" lang="vi-VN" sz="10000" b="1" i="0" u="none" strike="noStrike" kern="0" cap="none" spc="0" normalizeH="0" baseline="0" noProof="0" dirty="0">
                <a:ln>
                  <a:noFill/>
                </a:ln>
                <a:solidFill>
                  <a:srgbClr val="FFBB98"/>
                </a:solidFill>
                <a:effectLst/>
                <a:uLnTx/>
                <a:uFillTx/>
                <a:latin typeface="Arial" panose="020B0604020202020204" pitchFamily="34" charset="0"/>
                <a:ea typeface="Overpass Black"/>
                <a:cs typeface="Overpass Black"/>
                <a:sym typeface="Overpass Black"/>
              </a:endParaRPr>
            </a:p>
          </p:txBody>
        </p:sp>
        <p:sp>
          <p:nvSpPr>
            <p:cNvPr id="37" name="TextBox 36">
              <a:extLst>
                <a:ext uri="{FF2B5EF4-FFF2-40B4-BE49-F238E27FC236}">
                  <a16:creationId xmlns:a16="http://schemas.microsoft.com/office/drawing/2014/main" id="{DB04A865-92E9-4161-A470-021B2A963F78}"/>
                </a:ext>
              </a:extLst>
            </p:cNvPr>
            <p:cNvSpPr txBox="1"/>
            <p:nvPr/>
          </p:nvSpPr>
          <p:spPr>
            <a:xfrm>
              <a:off x="4974281" y="4905996"/>
              <a:ext cx="10444180" cy="1824923"/>
            </a:xfrm>
            <a:prstGeom prst="roundRect">
              <a:avLst>
                <a:gd name="adj" fmla="val 0"/>
              </a:avLst>
            </a:prstGeom>
            <a:noFill/>
            <a:ln w="76200">
              <a:noFill/>
              <a:prstDash val="lgDash"/>
            </a:ln>
          </p:spPr>
          <p:txBody>
            <a:bodyPr wrap="square">
              <a:spAutoFit/>
            </a:bodyPr>
            <a:lstStyle/>
            <a:p>
              <a:pPr marR="0" lvl="0" algn="just" defTabSz="914400" rtl="0" eaLnBrk="1" fontAlgn="auto" latinLnBrk="0" hangingPunct="1">
                <a:lnSpc>
                  <a:spcPct val="150000"/>
                </a:lnSpc>
                <a:spcBef>
                  <a:spcPts val="600"/>
                </a:spcBef>
                <a:spcAft>
                  <a:spcPts val="1000"/>
                </a:spcAft>
                <a:buClrTx/>
                <a:buSzTx/>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Aachen" panose="02020500000000000000" pitchFamily="18" charset="0"/>
                  <a:cs typeface="Arial" panose="020B0604020202020204" pitchFamily="34" charset="0"/>
                </a:rPr>
                <a:t>Đảm bảo hoàn thành đầy đủ, đúng hạn những nhiệm vụ được thầy cô giáo giao cho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Aachen" panose="02020500000000000000" pitchFamily="18" charset="0"/>
                  <a:cs typeface="Arial" panose="020B0604020202020204" pitchFamily="34" charset="0"/>
                </a:rPr>
                <a:t>.</a:t>
              </a:r>
            </a:p>
          </p:txBody>
        </p:sp>
      </p:grpSp>
      <p:grpSp>
        <p:nvGrpSpPr>
          <p:cNvPr id="5" name="Group 4">
            <a:extLst>
              <a:ext uri="{FF2B5EF4-FFF2-40B4-BE49-F238E27FC236}">
                <a16:creationId xmlns:a16="http://schemas.microsoft.com/office/drawing/2014/main" id="{8FBAD0FB-7632-4DAE-ABF6-814B67C44A46}"/>
              </a:ext>
            </a:extLst>
          </p:cNvPr>
          <p:cNvGrpSpPr/>
          <p:nvPr/>
        </p:nvGrpSpPr>
        <p:grpSpPr>
          <a:xfrm>
            <a:off x="691085" y="6618931"/>
            <a:ext cx="15642160" cy="3470351"/>
            <a:chOff x="691085" y="6618931"/>
            <a:chExt cx="15642160" cy="3470351"/>
          </a:xfrm>
        </p:grpSpPr>
        <p:grpSp>
          <p:nvGrpSpPr>
            <p:cNvPr id="21" name="Google Shape;3161;p59">
              <a:extLst>
                <a:ext uri="{FF2B5EF4-FFF2-40B4-BE49-F238E27FC236}">
                  <a16:creationId xmlns:a16="http://schemas.microsoft.com/office/drawing/2014/main" id="{05F46B5E-DA4F-4C9C-9A3C-87FFD81702D1}"/>
                </a:ext>
              </a:extLst>
            </p:cNvPr>
            <p:cNvGrpSpPr/>
            <p:nvPr/>
          </p:nvGrpSpPr>
          <p:grpSpPr>
            <a:xfrm>
              <a:off x="691085" y="6618931"/>
              <a:ext cx="2766633" cy="2790286"/>
              <a:chOff x="3187949" y="2440248"/>
              <a:chExt cx="1977496" cy="1977496"/>
            </a:xfrm>
          </p:grpSpPr>
          <p:sp>
            <p:nvSpPr>
              <p:cNvPr id="23" name="Google Shape;3162;p59">
                <a:extLst>
                  <a:ext uri="{FF2B5EF4-FFF2-40B4-BE49-F238E27FC236}">
                    <a16:creationId xmlns:a16="http://schemas.microsoft.com/office/drawing/2014/main" id="{9261BC4F-AE9B-4450-B982-69A560C1DE41}"/>
                  </a:ext>
                </a:extLst>
              </p:cNvPr>
              <p:cNvSpPr/>
              <p:nvPr/>
            </p:nvSpPr>
            <p:spPr>
              <a:xfrm rot="-2700000">
                <a:off x="3477185" y="2730208"/>
                <a:ext cx="1399024" cy="1397577"/>
              </a:xfrm>
              <a:custGeom>
                <a:avLst/>
                <a:gdLst/>
                <a:ahLst/>
                <a:cxnLst/>
                <a:rect l="l" t="t" r="r" b="b"/>
                <a:pathLst>
                  <a:path w="478481" h="477986" extrusionOk="0">
                    <a:moveTo>
                      <a:pt x="478481" y="238993"/>
                    </a:moveTo>
                    <a:cubicBezTo>
                      <a:pt x="478481" y="370985"/>
                      <a:pt x="371370" y="477986"/>
                      <a:pt x="239241" y="477986"/>
                    </a:cubicBezTo>
                    <a:cubicBezTo>
                      <a:pt x="107112" y="477986"/>
                      <a:pt x="0" y="370985"/>
                      <a:pt x="0" y="238993"/>
                    </a:cubicBezTo>
                    <a:cubicBezTo>
                      <a:pt x="0" y="107001"/>
                      <a:pt x="107112" y="0"/>
                      <a:pt x="239241" y="0"/>
                    </a:cubicBezTo>
                    <a:cubicBezTo>
                      <a:pt x="371370" y="0"/>
                      <a:pt x="478481" y="107001"/>
                      <a:pt x="478481" y="238993"/>
                    </a:cubicBezTo>
                    <a:close/>
                  </a:path>
                </a:pathLst>
              </a:custGeom>
              <a:solidFill>
                <a:schemeClr val="bg1"/>
              </a:solidFill>
              <a:ln w="28575" cap="rnd" cmpd="sng">
                <a:solidFill>
                  <a:srgbClr val="24598B"/>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4" name="Google Shape;3163;p59">
                <a:extLst>
                  <a:ext uri="{FF2B5EF4-FFF2-40B4-BE49-F238E27FC236}">
                    <a16:creationId xmlns:a16="http://schemas.microsoft.com/office/drawing/2014/main" id="{11F1D90E-1719-4BC9-815C-EFEF3FCE108F}"/>
                  </a:ext>
                </a:extLst>
              </p:cNvPr>
              <p:cNvSpPr/>
              <p:nvPr/>
            </p:nvSpPr>
            <p:spPr>
              <a:xfrm>
                <a:off x="4091178" y="2645994"/>
                <a:ext cx="868772" cy="1487740"/>
              </a:xfrm>
              <a:custGeom>
                <a:avLst/>
                <a:gdLst/>
                <a:ahLst/>
                <a:cxnLst/>
                <a:rect l="l" t="t" r="r" b="b"/>
                <a:pathLst>
                  <a:path w="297270" h="509064" extrusionOk="0">
                    <a:moveTo>
                      <a:pt x="139360" y="509065"/>
                    </a:moveTo>
                    <a:cubicBezTo>
                      <a:pt x="128896" y="509065"/>
                      <a:pt x="118813" y="503363"/>
                      <a:pt x="113581" y="493480"/>
                    </a:cubicBezTo>
                    <a:cubicBezTo>
                      <a:pt x="106161" y="479321"/>
                      <a:pt x="111678" y="461836"/>
                      <a:pt x="125947" y="454424"/>
                    </a:cubicBezTo>
                    <a:cubicBezTo>
                      <a:pt x="195865" y="418028"/>
                      <a:pt x="239243" y="346662"/>
                      <a:pt x="239243" y="267979"/>
                    </a:cubicBezTo>
                    <a:cubicBezTo>
                      <a:pt x="239243" y="152140"/>
                      <a:pt x="144973" y="57967"/>
                      <a:pt x="29014" y="57967"/>
                    </a:cubicBezTo>
                    <a:cubicBezTo>
                      <a:pt x="13032" y="57967"/>
                      <a:pt x="0" y="45043"/>
                      <a:pt x="0" y="28984"/>
                    </a:cubicBezTo>
                    <a:cubicBezTo>
                      <a:pt x="0" y="13019"/>
                      <a:pt x="12937" y="0"/>
                      <a:pt x="29014" y="0"/>
                    </a:cubicBezTo>
                    <a:cubicBezTo>
                      <a:pt x="176935" y="0"/>
                      <a:pt x="297270" y="120210"/>
                      <a:pt x="297270" y="267979"/>
                    </a:cubicBezTo>
                    <a:cubicBezTo>
                      <a:pt x="297270" y="368328"/>
                      <a:pt x="241907" y="459460"/>
                      <a:pt x="152773" y="505834"/>
                    </a:cubicBezTo>
                    <a:cubicBezTo>
                      <a:pt x="148492" y="508020"/>
                      <a:pt x="143926" y="509065"/>
                      <a:pt x="139360" y="509065"/>
                    </a:cubicBezTo>
                    <a:close/>
                  </a:path>
                </a:pathLst>
              </a:custGeom>
              <a:solidFill>
                <a:srgbClr val="91E0D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5" name="Google Shape;3179;p59">
              <a:extLst>
                <a:ext uri="{FF2B5EF4-FFF2-40B4-BE49-F238E27FC236}">
                  <a16:creationId xmlns:a16="http://schemas.microsoft.com/office/drawing/2014/main" id="{0D8E4475-F532-4C92-9FBC-E2614FF67BBC}"/>
                </a:ext>
              </a:extLst>
            </p:cNvPr>
            <p:cNvSpPr txBox="1"/>
            <p:nvPr/>
          </p:nvSpPr>
          <p:spPr>
            <a:xfrm>
              <a:off x="1597686" y="7819810"/>
              <a:ext cx="801000" cy="332098"/>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10000" b="1" kern="0" dirty="0">
                  <a:solidFill>
                    <a:srgbClr val="91E0D2"/>
                  </a:solidFill>
                  <a:latin typeface="Arial" panose="020B0604020202020204" pitchFamily="34" charset="0"/>
                  <a:ea typeface="Overpass Black"/>
                  <a:cs typeface="Overpass Black"/>
                  <a:sym typeface="Overpass Black"/>
                </a:rPr>
                <a:t>5</a:t>
              </a:r>
              <a:endParaRPr kumimoji="0" sz="10000" b="1" i="0" u="none" strike="noStrike" kern="0" cap="none" spc="0" normalizeH="0" baseline="0" noProof="0" dirty="0">
                <a:ln>
                  <a:noFill/>
                </a:ln>
                <a:solidFill>
                  <a:srgbClr val="91E0D2"/>
                </a:solidFill>
                <a:effectLst/>
                <a:uLnTx/>
                <a:uFillTx/>
                <a:latin typeface="Arial"/>
                <a:ea typeface="Overpass Black"/>
                <a:cs typeface="Overpass Black"/>
                <a:sym typeface="Overpass Black"/>
              </a:endParaRPr>
            </a:p>
          </p:txBody>
        </p:sp>
        <p:sp>
          <p:nvSpPr>
            <p:cNvPr id="27" name="TextBox 26">
              <a:extLst>
                <a:ext uri="{FF2B5EF4-FFF2-40B4-BE49-F238E27FC236}">
                  <a16:creationId xmlns:a16="http://schemas.microsoft.com/office/drawing/2014/main" id="{B63A7999-AF24-4C2F-A01D-8B66E0194B62}"/>
                </a:ext>
              </a:extLst>
            </p:cNvPr>
            <p:cNvSpPr txBox="1"/>
            <p:nvPr/>
          </p:nvSpPr>
          <p:spPr>
            <a:xfrm>
              <a:off x="3657102" y="7341029"/>
              <a:ext cx="12676143" cy="2748253"/>
            </a:xfrm>
            <a:prstGeom prst="rect">
              <a:avLst/>
            </a:prstGeom>
            <a:noFill/>
          </p:spPr>
          <p:txBody>
            <a:bodyPr wrap="square">
              <a:spAutoFit/>
            </a:bodyPr>
            <a:lstStyle/>
            <a:p>
              <a:pPr algn="just">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Xin ý kiến của thầy cô để hoàn thiện phương án đưa ra, nhờ thầy cô hỗ trợ tài liệu, định hướng,... để cùng giải quyết vấn đề.</a:t>
              </a:r>
              <a:endParaRPr lang="en-US"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4371596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heel(1)">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8931">
            <a:off x="5315041" y="660173"/>
            <a:ext cx="12021917" cy="9771730"/>
          </a:xfrm>
          <a:prstGeom prst="rect">
            <a:avLst/>
          </a:prstGeom>
        </p:spPr>
      </p:pic>
      <p:grpSp>
        <p:nvGrpSpPr>
          <p:cNvPr id="7" name="Group 7"/>
          <p:cNvGrpSpPr/>
          <p:nvPr/>
        </p:nvGrpSpPr>
        <p:grpSpPr>
          <a:xfrm>
            <a:off x="6384055" y="1302356"/>
            <a:ext cx="5519890" cy="1402743"/>
            <a:chOff x="0" y="0"/>
            <a:chExt cx="4889165" cy="848774"/>
          </a:xfrm>
        </p:grpSpPr>
        <p:sp>
          <p:nvSpPr>
            <p:cNvPr id="8" name="Freeform 8"/>
            <p:cNvSpPr/>
            <p:nvPr/>
          </p:nvSpPr>
          <p:spPr>
            <a:xfrm>
              <a:off x="0" y="0"/>
              <a:ext cx="4889165" cy="848774"/>
            </a:xfrm>
            <a:custGeom>
              <a:avLst/>
              <a:gdLst/>
              <a:ahLst/>
              <a:cxnLst/>
              <a:rect l="l" t="t" r="r" b="b"/>
              <a:pathLst>
                <a:path w="4889165" h="848774">
                  <a:moveTo>
                    <a:pt x="4764705" y="848774"/>
                  </a:moveTo>
                  <a:lnTo>
                    <a:pt x="124460" y="848774"/>
                  </a:lnTo>
                  <a:cubicBezTo>
                    <a:pt x="55880" y="848774"/>
                    <a:pt x="0" y="792894"/>
                    <a:pt x="0" y="724314"/>
                  </a:cubicBezTo>
                  <a:lnTo>
                    <a:pt x="0" y="124460"/>
                  </a:lnTo>
                  <a:cubicBezTo>
                    <a:pt x="0" y="55880"/>
                    <a:pt x="55880" y="0"/>
                    <a:pt x="124460" y="0"/>
                  </a:cubicBezTo>
                  <a:lnTo>
                    <a:pt x="4764705" y="0"/>
                  </a:lnTo>
                  <a:cubicBezTo>
                    <a:pt x="4833285" y="0"/>
                    <a:pt x="4889165" y="55880"/>
                    <a:pt x="4889165" y="124460"/>
                  </a:cubicBezTo>
                  <a:lnTo>
                    <a:pt x="4889165" y="724314"/>
                  </a:lnTo>
                  <a:cubicBezTo>
                    <a:pt x="4889165" y="792894"/>
                    <a:pt x="4833285" y="848774"/>
                    <a:pt x="4764705" y="848774"/>
                  </a:cubicBezTo>
                  <a:close/>
                </a:path>
              </a:pathLst>
            </a:custGeom>
            <a:solidFill>
              <a:srgbClr val="FFBD59"/>
            </a:solidFill>
          </p:spPr>
        </p:sp>
      </p:grpSp>
      <p:sp>
        <p:nvSpPr>
          <p:cNvPr id="9" name="TextBox 9"/>
          <p:cNvSpPr txBox="1"/>
          <p:nvPr/>
        </p:nvSpPr>
        <p:spPr>
          <a:xfrm>
            <a:off x="6583370" y="1676115"/>
            <a:ext cx="5121260" cy="658322"/>
          </a:xfrm>
          <a:prstGeom prst="rect">
            <a:avLst/>
          </a:prstGeom>
        </p:spPr>
        <p:txBody>
          <a:bodyPr lIns="0" tIns="0" rIns="0" bIns="0" rtlCol="0" anchor="t">
            <a:spAutoFit/>
          </a:bodyPr>
          <a:lstStyle/>
          <a:p>
            <a:pPr marL="0" marR="0" lvl="0" indent="0" algn="ctr" defTabSz="914400" rtl="0" eaLnBrk="1" fontAlgn="auto" latinLnBrk="0" hangingPunct="1">
              <a:lnSpc>
                <a:spcPts val="5040"/>
              </a:lnSpc>
              <a:spcBef>
                <a:spcPct val="0"/>
              </a:spcBef>
              <a:spcAft>
                <a:spcPts val="0"/>
              </a:spcAft>
              <a:buClrTx/>
              <a:buSzTx/>
              <a:buFontTx/>
              <a:buNone/>
              <a:tabLst/>
              <a:defRPr/>
            </a:pPr>
            <a:r>
              <a:rPr kumimoji="0" lang="vi-VN" sz="5400" b="1" i="0" u="sng" strike="noStrike" kern="1200" cap="none" spc="179" normalizeH="0" baseline="0" noProof="0" dirty="0">
                <a:ln>
                  <a:noFill/>
                </a:ln>
                <a:solidFill>
                  <a:srgbClr val="FFFFFF"/>
                </a:solidFill>
                <a:effectLst/>
                <a:uLnTx/>
                <a:uFillTx/>
                <a:ea typeface="+mn-ea"/>
                <a:cs typeface="+mn-cs"/>
              </a:rPr>
              <a:t>KẾT LUẬN </a:t>
            </a:r>
            <a:endParaRPr kumimoji="0" lang="en-US" sz="5400" b="1" i="0" u="sng" strike="noStrike" kern="1200" cap="none" spc="179" normalizeH="0" baseline="0" noProof="0" dirty="0">
              <a:ln>
                <a:noFill/>
              </a:ln>
              <a:solidFill>
                <a:srgbClr val="FFFFFF"/>
              </a:solidFill>
              <a:effectLst/>
              <a:uLnTx/>
              <a:uFillTx/>
              <a:ea typeface="+mn-ea"/>
              <a:cs typeface="+mn-cs"/>
            </a:endParaRPr>
          </a:p>
        </p:txBody>
      </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31841" y="1028700"/>
            <a:ext cx="1928280" cy="631074"/>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400" y="3085534"/>
            <a:ext cx="1028700" cy="961835"/>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28358">
            <a:off x="-299763" y="525080"/>
            <a:ext cx="1931340" cy="1706528"/>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5585">
            <a:off x="17158921" y="6793403"/>
            <a:ext cx="756373" cy="1276579"/>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962778">
            <a:off x="14048608" y="7546531"/>
            <a:ext cx="3613232" cy="3423537"/>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3124">
            <a:off x="11667048" y="9753316"/>
            <a:ext cx="1928280" cy="631074"/>
          </a:xfrm>
          <a:prstGeom prst="rect">
            <a:avLst/>
          </a:prstGeom>
        </p:spPr>
      </p:pic>
      <p:sp>
        <p:nvSpPr>
          <p:cNvPr id="18" name="TextBox 17">
            <a:extLst>
              <a:ext uri="{FF2B5EF4-FFF2-40B4-BE49-F238E27FC236}">
                <a16:creationId xmlns:a16="http://schemas.microsoft.com/office/drawing/2014/main" id="{2E50EE54-CBAD-4CD1-BFE0-36F944A90D0B}"/>
              </a:ext>
            </a:extLst>
          </p:cNvPr>
          <p:cNvSpPr txBox="1"/>
          <p:nvPr/>
        </p:nvSpPr>
        <p:spPr>
          <a:xfrm>
            <a:off x="6268336" y="3078858"/>
            <a:ext cx="8915400" cy="4594912"/>
          </a:xfrm>
          <a:prstGeom prst="rect">
            <a:avLst/>
          </a:prstGeom>
          <a:noFill/>
        </p:spPr>
        <p:txBody>
          <a:bodyPr wrap="square">
            <a:spAutoFit/>
          </a:bodyPr>
          <a:lstStyle/>
          <a:p>
            <a:pPr algn="just">
              <a:lnSpc>
                <a:spcPct val="150000"/>
              </a:lnSpc>
            </a:pPr>
            <a:r>
              <a:rPr lang="en-US" sz="4000" dirty="0">
                <a:effectLst/>
                <a:latin typeface="Arial" panose="020B0604020202020204" pitchFamily="34" charset="0"/>
                <a:ea typeface="Tahoma" panose="020B0604030504040204" pitchFamily="34" charset="0"/>
                <a:cs typeface="Arial" panose="020B0604020202020204" pitchFamily="34" charset="0"/>
              </a:rPr>
              <a:t>Thực hành các cách thức hợp tác với thầy cô cũng chính là rèn cho bản thân năng lực hợp tác với người khác. Đây cũng là năng lực cần thiết trong cuộc sống của chúng ta.</a:t>
            </a:r>
            <a:endParaRPr lang="en-US" sz="4000" dirty="0">
              <a:latin typeface="Arial" panose="020B0604020202020204" pitchFamily="34" charset="0"/>
              <a:ea typeface="Tahoma" panose="020B0604030504040204" pitchFamily="34" charset="0"/>
              <a:cs typeface="Arial" panose="020B0604020202020204" pitchFamily="34" charset="0"/>
            </a:endParaRPr>
          </a:p>
        </p:txBody>
      </p:sp>
      <p:pic>
        <p:nvPicPr>
          <p:cNvPr id="19" name="Picture 7">
            <a:extLst>
              <a:ext uri="{FF2B5EF4-FFF2-40B4-BE49-F238E27FC236}">
                <a16:creationId xmlns:a16="http://schemas.microsoft.com/office/drawing/2014/main" id="{F0465822-BA17-4E9E-BB25-25E0AD25FB95}"/>
              </a:ext>
            </a:extLst>
          </p:cNvPr>
          <p:cNvPicPr>
            <a:picLocks noChangeAspect="1"/>
          </p:cNvPicPr>
          <p:nvPr/>
        </p:nvPicPr>
        <p:blipFill>
          <a:blip r:embed="rId14"/>
          <a:srcRect/>
          <a:stretch>
            <a:fillRect/>
          </a:stretch>
        </p:blipFill>
        <p:spPr>
          <a:xfrm>
            <a:off x="515729" y="3771719"/>
            <a:ext cx="4214873" cy="4193799"/>
          </a:xfrm>
          <a:prstGeom prst="rect">
            <a:avLst/>
          </a:prstGeom>
        </p:spPr>
      </p:pic>
    </p:spTree>
    <p:extLst>
      <p:ext uri="{BB962C8B-B14F-4D97-AF65-F5344CB8AC3E}">
        <p14:creationId xmlns:p14="http://schemas.microsoft.com/office/powerpoint/2010/main" val="23901143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BD5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601103">
            <a:off x="1314322" y="4592595"/>
            <a:ext cx="3883356" cy="425467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27725"/>
          <a:stretch>
            <a:fillRect/>
          </a:stretch>
        </p:blipFill>
        <p:spPr>
          <a:xfrm>
            <a:off x="15702260" y="7857084"/>
            <a:ext cx="2585740" cy="242991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1741" t="12332"/>
          <a:stretch>
            <a:fillRect/>
          </a:stretch>
        </p:blipFill>
        <p:spPr>
          <a:xfrm>
            <a:off x="-6930" y="-22499"/>
            <a:ext cx="2868052" cy="3084363"/>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439400" y="7803924"/>
            <a:ext cx="1170308" cy="1042638"/>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051630" y="1320813"/>
            <a:ext cx="677333" cy="1143178"/>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20043">
            <a:off x="7059773" y="7207519"/>
            <a:ext cx="953698" cy="891708"/>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379593" y="528526"/>
            <a:ext cx="1349370" cy="1927671"/>
          </a:xfrm>
          <a:prstGeom prst="rect">
            <a:avLst/>
          </a:prstGeom>
        </p:spPr>
      </p:pic>
      <p:sp>
        <p:nvSpPr>
          <p:cNvPr id="10" name="TextBox 10"/>
          <p:cNvSpPr txBox="1"/>
          <p:nvPr/>
        </p:nvSpPr>
        <p:spPr>
          <a:xfrm rot="20601103">
            <a:off x="1314322" y="5684531"/>
            <a:ext cx="3883356" cy="2321148"/>
          </a:xfrm>
          <a:prstGeom prst="rect">
            <a:avLst/>
          </a:prstGeom>
        </p:spPr>
        <p:txBody>
          <a:bodyPr lIns="0" tIns="0" rIns="0" bIns="0" rtlCol="0" anchor="t">
            <a:spAutoFit/>
          </a:bodyPr>
          <a:lstStyle/>
          <a:p>
            <a:pPr marL="0" marR="0" lvl="0" indent="0" algn="ctr" defTabSz="914400" rtl="0" eaLnBrk="1" fontAlgn="auto" latinLnBrk="0" hangingPunct="1">
              <a:lnSpc>
                <a:spcPts val="18125"/>
              </a:lnSpc>
              <a:spcBef>
                <a:spcPct val="0"/>
              </a:spcBef>
              <a:spcAft>
                <a:spcPts val="0"/>
              </a:spcAft>
              <a:buClrTx/>
              <a:buSzTx/>
              <a:buFontTx/>
              <a:buNone/>
              <a:tabLst/>
              <a:defRPr/>
            </a:pPr>
            <a:r>
              <a:rPr kumimoji="0" lang="vi-VN" sz="18125" b="1" i="0" u="none" strike="noStrike" kern="1200" cap="none" spc="0" normalizeH="0" baseline="0" noProof="0" dirty="0">
                <a:ln>
                  <a:noFill/>
                </a:ln>
                <a:solidFill>
                  <a:srgbClr val="F46E16"/>
                </a:solidFill>
                <a:effectLst/>
                <a:uLnTx/>
                <a:uFillTx/>
                <a:latin typeface="Arial" panose="020B0604020202020204" pitchFamily="34" charset="0"/>
                <a:ea typeface="+mn-ea"/>
                <a:cs typeface="Arial" panose="020B0604020202020204" pitchFamily="34" charset="0"/>
              </a:rPr>
              <a:t>05</a:t>
            </a:r>
            <a:endParaRPr kumimoji="0" lang="en-US" sz="18125" b="1" i="0" u="none" strike="noStrike" kern="1200" cap="none" spc="0" normalizeH="0" baseline="0" noProof="0" dirty="0">
              <a:ln>
                <a:noFill/>
              </a:ln>
              <a:solidFill>
                <a:srgbClr val="F46E16"/>
              </a:solidFill>
              <a:effectLst/>
              <a:uLnTx/>
              <a:uFillTx/>
              <a:latin typeface="Arial" panose="020B0604020202020204" pitchFamily="34" charset="0"/>
              <a:ea typeface="+mn-ea"/>
              <a:cs typeface="Arial" panose="020B0604020202020204" pitchFamily="34" charset="0"/>
            </a:endParaRPr>
          </a:p>
        </p:txBody>
      </p:sp>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41250">
            <a:off x="9053030" y="9458246"/>
            <a:ext cx="4114800" cy="319395"/>
          </a:xfrm>
          <a:prstGeom prst="rect">
            <a:avLst/>
          </a:prstGeom>
        </p:spPr>
      </p:pic>
      <p:sp>
        <p:nvSpPr>
          <p:cNvPr id="12" name="TextBox 2">
            <a:extLst>
              <a:ext uri="{FF2B5EF4-FFF2-40B4-BE49-F238E27FC236}">
                <a16:creationId xmlns:a16="http://schemas.microsoft.com/office/drawing/2014/main" id="{BBD725E3-3621-4A6F-860D-F910DF0ADD4B}"/>
              </a:ext>
            </a:extLst>
          </p:cNvPr>
          <p:cNvSpPr txBox="1"/>
          <p:nvPr/>
        </p:nvSpPr>
        <p:spPr>
          <a:xfrm>
            <a:off x="3136482" y="1195655"/>
            <a:ext cx="13394030" cy="285873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600"/>
              </a:spcBef>
              <a:spcAft>
                <a:spcPts val="100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HỢP TÁC VỚI THẦY CÔ ĐỂ GIẢI QUYẾT CÁC VẤN ĐỀ NẢY SINH</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6" name="Picture 15" descr="A picture containing doll, toy, vector graphics&#10;&#10;Description automatically generated">
            <a:extLst>
              <a:ext uri="{FF2B5EF4-FFF2-40B4-BE49-F238E27FC236}">
                <a16:creationId xmlns:a16="http://schemas.microsoft.com/office/drawing/2014/main" id="{2C3C3383-F866-4D66-AD1C-8A639EAC82F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36303" y="5060995"/>
            <a:ext cx="9976501" cy="4517661"/>
          </a:xfrm>
          <a:prstGeom prst="rect">
            <a:avLst/>
          </a:prstGeom>
        </p:spPr>
      </p:pic>
    </p:spTree>
    <p:extLst>
      <p:ext uri="{BB962C8B-B14F-4D97-AF65-F5344CB8AC3E}">
        <p14:creationId xmlns:p14="http://schemas.microsoft.com/office/powerpoint/2010/main" val="1904563094"/>
      </p:ext>
    </p:extLst>
  </p:cSld>
  <p:clrMapOvr>
    <a:masterClrMapping/>
  </p:clrMapOvr>
  <p:transition spd="med">
    <p:random/>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2" name="Group 2"/>
          <p:cNvGrpSpPr/>
          <p:nvPr/>
        </p:nvGrpSpPr>
        <p:grpSpPr>
          <a:xfrm>
            <a:off x="8790125" y="2340255"/>
            <a:ext cx="7927700" cy="3837715"/>
            <a:chOff x="0" y="0"/>
            <a:chExt cx="3290570" cy="3295650"/>
          </a:xfrm>
        </p:grpSpPr>
        <p:sp>
          <p:nvSpPr>
            <p:cNvPr id="3" name="Freeform 3"/>
            <p:cNvSpPr/>
            <p:nvPr/>
          </p:nvSpPr>
          <p:spPr>
            <a:xfrm>
              <a:off x="0" y="0"/>
              <a:ext cx="2635616" cy="1120507"/>
            </a:xfrm>
            <a:custGeom>
              <a:avLst/>
              <a:gdLst/>
              <a:ahLst/>
              <a:cxnLst/>
              <a:rect l="l" t="t" r="r" b="b"/>
              <a:pathLst>
                <a:path w="2635616" h="1120507">
                  <a:moveTo>
                    <a:pt x="2635616" y="3933"/>
                  </a:moveTo>
                  <a:lnTo>
                    <a:pt x="0" y="3933"/>
                  </a:lnTo>
                  <a:lnTo>
                    <a:pt x="0" y="0"/>
                  </a:lnTo>
                  <a:lnTo>
                    <a:pt x="2635616" y="0"/>
                  </a:lnTo>
                  <a:lnTo>
                    <a:pt x="2635616" y="3933"/>
                  </a:lnTo>
                  <a:close/>
                  <a:moveTo>
                    <a:pt x="2635616" y="159300"/>
                  </a:moveTo>
                  <a:lnTo>
                    <a:pt x="0" y="159300"/>
                  </a:lnTo>
                  <a:lnTo>
                    <a:pt x="0" y="163233"/>
                  </a:lnTo>
                  <a:lnTo>
                    <a:pt x="2635616" y="163233"/>
                  </a:lnTo>
                  <a:lnTo>
                    <a:pt x="2635616" y="159300"/>
                  </a:lnTo>
                  <a:close/>
                  <a:moveTo>
                    <a:pt x="2635616" y="319091"/>
                  </a:moveTo>
                  <a:lnTo>
                    <a:pt x="0" y="319091"/>
                  </a:lnTo>
                  <a:lnTo>
                    <a:pt x="0" y="323025"/>
                  </a:lnTo>
                  <a:lnTo>
                    <a:pt x="2635616" y="323025"/>
                  </a:lnTo>
                  <a:lnTo>
                    <a:pt x="2635616" y="319091"/>
                  </a:lnTo>
                  <a:close/>
                  <a:moveTo>
                    <a:pt x="2635616" y="478391"/>
                  </a:moveTo>
                  <a:lnTo>
                    <a:pt x="0" y="478391"/>
                  </a:lnTo>
                  <a:lnTo>
                    <a:pt x="0" y="482325"/>
                  </a:lnTo>
                  <a:lnTo>
                    <a:pt x="2635616" y="482325"/>
                  </a:lnTo>
                  <a:lnTo>
                    <a:pt x="2635616" y="478391"/>
                  </a:lnTo>
                  <a:close/>
                  <a:moveTo>
                    <a:pt x="2635616" y="637691"/>
                  </a:moveTo>
                  <a:lnTo>
                    <a:pt x="0" y="637691"/>
                  </a:lnTo>
                  <a:lnTo>
                    <a:pt x="0" y="641624"/>
                  </a:lnTo>
                  <a:lnTo>
                    <a:pt x="2635616" y="641624"/>
                  </a:lnTo>
                  <a:lnTo>
                    <a:pt x="2635616" y="637691"/>
                  </a:lnTo>
                  <a:close/>
                  <a:moveTo>
                    <a:pt x="2635616" y="797482"/>
                  </a:moveTo>
                  <a:lnTo>
                    <a:pt x="0" y="797482"/>
                  </a:lnTo>
                  <a:lnTo>
                    <a:pt x="0" y="801416"/>
                  </a:lnTo>
                  <a:lnTo>
                    <a:pt x="2635616" y="801416"/>
                  </a:lnTo>
                  <a:lnTo>
                    <a:pt x="2635616" y="797482"/>
                  </a:lnTo>
                  <a:close/>
                  <a:moveTo>
                    <a:pt x="2635616" y="956782"/>
                  </a:moveTo>
                  <a:lnTo>
                    <a:pt x="0" y="956782"/>
                  </a:lnTo>
                  <a:lnTo>
                    <a:pt x="0" y="960716"/>
                  </a:lnTo>
                  <a:lnTo>
                    <a:pt x="2635616" y="960716"/>
                  </a:lnTo>
                  <a:lnTo>
                    <a:pt x="2635616" y="956782"/>
                  </a:lnTo>
                  <a:close/>
                  <a:moveTo>
                    <a:pt x="2635616" y="1116574"/>
                  </a:moveTo>
                  <a:lnTo>
                    <a:pt x="0" y="1116574"/>
                  </a:lnTo>
                  <a:lnTo>
                    <a:pt x="0" y="1120507"/>
                  </a:lnTo>
                  <a:lnTo>
                    <a:pt x="2635616" y="1120507"/>
                  </a:lnTo>
                  <a:lnTo>
                    <a:pt x="2635616" y="1116574"/>
                  </a:lnTo>
                  <a:close/>
                </a:path>
              </a:pathLst>
            </a:custGeom>
            <a:solidFill>
              <a:srgbClr val="FFBD59">
                <a:alpha val="49804"/>
              </a:srgbClr>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72055">
            <a:off x="-284794" y="-54066"/>
            <a:ext cx="2993283" cy="3089840"/>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8147" y="6244645"/>
            <a:ext cx="1204873" cy="1073432"/>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647529" y="9063000"/>
            <a:ext cx="1006913" cy="941464"/>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5585">
            <a:off x="9171531" y="8423632"/>
            <a:ext cx="756373" cy="1276579"/>
          </a:xfrm>
          <a:prstGeom prst="rect">
            <a:avLst/>
          </a:prstGeom>
        </p:spPr>
      </p:pic>
      <p:sp>
        <p:nvSpPr>
          <p:cNvPr id="23" name="TextBox 22">
            <a:extLst>
              <a:ext uri="{FF2B5EF4-FFF2-40B4-BE49-F238E27FC236}">
                <a16:creationId xmlns:a16="http://schemas.microsoft.com/office/drawing/2014/main" id="{8C5E18EA-61A9-425B-B516-5C8E4BAE2E27}"/>
              </a:ext>
            </a:extLst>
          </p:cNvPr>
          <p:cNvSpPr txBox="1"/>
          <p:nvPr/>
        </p:nvSpPr>
        <p:spPr>
          <a:xfrm>
            <a:off x="2590800" y="753268"/>
            <a:ext cx="15192582" cy="2210748"/>
          </a:xfrm>
          <a:prstGeom prst="roundRect">
            <a:avLst/>
          </a:prstGeom>
          <a:solidFill>
            <a:schemeClr val="bg1"/>
          </a:solidFill>
          <a:ln w="57150">
            <a:solidFill>
              <a:srgbClr val="7B211E"/>
            </a:solidFill>
            <a:prstDash val="lgDash"/>
          </a:ln>
        </p:spPr>
        <p:txBody>
          <a:bodyPr wrap="square">
            <a:spAutoFit/>
          </a:bodyPr>
          <a:lstStyle/>
          <a:p>
            <a:pPr algn="just">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Thảo </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luận và đề xuất phương án hợp tác với thầy cô để giải quyết vấn đề nảy sinh trong tình huống sau</a:t>
            </a:r>
            <a:endParaRPr lang="en-US" sz="4400" dirty="0">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C30B076D-04B7-4BEB-AE69-9CF6DD8E631D}"/>
              </a:ext>
            </a:extLst>
          </p:cNvPr>
          <p:cNvPicPr>
            <a:picLocks noChangeAspect="1"/>
          </p:cNvPicPr>
          <p:nvPr/>
        </p:nvPicPr>
        <p:blipFill>
          <a:blip r:embed="rId10"/>
          <a:stretch>
            <a:fillRect/>
          </a:stretch>
        </p:blipFill>
        <p:spPr>
          <a:xfrm>
            <a:off x="11063423" y="3890026"/>
            <a:ext cx="5544156" cy="50647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999684">
            <a:off x="16433923" y="6460909"/>
            <a:ext cx="1958314" cy="640903"/>
          </a:xfrm>
          <a:prstGeom prst="rect">
            <a:avLst/>
          </a:prstGeom>
        </p:spPr>
      </p:pic>
      <p:sp>
        <p:nvSpPr>
          <p:cNvPr id="26" name="TextBox 25">
            <a:extLst>
              <a:ext uri="{FF2B5EF4-FFF2-40B4-BE49-F238E27FC236}">
                <a16:creationId xmlns:a16="http://schemas.microsoft.com/office/drawing/2014/main" id="{332A8A60-6EE7-48E3-A267-9B0C384212B6}"/>
              </a:ext>
            </a:extLst>
          </p:cNvPr>
          <p:cNvSpPr txBox="1"/>
          <p:nvPr/>
        </p:nvSpPr>
        <p:spPr>
          <a:xfrm>
            <a:off x="1211847" y="3383920"/>
            <a:ext cx="8229600" cy="6076985"/>
          </a:xfrm>
          <a:prstGeom prst="rect">
            <a:avLst/>
          </a:prstGeom>
          <a:noFill/>
        </p:spPr>
        <p:txBody>
          <a:bodyPr wrap="square" rtlCol="0">
            <a:spAutoFit/>
          </a:bodyPr>
          <a:lstStyle/>
          <a:p>
            <a:pPr algn="just">
              <a:lnSpc>
                <a:spcPct val="150000"/>
              </a:lnSpc>
            </a:pPr>
            <a:r>
              <a:rPr lang="vi-VN" sz="4400" dirty="0"/>
              <a:t>Huy là một học sinh khá trong lớp. Gần đây, Huy hay mất tập trung nên kết quả học tập sa sút. Nhưng Huy không chia sử nguyên nhân với ai và dần trở nên khép kín, buồn bã </a:t>
            </a:r>
            <a:endParaRPr lang="en-US" sz="4400" dirty="0"/>
          </a:p>
        </p:txBody>
      </p:sp>
    </p:spTree>
    <p:extLst>
      <p:ext uri="{BB962C8B-B14F-4D97-AF65-F5344CB8AC3E}">
        <p14:creationId xmlns:p14="http://schemas.microsoft.com/office/powerpoint/2010/main" val="23931199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39082">
            <a:off x="16460587" y="989380"/>
            <a:ext cx="2108060" cy="68991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898" b="27291"/>
          <a:stretch>
            <a:fillRect/>
          </a:stretch>
        </p:blipFill>
        <p:spPr>
          <a:xfrm>
            <a:off x="15458339" y="8070964"/>
            <a:ext cx="2829661" cy="2267605"/>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05585">
            <a:off x="16516044" y="2103039"/>
            <a:ext cx="895130" cy="1327444"/>
          </a:xfrm>
          <a:prstGeom prst="rect">
            <a:avLst/>
          </a:prstGeom>
        </p:spPr>
      </p:pic>
      <p:pic>
        <p:nvPicPr>
          <p:cNvPr id="19" name="Picture 7">
            <a:extLst>
              <a:ext uri="{FF2B5EF4-FFF2-40B4-BE49-F238E27FC236}">
                <a16:creationId xmlns:a16="http://schemas.microsoft.com/office/drawing/2014/main" id="{D15F9C38-5A90-4655-BDC8-2001001BF1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72055">
            <a:off x="51295" y="272542"/>
            <a:ext cx="2382553" cy="2459409"/>
          </a:xfrm>
          <a:prstGeom prst="rect">
            <a:avLst/>
          </a:prstGeom>
        </p:spPr>
      </p:pic>
      <p:sp>
        <p:nvSpPr>
          <p:cNvPr id="20" name="TextBox 19">
            <a:extLst>
              <a:ext uri="{FF2B5EF4-FFF2-40B4-BE49-F238E27FC236}">
                <a16:creationId xmlns:a16="http://schemas.microsoft.com/office/drawing/2014/main" id="{413A072E-5048-4D16-B9FD-97E6028BFCFA}"/>
              </a:ext>
            </a:extLst>
          </p:cNvPr>
          <p:cNvSpPr txBox="1"/>
          <p:nvPr/>
        </p:nvSpPr>
        <p:spPr>
          <a:xfrm>
            <a:off x="2590800" y="753268"/>
            <a:ext cx="15192582" cy="2210748"/>
          </a:xfrm>
          <a:prstGeom prst="roundRect">
            <a:avLst/>
          </a:prstGeom>
          <a:solidFill>
            <a:schemeClr val="bg1"/>
          </a:solidFill>
          <a:ln w="57150">
            <a:solidFill>
              <a:srgbClr val="7B211E"/>
            </a:solidFill>
            <a:prstDash val="lgDash"/>
          </a:ln>
        </p:spPr>
        <p:txBody>
          <a:bodyPr wrap="square">
            <a:spAutoFit/>
          </a:bodyPr>
          <a:lstStyle/>
          <a:p>
            <a:pPr algn="just">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Thảo </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luận và đề xuất phương án hợp tác với thầy cô để giải quyết vấn đề nảy sinh trong tình huống sau</a:t>
            </a:r>
            <a:endParaRPr lang="en-US" sz="4400" dirty="0">
              <a:latin typeface="Arial" panose="020B0604020202020204" pitchFamily="34" charset="0"/>
              <a:cs typeface="Arial" panose="020B0604020202020204" pitchFamily="34" charset="0"/>
            </a:endParaRPr>
          </a:p>
        </p:txBody>
      </p:sp>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55716"/>
          <a:stretch>
            <a:fillRect/>
          </a:stretch>
        </p:blipFill>
        <p:spPr>
          <a:xfrm rot="19251816">
            <a:off x="16452817" y="3921482"/>
            <a:ext cx="1825488" cy="831952"/>
          </a:xfrm>
          <a:prstGeom prst="rect">
            <a:avLst/>
          </a:prstGeom>
        </p:spPr>
      </p:pic>
      <p:pic>
        <p:nvPicPr>
          <p:cNvPr id="6"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489966">
            <a:off x="284899" y="8480325"/>
            <a:ext cx="2125827" cy="1240710"/>
          </a:xfrm>
          <a:prstGeom prst="rect">
            <a:avLst/>
          </a:prstGeom>
        </p:spPr>
      </p:pic>
      <p:grpSp>
        <p:nvGrpSpPr>
          <p:cNvPr id="11" name="Group 10">
            <a:extLst>
              <a:ext uri="{FF2B5EF4-FFF2-40B4-BE49-F238E27FC236}">
                <a16:creationId xmlns:a16="http://schemas.microsoft.com/office/drawing/2014/main" id="{A0DAF1F9-69AD-411C-999D-5F40259C06B0}"/>
              </a:ext>
            </a:extLst>
          </p:cNvPr>
          <p:cNvGrpSpPr/>
          <p:nvPr/>
        </p:nvGrpSpPr>
        <p:grpSpPr>
          <a:xfrm>
            <a:off x="6488764" y="3904793"/>
            <a:ext cx="4952588" cy="5364561"/>
            <a:chOff x="6488764" y="3904793"/>
            <a:chExt cx="4952588" cy="5364561"/>
          </a:xfrm>
        </p:grpSpPr>
        <p:pic>
          <p:nvPicPr>
            <p:cNvPr id="25" name="Picture 13">
              <a:extLst>
                <a:ext uri="{FF2B5EF4-FFF2-40B4-BE49-F238E27FC236}">
                  <a16:creationId xmlns:a16="http://schemas.microsoft.com/office/drawing/2014/main" id="{2A4C1C07-2561-4BBB-8CCC-154127F87155}"/>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13206" b="60007"/>
            <a:stretch/>
          </p:blipFill>
          <p:spPr>
            <a:xfrm>
              <a:off x="6488764" y="6284316"/>
              <a:ext cx="4952588" cy="2985038"/>
            </a:xfrm>
            <a:prstGeom prst="rect">
              <a:avLst/>
            </a:prstGeom>
          </p:spPr>
        </p:pic>
        <p:grpSp>
          <p:nvGrpSpPr>
            <p:cNvPr id="5" name="Group 4">
              <a:extLst>
                <a:ext uri="{FF2B5EF4-FFF2-40B4-BE49-F238E27FC236}">
                  <a16:creationId xmlns:a16="http://schemas.microsoft.com/office/drawing/2014/main" id="{39A612E7-AEC2-4561-BAD7-FDA81CE32D33}"/>
                </a:ext>
              </a:extLst>
            </p:cNvPr>
            <p:cNvGrpSpPr/>
            <p:nvPr/>
          </p:nvGrpSpPr>
          <p:grpSpPr>
            <a:xfrm>
              <a:off x="6488764" y="3904793"/>
              <a:ext cx="4952588" cy="4326811"/>
              <a:chOff x="6488764" y="3904793"/>
              <a:chExt cx="4952588" cy="4326811"/>
            </a:xfrm>
          </p:grpSpPr>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b="60007"/>
              <a:stretch>
                <a:fillRect/>
              </a:stretch>
            </p:blipFill>
            <p:spPr>
              <a:xfrm>
                <a:off x="6488764" y="3955033"/>
                <a:ext cx="4952588" cy="2538293"/>
              </a:xfrm>
              <a:prstGeom prst="rect">
                <a:avLst/>
              </a:prstGeom>
            </p:spPr>
          </p:pic>
          <p:sp>
            <p:nvSpPr>
              <p:cNvPr id="31" name="TextBox 30">
                <a:extLst>
                  <a:ext uri="{FF2B5EF4-FFF2-40B4-BE49-F238E27FC236}">
                    <a16:creationId xmlns:a16="http://schemas.microsoft.com/office/drawing/2014/main" id="{9387FE1D-9D4B-46CD-889C-29FF62240694}"/>
                  </a:ext>
                </a:extLst>
              </p:cNvPr>
              <p:cNvSpPr txBox="1"/>
              <p:nvPr/>
            </p:nvSpPr>
            <p:spPr>
              <a:xfrm>
                <a:off x="7021836" y="4467688"/>
                <a:ext cx="3819203" cy="376391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400" b="1" u="sng"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Bước 2</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Cùng thầy cô tìm phương án giải quyết</a:t>
                </a:r>
                <a:r>
                  <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a:t>
                </a:r>
              </a:p>
            </p:txBody>
          </p:sp>
          <p:sp>
            <p:nvSpPr>
              <p:cNvPr id="22" name="Google Shape;1828;p42">
                <a:extLst>
                  <a:ext uri="{FF2B5EF4-FFF2-40B4-BE49-F238E27FC236}">
                    <a16:creationId xmlns:a16="http://schemas.microsoft.com/office/drawing/2014/main" id="{03A4D7F0-478B-44E0-AFB2-306880626071}"/>
                  </a:ext>
                </a:extLst>
              </p:cNvPr>
              <p:cNvSpPr/>
              <p:nvPr/>
            </p:nvSpPr>
            <p:spPr>
              <a:xfrm rot="1185433">
                <a:off x="8825215" y="3904793"/>
                <a:ext cx="1853699" cy="533283"/>
              </a:xfrm>
              <a:prstGeom prst="rect">
                <a:avLst/>
              </a:prstGeom>
              <a:solidFill>
                <a:srgbClr val="90D3D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 name="Group 6">
            <a:extLst>
              <a:ext uri="{FF2B5EF4-FFF2-40B4-BE49-F238E27FC236}">
                <a16:creationId xmlns:a16="http://schemas.microsoft.com/office/drawing/2014/main" id="{4C32162A-292B-4457-9C98-E227A575C894}"/>
              </a:ext>
            </a:extLst>
          </p:cNvPr>
          <p:cNvGrpSpPr/>
          <p:nvPr/>
        </p:nvGrpSpPr>
        <p:grpSpPr>
          <a:xfrm>
            <a:off x="12285139" y="3376522"/>
            <a:ext cx="4760289" cy="5396652"/>
            <a:chOff x="12285139" y="3376522"/>
            <a:chExt cx="4760289" cy="5396652"/>
          </a:xfrm>
        </p:grpSpPr>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b="60007"/>
            <a:stretch>
              <a:fillRect/>
            </a:stretch>
          </p:blipFill>
          <p:spPr>
            <a:xfrm>
              <a:off x="12386007" y="3515949"/>
              <a:ext cx="4659421" cy="2538293"/>
            </a:xfrm>
            <a:prstGeom prst="rect">
              <a:avLst/>
            </a:prstGeom>
          </p:spPr>
        </p:pic>
        <p:pic>
          <p:nvPicPr>
            <p:cNvPr id="27" name="Picture 13">
              <a:extLst>
                <a:ext uri="{FF2B5EF4-FFF2-40B4-BE49-F238E27FC236}">
                  <a16:creationId xmlns:a16="http://schemas.microsoft.com/office/drawing/2014/main" id="{91480793-4182-42A7-B093-2BE52668365B}"/>
                </a:ext>
              </a:extLst>
            </p:cNvPr>
            <p:cNvPicPr>
              <a:picLocks noChangeAspect="1"/>
            </p:cNvPicPr>
            <p:nvPr/>
          </p:nvPicPr>
          <p:blipFill rotWithShape="1">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t="13206" b="60007"/>
            <a:stretch/>
          </p:blipFill>
          <p:spPr>
            <a:xfrm>
              <a:off x="12386006" y="5788136"/>
              <a:ext cx="4659421" cy="2985038"/>
            </a:xfrm>
            <a:prstGeom prst="rect">
              <a:avLst/>
            </a:prstGeom>
          </p:spPr>
        </p:pic>
        <p:sp>
          <p:nvSpPr>
            <p:cNvPr id="33" name="TextBox 32">
              <a:extLst>
                <a:ext uri="{FF2B5EF4-FFF2-40B4-BE49-F238E27FC236}">
                  <a16:creationId xmlns:a16="http://schemas.microsoft.com/office/drawing/2014/main" id="{739086F1-10C0-4954-B20D-01390B7F0D16}"/>
                </a:ext>
              </a:extLst>
            </p:cNvPr>
            <p:cNvSpPr txBox="1"/>
            <p:nvPr/>
          </p:nvSpPr>
          <p:spPr>
            <a:xfrm>
              <a:off x="12285139" y="4199125"/>
              <a:ext cx="4760288" cy="376391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400" b="1" u="sng"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Bước 3</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Cùng thầy cô thực</a:t>
              </a:r>
              <a:r>
                <a:rPr kumimoji="0" lang="vi-VN" sz="4000" b="1" i="0" u="none" strike="noStrike" kern="1200" cap="none" spc="0" normalizeH="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40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hiện phương án đã chọn.</a:t>
              </a:r>
              <a:endPar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Google Shape;1829;p42">
              <a:extLst>
                <a:ext uri="{FF2B5EF4-FFF2-40B4-BE49-F238E27FC236}">
                  <a16:creationId xmlns:a16="http://schemas.microsoft.com/office/drawing/2014/main" id="{277A7F80-B443-4BC0-B9FC-0F295E9B238F}"/>
                </a:ext>
              </a:extLst>
            </p:cNvPr>
            <p:cNvSpPr/>
            <p:nvPr/>
          </p:nvSpPr>
          <p:spPr>
            <a:xfrm rot="21054348">
              <a:off x="13396880" y="3376522"/>
              <a:ext cx="1680975" cy="616394"/>
            </a:xfrm>
            <a:prstGeom prst="rect">
              <a:avLst/>
            </a:prstGeom>
            <a:solidFill>
              <a:srgbClr val="E7B9B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grpSp>
        <p:nvGrpSpPr>
          <p:cNvPr id="15" name="Group 14">
            <a:extLst>
              <a:ext uri="{FF2B5EF4-FFF2-40B4-BE49-F238E27FC236}">
                <a16:creationId xmlns:a16="http://schemas.microsoft.com/office/drawing/2014/main" id="{FF05E21B-81E6-4326-85A0-184C08EC652F}"/>
              </a:ext>
            </a:extLst>
          </p:cNvPr>
          <p:cNvGrpSpPr/>
          <p:nvPr/>
        </p:nvGrpSpPr>
        <p:grpSpPr>
          <a:xfrm>
            <a:off x="900796" y="3249843"/>
            <a:ext cx="5001200" cy="5333484"/>
            <a:chOff x="900796" y="3249843"/>
            <a:chExt cx="5001200" cy="5333484"/>
          </a:xfrm>
        </p:grpSpPr>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60007"/>
            <a:stretch>
              <a:fillRect/>
            </a:stretch>
          </p:blipFill>
          <p:spPr>
            <a:xfrm>
              <a:off x="1276678" y="3249843"/>
              <a:ext cx="4625318" cy="2538293"/>
            </a:xfrm>
            <a:prstGeom prst="rect">
              <a:avLst/>
            </a:prstGeom>
          </p:spPr>
        </p:pic>
        <p:grpSp>
          <p:nvGrpSpPr>
            <p:cNvPr id="2" name="Group 1">
              <a:extLst>
                <a:ext uri="{FF2B5EF4-FFF2-40B4-BE49-F238E27FC236}">
                  <a16:creationId xmlns:a16="http://schemas.microsoft.com/office/drawing/2014/main" id="{01188729-F7B0-429E-9C6A-8583FE2EF369}"/>
                </a:ext>
              </a:extLst>
            </p:cNvPr>
            <p:cNvGrpSpPr/>
            <p:nvPr/>
          </p:nvGrpSpPr>
          <p:grpSpPr>
            <a:xfrm>
              <a:off x="900796" y="3491902"/>
              <a:ext cx="4995441" cy="5091425"/>
              <a:chOff x="900796" y="3491902"/>
              <a:chExt cx="4995441" cy="5091425"/>
            </a:xfrm>
          </p:grpSpPr>
          <p:pic>
            <p:nvPicPr>
              <p:cNvPr id="26" name="Picture 13">
                <a:extLst>
                  <a:ext uri="{FF2B5EF4-FFF2-40B4-BE49-F238E27FC236}">
                    <a16:creationId xmlns:a16="http://schemas.microsoft.com/office/drawing/2014/main" id="{AE8E71D0-6B90-47EE-AFEE-715786D40E58}"/>
                  </a:ext>
                </a:extLst>
              </p:cNvPr>
              <p:cNvPicPr>
                <a:picLocks noChangeAspect="1"/>
              </p:cNvPicPr>
              <p:nvPr/>
            </p:nvPicPr>
            <p:blipFill rotWithShape="1">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t="13206" b="60007"/>
              <a:stretch/>
            </p:blipFill>
            <p:spPr>
              <a:xfrm>
                <a:off x="1270919" y="5598289"/>
                <a:ext cx="4625318" cy="2985038"/>
              </a:xfrm>
              <a:prstGeom prst="rect">
                <a:avLst/>
              </a:prstGeom>
            </p:spPr>
          </p:pic>
          <p:sp>
            <p:nvSpPr>
              <p:cNvPr id="29" name="TextBox 28">
                <a:extLst>
                  <a:ext uri="{FF2B5EF4-FFF2-40B4-BE49-F238E27FC236}">
                    <a16:creationId xmlns:a16="http://schemas.microsoft.com/office/drawing/2014/main" id="{9015A74B-D064-4EC1-88A2-E36EB048C8E2}"/>
                  </a:ext>
                </a:extLst>
              </p:cNvPr>
              <p:cNvSpPr txBox="1"/>
              <p:nvPr/>
            </p:nvSpPr>
            <p:spPr>
              <a:xfrm>
                <a:off x="1465602" y="3794218"/>
                <a:ext cx="3901918" cy="376391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400" b="1" u="sng"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Bước</a:t>
                </a:r>
                <a:r>
                  <a:rPr kumimoji="0" lang="en-US" sz="4400" b="1" u="sng"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1 </a:t>
                </a:r>
                <a:endParaRPr kumimoji="0" lang="vi-VN" sz="4400" b="1" u="sng"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Trao đổi với thầy cô về vấn đề nảy sinh</a:t>
                </a:r>
                <a:r>
                  <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8" name="Google Shape;1830;p42">
                <a:extLst>
                  <a:ext uri="{FF2B5EF4-FFF2-40B4-BE49-F238E27FC236}">
                    <a16:creationId xmlns:a16="http://schemas.microsoft.com/office/drawing/2014/main" id="{7C7CC9A6-0861-4D33-83DE-FB0208F67E6D}"/>
                  </a:ext>
                </a:extLst>
              </p:cNvPr>
              <p:cNvSpPr/>
              <p:nvPr/>
            </p:nvSpPr>
            <p:spPr>
              <a:xfrm rot="20066135">
                <a:off x="900796" y="3491902"/>
                <a:ext cx="1613099" cy="605939"/>
              </a:xfrm>
              <a:prstGeom prst="rect">
                <a:avLst/>
              </a:prstGeom>
              <a:solidFill>
                <a:srgbClr val="FFC3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42462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646830" y="1028700"/>
            <a:ext cx="7612470" cy="9585833"/>
          </a:xfrm>
          <a:prstGeom prst="rect">
            <a:avLst/>
          </a:prstGeom>
        </p:spPr>
      </p:pic>
      <p:grpSp>
        <p:nvGrpSpPr>
          <p:cNvPr id="3" name="Group 3"/>
          <p:cNvGrpSpPr/>
          <p:nvPr/>
        </p:nvGrpSpPr>
        <p:grpSpPr>
          <a:xfrm>
            <a:off x="10981831" y="2021905"/>
            <a:ext cx="4735729" cy="958270"/>
            <a:chOff x="0" y="0"/>
            <a:chExt cx="4194605" cy="848774"/>
          </a:xfrm>
        </p:grpSpPr>
        <p:sp>
          <p:nvSpPr>
            <p:cNvPr id="4" name="Freeform 4"/>
            <p:cNvSpPr/>
            <p:nvPr/>
          </p:nvSpPr>
          <p:spPr>
            <a:xfrm>
              <a:off x="0" y="0"/>
              <a:ext cx="4194606" cy="848774"/>
            </a:xfrm>
            <a:custGeom>
              <a:avLst/>
              <a:gdLst/>
              <a:ahLst/>
              <a:cxnLst/>
              <a:rect l="l" t="t" r="r" b="b"/>
              <a:pathLst>
                <a:path w="4194606" h="848774">
                  <a:moveTo>
                    <a:pt x="4070145" y="848774"/>
                  </a:moveTo>
                  <a:lnTo>
                    <a:pt x="124460" y="848774"/>
                  </a:lnTo>
                  <a:cubicBezTo>
                    <a:pt x="55880" y="848774"/>
                    <a:pt x="0" y="792894"/>
                    <a:pt x="0" y="724314"/>
                  </a:cubicBezTo>
                  <a:lnTo>
                    <a:pt x="0" y="124460"/>
                  </a:lnTo>
                  <a:cubicBezTo>
                    <a:pt x="0" y="55880"/>
                    <a:pt x="55880" y="0"/>
                    <a:pt x="124460" y="0"/>
                  </a:cubicBezTo>
                  <a:lnTo>
                    <a:pt x="4070145" y="0"/>
                  </a:lnTo>
                  <a:cubicBezTo>
                    <a:pt x="4138725" y="0"/>
                    <a:pt x="4194606" y="55880"/>
                    <a:pt x="4194606" y="124460"/>
                  </a:cubicBezTo>
                  <a:lnTo>
                    <a:pt x="4194606" y="724314"/>
                  </a:lnTo>
                  <a:cubicBezTo>
                    <a:pt x="4194606" y="792894"/>
                    <a:pt x="4138725" y="848774"/>
                    <a:pt x="4070145" y="848774"/>
                  </a:cubicBezTo>
                  <a:close/>
                </a:path>
              </a:pathLst>
            </a:custGeom>
            <a:solidFill>
              <a:srgbClr val="FFBD59"/>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5819"/>
          <a:stretch>
            <a:fillRect/>
          </a:stretch>
        </p:blipFill>
        <p:spPr>
          <a:xfrm>
            <a:off x="15380537" y="6553059"/>
            <a:ext cx="2306979" cy="3424072"/>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9045">
            <a:off x="8600364" y="9064358"/>
            <a:ext cx="2574582" cy="842590"/>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067082" y="738229"/>
            <a:ext cx="3066438" cy="1165246"/>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717560" y="-257249"/>
            <a:ext cx="2714405" cy="2571899"/>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38243"/>
          <a:stretch>
            <a:fillRect/>
          </a:stretch>
        </p:blipFill>
        <p:spPr>
          <a:xfrm>
            <a:off x="0" y="1553264"/>
            <a:ext cx="2084282" cy="3240025"/>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400000">
            <a:off x="-732791" y="-1162879"/>
            <a:ext cx="3522982" cy="3585733"/>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981911">
            <a:off x="2509162" y="348790"/>
            <a:ext cx="980647" cy="916905"/>
          </a:xfrm>
          <a:prstGeom prst="rect">
            <a:avLst/>
          </a:prstGeom>
        </p:spPr>
      </p:pic>
      <p:sp>
        <p:nvSpPr>
          <p:cNvPr id="15" name="TextBox 15"/>
          <p:cNvSpPr txBox="1"/>
          <p:nvPr/>
        </p:nvSpPr>
        <p:spPr>
          <a:xfrm>
            <a:off x="10708434" y="2223419"/>
            <a:ext cx="5259399" cy="658322"/>
          </a:xfrm>
          <a:prstGeom prst="rect">
            <a:avLst/>
          </a:prstGeom>
        </p:spPr>
        <p:txBody>
          <a:bodyPr lIns="0" tIns="0" rIns="0" bIns="0" rtlCol="0" anchor="t">
            <a:spAutoFit/>
          </a:bodyPr>
          <a:lstStyle/>
          <a:p>
            <a:pPr marL="0" marR="0" lvl="0" indent="0" algn="ctr" defTabSz="914400" rtl="0" eaLnBrk="1" fontAlgn="auto" latinLnBrk="0" hangingPunct="1">
              <a:lnSpc>
                <a:spcPts val="5040"/>
              </a:lnSpc>
              <a:spcBef>
                <a:spcPct val="0"/>
              </a:spcBef>
              <a:spcAft>
                <a:spcPts val="0"/>
              </a:spcAft>
              <a:buClrTx/>
              <a:buSzTx/>
              <a:buFontTx/>
              <a:buNone/>
              <a:tabLst/>
              <a:defRPr/>
            </a:pPr>
            <a:r>
              <a:rPr kumimoji="0" lang="vi-VN" sz="5400" b="1" i="0" u="none" strike="noStrike" kern="1200" cap="none" spc="179" normalizeH="0" baseline="0" noProof="0" dirty="0">
                <a:ln>
                  <a:noFill/>
                </a:ln>
                <a:solidFill>
                  <a:srgbClr val="FFFFFF"/>
                </a:solidFill>
                <a:effectLst/>
                <a:uLnTx/>
                <a:uFillTx/>
                <a:ea typeface="+mn-ea"/>
                <a:cs typeface="+mn-cs"/>
              </a:rPr>
              <a:t>Thảo luận </a:t>
            </a:r>
            <a:endParaRPr kumimoji="0" lang="en-US" sz="5400" b="1" i="0" u="none" strike="noStrike" kern="1200" cap="none" spc="179" normalizeH="0" baseline="0" noProof="0" dirty="0">
              <a:ln>
                <a:noFill/>
              </a:ln>
              <a:solidFill>
                <a:srgbClr val="FFFFFF"/>
              </a:solidFill>
              <a:effectLst/>
              <a:uLnTx/>
              <a:uFillTx/>
              <a:ea typeface="+mn-ea"/>
              <a:cs typeface="+mn-cs"/>
            </a:endParaRPr>
          </a:p>
        </p:txBody>
      </p:sp>
      <p:sp>
        <p:nvSpPr>
          <p:cNvPr id="19" name="TextBox 18">
            <a:extLst>
              <a:ext uri="{FF2B5EF4-FFF2-40B4-BE49-F238E27FC236}">
                <a16:creationId xmlns:a16="http://schemas.microsoft.com/office/drawing/2014/main" id="{69AD0046-ADFF-4626-BF5F-579939290E43}"/>
              </a:ext>
            </a:extLst>
          </p:cNvPr>
          <p:cNvSpPr txBox="1"/>
          <p:nvPr/>
        </p:nvSpPr>
        <p:spPr>
          <a:xfrm>
            <a:off x="10075046" y="3307708"/>
            <a:ext cx="6836832" cy="3671583"/>
          </a:xfrm>
          <a:prstGeom prst="rect">
            <a:avLst/>
          </a:prstGeom>
          <a:noFill/>
        </p:spPr>
        <p:txBody>
          <a:bodyPr wrap="square">
            <a:spAutoFit/>
          </a:bodyPr>
          <a:lstStyle/>
          <a:p>
            <a:pPr algn="just">
              <a:lnSpc>
                <a:spcPct val="150000"/>
              </a:lnSpc>
            </a:pPr>
            <a:r>
              <a:rPr lang="en-US" sz="4000" dirty="0">
                <a:solidFill>
                  <a:srgbClr val="000000"/>
                </a:solidFill>
                <a:effectLst/>
                <a:latin typeface="Arial" panose="020B0604020202020204" pitchFamily="34" charset="0"/>
                <a:ea typeface="Arial" panose="020B0604020202020204" pitchFamily="34" charset="0"/>
                <a:cs typeface="Arial" panose="020B0604020202020204" pitchFamily="34" charset="0"/>
              </a:rPr>
              <a:t>Nhận diện một vấn đề nảy sinh trong lớp và cùng thầy cô giải quyết theo các bước gợi ý trên</a:t>
            </a:r>
            <a:endParaRPr lang="en-US" sz="4000" dirty="0">
              <a:latin typeface="Arial" panose="020B0604020202020204" pitchFamily="34" charset="0"/>
              <a:cs typeface="Arial" panose="020B0604020202020204" pitchFamily="34" charset="0"/>
            </a:endParaRPr>
          </a:p>
        </p:txBody>
      </p:sp>
      <p:pic>
        <p:nvPicPr>
          <p:cNvPr id="22" name="Picture 4">
            <a:extLst>
              <a:ext uri="{FF2B5EF4-FFF2-40B4-BE49-F238E27FC236}">
                <a16:creationId xmlns:a16="http://schemas.microsoft.com/office/drawing/2014/main" id="{BF0E4573-9196-4883-9D91-9348EDD24B27}"/>
              </a:ext>
            </a:extLst>
          </p:cNvPr>
          <p:cNvPicPr>
            <a:picLocks noChangeAspect="1"/>
          </p:cNvPicPr>
          <p:nvPr/>
        </p:nvPicPr>
        <p:blipFill>
          <a:blip r:embed="rId18"/>
          <a:srcRect/>
          <a:stretch>
            <a:fillRect/>
          </a:stretch>
        </p:blipFill>
        <p:spPr>
          <a:xfrm>
            <a:off x="621946" y="2934714"/>
            <a:ext cx="7707139" cy="513488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4393100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143500"/>
            <a:chOff x="0" y="0"/>
            <a:chExt cx="6186311" cy="1739900"/>
          </a:xfrm>
        </p:grpSpPr>
        <p:sp>
          <p:nvSpPr>
            <p:cNvPr id="3" name="Freeform 3"/>
            <p:cNvSpPr/>
            <p:nvPr/>
          </p:nvSpPr>
          <p:spPr>
            <a:xfrm>
              <a:off x="0" y="0"/>
              <a:ext cx="6186311" cy="1739900"/>
            </a:xfrm>
            <a:custGeom>
              <a:avLst/>
              <a:gdLst/>
              <a:ahLst/>
              <a:cxnLst/>
              <a:rect l="l" t="t" r="r" b="b"/>
              <a:pathLst>
                <a:path w="6186311" h="1739900">
                  <a:moveTo>
                    <a:pt x="0" y="0"/>
                  </a:moveTo>
                  <a:lnTo>
                    <a:pt x="6186311" y="0"/>
                  </a:lnTo>
                  <a:lnTo>
                    <a:pt x="6186311" y="1739900"/>
                  </a:lnTo>
                  <a:lnTo>
                    <a:pt x="0" y="1739900"/>
                  </a:lnTo>
                  <a:close/>
                </a:path>
              </a:pathLst>
            </a:custGeom>
            <a:solidFill>
              <a:srgbClr val="FFBD59"/>
            </a:solidFill>
          </p:spPr>
        </p:sp>
      </p:grpSp>
      <p:pic>
        <p:nvPicPr>
          <p:cNvPr id="4" name="Picture 4"/>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8" t="12340" r="68" b="29670"/>
          <a:stretch/>
        </p:blipFill>
        <p:spPr>
          <a:xfrm>
            <a:off x="2227413" y="-1543049"/>
            <a:ext cx="13335463" cy="9202944"/>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5457">
            <a:off x="788880" y="3209819"/>
            <a:ext cx="649653" cy="618795"/>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3085"/>
          <a:stretch>
            <a:fillRect/>
          </a:stretch>
        </p:blipFill>
        <p:spPr>
          <a:xfrm>
            <a:off x="0" y="7997412"/>
            <a:ext cx="4190488" cy="2289588"/>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950296">
            <a:off x="10109027" y="714819"/>
            <a:ext cx="2654578" cy="868771"/>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5585">
            <a:off x="16226189" y="2439963"/>
            <a:ext cx="906118" cy="1529312"/>
          </a:xfrm>
          <a:prstGeom prst="rect">
            <a:avLst/>
          </a:prstGeom>
        </p:spPr>
      </p:pic>
      <p:sp>
        <p:nvSpPr>
          <p:cNvPr id="16" name="TextBox 15">
            <a:extLst>
              <a:ext uri="{FF2B5EF4-FFF2-40B4-BE49-F238E27FC236}">
                <a16:creationId xmlns:a16="http://schemas.microsoft.com/office/drawing/2014/main" id="{FD088B2F-5B13-40C0-8B74-4BCDA172A772}"/>
              </a:ext>
            </a:extLst>
          </p:cNvPr>
          <p:cNvSpPr txBox="1"/>
          <p:nvPr/>
        </p:nvSpPr>
        <p:spPr>
          <a:xfrm>
            <a:off x="2514600" y="4902313"/>
            <a:ext cx="12154492" cy="2713243"/>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54B8C4">
                    <a:lumMod val="50000"/>
                  </a:srgbClr>
                </a:solidFill>
                <a:effectLst/>
                <a:uLnTx/>
                <a:uFillTx/>
              </a:rPr>
              <a:t>Tuần </a:t>
            </a:r>
            <a:r>
              <a:rPr kumimoji="0" lang="vi-VN" sz="6000" b="1" i="0" u="none" strike="noStrike" kern="0" cap="none" spc="0" normalizeH="0" baseline="0" noProof="0" dirty="0">
                <a:ln>
                  <a:noFill/>
                </a:ln>
                <a:solidFill>
                  <a:srgbClr val="54B8C4">
                    <a:lumMod val="50000"/>
                  </a:srgbClr>
                </a:solidFill>
                <a:effectLst/>
                <a:uLnTx/>
                <a:uFillTx/>
              </a:rPr>
              <a:t>10 + 11</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6000" b="1" i="0" u="none" strike="noStrike" kern="0" cap="none" spc="0" normalizeH="0" baseline="0" noProof="0" dirty="0">
                <a:ln>
                  <a:noFill/>
                </a:ln>
                <a:solidFill>
                  <a:srgbClr val="FF542D">
                    <a:lumMod val="75000"/>
                  </a:srgbClr>
                </a:solidFill>
                <a:effectLst/>
                <a:uLnTx/>
                <a:uFillTx/>
              </a:rPr>
              <a:t>HỢP TÁC VỚI THẦY CÔ</a:t>
            </a:r>
            <a:endParaRPr kumimoji="0" lang="en-US" sz="6000" b="1" i="0" u="none" strike="noStrike" kern="0" cap="none" spc="0" normalizeH="0" baseline="0" noProof="0" dirty="0">
              <a:ln>
                <a:noFill/>
              </a:ln>
              <a:solidFill>
                <a:srgbClr val="FF542D">
                  <a:lumMod val="75000"/>
                </a:srgbClr>
              </a:solidFill>
              <a:effectLst/>
              <a:uLnTx/>
              <a:uFillTx/>
            </a:endParaRPr>
          </a:p>
        </p:txBody>
      </p:sp>
      <p:pic>
        <p:nvPicPr>
          <p:cNvPr id="18" name="Picture 17">
            <a:extLst>
              <a:ext uri="{FF2B5EF4-FFF2-40B4-BE49-F238E27FC236}">
                <a16:creationId xmlns:a16="http://schemas.microsoft.com/office/drawing/2014/main" id="{2C3FB0B8-675F-4E0C-A975-488EEB741E9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487947" y="5295900"/>
            <a:ext cx="4911655" cy="4911655"/>
          </a:xfrm>
          <a:prstGeom prst="rect">
            <a:avLst/>
          </a:prstGeom>
        </p:spPr>
      </p:pic>
      <p:sp>
        <p:nvSpPr>
          <p:cNvPr id="14" name="Google Shape;709;p39">
            <a:extLst>
              <a:ext uri="{FF2B5EF4-FFF2-40B4-BE49-F238E27FC236}">
                <a16:creationId xmlns:a16="http://schemas.microsoft.com/office/drawing/2014/main" id="{1084850B-7CD5-4139-87C2-1BC05E17C095}"/>
              </a:ext>
            </a:extLst>
          </p:cNvPr>
          <p:cNvSpPr txBox="1">
            <a:spLocks/>
          </p:cNvSpPr>
          <p:nvPr/>
        </p:nvSpPr>
        <p:spPr>
          <a:xfrm>
            <a:off x="1869525" y="2135830"/>
            <a:ext cx="13693351" cy="6979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Hammersmith One"/>
              <a:buNone/>
              <a:defRPr sz="2800" b="0" i="0" u="none" strike="noStrike" cap="none">
                <a:solidFill>
                  <a:schemeClr val="dk1"/>
                </a:solidFill>
                <a:latin typeface="Hammersmith One"/>
                <a:ea typeface="Hammersmith One"/>
                <a:cs typeface="Hammersmith One"/>
                <a:sym typeface="Hammersmith One"/>
              </a:defRPr>
            </a:lvl1pPr>
            <a:lvl2pPr marR="0" lvl="1"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3600"/>
              <a:buFont typeface="Hammersmith One"/>
              <a:buNone/>
              <a:defRPr sz="3600" b="0" i="0" u="none" strike="noStrike" cap="none">
                <a:solidFill>
                  <a:schemeClr val="dk1"/>
                </a:solidFill>
                <a:latin typeface="Hammersmith One"/>
                <a:ea typeface="Hammersmith One"/>
                <a:cs typeface="Hammersmith One"/>
                <a:sym typeface="Hammersmith One"/>
              </a:defRPr>
            </a:lvl9pPr>
          </a:lstStyle>
          <a:p>
            <a:pPr>
              <a:lnSpc>
                <a:spcPct val="150000"/>
              </a:lnSpc>
              <a:buClr>
                <a:srgbClr val="222124"/>
              </a:buClr>
              <a:defRPr/>
            </a:pPr>
            <a:r>
              <a:rPr lang="vi-VN" sz="6600" b="1" kern="0" dirty="0">
                <a:solidFill>
                  <a:srgbClr val="7B211E"/>
                </a:solidFill>
                <a:latin typeface="Arial" panose="020B0604020202020204" pitchFamily="34" charset="0"/>
              </a:rPr>
              <a:t>CHỦ ĐỀ 3: THẦY CÔ – NGƯỜI BẠN ĐỒNG HÀNH </a:t>
            </a:r>
          </a:p>
        </p:txBody>
      </p:sp>
    </p:spTree>
    <p:extLst>
      <p:ext uri="{BB962C8B-B14F-4D97-AF65-F5344CB8AC3E}">
        <p14:creationId xmlns:p14="http://schemas.microsoft.com/office/powerpoint/2010/main" val="2493253826"/>
      </p:ext>
    </p:extLst>
  </p:cSld>
  <p:clrMapOvr>
    <a:masterClrMapping/>
  </p:clrMapOvr>
  <p:transition spd="med">
    <p:random/>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2" name="Group 2"/>
          <p:cNvGrpSpPr/>
          <p:nvPr/>
        </p:nvGrpSpPr>
        <p:grpSpPr>
          <a:xfrm>
            <a:off x="8790125" y="2340255"/>
            <a:ext cx="7927700" cy="3837715"/>
            <a:chOff x="0" y="0"/>
            <a:chExt cx="3290570" cy="3295650"/>
          </a:xfrm>
        </p:grpSpPr>
        <p:sp>
          <p:nvSpPr>
            <p:cNvPr id="3" name="Freeform 3"/>
            <p:cNvSpPr/>
            <p:nvPr/>
          </p:nvSpPr>
          <p:spPr>
            <a:xfrm>
              <a:off x="0" y="0"/>
              <a:ext cx="2635616" cy="1120507"/>
            </a:xfrm>
            <a:custGeom>
              <a:avLst/>
              <a:gdLst/>
              <a:ahLst/>
              <a:cxnLst/>
              <a:rect l="l" t="t" r="r" b="b"/>
              <a:pathLst>
                <a:path w="2635616" h="1120507">
                  <a:moveTo>
                    <a:pt x="2635616" y="3933"/>
                  </a:moveTo>
                  <a:lnTo>
                    <a:pt x="0" y="3933"/>
                  </a:lnTo>
                  <a:lnTo>
                    <a:pt x="0" y="0"/>
                  </a:lnTo>
                  <a:lnTo>
                    <a:pt x="2635616" y="0"/>
                  </a:lnTo>
                  <a:lnTo>
                    <a:pt x="2635616" y="3933"/>
                  </a:lnTo>
                  <a:close/>
                  <a:moveTo>
                    <a:pt x="2635616" y="159300"/>
                  </a:moveTo>
                  <a:lnTo>
                    <a:pt x="0" y="159300"/>
                  </a:lnTo>
                  <a:lnTo>
                    <a:pt x="0" y="163233"/>
                  </a:lnTo>
                  <a:lnTo>
                    <a:pt x="2635616" y="163233"/>
                  </a:lnTo>
                  <a:lnTo>
                    <a:pt x="2635616" y="159300"/>
                  </a:lnTo>
                  <a:close/>
                  <a:moveTo>
                    <a:pt x="2635616" y="319091"/>
                  </a:moveTo>
                  <a:lnTo>
                    <a:pt x="0" y="319091"/>
                  </a:lnTo>
                  <a:lnTo>
                    <a:pt x="0" y="323025"/>
                  </a:lnTo>
                  <a:lnTo>
                    <a:pt x="2635616" y="323025"/>
                  </a:lnTo>
                  <a:lnTo>
                    <a:pt x="2635616" y="319091"/>
                  </a:lnTo>
                  <a:close/>
                  <a:moveTo>
                    <a:pt x="2635616" y="478391"/>
                  </a:moveTo>
                  <a:lnTo>
                    <a:pt x="0" y="478391"/>
                  </a:lnTo>
                  <a:lnTo>
                    <a:pt x="0" y="482325"/>
                  </a:lnTo>
                  <a:lnTo>
                    <a:pt x="2635616" y="482325"/>
                  </a:lnTo>
                  <a:lnTo>
                    <a:pt x="2635616" y="478391"/>
                  </a:lnTo>
                  <a:close/>
                  <a:moveTo>
                    <a:pt x="2635616" y="637691"/>
                  </a:moveTo>
                  <a:lnTo>
                    <a:pt x="0" y="637691"/>
                  </a:lnTo>
                  <a:lnTo>
                    <a:pt x="0" y="641624"/>
                  </a:lnTo>
                  <a:lnTo>
                    <a:pt x="2635616" y="641624"/>
                  </a:lnTo>
                  <a:lnTo>
                    <a:pt x="2635616" y="637691"/>
                  </a:lnTo>
                  <a:close/>
                  <a:moveTo>
                    <a:pt x="2635616" y="797482"/>
                  </a:moveTo>
                  <a:lnTo>
                    <a:pt x="0" y="797482"/>
                  </a:lnTo>
                  <a:lnTo>
                    <a:pt x="0" y="801416"/>
                  </a:lnTo>
                  <a:lnTo>
                    <a:pt x="2635616" y="801416"/>
                  </a:lnTo>
                  <a:lnTo>
                    <a:pt x="2635616" y="797482"/>
                  </a:lnTo>
                  <a:close/>
                  <a:moveTo>
                    <a:pt x="2635616" y="956782"/>
                  </a:moveTo>
                  <a:lnTo>
                    <a:pt x="0" y="956782"/>
                  </a:lnTo>
                  <a:lnTo>
                    <a:pt x="0" y="960716"/>
                  </a:lnTo>
                  <a:lnTo>
                    <a:pt x="2635616" y="960716"/>
                  </a:lnTo>
                  <a:lnTo>
                    <a:pt x="2635616" y="956782"/>
                  </a:lnTo>
                  <a:close/>
                  <a:moveTo>
                    <a:pt x="2635616" y="1116574"/>
                  </a:moveTo>
                  <a:lnTo>
                    <a:pt x="0" y="1116574"/>
                  </a:lnTo>
                  <a:lnTo>
                    <a:pt x="0" y="1120507"/>
                  </a:lnTo>
                  <a:lnTo>
                    <a:pt x="2635616" y="1120507"/>
                  </a:lnTo>
                  <a:lnTo>
                    <a:pt x="2635616" y="1116574"/>
                  </a:lnTo>
                  <a:close/>
                </a:path>
              </a:pathLst>
            </a:custGeom>
            <a:solidFill>
              <a:srgbClr val="FFBD59">
                <a:alpha val="49804"/>
              </a:srgbClr>
            </a:solidFill>
          </p:spPr>
        </p:sp>
      </p:grpSp>
      <p:grpSp>
        <p:nvGrpSpPr>
          <p:cNvPr id="4" name="Group 4"/>
          <p:cNvGrpSpPr/>
          <p:nvPr/>
        </p:nvGrpSpPr>
        <p:grpSpPr>
          <a:xfrm>
            <a:off x="876726" y="666313"/>
            <a:ext cx="4394520" cy="958270"/>
            <a:chOff x="0" y="0"/>
            <a:chExt cx="3892384" cy="848774"/>
          </a:xfrm>
        </p:grpSpPr>
        <p:sp>
          <p:nvSpPr>
            <p:cNvPr id="5" name="Freeform 5"/>
            <p:cNvSpPr/>
            <p:nvPr/>
          </p:nvSpPr>
          <p:spPr>
            <a:xfrm>
              <a:off x="0" y="0"/>
              <a:ext cx="3892385" cy="848774"/>
            </a:xfrm>
            <a:custGeom>
              <a:avLst/>
              <a:gdLst/>
              <a:ahLst/>
              <a:cxnLst/>
              <a:rect l="l" t="t" r="r" b="b"/>
              <a:pathLst>
                <a:path w="3892385" h="848774">
                  <a:moveTo>
                    <a:pt x="3767924" y="848774"/>
                  </a:moveTo>
                  <a:lnTo>
                    <a:pt x="124460" y="848774"/>
                  </a:lnTo>
                  <a:cubicBezTo>
                    <a:pt x="55880" y="848774"/>
                    <a:pt x="0" y="792894"/>
                    <a:pt x="0" y="724314"/>
                  </a:cubicBezTo>
                  <a:lnTo>
                    <a:pt x="0" y="124460"/>
                  </a:lnTo>
                  <a:cubicBezTo>
                    <a:pt x="0" y="55880"/>
                    <a:pt x="55880" y="0"/>
                    <a:pt x="124460" y="0"/>
                  </a:cubicBezTo>
                  <a:lnTo>
                    <a:pt x="3767924" y="0"/>
                  </a:lnTo>
                  <a:cubicBezTo>
                    <a:pt x="3836505" y="0"/>
                    <a:pt x="3892385" y="55880"/>
                    <a:pt x="3892385" y="124460"/>
                  </a:cubicBezTo>
                  <a:lnTo>
                    <a:pt x="3892385" y="724314"/>
                  </a:lnTo>
                  <a:cubicBezTo>
                    <a:pt x="3892385" y="792894"/>
                    <a:pt x="3836505" y="848774"/>
                    <a:pt x="3767924" y="848774"/>
                  </a:cubicBezTo>
                  <a:close/>
                </a:path>
              </a:pathLst>
            </a:custGeom>
            <a:solidFill>
              <a:srgbClr val="FFBD59"/>
            </a:solidFill>
          </p:spPr>
        </p:sp>
      </p:grpSp>
      <p:sp>
        <p:nvSpPr>
          <p:cNvPr id="6" name="TextBox 6"/>
          <p:cNvSpPr txBox="1"/>
          <p:nvPr/>
        </p:nvSpPr>
        <p:spPr>
          <a:xfrm>
            <a:off x="4494" y="804512"/>
            <a:ext cx="6138983" cy="658322"/>
          </a:xfrm>
          <a:prstGeom prst="rect">
            <a:avLst/>
          </a:prstGeom>
        </p:spPr>
        <p:txBody>
          <a:bodyPr lIns="0" tIns="0" rIns="0" bIns="0" rtlCol="0" anchor="t">
            <a:spAutoFit/>
          </a:bodyPr>
          <a:lstStyle/>
          <a:p>
            <a:pPr marL="0" marR="0" lvl="0" indent="0" algn="ctr" defTabSz="914400" rtl="0" eaLnBrk="1" fontAlgn="auto" latinLnBrk="0" hangingPunct="1">
              <a:lnSpc>
                <a:spcPts val="5040"/>
              </a:lnSpc>
              <a:spcBef>
                <a:spcPct val="0"/>
              </a:spcBef>
              <a:spcAft>
                <a:spcPts val="0"/>
              </a:spcAft>
              <a:buClrTx/>
              <a:buSzTx/>
              <a:buFontTx/>
              <a:buNone/>
              <a:tabLst/>
              <a:defRPr/>
            </a:pPr>
            <a:r>
              <a:rPr kumimoji="0" lang="vi-VN" sz="5400" b="1" i="0" u="none" strike="noStrike" kern="1200" cap="none" spc="179" normalizeH="0" baseline="0" noProof="0" dirty="0">
                <a:ln>
                  <a:noFill/>
                </a:ln>
                <a:solidFill>
                  <a:srgbClr val="FFFFFF"/>
                </a:solidFill>
                <a:effectLst/>
                <a:uLnTx/>
                <a:uFillTx/>
                <a:ea typeface="+mn-ea"/>
                <a:cs typeface="+mn-cs"/>
              </a:rPr>
              <a:t>Ví dụ </a:t>
            </a:r>
            <a:endParaRPr kumimoji="0" lang="en-US" sz="5400" b="1" i="0" u="none" strike="noStrike" kern="1200" cap="none" spc="179" normalizeH="0" baseline="0" noProof="0" dirty="0">
              <a:ln>
                <a:noFill/>
              </a:ln>
              <a:solidFill>
                <a:srgbClr val="FFFFFF"/>
              </a:solidFill>
              <a:effectLst/>
              <a:uLnTx/>
              <a:uFillTx/>
              <a:ea typeface="+mn-ea"/>
              <a:cs typeface="+mn-cs"/>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72055">
            <a:off x="129534" y="6961970"/>
            <a:ext cx="2993283" cy="3089840"/>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32376"/>
          <a:stretch>
            <a:fillRect/>
          </a:stretch>
        </p:blipFill>
        <p:spPr>
          <a:xfrm>
            <a:off x="15197748" y="651702"/>
            <a:ext cx="2900104" cy="2838284"/>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8147" y="6244645"/>
            <a:ext cx="1204873" cy="1073432"/>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999684">
            <a:off x="8411602" y="8285021"/>
            <a:ext cx="1958314" cy="640903"/>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697421" y="8954802"/>
            <a:ext cx="1006913" cy="941464"/>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05585">
            <a:off x="9760155" y="547424"/>
            <a:ext cx="756373" cy="1276579"/>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594396" y="6016045"/>
            <a:ext cx="1006913" cy="941464"/>
          </a:xfrm>
          <a:prstGeom prst="rect">
            <a:avLst/>
          </a:prstGeom>
        </p:spPr>
      </p:pic>
      <p:sp>
        <p:nvSpPr>
          <p:cNvPr id="22" name="Rectangle: Rounded Corners 21">
            <a:extLst>
              <a:ext uri="{FF2B5EF4-FFF2-40B4-BE49-F238E27FC236}">
                <a16:creationId xmlns:a16="http://schemas.microsoft.com/office/drawing/2014/main" id="{E0349DE5-D21B-45BE-8D23-01C7B5D3451B}"/>
              </a:ext>
            </a:extLst>
          </p:cNvPr>
          <p:cNvSpPr/>
          <p:nvPr/>
        </p:nvSpPr>
        <p:spPr>
          <a:xfrm>
            <a:off x="2807474" y="2169945"/>
            <a:ext cx="13792200" cy="6918045"/>
          </a:xfrm>
          <a:prstGeom prst="roundRect">
            <a:avLst/>
          </a:prstGeom>
          <a:solidFill>
            <a:srgbClr val="F8EC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376EB305-42F2-4530-A92D-9D3B56088FDD}"/>
              </a:ext>
            </a:extLst>
          </p:cNvPr>
          <p:cNvSpPr txBox="1"/>
          <p:nvPr/>
        </p:nvSpPr>
        <p:spPr>
          <a:xfrm>
            <a:off x="3542148" y="2153082"/>
            <a:ext cx="12777698" cy="5422190"/>
          </a:xfrm>
          <a:prstGeom prst="rect">
            <a:avLst/>
          </a:prstGeom>
          <a:noFill/>
        </p:spPr>
        <p:txBody>
          <a:bodyPr wrap="square">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48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Vấn đề nảy sinh trong lớp</a:t>
            </a:r>
            <a:endParaRPr kumimoji="0" lang="vi-VN" sz="48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Hai bạn A và B tranh cãi gay gắt với trong giờ học, không ai chịu nhường ai, khiến tiết học của lớp bị ảnh hưởng.</a:t>
            </a:r>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9" name="Picture 2">
            <a:extLst>
              <a:ext uri="{FF2B5EF4-FFF2-40B4-BE49-F238E27FC236}">
                <a16:creationId xmlns:a16="http://schemas.microsoft.com/office/drawing/2014/main" id="{EF26DD6D-A2F3-4A5F-AB04-F072D601C804}"/>
              </a:ext>
            </a:extLst>
          </p:cNvPr>
          <p:cNvPicPr>
            <a:picLocks noChangeAspect="1"/>
          </p:cNvPicPr>
          <p:nvPr/>
        </p:nvPicPr>
        <p:blipFill>
          <a:blip r:embed="rId14"/>
          <a:srcRect/>
          <a:stretch>
            <a:fillRect/>
          </a:stretch>
        </p:blipFill>
        <p:spPr>
          <a:xfrm>
            <a:off x="12438851" y="6442989"/>
            <a:ext cx="4614002" cy="3645061"/>
          </a:xfrm>
          <a:prstGeom prst="rect">
            <a:avLst/>
          </a:prstGeom>
        </p:spPr>
      </p:pic>
    </p:spTree>
    <p:extLst>
      <p:ext uri="{BB962C8B-B14F-4D97-AF65-F5344CB8AC3E}">
        <p14:creationId xmlns:p14="http://schemas.microsoft.com/office/powerpoint/2010/main" val="10765369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p:cTn id="15" dur="500" fill="hold"/>
                                        <p:tgtEl>
                                          <p:spTgt spid="28"/>
                                        </p:tgtEl>
                                        <p:attrNameLst>
                                          <p:attrName>ppt_w</p:attrName>
                                        </p:attrNameLst>
                                      </p:cBhvr>
                                      <p:tavLst>
                                        <p:tav tm="0">
                                          <p:val>
                                            <p:fltVal val="0"/>
                                          </p:val>
                                        </p:tav>
                                        <p:tav tm="100000">
                                          <p:val>
                                            <p:strVal val="#ppt_w"/>
                                          </p:val>
                                        </p:tav>
                                      </p:tavLst>
                                    </p:anim>
                                    <p:anim calcmode="lin" valueType="num">
                                      <p:cBhvr>
                                        <p:cTn id="16" dur="500" fill="hold"/>
                                        <p:tgtEl>
                                          <p:spTgt spid="28"/>
                                        </p:tgtEl>
                                        <p:attrNameLst>
                                          <p:attrName>ppt_h</p:attrName>
                                        </p:attrNameLst>
                                      </p:cBhvr>
                                      <p:tavLst>
                                        <p:tav tm="0">
                                          <p:val>
                                            <p:fltVal val="0"/>
                                          </p:val>
                                        </p:tav>
                                        <p:tav tm="100000">
                                          <p:val>
                                            <p:strVal val="#ppt_h"/>
                                          </p:val>
                                        </p:tav>
                                      </p:tavLst>
                                    </p:anim>
                                    <p:animEffect transition="in" filter="fade">
                                      <p:cBhvr>
                                        <p:cTn id="17" dur="500"/>
                                        <p:tgtEl>
                                          <p:spTgt spid="28"/>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par>
                                <p:cTn id="23" presetID="53" presetClass="entr" presetSubtype="16"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animBg="1"/>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8146"/>
          <a:stretch>
            <a:fillRect/>
          </a:stretch>
        </p:blipFill>
        <p:spPr>
          <a:xfrm rot="-207452">
            <a:off x="5177881" y="311008"/>
            <a:ext cx="13187673" cy="10385151"/>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32235"/>
          <a:stretch>
            <a:fillRect/>
          </a:stretch>
        </p:blipFill>
        <p:spPr>
          <a:xfrm flipH="1">
            <a:off x="959544" y="-433449"/>
            <a:ext cx="3728688" cy="2425674"/>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38925">
            <a:off x="15571668" y="1057944"/>
            <a:ext cx="2283141" cy="747210"/>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6205" y="5855290"/>
            <a:ext cx="4849087" cy="4655124"/>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909613" y="4060456"/>
            <a:ext cx="1282261" cy="1198914"/>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a:off x="-1208605" y="899286"/>
            <a:ext cx="3268340" cy="3326555"/>
          </a:xfrm>
          <a:prstGeom prst="rect">
            <a:avLst/>
          </a:prstGeom>
        </p:spPr>
      </p:pic>
      <p:sp>
        <p:nvSpPr>
          <p:cNvPr id="18" name="TextBox 17">
            <a:extLst>
              <a:ext uri="{FF2B5EF4-FFF2-40B4-BE49-F238E27FC236}">
                <a16:creationId xmlns:a16="http://schemas.microsoft.com/office/drawing/2014/main" id="{6B20E7BF-684D-4028-AB9A-5C693233114E}"/>
              </a:ext>
            </a:extLst>
          </p:cNvPr>
          <p:cNvSpPr txBox="1"/>
          <p:nvPr/>
        </p:nvSpPr>
        <p:spPr>
          <a:xfrm rot="21353884">
            <a:off x="5917794" y="1478787"/>
            <a:ext cx="10178716" cy="8611396"/>
          </a:xfrm>
          <a:prstGeom prst="rect">
            <a:avLst/>
          </a:prstGeom>
          <a:noFill/>
        </p:spPr>
        <p:txBody>
          <a:bodyPr wrap="square">
            <a:spAutoFit/>
          </a:bodyPr>
          <a:lstStyle/>
          <a:p>
            <a:pPr algn="ctr">
              <a:lnSpc>
                <a:spcPct val="150000"/>
              </a:lnSpc>
              <a:spcAft>
                <a:spcPts val="600"/>
              </a:spcAft>
            </a:pPr>
            <a:r>
              <a:rPr lang="en-US" sz="4400" b="1" dirty="0">
                <a:solidFill>
                  <a:srgbClr val="7B211E"/>
                </a:solidFill>
                <a:effectLst/>
                <a:latin typeface="Arial" panose="020B0604020202020204" pitchFamily="34" charset="0"/>
                <a:ea typeface="Calibri" panose="020F0502020204030204" pitchFamily="34" charset="0"/>
                <a:cs typeface="Arial" panose="020B0604020202020204" pitchFamily="34" charset="0"/>
              </a:rPr>
              <a:t>Cách giải quyết vấn đề:</a:t>
            </a:r>
          </a:p>
          <a:p>
            <a:pPr marL="342900" lvl="0" indent="-342900" algn="just">
              <a:lnSpc>
                <a:spcPct val="150000"/>
              </a:lnSpc>
              <a:spcAft>
                <a:spcPts val="600"/>
              </a:spcAft>
              <a:buFont typeface="Symbol" panose="05050102010706020507" pitchFamily="18" charset="2"/>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Giáo viên yêu cầu hai bạn dừng cuộc tranh luận lại để tiếp tục bài học.</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spcAft>
                <a:spcPts val="600"/>
              </a:spcAft>
              <a:buFont typeface="Symbol" panose="05050102010706020507" pitchFamily="18" charset="2"/>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Sau khi hết giờ, thầy/cô gọi hai bạn đến để lắng nghe ý kiến của từng người, phân tích cho các bạn hiểu điểm đúng, điểm sai trong từng ý kiến.</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spcAft>
                <a:spcPts val="600"/>
              </a:spcAft>
              <a:buFont typeface="Symbol" panose="05050102010706020507" pitchFamily="18" charset="2"/>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Các bạn trong lớp rủ A và B chơi chung để giải toả căng thẳng giữa hai bạn.</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3991261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250"/>
                                        <p:tgtEl>
                                          <p:spTgt spid="18">
                                            <p:txEl>
                                              <p:pRg st="0" end="0"/>
                                            </p:txEl>
                                          </p:spTgt>
                                        </p:tgtEl>
                                      </p:cBhvr>
                                    </p:animEffect>
                                    <p:anim calcmode="lin" valueType="num">
                                      <p:cBhvr>
                                        <p:cTn id="8" dur="25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25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xEl>
                                              <p:pRg st="1" end="1"/>
                                            </p:txEl>
                                          </p:spTgt>
                                        </p:tgtEl>
                                        <p:attrNameLst>
                                          <p:attrName>style.visibility</p:attrName>
                                        </p:attrNameLst>
                                      </p:cBhvr>
                                      <p:to>
                                        <p:strVal val="visible"/>
                                      </p:to>
                                    </p:set>
                                    <p:animEffect transition="in" filter="fade">
                                      <p:cBhvr>
                                        <p:cTn id="14" dur="250"/>
                                        <p:tgtEl>
                                          <p:spTgt spid="18">
                                            <p:txEl>
                                              <p:pRg st="1" end="1"/>
                                            </p:txEl>
                                          </p:spTgt>
                                        </p:tgtEl>
                                      </p:cBhvr>
                                    </p:animEffect>
                                    <p:anim calcmode="lin" valueType="num">
                                      <p:cBhvr>
                                        <p:cTn id="15" dur="25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16" dur="25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xEl>
                                              <p:pRg st="2" end="2"/>
                                            </p:txEl>
                                          </p:spTgt>
                                        </p:tgtEl>
                                        <p:attrNameLst>
                                          <p:attrName>style.visibility</p:attrName>
                                        </p:attrNameLst>
                                      </p:cBhvr>
                                      <p:to>
                                        <p:strVal val="visible"/>
                                      </p:to>
                                    </p:set>
                                    <p:animEffect transition="in" filter="fade">
                                      <p:cBhvr>
                                        <p:cTn id="21" dur="250"/>
                                        <p:tgtEl>
                                          <p:spTgt spid="18">
                                            <p:txEl>
                                              <p:pRg st="2" end="2"/>
                                            </p:txEl>
                                          </p:spTgt>
                                        </p:tgtEl>
                                      </p:cBhvr>
                                    </p:animEffect>
                                    <p:anim calcmode="lin" valueType="num">
                                      <p:cBhvr>
                                        <p:cTn id="22" dur="25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3" dur="25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8">
                                            <p:txEl>
                                              <p:pRg st="3" end="3"/>
                                            </p:txEl>
                                          </p:spTgt>
                                        </p:tgtEl>
                                        <p:attrNameLst>
                                          <p:attrName>style.visibility</p:attrName>
                                        </p:attrNameLst>
                                      </p:cBhvr>
                                      <p:to>
                                        <p:strVal val="visible"/>
                                      </p:to>
                                    </p:set>
                                    <p:animEffect transition="in" filter="fade">
                                      <p:cBhvr>
                                        <p:cTn id="28" dur="250"/>
                                        <p:tgtEl>
                                          <p:spTgt spid="18">
                                            <p:txEl>
                                              <p:pRg st="3" end="3"/>
                                            </p:txEl>
                                          </p:spTgt>
                                        </p:tgtEl>
                                      </p:cBhvr>
                                    </p:animEffect>
                                    <p:anim calcmode="lin" valueType="num">
                                      <p:cBhvr>
                                        <p:cTn id="29" dur="250" fill="hold"/>
                                        <p:tgtEl>
                                          <p:spTgt spid="18">
                                            <p:txEl>
                                              <p:pRg st="3" end="3"/>
                                            </p:txEl>
                                          </p:spTgt>
                                        </p:tgtEl>
                                        <p:attrNameLst>
                                          <p:attrName>ppt_x</p:attrName>
                                        </p:attrNameLst>
                                      </p:cBhvr>
                                      <p:tavLst>
                                        <p:tav tm="0">
                                          <p:val>
                                            <p:strVal val="#ppt_x"/>
                                          </p:val>
                                        </p:tav>
                                        <p:tav tm="100000">
                                          <p:val>
                                            <p:strVal val="#ppt_x"/>
                                          </p:val>
                                        </p:tav>
                                      </p:tavLst>
                                    </p:anim>
                                    <p:anim calcmode="lin" valueType="num">
                                      <p:cBhvr>
                                        <p:cTn id="30" dur="250" fill="hold"/>
                                        <p:tgtEl>
                                          <p:spTgt spid="1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rot="-118193">
            <a:off x="1138095" y="1855325"/>
            <a:ext cx="8093245" cy="846155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rot="-118193">
            <a:off x="9013491" y="1587285"/>
            <a:ext cx="8093245" cy="846155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133" b="40806"/>
          <a:stretch>
            <a:fillRect/>
          </a:stretch>
        </p:blipFill>
        <p:spPr>
          <a:xfrm>
            <a:off x="15717566" y="8980112"/>
            <a:ext cx="2570434" cy="166238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569313" y="605863"/>
            <a:ext cx="1981353" cy="2343536"/>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39082">
            <a:off x="451808" y="8329884"/>
            <a:ext cx="1996757" cy="653484"/>
          </a:xfrm>
          <a:prstGeom prst="rect">
            <a:avLst/>
          </a:prstGeom>
        </p:spPr>
      </p:pic>
      <p:grpSp>
        <p:nvGrpSpPr>
          <p:cNvPr id="7" name="Group 6">
            <a:extLst>
              <a:ext uri="{FF2B5EF4-FFF2-40B4-BE49-F238E27FC236}">
                <a16:creationId xmlns:a16="http://schemas.microsoft.com/office/drawing/2014/main" id="{0CD66660-3B8E-457A-ABEE-CA60DCEDF666}"/>
              </a:ext>
            </a:extLst>
          </p:cNvPr>
          <p:cNvGrpSpPr/>
          <p:nvPr/>
        </p:nvGrpSpPr>
        <p:grpSpPr>
          <a:xfrm>
            <a:off x="850966" y="1239494"/>
            <a:ext cx="6219394" cy="1174951"/>
            <a:chOff x="850966" y="1239494"/>
            <a:chExt cx="6219394" cy="1174951"/>
          </a:xfrm>
        </p:grpSpPr>
        <p:grpSp>
          <p:nvGrpSpPr>
            <p:cNvPr id="8" name="Group 8"/>
            <p:cNvGrpSpPr/>
            <p:nvPr/>
          </p:nvGrpSpPr>
          <p:grpSpPr>
            <a:xfrm rot="-143938">
              <a:off x="850966" y="1239494"/>
              <a:ext cx="6200011" cy="1174951"/>
              <a:chOff x="0" y="0"/>
              <a:chExt cx="5491572" cy="848774"/>
            </a:xfrm>
          </p:grpSpPr>
          <p:sp>
            <p:nvSpPr>
              <p:cNvPr id="9" name="Freeform 9"/>
              <p:cNvSpPr/>
              <p:nvPr/>
            </p:nvSpPr>
            <p:spPr>
              <a:xfrm>
                <a:off x="0" y="0"/>
                <a:ext cx="5491572" cy="848774"/>
              </a:xfrm>
              <a:custGeom>
                <a:avLst/>
                <a:gdLst/>
                <a:ahLst/>
                <a:cxnLst/>
                <a:rect l="l" t="t" r="r" b="b"/>
                <a:pathLst>
                  <a:path w="5491572" h="848774">
                    <a:moveTo>
                      <a:pt x="5367112" y="848774"/>
                    </a:moveTo>
                    <a:lnTo>
                      <a:pt x="124460" y="848774"/>
                    </a:lnTo>
                    <a:cubicBezTo>
                      <a:pt x="55880" y="848774"/>
                      <a:pt x="0" y="792894"/>
                      <a:pt x="0" y="724314"/>
                    </a:cubicBezTo>
                    <a:lnTo>
                      <a:pt x="0" y="124460"/>
                    </a:lnTo>
                    <a:cubicBezTo>
                      <a:pt x="0" y="55880"/>
                      <a:pt x="55880" y="0"/>
                      <a:pt x="124460" y="0"/>
                    </a:cubicBezTo>
                    <a:lnTo>
                      <a:pt x="5367112" y="0"/>
                    </a:lnTo>
                    <a:cubicBezTo>
                      <a:pt x="5435692" y="0"/>
                      <a:pt x="5491572" y="55880"/>
                      <a:pt x="5491572" y="124460"/>
                    </a:cubicBezTo>
                    <a:lnTo>
                      <a:pt x="5491572" y="724314"/>
                    </a:lnTo>
                    <a:cubicBezTo>
                      <a:pt x="5491572" y="792894"/>
                      <a:pt x="5435692" y="848774"/>
                      <a:pt x="5367112" y="848774"/>
                    </a:cubicBezTo>
                    <a:close/>
                  </a:path>
                </a:pathLst>
              </a:custGeom>
              <a:solidFill>
                <a:srgbClr val="FFBD59"/>
              </a:solidFill>
            </p:spPr>
          </p:sp>
        </p:grpSp>
        <p:sp>
          <p:nvSpPr>
            <p:cNvPr id="11" name="TextBox 11"/>
            <p:cNvSpPr txBox="1"/>
            <p:nvPr/>
          </p:nvSpPr>
          <p:spPr>
            <a:xfrm rot="-140663">
              <a:off x="852906" y="1555749"/>
              <a:ext cx="6217454" cy="641201"/>
            </a:xfrm>
            <a:prstGeom prst="rect">
              <a:avLst/>
            </a:prstGeom>
          </p:spPr>
          <p:txBody>
            <a:bodyPr lIns="0" tIns="0" rIns="0" bIns="0" rtlCol="0" anchor="t">
              <a:spAutoFit/>
            </a:bodyPr>
            <a:lstStyle/>
            <a:p>
              <a:pPr marL="0" marR="0" lvl="0" indent="0" algn="ctr" defTabSz="914400" rtl="0" eaLnBrk="1" fontAlgn="auto" latinLnBrk="0" hangingPunct="1">
                <a:lnSpc>
                  <a:spcPts val="5040"/>
                </a:lnSpc>
                <a:spcBef>
                  <a:spcPct val="0"/>
                </a:spcBef>
                <a:spcAft>
                  <a:spcPts val="0"/>
                </a:spcAft>
                <a:buClrTx/>
                <a:buSzTx/>
                <a:buFontTx/>
                <a:buNone/>
                <a:tabLst/>
                <a:defRPr/>
              </a:pPr>
              <a:r>
                <a:rPr kumimoji="0" lang="vi-VN" sz="5400" b="1" i="0" u="sng" strike="noStrike" kern="1200" cap="none" spc="179" normalizeH="0" baseline="0" noProof="0" dirty="0">
                  <a:ln>
                    <a:noFill/>
                  </a:ln>
                  <a:solidFill>
                    <a:srgbClr val="FFFFFF"/>
                  </a:solidFill>
                  <a:effectLst/>
                  <a:uLnTx/>
                  <a:uFillTx/>
                  <a:latin typeface="Arial" panose="020B0604020202020204" pitchFamily="34" charset="0"/>
                  <a:cs typeface="Arial" panose="020B0604020202020204" pitchFamily="34" charset="0"/>
                </a:rPr>
                <a:t>KẾT LUẬN </a:t>
              </a:r>
              <a:endParaRPr kumimoji="0" lang="en-US" sz="5400" b="1" i="0" u="sng" strike="noStrike" kern="1200" cap="none" spc="179"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32744" y="2093403"/>
            <a:ext cx="1163374" cy="1087755"/>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56286" b="40806"/>
          <a:stretch>
            <a:fillRect/>
          </a:stretch>
        </p:blipFill>
        <p:spPr>
          <a:xfrm>
            <a:off x="17249775" y="7418824"/>
            <a:ext cx="1278806" cy="1662387"/>
          </a:xfrm>
          <a:prstGeom prst="rect">
            <a:avLst/>
          </a:prstGeom>
        </p:spPr>
      </p:pic>
      <p:sp>
        <p:nvSpPr>
          <p:cNvPr id="27" name="TextBox 26">
            <a:extLst>
              <a:ext uri="{FF2B5EF4-FFF2-40B4-BE49-F238E27FC236}">
                <a16:creationId xmlns:a16="http://schemas.microsoft.com/office/drawing/2014/main" id="{8AF745AC-074B-4CA9-8FF5-ECC65135CF4B}"/>
              </a:ext>
            </a:extLst>
          </p:cNvPr>
          <p:cNvSpPr txBox="1"/>
          <p:nvPr/>
        </p:nvSpPr>
        <p:spPr>
          <a:xfrm>
            <a:off x="8249060" y="2734816"/>
            <a:ext cx="8481594" cy="7076489"/>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Tx/>
              <a:buSzTx/>
              <a:tabLst/>
              <a:defRPr/>
            </a:pPr>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HS chủ động hợp tác, trao đổi, chia sẻ với thầy cô sẽ giúp thầy cô nắm bắt kịp thời và có những hỗ trợ tích cực để giải quyết những công việc chung, những vấn đề nảy sinh trong lớp nhanh chóng, hiệu quả hơn.</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6" name="Picture 2">
            <a:extLst>
              <a:ext uri="{FF2B5EF4-FFF2-40B4-BE49-F238E27FC236}">
                <a16:creationId xmlns:a16="http://schemas.microsoft.com/office/drawing/2014/main" id="{CFECCDBE-D2E2-4334-95F6-E63BC6303C28}"/>
              </a:ext>
            </a:extLst>
          </p:cNvPr>
          <p:cNvPicPr>
            <a:picLocks noChangeAspect="1"/>
          </p:cNvPicPr>
          <p:nvPr/>
        </p:nvPicPr>
        <p:blipFill>
          <a:blip r:embed="rId12"/>
          <a:srcRect/>
          <a:stretch>
            <a:fillRect/>
          </a:stretch>
        </p:blipFill>
        <p:spPr>
          <a:xfrm>
            <a:off x="2072055" y="3105589"/>
            <a:ext cx="5843550" cy="4331282"/>
          </a:xfrm>
          <a:prstGeom prst="rect">
            <a:avLst/>
          </a:prstGeom>
        </p:spPr>
      </p:pic>
      <p:pic>
        <p:nvPicPr>
          <p:cNvPr id="17" name="Picture 8">
            <a:extLst>
              <a:ext uri="{FF2B5EF4-FFF2-40B4-BE49-F238E27FC236}">
                <a16:creationId xmlns:a16="http://schemas.microsoft.com/office/drawing/2014/main" id="{A9C83471-E3C7-42BC-98BD-0FC0692E24B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123891" y="8250017"/>
            <a:ext cx="2891627" cy="2295229"/>
          </a:xfrm>
          <a:prstGeom prst="rect">
            <a:avLst/>
          </a:prstGeom>
        </p:spPr>
      </p:pic>
    </p:spTree>
    <p:extLst>
      <p:ext uri="{BB962C8B-B14F-4D97-AF65-F5344CB8AC3E}">
        <p14:creationId xmlns:p14="http://schemas.microsoft.com/office/powerpoint/2010/main" val="213941750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heel(1)">
                                      <p:cBhvr>
                                        <p:cTn id="12" dur="500"/>
                                        <p:tgtEl>
                                          <p:spTgt spid="27"/>
                                        </p:tgtEl>
                                      </p:cBhvr>
                                    </p:animEffect>
                                  </p:childTnLst>
                                </p:cTn>
                              </p:par>
                              <p:par>
                                <p:cTn id="13" presetID="14" presetClass="entr" presetSubtype="1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BD59"/>
        </a:solidFill>
        <a:effectLst/>
      </p:bgPr>
    </p:bg>
    <p:spTree>
      <p:nvGrpSpPr>
        <p:cNvPr id="1" name=""/>
        <p:cNvGrpSpPr/>
        <p:nvPr/>
      </p:nvGrpSpPr>
      <p:grpSpPr>
        <a:xfrm>
          <a:off x="0" y="0"/>
          <a:ext cx="0" cy="0"/>
          <a:chOff x="0" y="0"/>
          <a:chExt cx="0" cy="0"/>
        </a:xfrm>
      </p:grpSpPr>
      <p:sp>
        <p:nvSpPr>
          <p:cNvPr id="2" name="TextBox 2"/>
          <p:cNvSpPr txBox="1"/>
          <p:nvPr/>
        </p:nvSpPr>
        <p:spPr>
          <a:xfrm>
            <a:off x="4960487" y="990169"/>
            <a:ext cx="11556820" cy="2884187"/>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600"/>
              </a:spcBef>
              <a:spcAft>
                <a:spcPts val="100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LUYỆN TẬP HỢP TÁC VỚI THẦY CÔ</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05059">
            <a:off x="405222" y="7671255"/>
            <a:ext cx="2638689" cy="229052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7409"/>
          <a:stretch>
            <a:fillRect/>
          </a:stretch>
        </p:blipFill>
        <p:spPr>
          <a:xfrm>
            <a:off x="14888829" y="0"/>
            <a:ext cx="3399171" cy="171615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72101">
            <a:off x="8193437" y="961719"/>
            <a:ext cx="1958314" cy="64090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872123" y="8264436"/>
            <a:ext cx="1097730" cy="1026378"/>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5585">
            <a:off x="17345368" y="4358905"/>
            <a:ext cx="614106" cy="1036466"/>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29151" y="676740"/>
            <a:ext cx="3883356" cy="4254673"/>
          </a:xfrm>
          <a:prstGeom prst="rect">
            <a:avLst/>
          </a:prstGeom>
        </p:spPr>
      </p:pic>
      <p:sp>
        <p:nvSpPr>
          <p:cNvPr id="10" name="TextBox 10"/>
          <p:cNvSpPr txBox="1"/>
          <p:nvPr/>
        </p:nvSpPr>
        <p:spPr>
          <a:xfrm>
            <a:off x="929151" y="1768676"/>
            <a:ext cx="3883356" cy="2321148"/>
          </a:xfrm>
          <a:prstGeom prst="rect">
            <a:avLst/>
          </a:prstGeom>
        </p:spPr>
        <p:txBody>
          <a:bodyPr lIns="0" tIns="0" rIns="0" bIns="0" rtlCol="0" anchor="t">
            <a:spAutoFit/>
          </a:bodyPr>
          <a:lstStyle/>
          <a:p>
            <a:pPr marL="0" marR="0" lvl="0" indent="0" algn="ctr" defTabSz="914400" rtl="0" eaLnBrk="1" fontAlgn="auto" latinLnBrk="0" hangingPunct="1">
              <a:lnSpc>
                <a:spcPts val="18125"/>
              </a:lnSpc>
              <a:spcBef>
                <a:spcPct val="0"/>
              </a:spcBef>
              <a:spcAft>
                <a:spcPts val="0"/>
              </a:spcAft>
              <a:buClrTx/>
              <a:buSzTx/>
              <a:buFontTx/>
              <a:buNone/>
              <a:tabLst/>
              <a:defRPr/>
            </a:pPr>
            <a:r>
              <a:rPr kumimoji="0" lang="vi-VN" sz="18125" b="1" i="0" u="none" strike="noStrike" kern="1200" cap="none" spc="0" normalizeH="0" baseline="0" noProof="0" dirty="0">
                <a:ln>
                  <a:noFill/>
                </a:ln>
                <a:solidFill>
                  <a:srgbClr val="F46E16"/>
                </a:solidFill>
                <a:effectLst/>
                <a:uLnTx/>
                <a:uFillTx/>
                <a:latin typeface="Arial" panose="020B0604020202020204" pitchFamily="34" charset="0"/>
                <a:ea typeface="+mn-ea"/>
                <a:cs typeface="Arial" panose="020B0604020202020204" pitchFamily="34" charset="0"/>
              </a:rPr>
              <a:t>06</a:t>
            </a:r>
            <a:endParaRPr kumimoji="0" lang="en-US" sz="18125" b="1" i="0" u="none" strike="noStrike" kern="1200" cap="none" spc="0" normalizeH="0" baseline="0" noProof="0" dirty="0">
              <a:ln>
                <a:noFill/>
              </a:ln>
              <a:solidFill>
                <a:srgbClr val="F46E16"/>
              </a:solidFill>
              <a:effectLst/>
              <a:uLnTx/>
              <a:uFillTx/>
              <a:latin typeface="Arial" panose="020B0604020202020204" pitchFamily="34" charset="0"/>
              <a:ea typeface="+mn-ea"/>
              <a:cs typeface="Arial" panose="020B0604020202020204" pitchFamily="34" charset="0"/>
            </a:endParaRPr>
          </a:p>
        </p:txBody>
      </p:sp>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881246" y="3396288"/>
            <a:ext cx="1113922" cy="992403"/>
          </a:xfrm>
          <a:prstGeom prst="rect">
            <a:avLst/>
          </a:prstGeom>
        </p:spPr>
      </p:pic>
      <p:grpSp>
        <p:nvGrpSpPr>
          <p:cNvPr id="37" name="Google Shape;892;p38">
            <a:extLst>
              <a:ext uri="{FF2B5EF4-FFF2-40B4-BE49-F238E27FC236}">
                <a16:creationId xmlns:a16="http://schemas.microsoft.com/office/drawing/2014/main" id="{41BBACC1-C7C5-46B5-810F-8D11A54C14F8}"/>
              </a:ext>
            </a:extLst>
          </p:cNvPr>
          <p:cNvGrpSpPr/>
          <p:nvPr/>
        </p:nvGrpSpPr>
        <p:grpSpPr>
          <a:xfrm>
            <a:off x="4473170" y="5132550"/>
            <a:ext cx="1634913" cy="1777046"/>
            <a:chOff x="-247636" y="1953903"/>
            <a:chExt cx="1634913" cy="1777046"/>
          </a:xfrm>
        </p:grpSpPr>
        <p:sp>
          <p:nvSpPr>
            <p:cNvPr id="38" name="Google Shape;893;p38">
              <a:extLst>
                <a:ext uri="{FF2B5EF4-FFF2-40B4-BE49-F238E27FC236}">
                  <a16:creationId xmlns:a16="http://schemas.microsoft.com/office/drawing/2014/main" id="{602D8AE5-8A21-4737-A114-277C44F3D893}"/>
                </a:ext>
              </a:extLst>
            </p:cNvPr>
            <p:cNvSpPr/>
            <p:nvPr/>
          </p:nvSpPr>
          <p:spPr>
            <a:xfrm rot="629535">
              <a:off x="-117768" y="2066135"/>
              <a:ext cx="1375178" cy="1552583"/>
            </a:xfrm>
            <a:custGeom>
              <a:avLst/>
              <a:gdLst/>
              <a:ahLst/>
              <a:cxnLst/>
              <a:rect l="l" t="t" r="r" b="b"/>
              <a:pathLst>
                <a:path w="29836" h="33685" extrusionOk="0">
                  <a:moveTo>
                    <a:pt x="17867" y="0"/>
                  </a:moveTo>
                  <a:cubicBezTo>
                    <a:pt x="17431" y="0"/>
                    <a:pt x="16986" y="102"/>
                    <a:pt x="16580" y="292"/>
                  </a:cubicBezTo>
                  <a:cubicBezTo>
                    <a:pt x="15903" y="609"/>
                    <a:pt x="15423" y="1100"/>
                    <a:pt x="15004" y="1581"/>
                  </a:cubicBezTo>
                  <a:cubicBezTo>
                    <a:pt x="14184" y="2523"/>
                    <a:pt x="13482" y="3559"/>
                    <a:pt x="12906" y="4672"/>
                  </a:cubicBezTo>
                  <a:cubicBezTo>
                    <a:pt x="12734" y="4500"/>
                    <a:pt x="12526" y="4351"/>
                    <a:pt x="12272" y="4240"/>
                  </a:cubicBezTo>
                  <a:cubicBezTo>
                    <a:pt x="12005" y="4123"/>
                    <a:pt x="11715" y="4065"/>
                    <a:pt x="11410" y="4065"/>
                  </a:cubicBezTo>
                  <a:cubicBezTo>
                    <a:pt x="11086" y="4065"/>
                    <a:pt x="10753" y="4131"/>
                    <a:pt x="10393" y="4265"/>
                  </a:cubicBezTo>
                  <a:cubicBezTo>
                    <a:pt x="9353" y="4652"/>
                    <a:pt x="8471" y="5388"/>
                    <a:pt x="7773" y="6452"/>
                  </a:cubicBezTo>
                  <a:cubicBezTo>
                    <a:pt x="7248" y="7252"/>
                    <a:pt x="6835" y="8228"/>
                    <a:pt x="6542" y="9352"/>
                  </a:cubicBezTo>
                  <a:cubicBezTo>
                    <a:pt x="6413" y="9845"/>
                    <a:pt x="6307" y="10345"/>
                    <a:pt x="6222" y="10849"/>
                  </a:cubicBezTo>
                  <a:cubicBezTo>
                    <a:pt x="5664" y="10504"/>
                    <a:pt x="5018" y="10308"/>
                    <a:pt x="4386" y="10308"/>
                  </a:cubicBezTo>
                  <a:cubicBezTo>
                    <a:pt x="3758" y="10308"/>
                    <a:pt x="3171" y="10498"/>
                    <a:pt x="2690" y="10860"/>
                  </a:cubicBezTo>
                  <a:cubicBezTo>
                    <a:pt x="2293" y="11159"/>
                    <a:pt x="2031" y="11520"/>
                    <a:pt x="1828" y="11834"/>
                  </a:cubicBezTo>
                  <a:cubicBezTo>
                    <a:pt x="1107" y="12953"/>
                    <a:pt x="631" y="14252"/>
                    <a:pt x="419" y="15700"/>
                  </a:cubicBezTo>
                  <a:cubicBezTo>
                    <a:pt x="231" y="16973"/>
                    <a:pt x="250" y="18322"/>
                    <a:pt x="473" y="19710"/>
                  </a:cubicBezTo>
                  <a:cubicBezTo>
                    <a:pt x="886" y="22256"/>
                    <a:pt x="1884" y="24585"/>
                    <a:pt x="2850" y="26838"/>
                  </a:cubicBezTo>
                  <a:cubicBezTo>
                    <a:pt x="2915" y="26991"/>
                    <a:pt x="2998" y="27162"/>
                    <a:pt x="3092" y="27337"/>
                  </a:cubicBezTo>
                  <a:cubicBezTo>
                    <a:pt x="2962" y="27518"/>
                    <a:pt x="2835" y="27700"/>
                    <a:pt x="2711" y="27875"/>
                  </a:cubicBezTo>
                  <a:cubicBezTo>
                    <a:pt x="2710" y="27876"/>
                    <a:pt x="2705" y="27881"/>
                    <a:pt x="2705" y="27881"/>
                  </a:cubicBezTo>
                  <a:cubicBezTo>
                    <a:pt x="2248" y="28545"/>
                    <a:pt x="1879" y="29100"/>
                    <a:pt x="1576" y="29581"/>
                  </a:cubicBezTo>
                  <a:cubicBezTo>
                    <a:pt x="1319" y="29984"/>
                    <a:pt x="945" y="30593"/>
                    <a:pt x="661" y="31090"/>
                  </a:cubicBezTo>
                  <a:lnTo>
                    <a:pt x="381" y="31584"/>
                  </a:lnTo>
                  <a:cubicBezTo>
                    <a:pt x="1" y="32251"/>
                    <a:pt x="231" y="33107"/>
                    <a:pt x="894" y="33494"/>
                  </a:cubicBezTo>
                  <a:cubicBezTo>
                    <a:pt x="1108" y="33619"/>
                    <a:pt x="1354" y="33684"/>
                    <a:pt x="1601" y="33684"/>
                  </a:cubicBezTo>
                  <a:cubicBezTo>
                    <a:pt x="2100" y="33684"/>
                    <a:pt x="2566" y="33416"/>
                    <a:pt x="2816" y="32986"/>
                  </a:cubicBezTo>
                  <a:cubicBezTo>
                    <a:pt x="3524" y="31771"/>
                    <a:pt x="4288" y="30590"/>
                    <a:pt x="5092" y="29471"/>
                  </a:cubicBezTo>
                  <a:cubicBezTo>
                    <a:pt x="6075" y="30092"/>
                    <a:pt x="7147" y="30585"/>
                    <a:pt x="8287" y="30940"/>
                  </a:cubicBezTo>
                  <a:cubicBezTo>
                    <a:pt x="9638" y="31360"/>
                    <a:pt x="11042" y="31573"/>
                    <a:pt x="12457" y="31573"/>
                  </a:cubicBezTo>
                  <a:cubicBezTo>
                    <a:pt x="14006" y="31573"/>
                    <a:pt x="15509" y="31319"/>
                    <a:pt x="16929" y="30817"/>
                  </a:cubicBezTo>
                  <a:cubicBezTo>
                    <a:pt x="17592" y="30583"/>
                    <a:pt x="18134" y="30310"/>
                    <a:pt x="18585" y="29981"/>
                  </a:cubicBezTo>
                  <a:cubicBezTo>
                    <a:pt x="19243" y="29502"/>
                    <a:pt x="19693" y="28914"/>
                    <a:pt x="19924" y="28231"/>
                  </a:cubicBezTo>
                  <a:cubicBezTo>
                    <a:pt x="20172" y="27496"/>
                    <a:pt x="20143" y="26693"/>
                    <a:pt x="19839" y="25911"/>
                  </a:cubicBezTo>
                  <a:cubicBezTo>
                    <a:pt x="19703" y="25559"/>
                    <a:pt x="19511" y="25219"/>
                    <a:pt x="19276" y="24907"/>
                  </a:cubicBezTo>
                  <a:cubicBezTo>
                    <a:pt x="20308" y="24686"/>
                    <a:pt x="21327" y="24372"/>
                    <a:pt x="22318" y="23969"/>
                  </a:cubicBezTo>
                  <a:cubicBezTo>
                    <a:pt x="23229" y="23599"/>
                    <a:pt x="24379" y="23042"/>
                    <a:pt x="25201" y="22008"/>
                  </a:cubicBezTo>
                  <a:cubicBezTo>
                    <a:pt x="25637" y="21457"/>
                    <a:pt x="25939" y="20781"/>
                    <a:pt x="26049" y="20101"/>
                  </a:cubicBezTo>
                  <a:cubicBezTo>
                    <a:pt x="26179" y="19305"/>
                    <a:pt x="26053" y="18541"/>
                    <a:pt x="25689" y="17885"/>
                  </a:cubicBezTo>
                  <a:cubicBezTo>
                    <a:pt x="25584" y="17696"/>
                    <a:pt x="25459" y="17519"/>
                    <a:pt x="25317" y="17354"/>
                  </a:cubicBezTo>
                  <a:cubicBezTo>
                    <a:pt x="25907" y="17083"/>
                    <a:pt x="26524" y="16766"/>
                    <a:pt x="27177" y="16394"/>
                  </a:cubicBezTo>
                  <a:cubicBezTo>
                    <a:pt x="28006" y="15922"/>
                    <a:pt x="28653" y="15380"/>
                    <a:pt x="29099" y="14784"/>
                  </a:cubicBezTo>
                  <a:cubicBezTo>
                    <a:pt x="29577" y="14146"/>
                    <a:pt x="29823" y="13455"/>
                    <a:pt x="29829" y="12730"/>
                  </a:cubicBezTo>
                  <a:cubicBezTo>
                    <a:pt x="29835" y="11960"/>
                    <a:pt x="29560" y="11210"/>
                    <a:pt x="29031" y="10564"/>
                  </a:cubicBezTo>
                  <a:cubicBezTo>
                    <a:pt x="28620" y="10062"/>
                    <a:pt x="28063" y="9642"/>
                    <a:pt x="27451" y="9372"/>
                  </a:cubicBezTo>
                  <a:cubicBezTo>
                    <a:pt x="27668" y="9170"/>
                    <a:pt x="27859" y="8970"/>
                    <a:pt x="28028" y="8765"/>
                  </a:cubicBezTo>
                  <a:cubicBezTo>
                    <a:pt x="28594" y="8083"/>
                    <a:pt x="28922" y="7347"/>
                    <a:pt x="29004" y="6581"/>
                  </a:cubicBezTo>
                  <a:cubicBezTo>
                    <a:pt x="29104" y="5663"/>
                    <a:pt x="28826" y="4717"/>
                    <a:pt x="28223" y="3921"/>
                  </a:cubicBezTo>
                  <a:cubicBezTo>
                    <a:pt x="27686" y="3211"/>
                    <a:pt x="26928" y="2662"/>
                    <a:pt x="26088" y="2376"/>
                  </a:cubicBezTo>
                  <a:cubicBezTo>
                    <a:pt x="25534" y="2187"/>
                    <a:pt x="24936" y="2090"/>
                    <a:pt x="24308" y="2090"/>
                  </a:cubicBezTo>
                  <a:cubicBezTo>
                    <a:pt x="23449" y="2090"/>
                    <a:pt x="22518" y="2271"/>
                    <a:pt x="21538" y="2624"/>
                  </a:cubicBezTo>
                  <a:cubicBezTo>
                    <a:pt x="21204" y="2745"/>
                    <a:pt x="20871" y="2881"/>
                    <a:pt x="20547" y="3030"/>
                  </a:cubicBezTo>
                  <a:cubicBezTo>
                    <a:pt x="20524" y="2598"/>
                    <a:pt x="20461" y="2221"/>
                    <a:pt x="20355" y="1886"/>
                  </a:cubicBezTo>
                  <a:cubicBezTo>
                    <a:pt x="20155" y="1258"/>
                    <a:pt x="19807" y="767"/>
                    <a:pt x="19316" y="434"/>
                  </a:cubicBezTo>
                  <a:cubicBezTo>
                    <a:pt x="18900" y="150"/>
                    <a:pt x="18400" y="0"/>
                    <a:pt x="17867"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894;p38">
              <a:extLst>
                <a:ext uri="{FF2B5EF4-FFF2-40B4-BE49-F238E27FC236}">
                  <a16:creationId xmlns:a16="http://schemas.microsoft.com/office/drawing/2014/main" id="{F0F9E5D3-6A15-4DE9-BCF5-152519CBFC44}"/>
                </a:ext>
              </a:extLst>
            </p:cNvPr>
            <p:cNvSpPr/>
            <p:nvPr/>
          </p:nvSpPr>
          <p:spPr>
            <a:xfrm rot="629535">
              <a:off x="-45056" y="2127735"/>
              <a:ext cx="1250870" cy="1334341"/>
            </a:xfrm>
            <a:custGeom>
              <a:avLst/>
              <a:gdLst/>
              <a:ahLst/>
              <a:cxnLst/>
              <a:rect l="l" t="t" r="r" b="b"/>
              <a:pathLst>
                <a:path w="27139" h="28950" extrusionOk="0">
                  <a:moveTo>
                    <a:pt x="16481" y="1"/>
                  </a:moveTo>
                  <a:cubicBezTo>
                    <a:pt x="16232" y="1"/>
                    <a:pt x="15978" y="62"/>
                    <a:pt x="15753" y="168"/>
                  </a:cubicBezTo>
                  <a:cubicBezTo>
                    <a:pt x="15298" y="382"/>
                    <a:pt x="14937" y="751"/>
                    <a:pt x="14607" y="1130"/>
                  </a:cubicBezTo>
                  <a:cubicBezTo>
                    <a:pt x="13258" y="2683"/>
                    <a:pt x="12246" y="4527"/>
                    <a:pt x="11663" y="6501"/>
                  </a:cubicBezTo>
                  <a:cubicBezTo>
                    <a:pt x="11127" y="5942"/>
                    <a:pt x="11071" y="4440"/>
                    <a:pt x="10362" y="4132"/>
                  </a:cubicBezTo>
                  <a:cubicBezTo>
                    <a:pt x="10254" y="4085"/>
                    <a:pt x="10139" y="4066"/>
                    <a:pt x="10023" y="4066"/>
                  </a:cubicBezTo>
                  <a:cubicBezTo>
                    <a:pt x="9835" y="4066"/>
                    <a:pt x="9642" y="4116"/>
                    <a:pt x="9465" y="4183"/>
                  </a:cubicBezTo>
                  <a:cubicBezTo>
                    <a:pt x="7783" y="4811"/>
                    <a:pt x="6878" y="6634"/>
                    <a:pt x="6426" y="8370"/>
                  </a:cubicBezTo>
                  <a:cubicBezTo>
                    <a:pt x="5943" y="10225"/>
                    <a:pt x="5792" y="12165"/>
                    <a:pt x="5982" y="14071"/>
                  </a:cubicBezTo>
                  <a:cubicBezTo>
                    <a:pt x="5710" y="13205"/>
                    <a:pt x="5198" y="11624"/>
                    <a:pt x="4559" y="10980"/>
                  </a:cubicBezTo>
                  <a:cubicBezTo>
                    <a:pt x="4153" y="10571"/>
                    <a:pt x="3563" y="10307"/>
                    <a:pt x="3000" y="10307"/>
                  </a:cubicBezTo>
                  <a:cubicBezTo>
                    <a:pt x="2675" y="10307"/>
                    <a:pt x="2359" y="10395"/>
                    <a:pt x="2093" y="10595"/>
                  </a:cubicBezTo>
                  <a:cubicBezTo>
                    <a:pt x="1869" y="10765"/>
                    <a:pt x="1700" y="10996"/>
                    <a:pt x="1545" y="11232"/>
                  </a:cubicBezTo>
                  <a:cubicBezTo>
                    <a:pt x="241" y="13251"/>
                    <a:pt x="0" y="15813"/>
                    <a:pt x="385" y="18187"/>
                  </a:cubicBezTo>
                  <a:cubicBezTo>
                    <a:pt x="768" y="20560"/>
                    <a:pt x="1724" y="22798"/>
                    <a:pt x="2672" y="25005"/>
                  </a:cubicBezTo>
                  <a:cubicBezTo>
                    <a:pt x="2869" y="25470"/>
                    <a:pt x="3352" y="26314"/>
                    <a:pt x="3758" y="26609"/>
                  </a:cubicBezTo>
                  <a:cubicBezTo>
                    <a:pt x="5862" y="28144"/>
                    <a:pt x="8470" y="28949"/>
                    <a:pt x="11073" y="28949"/>
                  </a:cubicBezTo>
                  <a:cubicBezTo>
                    <a:pt x="12443" y="28949"/>
                    <a:pt x="13813" y="28726"/>
                    <a:pt x="15107" y="28269"/>
                  </a:cubicBezTo>
                  <a:cubicBezTo>
                    <a:pt x="16023" y="27944"/>
                    <a:pt x="16985" y="27420"/>
                    <a:pt x="17295" y="26499"/>
                  </a:cubicBezTo>
                  <a:cubicBezTo>
                    <a:pt x="17610" y="25562"/>
                    <a:pt x="17116" y="24509"/>
                    <a:pt x="16360" y="23874"/>
                  </a:cubicBezTo>
                  <a:cubicBezTo>
                    <a:pt x="15604" y="23240"/>
                    <a:pt x="14632" y="22936"/>
                    <a:pt x="13689" y="22646"/>
                  </a:cubicBezTo>
                  <a:lnTo>
                    <a:pt x="13689" y="22646"/>
                  </a:lnTo>
                  <a:cubicBezTo>
                    <a:pt x="13913" y="22657"/>
                    <a:pt x="14138" y="22662"/>
                    <a:pt x="14362" y="22662"/>
                  </a:cubicBezTo>
                  <a:cubicBezTo>
                    <a:pt x="16432" y="22662"/>
                    <a:pt x="18526" y="22215"/>
                    <a:pt x="20438" y="21438"/>
                  </a:cubicBezTo>
                  <a:cubicBezTo>
                    <a:pt x="21320" y="21080"/>
                    <a:pt x="22197" y="20620"/>
                    <a:pt x="22787" y="19877"/>
                  </a:cubicBezTo>
                  <a:cubicBezTo>
                    <a:pt x="23379" y="19132"/>
                    <a:pt x="23621" y="18042"/>
                    <a:pt x="23156" y="17212"/>
                  </a:cubicBezTo>
                  <a:cubicBezTo>
                    <a:pt x="22825" y="16621"/>
                    <a:pt x="22189" y="16246"/>
                    <a:pt x="21532" y="16078"/>
                  </a:cubicBezTo>
                  <a:cubicBezTo>
                    <a:pt x="21058" y="15956"/>
                    <a:pt x="20568" y="15930"/>
                    <a:pt x="20077" y="15930"/>
                  </a:cubicBezTo>
                  <a:cubicBezTo>
                    <a:pt x="19886" y="15930"/>
                    <a:pt x="19696" y="15934"/>
                    <a:pt x="19506" y="15938"/>
                  </a:cubicBezTo>
                  <a:cubicBezTo>
                    <a:pt x="21475" y="15794"/>
                    <a:pt x="23426" y="14916"/>
                    <a:pt x="25141" y="13939"/>
                  </a:cubicBezTo>
                  <a:cubicBezTo>
                    <a:pt x="26120" y="13382"/>
                    <a:pt x="27120" y="12532"/>
                    <a:pt x="27129" y="11406"/>
                  </a:cubicBezTo>
                  <a:cubicBezTo>
                    <a:pt x="27138" y="10426"/>
                    <a:pt x="26348" y="9584"/>
                    <a:pt x="25440" y="9219"/>
                  </a:cubicBezTo>
                  <a:cubicBezTo>
                    <a:pt x="24707" y="8925"/>
                    <a:pt x="23908" y="8875"/>
                    <a:pt x="23113" y="8875"/>
                  </a:cubicBezTo>
                  <a:cubicBezTo>
                    <a:pt x="22923" y="8875"/>
                    <a:pt x="22733" y="8878"/>
                    <a:pt x="22544" y="8881"/>
                  </a:cubicBezTo>
                  <a:cubicBezTo>
                    <a:pt x="23168" y="8509"/>
                    <a:pt x="23768" y="8189"/>
                    <a:pt x="24355" y="7761"/>
                  </a:cubicBezTo>
                  <a:cubicBezTo>
                    <a:pt x="25265" y="7095"/>
                    <a:pt x="26191" y="6246"/>
                    <a:pt x="26312" y="5126"/>
                  </a:cubicBezTo>
                  <a:cubicBezTo>
                    <a:pt x="26447" y="3880"/>
                    <a:pt x="25463" y="2709"/>
                    <a:pt x="24277" y="2305"/>
                  </a:cubicBezTo>
                  <a:cubicBezTo>
                    <a:pt x="23838" y="2155"/>
                    <a:pt x="23382" y="2091"/>
                    <a:pt x="22921" y="2091"/>
                  </a:cubicBezTo>
                  <a:cubicBezTo>
                    <a:pt x="22137" y="2091"/>
                    <a:pt x="21341" y="2277"/>
                    <a:pt x="20598" y="2546"/>
                  </a:cubicBezTo>
                  <a:cubicBezTo>
                    <a:pt x="19615" y="2901"/>
                    <a:pt x="18681" y="3397"/>
                    <a:pt x="17836" y="4012"/>
                  </a:cubicBezTo>
                  <a:cubicBezTo>
                    <a:pt x="17928" y="3373"/>
                    <a:pt x="17870" y="2590"/>
                    <a:pt x="17856" y="1944"/>
                  </a:cubicBezTo>
                  <a:cubicBezTo>
                    <a:pt x="17841" y="1299"/>
                    <a:pt x="17724" y="569"/>
                    <a:pt x="17192" y="206"/>
                  </a:cubicBezTo>
                  <a:cubicBezTo>
                    <a:pt x="16983" y="64"/>
                    <a:pt x="16734" y="1"/>
                    <a:pt x="16481" y="1"/>
                  </a:cubicBezTo>
                  <a:close/>
                </a:path>
              </a:pathLst>
            </a:custGeom>
            <a:solidFill>
              <a:srgbClr val="FF75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0" name="Google Shape;895;p38">
              <a:extLst>
                <a:ext uri="{FF2B5EF4-FFF2-40B4-BE49-F238E27FC236}">
                  <a16:creationId xmlns:a16="http://schemas.microsoft.com/office/drawing/2014/main" id="{0084CACC-9577-484B-A469-C7A5200EAB25}"/>
                </a:ext>
              </a:extLst>
            </p:cNvPr>
            <p:cNvGrpSpPr/>
            <p:nvPr/>
          </p:nvGrpSpPr>
          <p:grpSpPr>
            <a:xfrm rot="629535">
              <a:off x="-49359" y="2133521"/>
              <a:ext cx="1237734" cy="1424726"/>
              <a:chOff x="9134617" y="876490"/>
              <a:chExt cx="2285947" cy="2631299"/>
            </a:xfrm>
          </p:grpSpPr>
          <p:sp>
            <p:nvSpPr>
              <p:cNvPr id="41" name="Google Shape;896;p38">
                <a:extLst>
                  <a:ext uri="{FF2B5EF4-FFF2-40B4-BE49-F238E27FC236}">
                    <a16:creationId xmlns:a16="http://schemas.microsoft.com/office/drawing/2014/main" id="{EA5997EB-ED2B-4A9E-826A-1AAEEE44B67C}"/>
                  </a:ext>
                </a:extLst>
              </p:cNvPr>
              <p:cNvSpPr/>
              <p:nvPr/>
            </p:nvSpPr>
            <p:spPr>
              <a:xfrm>
                <a:off x="9134617" y="876490"/>
                <a:ext cx="2285947" cy="2631299"/>
              </a:xfrm>
              <a:custGeom>
                <a:avLst/>
                <a:gdLst/>
                <a:ahLst/>
                <a:cxnLst/>
                <a:rect l="l" t="t" r="r" b="b"/>
                <a:pathLst>
                  <a:path w="26854" h="30911" extrusionOk="0">
                    <a:moveTo>
                      <a:pt x="16236" y="1"/>
                    </a:moveTo>
                    <a:cubicBezTo>
                      <a:pt x="16190" y="1"/>
                      <a:pt x="16151" y="34"/>
                      <a:pt x="16144" y="81"/>
                    </a:cubicBezTo>
                    <a:lnTo>
                      <a:pt x="16044" y="850"/>
                    </a:lnTo>
                    <a:cubicBezTo>
                      <a:pt x="15901" y="1955"/>
                      <a:pt x="15698" y="3594"/>
                      <a:pt x="15559" y="4702"/>
                    </a:cubicBezTo>
                    <a:cubicBezTo>
                      <a:pt x="15285" y="6906"/>
                      <a:pt x="14897" y="10150"/>
                      <a:pt x="14632" y="12375"/>
                    </a:cubicBezTo>
                    <a:cubicBezTo>
                      <a:pt x="13395" y="13672"/>
                      <a:pt x="12194" y="15006"/>
                      <a:pt x="11027" y="16366"/>
                    </a:cubicBezTo>
                    <a:cubicBezTo>
                      <a:pt x="10625" y="16837"/>
                      <a:pt x="10222" y="17307"/>
                      <a:pt x="9820" y="17778"/>
                    </a:cubicBezTo>
                    <a:cubicBezTo>
                      <a:pt x="9688" y="15349"/>
                      <a:pt x="9494" y="11972"/>
                      <a:pt x="9358" y="9655"/>
                    </a:cubicBezTo>
                    <a:cubicBezTo>
                      <a:pt x="9288" y="8434"/>
                      <a:pt x="9172" y="6628"/>
                      <a:pt x="9095" y="5412"/>
                    </a:cubicBezTo>
                    <a:lnTo>
                      <a:pt x="9041" y="4564"/>
                    </a:lnTo>
                    <a:cubicBezTo>
                      <a:pt x="9037" y="4514"/>
                      <a:pt x="8996" y="4477"/>
                      <a:pt x="8946" y="4477"/>
                    </a:cubicBezTo>
                    <a:cubicBezTo>
                      <a:pt x="8945" y="4477"/>
                      <a:pt x="8945" y="4477"/>
                      <a:pt x="8944" y="4477"/>
                    </a:cubicBezTo>
                    <a:cubicBezTo>
                      <a:pt x="8894" y="4480"/>
                      <a:pt x="8854" y="4523"/>
                      <a:pt x="8857" y="4572"/>
                    </a:cubicBezTo>
                    <a:cubicBezTo>
                      <a:pt x="8922" y="6127"/>
                      <a:pt x="9022" y="8110"/>
                      <a:pt x="9096" y="9669"/>
                    </a:cubicBezTo>
                    <a:cubicBezTo>
                      <a:pt x="9216" y="12091"/>
                      <a:pt x="9410" y="15653"/>
                      <a:pt x="9543" y="18104"/>
                    </a:cubicBezTo>
                    <a:cubicBezTo>
                      <a:pt x="7830" y="20112"/>
                      <a:pt x="6128" y="22132"/>
                      <a:pt x="4494" y="24205"/>
                    </a:cubicBezTo>
                    <a:cubicBezTo>
                      <a:pt x="4138" y="21695"/>
                      <a:pt x="3632" y="18177"/>
                      <a:pt x="3280" y="15769"/>
                    </a:cubicBezTo>
                    <a:cubicBezTo>
                      <a:pt x="3096" y="14511"/>
                      <a:pt x="2814" y="12647"/>
                      <a:pt x="2628" y="11394"/>
                    </a:cubicBezTo>
                    <a:lnTo>
                      <a:pt x="2494" y="10520"/>
                    </a:lnTo>
                    <a:cubicBezTo>
                      <a:pt x="2487" y="10474"/>
                      <a:pt x="2448" y="10442"/>
                      <a:pt x="2402" y="10442"/>
                    </a:cubicBezTo>
                    <a:cubicBezTo>
                      <a:pt x="2398" y="10442"/>
                      <a:pt x="2394" y="10442"/>
                      <a:pt x="2390" y="10443"/>
                    </a:cubicBezTo>
                    <a:cubicBezTo>
                      <a:pt x="2340" y="10449"/>
                      <a:pt x="2304" y="10495"/>
                      <a:pt x="2310" y="10547"/>
                    </a:cubicBezTo>
                    <a:cubicBezTo>
                      <a:pt x="2519" y="12151"/>
                      <a:pt x="2800" y="14198"/>
                      <a:pt x="3018" y="15808"/>
                    </a:cubicBezTo>
                    <a:cubicBezTo>
                      <a:pt x="3361" y="18314"/>
                      <a:pt x="3884" y="22001"/>
                      <a:pt x="4241" y="24527"/>
                    </a:cubicBezTo>
                    <a:cubicBezTo>
                      <a:pt x="4207" y="24569"/>
                      <a:pt x="4175" y="24610"/>
                      <a:pt x="4143" y="24652"/>
                    </a:cubicBezTo>
                    <a:cubicBezTo>
                      <a:pt x="3514" y="25463"/>
                      <a:pt x="2878" y="26323"/>
                      <a:pt x="2290" y="27165"/>
                    </a:cubicBezTo>
                    <a:cubicBezTo>
                      <a:pt x="1925" y="27695"/>
                      <a:pt x="1533" y="28277"/>
                      <a:pt x="1191" y="28821"/>
                    </a:cubicBezTo>
                    <a:cubicBezTo>
                      <a:pt x="912" y="29258"/>
                      <a:pt x="561" y="29831"/>
                      <a:pt x="307" y="30278"/>
                    </a:cubicBezTo>
                    <a:lnTo>
                      <a:pt x="26" y="30772"/>
                    </a:lnTo>
                    <a:cubicBezTo>
                      <a:pt x="1" y="30815"/>
                      <a:pt x="15" y="30872"/>
                      <a:pt x="60" y="30898"/>
                    </a:cubicBezTo>
                    <a:cubicBezTo>
                      <a:pt x="75" y="30907"/>
                      <a:pt x="91" y="30911"/>
                      <a:pt x="107" y="30911"/>
                    </a:cubicBezTo>
                    <a:cubicBezTo>
                      <a:pt x="139" y="30911"/>
                      <a:pt x="170" y="30894"/>
                      <a:pt x="186" y="30865"/>
                    </a:cubicBezTo>
                    <a:cubicBezTo>
                      <a:pt x="945" y="29563"/>
                      <a:pt x="1767" y="28296"/>
                      <a:pt x="2653" y="27075"/>
                    </a:cubicBezTo>
                    <a:cubicBezTo>
                      <a:pt x="3230" y="26270"/>
                      <a:pt x="3829" y="25482"/>
                      <a:pt x="4441" y="24704"/>
                    </a:cubicBezTo>
                    <a:cubicBezTo>
                      <a:pt x="5242" y="24816"/>
                      <a:pt x="6749" y="25024"/>
                      <a:pt x="7508" y="25131"/>
                    </a:cubicBezTo>
                    <a:cubicBezTo>
                      <a:pt x="10524" y="25545"/>
                      <a:pt x="13914" y="26012"/>
                      <a:pt x="16918" y="26398"/>
                    </a:cubicBezTo>
                    <a:cubicBezTo>
                      <a:pt x="16921" y="26399"/>
                      <a:pt x="16925" y="26399"/>
                      <a:pt x="16928" y="26399"/>
                    </a:cubicBezTo>
                    <a:cubicBezTo>
                      <a:pt x="16969" y="26399"/>
                      <a:pt x="17007" y="26369"/>
                      <a:pt x="17013" y="26328"/>
                    </a:cubicBezTo>
                    <a:cubicBezTo>
                      <a:pt x="17019" y="26282"/>
                      <a:pt x="16987" y="26239"/>
                      <a:pt x="16941" y="26232"/>
                    </a:cubicBezTo>
                    <a:cubicBezTo>
                      <a:pt x="13401" y="25693"/>
                      <a:pt x="9535" y="25132"/>
                      <a:pt x="5981" y="24625"/>
                    </a:cubicBezTo>
                    <a:cubicBezTo>
                      <a:pt x="5981" y="24625"/>
                      <a:pt x="4996" y="24485"/>
                      <a:pt x="4652" y="24436"/>
                    </a:cubicBezTo>
                    <a:cubicBezTo>
                      <a:pt x="5842" y="22935"/>
                      <a:pt x="7081" y="21472"/>
                      <a:pt x="8316" y="20010"/>
                    </a:cubicBezTo>
                    <a:cubicBezTo>
                      <a:pt x="8794" y="19442"/>
                      <a:pt x="9272" y="18875"/>
                      <a:pt x="9754" y="18308"/>
                    </a:cubicBezTo>
                    <a:cubicBezTo>
                      <a:pt x="13750" y="18788"/>
                      <a:pt x="18342" y="19333"/>
                      <a:pt x="22326" y="19771"/>
                    </a:cubicBezTo>
                    <a:cubicBezTo>
                      <a:pt x="22329" y="19771"/>
                      <a:pt x="22333" y="19771"/>
                      <a:pt x="22336" y="19771"/>
                    </a:cubicBezTo>
                    <a:cubicBezTo>
                      <a:pt x="22377" y="19771"/>
                      <a:pt x="22413" y="19740"/>
                      <a:pt x="22419" y="19697"/>
                    </a:cubicBezTo>
                    <a:cubicBezTo>
                      <a:pt x="22426" y="19652"/>
                      <a:pt x="22392" y="19608"/>
                      <a:pt x="22347" y="19603"/>
                    </a:cubicBezTo>
                    <a:lnTo>
                      <a:pt x="21557" y="19498"/>
                    </a:lnTo>
                    <a:cubicBezTo>
                      <a:pt x="17934" y="19024"/>
                      <a:pt x="13648" y="18484"/>
                      <a:pt x="9982" y="18037"/>
                    </a:cubicBezTo>
                    <a:cubicBezTo>
                      <a:pt x="11564" y="16179"/>
                      <a:pt x="13171" y="14343"/>
                      <a:pt x="14843" y="12565"/>
                    </a:cubicBezTo>
                    <a:cubicBezTo>
                      <a:pt x="18703" y="12193"/>
                      <a:pt x="22938" y="11778"/>
                      <a:pt x="26777" y="11365"/>
                    </a:cubicBezTo>
                    <a:cubicBezTo>
                      <a:pt x="26820" y="11361"/>
                      <a:pt x="26853" y="11320"/>
                      <a:pt x="26849" y="11274"/>
                    </a:cubicBezTo>
                    <a:cubicBezTo>
                      <a:pt x="26845" y="11231"/>
                      <a:pt x="26808" y="11197"/>
                      <a:pt x="26764" y="11197"/>
                    </a:cubicBezTo>
                    <a:cubicBezTo>
                      <a:pt x="26762" y="11197"/>
                      <a:pt x="26759" y="11197"/>
                      <a:pt x="26757" y="11197"/>
                    </a:cubicBezTo>
                    <a:lnTo>
                      <a:pt x="26006" y="11260"/>
                    </a:lnTo>
                    <a:cubicBezTo>
                      <a:pt x="22533" y="11555"/>
                      <a:pt x="18656" y="11908"/>
                      <a:pt x="15145" y="12240"/>
                    </a:cubicBezTo>
                    <a:cubicBezTo>
                      <a:pt x="16278" y="11048"/>
                      <a:pt x="17441" y="9885"/>
                      <a:pt x="18648" y="8765"/>
                    </a:cubicBezTo>
                    <a:cubicBezTo>
                      <a:pt x="19329" y="8126"/>
                      <a:pt x="20041" y="7479"/>
                      <a:pt x="20742" y="6862"/>
                    </a:cubicBezTo>
                    <a:cubicBezTo>
                      <a:pt x="21865" y="5872"/>
                      <a:pt x="23044" y="4891"/>
                      <a:pt x="24215" y="3957"/>
                    </a:cubicBezTo>
                    <a:cubicBezTo>
                      <a:pt x="24252" y="3929"/>
                      <a:pt x="24258" y="3876"/>
                      <a:pt x="24229" y="3838"/>
                    </a:cubicBezTo>
                    <a:cubicBezTo>
                      <a:pt x="24212" y="3817"/>
                      <a:pt x="24188" y="3806"/>
                      <a:pt x="24163" y="3806"/>
                    </a:cubicBezTo>
                    <a:cubicBezTo>
                      <a:pt x="24144" y="3806"/>
                      <a:pt x="24126" y="3812"/>
                      <a:pt x="24111" y="3824"/>
                    </a:cubicBezTo>
                    <a:cubicBezTo>
                      <a:pt x="23364" y="4399"/>
                      <a:pt x="22621" y="4989"/>
                      <a:pt x="21895" y="5593"/>
                    </a:cubicBezTo>
                    <a:cubicBezTo>
                      <a:pt x="21669" y="5777"/>
                      <a:pt x="21240" y="6141"/>
                      <a:pt x="21025" y="6321"/>
                    </a:cubicBezTo>
                    <a:cubicBezTo>
                      <a:pt x="18907" y="8112"/>
                      <a:pt x="16894" y="10023"/>
                      <a:pt x="14971" y="12019"/>
                    </a:cubicBezTo>
                    <a:cubicBezTo>
                      <a:pt x="15232" y="9821"/>
                      <a:pt x="15581" y="6809"/>
                      <a:pt x="15817" y="4732"/>
                    </a:cubicBezTo>
                    <a:cubicBezTo>
                      <a:pt x="15946" y="3622"/>
                      <a:pt x="16123" y="1978"/>
                      <a:pt x="16246" y="874"/>
                    </a:cubicBezTo>
                    <a:lnTo>
                      <a:pt x="16328" y="102"/>
                    </a:lnTo>
                    <a:cubicBezTo>
                      <a:pt x="16333" y="52"/>
                      <a:pt x="16298" y="8"/>
                      <a:pt x="16248" y="1"/>
                    </a:cubicBezTo>
                    <a:cubicBezTo>
                      <a:pt x="16244" y="1"/>
                      <a:pt x="16240" y="1"/>
                      <a:pt x="16236"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897;p38">
                <a:extLst>
                  <a:ext uri="{FF2B5EF4-FFF2-40B4-BE49-F238E27FC236}">
                    <a16:creationId xmlns:a16="http://schemas.microsoft.com/office/drawing/2014/main" id="{E87F5BEB-B01B-4AE0-8DD4-0134867D9004}"/>
                  </a:ext>
                </a:extLst>
              </p:cNvPr>
              <p:cNvSpPr/>
              <p:nvPr/>
            </p:nvSpPr>
            <p:spPr>
              <a:xfrm>
                <a:off x="10801188" y="2411373"/>
                <a:ext cx="54054" cy="54310"/>
              </a:xfrm>
              <a:custGeom>
                <a:avLst/>
                <a:gdLst/>
                <a:ahLst/>
                <a:cxnLst/>
                <a:rect l="l" t="t" r="r" b="b"/>
                <a:pathLst>
                  <a:path w="635" h="638" extrusionOk="0">
                    <a:moveTo>
                      <a:pt x="486" y="1"/>
                    </a:moveTo>
                    <a:cubicBezTo>
                      <a:pt x="474" y="1"/>
                      <a:pt x="463" y="2"/>
                      <a:pt x="451" y="6"/>
                    </a:cubicBezTo>
                    <a:cubicBezTo>
                      <a:pt x="391" y="21"/>
                      <a:pt x="343" y="49"/>
                      <a:pt x="298" y="79"/>
                    </a:cubicBezTo>
                    <a:cubicBezTo>
                      <a:pt x="163" y="174"/>
                      <a:pt x="52" y="300"/>
                      <a:pt x="17" y="466"/>
                    </a:cubicBezTo>
                    <a:cubicBezTo>
                      <a:pt x="0" y="555"/>
                      <a:pt x="74" y="637"/>
                      <a:pt x="160" y="637"/>
                    </a:cubicBezTo>
                    <a:cubicBezTo>
                      <a:pt x="172" y="637"/>
                      <a:pt x="185" y="635"/>
                      <a:pt x="198" y="632"/>
                    </a:cubicBezTo>
                    <a:cubicBezTo>
                      <a:pt x="259" y="615"/>
                      <a:pt x="306" y="587"/>
                      <a:pt x="350" y="556"/>
                    </a:cubicBezTo>
                    <a:cubicBezTo>
                      <a:pt x="481" y="457"/>
                      <a:pt x="584" y="322"/>
                      <a:pt x="618" y="158"/>
                    </a:cubicBezTo>
                    <a:cubicBezTo>
                      <a:pt x="635" y="76"/>
                      <a:pt x="565" y="1"/>
                      <a:pt x="486"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898;p38">
                <a:extLst>
                  <a:ext uri="{FF2B5EF4-FFF2-40B4-BE49-F238E27FC236}">
                    <a16:creationId xmlns:a16="http://schemas.microsoft.com/office/drawing/2014/main" id="{AA5E4881-6F63-4B4D-9631-97161E05EBFA}"/>
                  </a:ext>
                </a:extLst>
              </p:cNvPr>
              <p:cNvSpPr/>
              <p:nvPr/>
            </p:nvSpPr>
            <p:spPr>
              <a:xfrm>
                <a:off x="10714446" y="2392646"/>
                <a:ext cx="50139" cy="52863"/>
              </a:xfrm>
              <a:custGeom>
                <a:avLst/>
                <a:gdLst/>
                <a:ahLst/>
                <a:cxnLst/>
                <a:rect l="l" t="t" r="r" b="b"/>
                <a:pathLst>
                  <a:path w="589" h="621" extrusionOk="0">
                    <a:moveTo>
                      <a:pt x="443" y="1"/>
                    </a:moveTo>
                    <a:cubicBezTo>
                      <a:pt x="431" y="1"/>
                      <a:pt x="418" y="2"/>
                      <a:pt x="406" y="6"/>
                    </a:cubicBezTo>
                    <a:cubicBezTo>
                      <a:pt x="348" y="22"/>
                      <a:pt x="302" y="50"/>
                      <a:pt x="260" y="79"/>
                    </a:cubicBezTo>
                    <a:cubicBezTo>
                      <a:pt x="135" y="172"/>
                      <a:pt x="34" y="295"/>
                      <a:pt x="12" y="456"/>
                    </a:cubicBezTo>
                    <a:cubicBezTo>
                      <a:pt x="1" y="543"/>
                      <a:pt x="75" y="621"/>
                      <a:pt x="158" y="621"/>
                    </a:cubicBezTo>
                    <a:cubicBezTo>
                      <a:pt x="172" y="621"/>
                      <a:pt x="186" y="619"/>
                      <a:pt x="199" y="614"/>
                    </a:cubicBezTo>
                    <a:cubicBezTo>
                      <a:pt x="257" y="597"/>
                      <a:pt x="302" y="569"/>
                      <a:pt x="342" y="540"/>
                    </a:cubicBezTo>
                    <a:cubicBezTo>
                      <a:pt x="464" y="442"/>
                      <a:pt x="555" y="310"/>
                      <a:pt x="577" y="151"/>
                    </a:cubicBezTo>
                    <a:cubicBezTo>
                      <a:pt x="588" y="71"/>
                      <a:pt x="520" y="1"/>
                      <a:pt x="443"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899;p38">
                <a:extLst>
                  <a:ext uri="{FF2B5EF4-FFF2-40B4-BE49-F238E27FC236}">
                    <a16:creationId xmlns:a16="http://schemas.microsoft.com/office/drawing/2014/main" id="{F9FA55F9-B1FF-45ED-BE26-8BFB8AC4A36F}"/>
                  </a:ext>
                </a:extLst>
              </p:cNvPr>
              <p:cNvSpPr/>
              <p:nvPr/>
            </p:nvSpPr>
            <p:spPr>
              <a:xfrm>
                <a:off x="10620298" y="2367789"/>
                <a:ext cx="54480" cy="59928"/>
              </a:xfrm>
              <a:custGeom>
                <a:avLst/>
                <a:gdLst/>
                <a:ahLst/>
                <a:cxnLst/>
                <a:rect l="l" t="t" r="r" b="b"/>
                <a:pathLst>
                  <a:path w="640" h="704" extrusionOk="0">
                    <a:moveTo>
                      <a:pt x="486" y="1"/>
                    </a:moveTo>
                    <a:cubicBezTo>
                      <a:pt x="478" y="1"/>
                      <a:pt x="471" y="2"/>
                      <a:pt x="463" y="3"/>
                    </a:cubicBezTo>
                    <a:cubicBezTo>
                      <a:pt x="394" y="14"/>
                      <a:pt x="334" y="45"/>
                      <a:pt x="279" y="81"/>
                    </a:cubicBezTo>
                    <a:cubicBezTo>
                      <a:pt x="171" y="154"/>
                      <a:pt x="86" y="258"/>
                      <a:pt x="39" y="380"/>
                    </a:cubicBezTo>
                    <a:cubicBezTo>
                      <a:pt x="16" y="440"/>
                      <a:pt x="1" y="506"/>
                      <a:pt x="6" y="575"/>
                    </a:cubicBezTo>
                    <a:cubicBezTo>
                      <a:pt x="7" y="597"/>
                      <a:pt x="16" y="622"/>
                      <a:pt x="28" y="642"/>
                    </a:cubicBezTo>
                    <a:cubicBezTo>
                      <a:pt x="55" y="683"/>
                      <a:pt x="99" y="704"/>
                      <a:pt x="145" y="704"/>
                    </a:cubicBezTo>
                    <a:cubicBezTo>
                      <a:pt x="174" y="704"/>
                      <a:pt x="205" y="694"/>
                      <a:pt x="231" y="675"/>
                    </a:cubicBezTo>
                    <a:cubicBezTo>
                      <a:pt x="281" y="642"/>
                      <a:pt x="318" y="606"/>
                      <a:pt x="354" y="569"/>
                    </a:cubicBezTo>
                    <a:cubicBezTo>
                      <a:pt x="460" y="450"/>
                      <a:pt x="544" y="333"/>
                      <a:pt x="602" y="181"/>
                    </a:cubicBezTo>
                    <a:cubicBezTo>
                      <a:pt x="639" y="95"/>
                      <a:pt x="574" y="1"/>
                      <a:pt x="486"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00;p38">
                <a:extLst>
                  <a:ext uri="{FF2B5EF4-FFF2-40B4-BE49-F238E27FC236}">
                    <a16:creationId xmlns:a16="http://schemas.microsoft.com/office/drawing/2014/main" id="{ECA8F78B-F44E-4AA2-A476-F15812CB2114}"/>
                  </a:ext>
                </a:extLst>
              </p:cNvPr>
              <p:cNvSpPr/>
              <p:nvPr/>
            </p:nvSpPr>
            <p:spPr>
              <a:xfrm>
                <a:off x="9983395" y="1570596"/>
                <a:ext cx="76868" cy="40349"/>
              </a:xfrm>
              <a:custGeom>
                <a:avLst/>
                <a:gdLst/>
                <a:ahLst/>
                <a:cxnLst/>
                <a:rect l="l" t="t" r="r" b="b"/>
                <a:pathLst>
                  <a:path w="903" h="474" extrusionOk="0">
                    <a:moveTo>
                      <a:pt x="617" y="0"/>
                    </a:moveTo>
                    <a:cubicBezTo>
                      <a:pt x="536" y="0"/>
                      <a:pt x="456" y="15"/>
                      <a:pt x="377" y="37"/>
                    </a:cubicBezTo>
                    <a:cubicBezTo>
                      <a:pt x="247" y="78"/>
                      <a:pt x="126" y="139"/>
                      <a:pt x="37" y="247"/>
                    </a:cubicBezTo>
                    <a:cubicBezTo>
                      <a:pt x="20" y="268"/>
                      <a:pt x="10" y="293"/>
                      <a:pt x="7" y="323"/>
                    </a:cubicBezTo>
                    <a:cubicBezTo>
                      <a:pt x="0" y="399"/>
                      <a:pt x="59" y="467"/>
                      <a:pt x="138" y="472"/>
                    </a:cubicBezTo>
                    <a:cubicBezTo>
                      <a:pt x="153" y="473"/>
                      <a:pt x="169" y="473"/>
                      <a:pt x="184" y="473"/>
                    </a:cubicBezTo>
                    <a:cubicBezTo>
                      <a:pt x="294" y="473"/>
                      <a:pt x="394" y="447"/>
                      <a:pt x="498" y="414"/>
                    </a:cubicBezTo>
                    <a:cubicBezTo>
                      <a:pt x="615" y="372"/>
                      <a:pt x="723" y="326"/>
                      <a:pt x="823" y="244"/>
                    </a:cubicBezTo>
                    <a:cubicBezTo>
                      <a:pt x="903" y="182"/>
                      <a:pt x="877" y="49"/>
                      <a:pt x="779" y="21"/>
                    </a:cubicBezTo>
                    <a:cubicBezTo>
                      <a:pt x="724" y="6"/>
                      <a:pt x="671" y="0"/>
                      <a:pt x="617"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01;p38">
                <a:extLst>
                  <a:ext uri="{FF2B5EF4-FFF2-40B4-BE49-F238E27FC236}">
                    <a16:creationId xmlns:a16="http://schemas.microsoft.com/office/drawing/2014/main" id="{2DF3BDCC-2EA9-4371-8F46-939BCE92993A}"/>
                  </a:ext>
                </a:extLst>
              </p:cNvPr>
              <p:cNvSpPr/>
              <p:nvPr/>
            </p:nvSpPr>
            <p:spPr>
              <a:xfrm>
                <a:off x="9975223" y="1497219"/>
                <a:ext cx="66568" cy="35923"/>
              </a:xfrm>
              <a:custGeom>
                <a:avLst/>
                <a:gdLst/>
                <a:ahLst/>
                <a:cxnLst/>
                <a:rect l="l" t="t" r="r" b="b"/>
                <a:pathLst>
                  <a:path w="782" h="422" extrusionOk="0">
                    <a:moveTo>
                      <a:pt x="463" y="1"/>
                    </a:moveTo>
                    <a:cubicBezTo>
                      <a:pt x="367" y="1"/>
                      <a:pt x="271" y="25"/>
                      <a:pt x="185" y="68"/>
                    </a:cubicBezTo>
                    <a:cubicBezTo>
                      <a:pt x="120" y="104"/>
                      <a:pt x="42" y="156"/>
                      <a:pt x="19" y="235"/>
                    </a:cubicBezTo>
                    <a:cubicBezTo>
                      <a:pt x="1" y="315"/>
                      <a:pt x="54" y="395"/>
                      <a:pt x="134" y="409"/>
                    </a:cubicBezTo>
                    <a:cubicBezTo>
                      <a:pt x="173" y="419"/>
                      <a:pt x="208" y="422"/>
                      <a:pt x="242" y="422"/>
                    </a:cubicBezTo>
                    <a:cubicBezTo>
                      <a:pt x="258" y="422"/>
                      <a:pt x="274" y="421"/>
                      <a:pt x="290" y="420"/>
                    </a:cubicBezTo>
                    <a:cubicBezTo>
                      <a:pt x="439" y="407"/>
                      <a:pt x="574" y="368"/>
                      <a:pt x="700" y="279"/>
                    </a:cubicBezTo>
                    <a:cubicBezTo>
                      <a:pt x="781" y="227"/>
                      <a:pt x="776" y="100"/>
                      <a:pt x="691" y="53"/>
                    </a:cubicBezTo>
                    <a:cubicBezTo>
                      <a:pt x="619" y="17"/>
                      <a:pt x="541" y="1"/>
                      <a:pt x="463"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02;p38">
                <a:extLst>
                  <a:ext uri="{FF2B5EF4-FFF2-40B4-BE49-F238E27FC236}">
                    <a16:creationId xmlns:a16="http://schemas.microsoft.com/office/drawing/2014/main" id="{85D696ED-AEB4-4BB8-8621-B83603A84937}"/>
                  </a:ext>
                </a:extLst>
              </p:cNvPr>
              <p:cNvSpPr/>
              <p:nvPr/>
            </p:nvSpPr>
            <p:spPr>
              <a:xfrm>
                <a:off x="9960922" y="1411924"/>
                <a:ext cx="60354" cy="35242"/>
              </a:xfrm>
              <a:custGeom>
                <a:avLst/>
                <a:gdLst/>
                <a:ahLst/>
                <a:cxnLst/>
                <a:rect l="l" t="t" r="r" b="b"/>
                <a:pathLst>
                  <a:path w="709" h="414" extrusionOk="0">
                    <a:moveTo>
                      <a:pt x="444" y="0"/>
                    </a:moveTo>
                    <a:cubicBezTo>
                      <a:pt x="400" y="0"/>
                      <a:pt x="357" y="5"/>
                      <a:pt x="312" y="13"/>
                    </a:cubicBezTo>
                    <a:cubicBezTo>
                      <a:pt x="228" y="30"/>
                      <a:pt x="158" y="55"/>
                      <a:pt x="85" y="113"/>
                    </a:cubicBezTo>
                    <a:cubicBezTo>
                      <a:pt x="69" y="125"/>
                      <a:pt x="54" y="137"/>
                      <a:pt x="44" y="155"/>
                    </a:cubicBezTo>
                    <a:cubicBezTo>
                      <a:pt x="1" y="223"/>
                      <a:pt x="21" y="315"/>
                      <a:pt x="87" y="360"/>
                    </a:cubicBezTo>
                    <a:cubicBezTo>
                      <a:pt x="146" y="396"/>
                      <a:pt x="215" y="413"/>
                      <a:pt x="286" y="413"/>
                    </a:cubicBezTo>
                    <a:cubicBezTo>
                      <a:pt x="433" y="413"/>
                      <a:pt x="587" y="340"/>
                      <a:pt x="662" y="218"/>
                    </a:cubicBezTo>
                    <a:cubicBezTo>
                      <a:pt x="709" y="142"/>
                      <a:pt x="664" y="36"/>
                      <a:pt x="577" y="17"/>
                    </a:cubicBezTo>
                    <a:cubicBezTo>
                      <a:pt x="530" y="5"/>
                      <a:pt x="487" y="0"/>
                      <a:pt x="444"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903;p38">
                <a:extLst>
                  <a:ext uri="{FF2B5EF4-FFF2-40B4-BE49-F238E27FC236}">
                    <a16:creationId xmlns:a16="http://schemas.microsoft.com/office/drawing/2014/main" id="{7DCE5239-69F7-40CC-B670-EDF191051C00}"/>
                  </a:ext>
                </a:extLst>
              </p:cNvPr>
              <p:cNvSpPr/>
              <p:nvPr/>
            </p:nvSpPr>
            <p:spPr>
              <a:xfrm>
                <a:off x="10347133" y="2956511"/>
                <a:ext cx="44691" cy="62056"/>
              </a:xfrm>
              <a:custGeom>
                <a:avLst/>
                <a:gdLst/>
                <a:ahLst/>
                <a:cxnLst/>
                <a:rect l="l" t="t" r="r" b="b"/>
                <a:pathLst>
                  <a:path w="525" h="729" extrusionOk="0">
                    <a:moveTo>
                      <a:pt x="387" y="1"/>
                    </a:moveTo>
                    <a:cubicBezTo>
                      <a:pt x="368" y="1"/>
                      <a:pt x="348" y="5"/>
                      <a:pt x="329" y="15"/>
                    </a:cubicBezTo>
                    <a:cubicBezTo>
                      <a:pt x="173" y="102"/>
                      <a:pt x="71" y="262"/>
                      <a:pt x="29" y="430"/>
                    </a:cubicBezTo>
                    <a:cubicBezTo>
                      <a:pt x="17" y="503"/>
                      <a:pt x="0" y="600"/>
                      <a:pt x="48" y="670"/>
                    </a:cubicBezTo>
                    <a:cubicBezTo>
                      <a:pt x="76" y="709"/>
                      <a:pt x="119" y="729"/>
                      <a:pt x="163" y="729"/>
                    </a:cubicBezTo>
                    <a:cubicBezTo>
                      <a:pt x="194" y="729"/>
                      <a:pt x="226" y="719"/>
                      <a:pt x="252" y="698"/>
                    </a:cubicBezTo>
                    <a:cubicBezTo>
                      <a:pt x="301" y="661"/>
                      <a:pt x="336" y="621"/>
                      <a:pt x="366" y="579"/>
                    </a:cubicBezTo>
                    <a:cubicBezTo>
                      <a:pt x="457" y="446"/>
                      <a:pt x="517" y="301"/>
                      <a:pt x="520" y="135"/>
                    </a:cubicBezTo>
                    <a:cubicBezTo>
                      <a:pt x="524" y="59"/>
                      <a:pt x="458" y="1"/>
                      <a:pt x="387"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904;p38">
                <a:extLst>
                  <a:ext uri="{FF2B5EF4-FFF2-40B4-BE49-F238E27FC236}">
                    <a16:creationId xmlns:a16="http://schemas.microsoft.com/office/drawing/2014/main" id="{CB784223-D35C-4AE9-A1F2-5F2430F2A8C3}"/>
                  </a:ext>
                </a:extLst>
              </p:cNvPr>
              <p:cNvSpPr/>
              <p:nvPr/>
            </p:nvSpPr>
            <p:spPr>
              <a:xfrm>
                <a:off x="10257071" y="2940338"/>
                <a:ext cx="39413" cy="44776"/>
              </a:xfrm>
              <a:custGeom>
                <a:avLst/>
                <a:gdLst/>
                <a:ahLst/>
                <a:cxnLst/>
                <a:rect l="l" t="t" r="r" b="b"/>
                <a:pathLst>
                  <a:path w="463" h="526" extrusionOk="0">
                    <a:moveTo>
                      <a:pt x="282" y="1"/>
                    </a:moveTo>
                    <a:cubicBezTo>
                      <a:pt x="262" y="1"/>
                      <a:pt x="241" y="5"/>
                      <a:pt x="221" y="14"/>
                    </a:cubicBezTo>
                    <a:cubicBezTo>
                      <a:pt x="109" y="67"/>
                      <a:pt x="40" y="167"/>
                      <a:pt x="21" y="287"/>
                    </a:cubicBezTo>
                    <a:cubicBezTo>
                      <a:pt x="1" y="433"/>
                      <a:pt x="86" y="526"/>
                      <a:pt x="188" y="526"/>
                    </a:cubicBezTo>
                    <a:cubicBezTo>
                      <a:pt x="244" y="526"/>
                      <a:pt x="305" y="498"/>
                      <a:pt x="357" y="436"/>
                    </a:cubicBezTo>
                    <a:cubicBezTo>
                      <a:pt x="434" y="344"/>
                      <a:pt x="462" y="226"/>
                      <a:pt x="428" y="105"/>
                    </a:cubicBezTo>
                    <a:cubicBezTo>
                      <a:pt x="406" y="41"/>
                      <a:pt x="346" y="1"/>
                      <a:pt x="282"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905;p38">
                <a:extLst>
                  <a:ext uri="{FF2B5EF4-FFF2-40B4-BE49-F238E27FC236}">
                    <a16:creationId xmlns:a16="http://schemas.microsoft.com/office/drawing/2014/main" id="{971DED01-57D8-48F1-BC06-F778A24FADBF}"/>
                  </a:ext>
                </a:extLst>
              </p:cNvPr>
              <p:cNvSpPr/>
              <p:nvPr/>
            </p:nvSpPr>
            <p:spPr>
              <a:xfrm>
                <a:off x="10160880" y="2932506"/>
                <a:ext cx="38817" cy="54565"/>
              </a:xfrm>
              <a:custGeom>
                <a:avLst/>
                <a:gdLst/>
                <a:ahLst/>
                <a:cxnLst/>
                <a:rect l="l" t="t" r="r" b="b"/>
                <a:pathLst>
                  <a:path w="456" h="641" extrusionOk="0">
                    <a:moveTo>
                      <a:pt x="314" y="0"/>
                    </a:moveTo>
                    <a:cubicBezTo>
                      <a:pt x="303" y="0"/>
                      <a:pt x="291" y="2"/>
                      <a:pt x="279" y="5"/>
                    </a:cubicBezTo>
                    <a:cubicBezTo>
                      <a:pt x="219" y="21"/>
                      <a:pt x="171" y="55"/>
                      <a:pt x="130" y="95"/>
                    </a:cubicBezTo>
                    <a:cubicBezTo>
                      <a:pt x="51" y="176"/>
                      <a:pt x="1" y="286"/>
                      <a:pt x="0" y="401"/>
                    </a:cubicBezTo>
                    <a:cubicBezTo>
                      <a:pt x="0" y="469"/>
                      <a:pt x="14" y="549"/>
                      <a:pt x="66" y="601"/>
                    </a:cubicBezTo>
                    <a:cubicBezTo>
                      <a:pt x="94" y="628"/>
                      <a:pt x="129" y="641"/>
                      <a:pt x="164" y="641"/>
                    </a:cubicBezTo>
                    <a:cubicBezTo>
                      <a:pt x="202" y="641"/>
                      <a:pt x="241" y="625"/>
                      <a:pt x="269" y="595"/>
                    </a:cubicBezTo>
                    <a:cubicBezTo>
                      <a:pt x="390" y="469"/>
                      <a:pt x="437" y="326"/>
                      <a:pt x="446" y="154"/>
                    </a:cubicBezTo>
                    <a:cubicBezTo>
                      <a:pt x="456" y="71"/>
                      <a:pt x="394" y="0"/>
                      <a:pt x="314"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906;p38">
                <a:extLst>
                  <a:ext uri="{FF2B5EF4-FFF2-40B4-BE49-F238E27FC236}">
                    <a16:creationId xmlns:a16="http://schemas.microsoft.com/office/drawing/2014/main" id="{9556232C-AB91-4993-B251-B3BF7C495F80}"/>
                  </a:ext>
                </a:extLst>
              </p:cNvPr>
              <p:cNvSpPr/>
              <p:nvPr/>
            </p:nvSpPr>
            <p:spPr>
              <a:xfrm>
                <a:off x="9465241" y="2148082"/>
                <a:ext cx="74314" cy="37370"/>
              </a:xfrm>
              <a:custGeom>
                <a:avLst/>
                <a:gdLst/>
                <a:ahLst/>
                <a:cxnLst/>
                <a:rect l="l" t="t" r="r" b="b"/>
                <a:pathLst>
                  <a:path w="873" h="439" extrusionOk="0">
                    <a:moveTo>
                      <a:pt x="546" y="0"/>
                    </a:moveTo>
                    <a:cubicBezTo>
                      <a:pt x="427" y="0"/>
                      <a:pt x="308" y="32"/>
                      <a:pt x="203" y="84"/>
                    </a:cubicBezTo>
                    <a:cubicBezTo>
                      <a:pt x="146" y="114"/>
                      <a:pt x="91" y="150"/>
                      <a:pt x="46" y="204"/>
                    </a:cubicBezTo>
                    <a:cubicBezTo>
                      <a:pt x="30" y="222"/>
                      <a:pt x="17" y="246"/>
                      <a:pt x="14" y="272"/>
                    </a:cubicBezTo>
                    <a:cubicBezTo>
                      <a:pt x="1" y="351"/>
                      <a:pt x="57" y="422"/>
                      <a:pt x="136" y="432"/>
                    </a:cubicBezTo>
                    <a:cubicBezTo>
                      <a:pt x="169" y="436"/>
                      <a:pt x="200" y="438"/>
                      <a:pt x="231" y="438"/>
                    </a:cubicBezTo>
                    <a:cubicBezTo>
                      <a:pt x="314" y="438"/>
                      <a:pt x="392" y="423"/>
                      <a:pt x="474" y="403"/>
                    </a:cubicBezTo>
                    <a:cubicBezTo>
                      <a:pt x="587" y="372"/>
                      <a:pt x="689" y="336"/>
                      <a:pt x="788" y="265"/>
                    </a:cubicBezTo>
                    <a:cubicBezTo>
                      <a:pt x="872" y="210"/>
                      <a:pt x="861" y="79"/>
                      <a:pt x="767" y="41"/>
                    </a:cubicBezTo>
                    <a:cubicBezTo>
                      <a:pt x="696" y="13"/>
                      <a:pt x="621" y="0"/>
                      <a:pt x="546"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907;p38">
                <a:extLst>
                  <a:ext uri="{FF2B5EF4-FFF2-40B4-BE49-F238E27FC236}">
                    <a16:creationId xmlns:a16="http://schemas.microsoft.com/office/drawing/2014/main" id="{92C6B17E-22B6-4DD1-A05B-F4A040014515}"/>
                  </a:ext>
                </a:extLst>
              </p:cNvPr>
              <p:cNvSpPr/>
              <p:nvPr/>
            </p:nvSpPr>
            <p:spPr>
              <a:xfrm>
                <a:off x="9445237" y="2052828"/>
                <a:ext cx="68015" cy="36178"/>
              </a:xfrm>
              <a:custGeom>
                <a:avLst/>
                <a:gdLst/>
                <a:ahLst/>
                <a:cxnLst/>
                <a:rect l="l" t="t" r="r" b="b"/>
                <a:pathLst>
                  <a:path w="799" h="425" extrusionOk="0">
                    <a:moveTo>
                      <a:pt x="450" y="1"/>
                    </a:moveTo>
                    <a:cubicBezTo>
                      <a:pt x="351" y="1"/>
                      <a:pt x="253" y="26"/>
                      <a:pt x="168" y="75"/>
                    </a:cubicBezTo>
                    <a:cubicBezTo>
                      <a:pt x="102" y="119"/>
                      <a:pt x="23" y="180"/>
                      <a:pt x="10" y="268"/>
                    </a:cubicBezTo>
                    <a:cubicBezTo>
                      <a:pt x="0" y="352"/>
                      <a:pt x="69" y="422"/>
                      <a:pt x="151" y="422"/>
                    </a:cubicBezTo>
                    <a:cubicBezTo>
                      <a:pt x="152" y="422"/>
                      <a:pt x="154" y="422"/>
                      <a:pt x="155" y="422"/>
                    </a:cubicBezTo>
                    <a:cubicBezTo>
                      <a:pt x="175" y="423"/>
                      <a:pt x="195" y="424"/>
                      <a:pt x="214" y="424"/>
                    </a:cubicBezTo>
                    <a:cubicBezTo>
                      <a:pt x="288" y="424"/>
                      <a:pt x="352" y="412"/>
                      <a:pt x="425" y="396"/>
                    </a:cubicBezTo>
                    <a:cubicBezTo>
                      <a:pt x="517" y="374"/>
                      <a:pt x="594" y="352"/>
                      <a:pt x="686" y="306"/>
                    </a:cubicBezTo>
                    <a:cubicBezTo>
                      <a:pt x="778" y="268"/>
                      <a:pt x="799" y="144"/>
                      <a:pt x="719" y="84"/>
                    </a:cubicBezTo>
                    <a:cubicBezTo>
                      <a:pt x="665" y="41"/>
                      <a:pt x="602" y="20"/>
                      <a:pt x="539" y="8"/>
                    </a:cubicBezTo>
                    <a:cubicBezTo>
                      <a:pt x="510" y="3"/>
                      <a:pt x="480" y="1"/>
                      <a:pt x="450"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908;p38">
                <a:extLst>
                  <a:ext uri="{FF2B5EF4-FFF2-40B4-BE49-F238E27FC236}">
                    <a16:creationId xmlns:a16="http://schemas.microsoft.com/office/drawing/2014/main" id="{FE319656-3CD6-4619-8608-BAECB5FBEC08}"/>
                  </a:ext>
                </a:extLst>
              </p:cNvPr>
              <p:cNvSpPr/>
              <p:nvPr/>
            </p:nvSpPr>
            <p:spPr>
              <a:xfrm>
                <a:off x="9415869" y="1962936"/>
                <a:ext cx="74059" cy="37881"/>
              </a:xfrm>
              <a:custGeom>
                <a:avLst/>
                <a:gdLst/>
                <a:ahLst/>
                <a:cxnLst/>
                <a:rect l="l" t="t" r="r" b="b"/>
                <a:pathLst>
                  <a:path w="870" h="445" extrusionOk="0">
                    <a:moveTo>
                      <a:pt x="590" y="0"/>
                    </a:moveTo>
                    <a:cubicBezTo>
                      <a:pt x="519" y="0"/>
                      <a:pt x="449" y="11"/>
                      <a:pt x="379" y="27"/>
                    </a:cubicBezTo>
                    <a:cubicBezTo>
                      <a:pt x="271" y="52"/>
                      <a:pt x="53" y="137"/>
                      <a:pt x="20" y="256"/>
                    </a:cubicBezTo>
                    <a:cubicBezTo>
                      <a:pt x="1" y="332"/>
                      <a:pt x="45" y="410"/>
                      <a:pt x="122" y="429"/>
                    </a:cubicBezTo>
                    <a:cubicBezTo>
                      <a:pt x="166" y="440"/>
                      <a:pt x="210" y="445"/>
                      <a:pt x="254" y="445"/>
                    </a:cubicBezTo>
                    <a:cubicBezTo>
                      <a:pt x="331" y="445"/>
                      <a:pt x="406" y="430"/>
                      <a:pt x="481" y="410"/>
                    </a:cubicBezTo>
                    <a:cubicBezTo>
                      <a:pt x="597" y="374"/>
                      <a:pt x="707" y="325"/>
                      <a:pt x="799" y="236"/>
                    </a:cubicBezTo>
                    <a:cubicBezTo>
                      <a:pt x="869" y="168"/>
                      <a:pt x="837" y="42"/>
                      <a:pt x="741" y="18"/>
                    </a:cubicBezTo>
                    <a:cubicBezTo>
                      <a:pt x="690" y="6"/>
                      <a:pt x="640" y="0"/>
                      <a:pt x="590"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909;p38">
                <a:extLst>
                  <a:ext uri="{FF2B5EF4-FFF2-40B4-BE49-F238E27FC236}">
                    <a16:creationId xmlns:a16="http://schemas.microsoft.com/office/drawing/2014/main" id="{D05C1954-D678-486E-8D86-E21E56F9CBE7}"/>
                  </a:ext>
                </a:extLst>
              </p:cNvPr>
              <p:cNvSpPr/>
              <p:nvPr/>
            </p:nvSpPr>
            <p:spPr>
              <a:xfrm>
                <a:off x="11185951" y="1747996"/>
                <a:ext cx="47329" cy="61120"/>
              </a:xfrm>
              <a:custGeom>
                <a:avLst/>
                <a:gdLst/>
                <a:ahLst/>
                <a:cxnLst/>
                <a:rect l="l" t="t" r="r" b="b"/>
                <a:pathLst>
                  <a:path w="556" h="718" extrusionOk="0">
                    <a:moveTo>
                      <a:pt x="412" y="0"/>
                    </a:moveTo>
                    <a:cubicBezTo>
                      <a:pt x="398" y="0"/>
                      <a:pt x="383" y="3"/>
                      <a:pt x="368" y="8"/>
                    </a:cubicBezTo>
                    <a:cubicBezTo>
                      <a:pt x="196" y="76"/>
                      <a:pt x="77" y="241"/>
                      <a:pt x="31" y="416"/>
                    </a:cubicBezTo>
                    <a:cubicBezTo>
                      <a:pt x="16" y="493"/>
                      <a:pt x="0" y="591"/>
                      <a:pt x="51" y="662"/>
                    </a:cubicBezTo>
                    <a:cubicBezTo>
                      <a:pt x="78" y="698"/>
                      <a:pt x="120" y="717"/>
                      <a:pt x="162" y="717"/>
                    </a:cubicBezTo>
                    <a:cubicBezTo>
                      <a:pt x="195" y="717"/>
                      <a:pt x="229" y="705"/>
                      <a:pt x="256" y="682"/>
                    </a:cubicBezTo>
                    <a:cubicBezTo>
                      <a:pt x="304" y="645"/>
                      <a:pt x="336" y="605"/>
                      <a:pt x="367" y="566"/>
                    </a:cubicBezTo>
                    <a:cubicBezTo>
                      <a:pt x="456" y="440"/>
                      <a:pt x="519" y="310"/>
                      <a:pt x="541" y="152"/>
                    </a:cubicBezTo>
                    <a:cubicBezTo>
                      <a:pt x="555" y="70"/>
                      <a:pt x="489" y="0"/>
                      <a:pt x="412"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910;p38">
                <a:extLst>
                  <a:ext uri="{FF2B5EF4-FFF2-40B4-BE49-F238E27FC236}">
                    <a16:creationId xmlns:a16="http://schemas.microsoft.com/office/drawing/2014/main" id="{CC815438-2BAC-420C-BC6B-8BD8FAAF56A5}"/>
                  </a:ext>
                </a:extLst>
              </p:cNvPr>
              <p:cNvSpPr/>
              <p:nvPr/>
            </p:nvSpPr>
            <p:spPr>
              <a:xfrm>
                <a:off x="11102359" y="1752934"/>
                <a:ext cx="42307" cy="58140"/>
              </a:xfrm>
              <a:custGeom>
                <a:avLst/>
                <a:gdLst/>
                <a:ahLst/>
                <a:cxnLst/>
                <a:rect l="l" t="t" r="r" b="b"/>
                <a:pathLst>
                  <a:path w="497" h="683" extrusionOk="0">
                    <a:moveTo>
                      <a:pt x="334" y="0"/>
                    </a:moveTo>
                    <a:cubicBezTo>
                      <a:pt x="309" y="0"/>
                      <a:pt x="283" y="8"/>
                      <a:pt x="261" y="24"/>
                    </a:cubicBezTo>
                    <a:cubicBezTo>
                      <a:pt x="210" y="56"/>
                      <a:pt x="177" y="95"/>
                      <a:pt x="145" y="135"/>
                    </a:cubicBezTo>
                    <a:cubicBezTo>
                      <a:pt x="56" y="261"/>
                      <a:pt x="0" y="407"/>
                      <a:pt x="27" y="565"/>
                    </a:cubicBezTo>
                    <a:cubicBezTo>
                      <a:pt x="42" y="636"/>
                      <a:pt x="108" y="683"/>
                      <a:pt x="175" y="683"/>
                    </a:cubicBezTo>
                    <a:cubicBezTo>
                      <a:pt x="203" y="683"/>
                      <a:pt x="231" y="675"/>
                      <a:pt x="256" y="657"/>
                    </a:cubicBezTo>
                    <a:cubicBezTo>
                      <a:pt x="306" y="625"/>
                      <a:pt x="339" y="586"/>
                      <a:pt x="368" y="545"/>
                    </a:cubicBezTo>
                    <a:cubicBezTo>
                      <a:pt x="452" y="416"/>
                      <a:pt x="497" y="265"/>
                      <a:pt x="468" y="109"/>
                    </a:cubicBezTo>
                    <a:cubicBezTo>
                      <a:pt x="456" y="43"/>
                      <a:pt x="396" y="0"/>
                      <a:pt x="334"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911;p38">
                <a:extLst>
                  <a:ext uri="{FF2B5EF4-FFF2-40B4-BE49-F238E27FC236}">
                    <a16:creationId xmlns:a16="http://schemas.microsoft.com/office/drawing/2014/main" id="{574A3DCE-07AA-4CB0-872C-EEC3F9ECF4C0}"/>
                  </a:ext>
                </a:extLst>
              </p:cNvPr>
              <p:cNvSpPr/>
              <p:nvPr/>
            </p:nvSpPr>
            <p:spPr>
              <a:xfrm>
                <a:off x="11012552" y="1760339"/>
                <a:ext cx="42818" cy="61205"/>
              </a:xfrm>
              <a:custGeom>
                <a:avLst/>
                <a:gdLst/>
                <a:ahLst/>
                <a:cxnLst/>
                <a:rect l="l" t="t" r="r" b="b"/>
                <a:pathLst>
                  <a:path w="503" h="719" extrusionOk="0">
                    <a:moveTo>
                      <a:pt x="340" y="0"/>
                    </a:moveTo>
                    <a:cubicBezTo>
                      <a:pt x="313" y="0"/>
                      <a:pt x="286" y="8"/>
                      <a:pt x="262" y="26"/>
                    </a:cubicBezTo>
                    <a:cubicBezTo>
                      <a:pt x="213" y="63"/>
                      <a:pt x="178" y="105"/>
                      <a:pt x="147" y="148"/>
                    </a:cubicBezTo>
                    <a:cubicBezTo>
                      <a:pt x="57" y="283"/>
                      <a:pt x="1" y="437"/>
                      <a:pt x="30" y="602"/>
                    </a:cubicBezTo>
                    <a:cubicBezTo>
                      <a:pt x="42" y="673"/>
                      <a:pt x="108" y="719"/>
                      <a:pt x="175" y="719"/>
                    </a:cubicBezTo>
                    <a:cubicBezTo>
                      <a:pt x="205" y="719"/>
                      <a:pt x="235" y="710"/>
                      <a:pt x="260" y="690"/>
                    </a:cubicBezTo>
                    <a:cubicBezTo>
                      <a:pt x="309" y="653"/>
                      <a:pt x="342" y="611"/>
                      <a:pt x="372" y="566"/>
                    </a:cubicBezTo>
                    <a:cubicBezTo>
                      <a:pt x="456" y="428"/>
                      <a:pt x="503" y="269"/>
                      <a:pt x="473" y="106"/>
                    </a:cubicBezTo>
                    <a:cubicBezTo>
                      <a:pt x="461" y="41"/>
                      <a:pt x="401" y="0"/>
                      <a:pt x="340"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912;p38">
                <a:extLst>
                  <a:ext uri="{FF2B5EF4-FFF2-40B4-BE49-F238E27FC236}">
                    <a16:creationId xmlns:a16="http://schemas.microsoft.com/office/drawing/2014/main" id="{819F599F-4AD7-45F4-8555-79521F9C2B23}"/>
                  </a:ext>
                </a:extLst>
              </p:cNvPr>
              <p:cNvSpPr/>
              <p:nvPr/>
            </p:nvSpPr>
            <p:spPr>
              <a:xfrm>
                <a:off x="10530917" y="1288749"/>
                <a:ext cx="53033" cy="33880"/>
              </a:xfrm>
              <a:custGeom>
                <a:avLst/>
                <a:gdLst/>
                <a:ahLst/>
                <a:cxnLst/>
                <a:rect l="l" t="t" r="r" b="b"/>
                <a:pathLst>
                  <a:path w="623" h="398" extrusionOk="0">
                    <a:moveTo>
                      <a:pt x="289" y="0"/>
                    </a:moveTo>
                    <a:cubicBezTo>
                      <a:pt x="217" y="0"/>
                      <a:pt x="147" y="20"/>
                      <a:pt x="83" y="68"/>
                    </a:cubicBezTo>
                    <a:cubicBezTo>
                      <a:pt x="6" y="128"/>
                      <a:pt x="0" y="247"/>
                      <a:pt x="74" y="312"/>
                    </a:cubicBezTo>
                    <a:cubicBezTo>
                      <a:pt x="140" y="370"/>
                      <a:pt x="225" y="397"/>
                      <a:pt x="310" y="397"/>
                    </a:cubicBezTo>
                    <a:cubicBezTo>
                      <a:pt x="395" y="397"/>
                      <a:pt x="479" y="371"/>
                      <a:pt x="547" y="321"/>
                    </a:cubicBezTo>
                    <a:cubicBezTo>
                      <a:pt x="617" y="265"/>
                      <a:pt x="622" y="155"/>
                      <a:pt x="554" y="95"/>
                    </a:cubicBezTo>
                    <a:cubicBezTo>
                      <a:pt x="516" y="59"/>
                      <a:pt x="478" y="41"/>
                      <a:pt x="438" y="27"/>
                    </a:cubicBezTo>
                    <a:cubicBezTo>
                      <a:pt x="390" y="10"/>
                      <a:pt x="339" y="0"/>
                      <a:pt x="289"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913;p38">
                <a:extLst>
                  <a:ext uri="{FF2B5EF4-FFF2-40B4-BE49-F238E27FC236}">
                    <a16:creationId xmlns:a16="http://schemas.microsoft.com/office/drawing/2014/main" id="{3960A8E5-77A8-43FE-B1D3-449FEBC4CF10}"/>
                  </a:ext>
                </a:extLst>
              </p:cNvPr>
              <p:cNvSpPr/>
              <p:nvPr/>
            </p:nvSpPr>
            <p:spPr>
              <a:xfrm>
                <a:off x="10531428" y="1190174"/>
                <a:ext cx="56523" cy="33795"/>
              </a:xfrm>
              <a:custGeom>
                <a:avLst/>
                <a:gdLst/>
                <a:ahLst/>
                <a:cxnLst/>
                <a:rect l="l" t="t" r="r" b="b"/>
                <a:pathLst>
                  <a:path w="664" h="397" extrusionOk="0">
                    <a:moveTo>
                      <a:pt x="309" y="1"/>
                    </a:moveTo>
                    <a:cubicBezTo>
                      <a:pt x="269" y="1"/>
                      <a:pt x="229" y="7"/>
                      <a:pt x="191" y="19"/>
                    </a:cubicBezTo>
                    <a:cubicBezTo>
                      <a:pt x="131" y="39"/>
                      <a:pt x="69" y="76"/>
                      <a:pt x="36" y="136"/>
                    </a:cubicBezTo>
                    <a:cubicBezTo>
                      <a:pt x="1" y="207"/>
                      <a:pt x="28" y="292"/>
                      <a:pt x="100" y="328"/>
                    </a:cubicBezTo>
                    <a:cubicBezTo>
                      <a:pt x="185" y="375"/>
                      <a:pt x="264" y="397"/>
                      <a:pt x="349" y="397"/>
                    </a:cubicBezTo>
                    <a:cubicBezTo>
                      <a:pt x="399" y="397"/>
                      <a:pt x="452" y="389"/>
                      <a:pt x="509" y="375"/>
                    </a:cubicBezTo>
                    <a:lnTo>
                      <a:pt x="542" y="366"/>
                    </a:lnTo>
                    <a:cubicBezTo>
                      <a:pt x="620" y="347"/>
                      <a:pt x="664" y="257"/>
                      <a:pt x="630" y="184"/>
                    </a:cubicBezTo>
                    <a:cubicBezTo>
                      <a:pt x="571" y="63"/>
                      <a:pt x="440" y="1"/>
                      <a:pt x="309"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914;p38">
                <a:extLst>
                  <a:ext uri="{FF2B5EF4-FFF2-40B4-BE49-F238E27FC236}">
                    <a16:creationId xmlns:a16="http://schemas.microsoft.com/office/drawing/2014/main" id="{874BF2AE-4600-4F98-8A4D-AF62D0CC4C82}"/>
                  </a:ext>
                </a:extLst>
              </p:cNvPr>
              <p:cNvSpPr/>
              <p:nvPr/>
            </p:nvSpPr>
            <p:spPr>
              <a:xfrm>
                <a:off x="10546495" y="1101219"/>
                <a:ext cx="52096" cy="34646"/>
              </a:xfrm>
              <a:custGeom>
                <a:avLst/>
                <a:gdLst/>
                <a:ahLst/>
                <a:cxnLst/>
                <a:rect l="l" t="t" r="r" b="b"/>
                <a:pathLst>
                  <a:path w="612" h="407" extrusionOk="0">
                    <a:moveTo>
                      <a:pt x="256" y="0"/>
                    </a:moveTo>
                    <a:cubicBezTo>
                      <a:pt x="241" y="0"/>
                      <a:pt x="227" y="1"/>
                      <a:pt x="212" y="3"/>
                    </a:cubicBezTo>
                    <a:cubicBezTo>
                      <a:pt x="158" y="9"/>
                      <a:pt x="97" y="30"/>
                      <a:pt x="55" y="74"/>
                    </a:cubicBezTo>
                    <a:cubicBezTo>
                      <a:pt x="0" y="135"/>
                      <a:pt x="3" y="230"/>
                      <a:pt x="64" y="287"/>
                    </a:cubicBezTo>
                    <a:cubicBezTo>
                      <a:pt x="98" y="319"/>
                      <a:pt x="145" y="354"/>
                      <a:pt x="177" y="367"/>
                    </a:cubicBezTo>
                    <a:cubicBezTo>
                      <a:pt x="235" y="395"/>
                      <a:pt x="290" y="406"/>
                      <a:pt x="348" y="406"/>
                    </a:cubicBezTo>
                    <a:cubicBezTo>
                      <a:pt x="382" y="406"/>
                      <a:pt x="418" y="402"/>
                      <a:pt x="457" y="396"/>
                    </a:cubicBezTo>
                    <a:lnTo>
                      <a:pt x="483" y="389"/>
                    </a:lnTo>
                    <a:cubicBezTo>
                      <a:pt x="563" y="373"/>
                      <a:pt x="612" y="287"/>
                      <a:pt x="584" y="209"/>
                    </a:cubicBezTo>
                    <a:cubicBezTo>
                      <a:pt x="532" y="76"/>
                      <a:pt x="394" y="0"/>
                      <a:pt x="256" y="0"/>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0" name="Google Shape;941;p38">
            <a:extLst>
              <a:ext uri="{FF2B5EF4-FFF2-40B4-BE49-F238E27FC236}">
                <a16:creationId xmlns:a16="http://schemas.microsoft.com/office/drawing/2014/main" id="{97321178-0C7D-48D0-92D0-87A081880EA2}"/>
              </a:ext>
            </a:extLst>
          </p:cNvPr>
          <p:cNvGrpSpPr/>
          <p:nvPr/>
        </p:nvGrpSpPr>
        <p:grpSpPr>
          <a:xfrm rot="16200000" flipH="1">
            <a:off x="995466" y="6478857"/>
            <a:ext cx="2321147" cy="3038798"/>
            <a:chOff x="7659825" y="719561"/>
            <a:chExt cx="3076061" cy="4143027"/>
          </a:xfrm>
        </p:grpSpPr>
        <p:sp>
          <p:nvSpPr>
            <p:cNvPr id="81" name="Google Shape;942;p38">
              <a:extLst>
                <a:ext uri="{FF2B5EF4-FFF2-40B4-BE49-F238E27FC236}">
                  <a16:creationId xmlns:a16="http://schemas.microsoft.com/office/drawing/2014/main" id="{02F05617-D060-4B2E-A946-4D5319DD93F1}"/>
                </a:ext>
              </a:extLst>
            </p:cNvPr>
            <p:cNvSpPr/>
            <p:nvPr/>
          </p:nvSpPr>
          <p:spPr>
            <a:xfrm>
              <a:off x="7659825" y="719561"/>
              <a:ext cx="3076061" cy="4143027"/>
            </a:xfrm>
            <a:custGeom>
              <a:avLst/>
              <a:gdLst/>
              <a:ahLst/>
              <a:cxnLst/>
              <a:rect l="l" t="t" r="r" b="b"/>
              <a:pathLst>
                <a:path w="31984" h="43078" extrusionOk="0">
                  <a:moveTo>
                    <a:pt x="6612" y="1"/>
                  </a:moveTo>
                  <a:cubicBezTo>
                    <a:pt x="6448" y="1"/>
                    <a:pt x="6282" y="14"/>
                    <a:pt x="6124" y="44"/>
                  </a:cubicBezTo>
                  <a:cubicBezTo>
                    <a:pt x="5580" y="140"/>
                    <a:pt x="5067" y="406"/>
                    <a:pt x="4639" y="812"/>
                  </a:cubicBezTo>
                  <a:cubicBezTo>
                    <a:pt x="4224" y="1205"/>
                    <a:pt x="3912" y="1713"/>
                    <a:pt x="3735" y="2276"/>
                  </a:cubicBezTo>
                  <a:cubicBezTo>
                    <a:pt x="3426" y="3265"/>
                    <a:pt x="3565" y="4251"/>
                    <a:pt x="3696" y="4907"/>
                  </a:cubicBezTo>
                  <a:cubicBezTo>
                    <a:pt x="3959" y="6222"/>
                    <a:pt x="4482" y="7540"/>
                    <a:pt x="5210" y="8719"/>
                  </a:cubicBezTo>
                  <a:cubicBezTo>
                    <a:pt x="5997" y="9992"/>
                    <a:pt x="6992" y="11048"/>
                    <a:pt x="8093" y="11772"/>
                  </a:cubicBezTo>
                  <a:cubicBezTo>
                    <a:pt x="8289" y="11902"/>
                    <a:pt x="8477" y="12008"/>
                    <a:pt x="8659" y="12095"/>
                  </a:cubicBezTo>
                  <a:cubicBezTo>
                    <a:pt x="8881" y="12663"/>
                    <a:pt x="9108" y="13241"/>
                    <a:pt x="9338" y="13823"/>
                  </a:cubicBezTo>
                  <a:cubicBezTo>
                    <a:pt x="9254" y="13776"/>
                    <a:pt x="9170" y="13731"/>
                    <a:pt x="9086" y="13686"/>
                  </a:cubicBezTo>
                  <a:cubicBezTo>
                    <a:pt x="7284" y="12729"/>
                    <a:pt x="5286" y="12185"/>
                    <a:pt x="3309" y="12112"/>
                  </a:cubicBezTo>
                  <a:cubicBezTo>
                    <a:pt x="3239" y="12109"/>
                    <a:pt x="3169" y="12108"/>
                    <a:pt x="3101" y="12108"/>
                  </a:cubicBezTo>
                  <a:cubicBezTo>
                    <a:pt x="2558" y="12108"/>
                    <a:pt x="2070" y="12188"/>
                    <a:pt x="1655" y="12345"/>
                  </a:cubicBezTo>
                  <a:cubicBezTo>
                    <a:pt x="981" y="12600"/>
                    <a:pt x="491" y="13057"/>
                    <a:pt x="238" y="13667"/>
                  </a:cubicBezTo>
                  <a:cubicBezTo>
                    <a:pt x="22" y="14182"/>
                    <a:pt x="0" y="14761"/>
                    <a:pt x="168" y="15388"/>
                  </a:cubicBezTo>
                  <a:cubicBezTo>
                    <a:pt x="442" y="16403"/>
                    <a:pt x="1121" y="17300"/>
                    <a:pt x="2244" y="18129"/>
                  </a:cubicBezTo>
                  <a:cubicBezTo>
                    <a:pt x="3387" y="18973"/>
                    <a:pt x="4714" y="19611"/>
                    <a:pt x="6277" y="20064"/>
                  </a:cubicBezTo>
                  <a:cubicBezTo>
                    <a:pt x="5856" y="20078"/>
                    <a:pt x="5447" y="20128"/>
                    <a:pt x="5062" y="20217"/>
                  </a:cubicBezTo>
                  <a:cubicBezTo>
                    <a:pt x="4761" y="20288"/>
                    <a:pt x="4371" y="20409"/>
                    <a:pt x="4022" y="20727"/>
                  </a:cubicBezTo>
                  <a:cubicBezTo>
                    <a:pt x="3420" y="21277"/>
                    <a:pt x="3235" y="22166"/>
                    <a:pt x="3541" y="23047"/>
                  </a:cubicBezTo>
                  <a:cubicBezTo>
                    <a:pt x="3822" y="23859"/>
                    <a:pt x="4407" y="24552"/>
                    <a:pt x="5331" y="25167"/>
                  </a:cubicBezTo>
                  <a:cubicBezTo>
                    <a:pt x="6821" y="26157"/>
                    <a:pt x="8504" y="26598"/>
                    <a:pt x="10193" y="26849"/>
                  </a:cubicBezTo>
                  <a:lnTo>
                    <a:pt x="10183" y="26849"/>
                  </a:lnTo>
                  <a:cubicBezTo>
                    <a:pt x="9385" y="26849"/>
                    <a:pt x="8614" y="26949"/>
                    <a:pt x="7889" y="27147"/>
                  </a:cubicBezTo>
                  <a:cubicBezTo>
                    <a:pt x="7533" y="27244"/>
                    <a:pt x="7013" y="27431"/>
                    <a:pt x="6554" y="27766"/>
                  </a:cubicBezTo>
                  <a:cubicBezTo>
                    <a:pt x="5984" y="28181"/>
                    <a:pt x="5625" y="28735"/>
                    <a:pt x="5514" y="29366"/>
                  </a:cubicBezTo>
                  <a:cubicBezTo>
                    <a:pt x="5451" y="29726"/>
                    <a:pt x="5472" y="30087"/>
                    <a:pt x="5576" y="30440"/>
                  </a:cubicBezTo>
                  <a:cubicBezTo>
                    <a:pt x="5677" y="30781"/>
                    <a:pt x="5853" y="31103"/>
                    <a:pt x="6100" y="31402"/>
                  </a:cubicBezTo>
                  <a:cubicBezTo>
                    <a:pt x="6430" y="31803"/>
                    <a:pt x="6902" y="32164"/>
                    <a:pt x="7428" y="32421"/>
                  </a:cubicBezTo>
                  <a:cubicBezTo>
                    <a:pt x="9138" y="33255"/>
                    <a:pt x="10982" y="33333"/>
                    <a:pt x="12881" y="33340"/>
                  </a:cubicBezTo>
                  <a:cubicBezTo>
                    <a:pt x="13110" y="33341"/>
                    <a:pt x="13345" y="33341"/>
                    <a:pt x="13575" y="33341"/>
                  </a:cubicBezTo>
                  <a:cubicBezTo>
                    <a:pt x="15171" y="33341"/>
                    <a:pt x="14702" y="33424"/>
                    <a:pt x="13593" y="33532"/>
                  </a:cubicBezTo>
                  <a:cubicBezTo>
                    <a:pt x="13000" y="33590"/>
                    <a:pt x="12305" y="33675"/>
                    <a:pt x="11627" y="33879"/>
                  </a:cubicBezTo>
                  <a:cubicBezTo>
                    <a:pt x="10793" y="34128"/>
                    <a:pt x="10132" y="34507"/>
                    <a:pt x="9607" y="35040"/>
                  </a:cubicBezTo>
                  <a:cubicBezTo>
                    <a:pt x="9260" y="35389"/>
                    <a:pt x="9032" y="35756"/>
                    <a:pt x="8908" y="36159"/>
                  </a:cubicBezTo>
                  <a:cubicBezTo>
                    <a:pt x="8703" y="36827"/>
                    <a:pt x="8813" y="37551"/>
                    <a:pt x="9213" y="38197"/>
                  </a:cubicBezTo>
                  <a:cubicBezTo>
                    <a:pt x="9503" y="38664"/>
                    <a:pt x="9943" y="39079"/>
                    <a:pt x="10451" y="39367"/>
                  </a:cubicBezTo>
                  <a:cubicBezTo>
                    <a:pt x="11262" y="39825"/>
                    <a:pt x="12199" y="40048"/>
                    <a:pt x="13315" y="40048"/>
                  </a:cubicBezTo>
                  <a:cubicBezTo>
                    <a:pt x="14173" y="40048"/>
                    <a:pt x="15015" y="39918"/>
                    <a:pt x="15804" y="39785"/>
                  </a:cubicBezTo>
                  <a:lnTo>
                    <a:pt x="23306" y="38524"/>
                  </a:lnTo>
                  <a:cubicBezTo>
                    <a:pt x="24449" y="39479"/>
                    <a:pt x="25714" y="40404"/>
                    <a:pt x="27163" y="41344"/>
                  </a:cubicBezTo>
                  <a:cubicBezTo>
                    <a:pt x="27987" y="41884"/>
                    <a:pt x="28812" y="42399"/>
                    <a:pt x="29616" y="42877"/>
                  </a:cubicBezTo>
                  <a:lnTo>
                    <a:pt x="29620" y="42878"/>
                  </a:lnTo>
                  <a:cubicBezTo>
                    <a:pt x="29841" y="43010"/>
                    <a:pt x="30094" y="43078"/>
                    <a:pt x="30352" y="43078"/>
                  </a:cubicBezTo>
                  <a:cubicBezTo>
                    <a:pt x="30811" y="43078"/>
                    <a:pt x="31244" y="42857"/>
                    <a:pt x="31515" y="42489"/>
                  </a:cubicBezTo>
                  <a:cubicBezTo>
                    <a:pt x="31984" y="41847"/>
                    <a:pt x="31845" y="40943"/>
                    <a:pt x="31204" y="40472"/>
                  </a:cubicBezTo>
                  <a:cubicBezTo>
                    <a:pt x="30827" y="40196"/>
                    <a:pt x="30445" y="39919"/>
                    <a:pt x="30076" y="39652"/>
                  </a:cubicBezTo>
                  <a:cubicBezTo>
                    <a:pt x="29696" y="39376"/>
                    <a:pt x="29303" y="39093"/>
                    <a:pt x="28919" y="38809"/>
                  </a:cubicBezTo>
                  <a:cubicBezTo>
                    <a:pt x="28915" y="38806"/>
                    <a:pt x="28911" y="38804"/>
                    <a:pt x="28908" y="38801"/>
                  </a:cubicBezTo>
                  <a:cubicBezTo>
                    <a:pt x="26596" y="37135"/>
                    <a:pt x="24877" y="35702"/>
                    <a:pt x="23417" y="34223"/>
                  </a:cubicBezTo>
                  <a:cubicBezTo>
                    <a:pt x="24841" y="32589"/>
                    <a:pt x="25853" y="30455"/>
                    <a:pt x="26506" y="27703"/>
                  </a:cubicBezTo>
                  <a:cubicBezTo>
                    <a:pt x="26803" y="26461"/>
                    <a:pt x="26934" y="25377"/>
                    <a:pt x="26911" y="24385"/>
                  </a:cubicBezTo>
                  <a:cubicBezTo>
                    <a:pt x="26879" y="23067"/>
                    <a:pt x="26564" y="21903"/>
                    <a:pt x="25975" y="20928"/>
                  </a:cubicBezTo>
                  <a:cubicBezTo>
                    <a:pt x="25446" y="20054"/>
                    <a:pt x="24671" y="19553"/>
                    <a:pt x="23851" y="19553"/>
                  </a:cubicBezTo>
                  <a:cubicBezTo>
                    <a:pt x="23711" y="19553"/>
                    <a:pt x="23573" y="19566"/>
                    <a:pt x="23436" y="19596"/>
                  </a:cubicBezTo>
                  <a:cubicBezTo>
                    <a:pt x="22946" y="19700"/>
                    <a:pt x="22591" y="19965"/>
                    <a:pt x="22358" y="20168"/>
                  </a:cubicBezTo>
                  <a:cubicBezTo>
                    <a:pt x="22405" y="19679"/>
                    <a:pt x="22424" y="19209"/>
                    <a:pt x="22410" y="18761"/>
                  </a:cubicBezTo>
                  <a:cubicBezTo>
                    <a:pt x="22368" y="17168"/>
                    <a:pt x="21946" y="15798"/>
                    <a:pt x="21154" y="14690"/>
                  </a:cubicBezTo>
                  <a:cubicBezTo>
                    <a:pt x="20866" y="14287"/>
                    <a:pt x="20246" y="13613"/>
                    <a:pt x="19312" y="13613"/>
                  </a:cubicBezTo>
                  <a:cubicBezTo>
                    <a:pt x="19109" y="13613"/>
                    <a:pt x="18906" y="13647"/>
                    <a:pt x="18713" y="13714"/>
                  </a:cubicBezTo>
                  <a:cubicBezTo>
                    <a:pt x="18581" y="13760"/>
                    <a:pt x="18461" y="13819"/>
                    <a:pt x="18355" y="13884"/>
                  </a:cubicBezTo>
                  <a:cubicBezTo>
                    <a:pt x="18384" y="13634"/>
                    <a:pt x="18407" y="13380"/>
                    <a:pt x="18429" y="13125"/>
                  </a:cubicBezTo>
                  <a:cubicBezTo>
                    <a:pt x="18531" y="11907"/>
                    <a:pt x="18521" y="10915"/>
                    <a:pt x="18397" y="10003"/>
                  </a:cubicBezTo>
                  <a:cubicBezTo>
                    <a:pt x="18229" y="8771"/>
                    <a:pt x="17857" y="7738"/>
                    <a:pt x="17261" y="6850"/>
                  </a:cubicBezTo>
                  <a:cubicBezTo>
                    <a:pt x="17050" y="6534"/>
                    <a:pt x="16695" y="6095"/>
                    <a:pt x="16066" y="5936"/>
                  </a:cubicBezTo>
                  <a:cubicBezTo>
                    <a:pt x="15924" y="5900"/>
                    <a:pt x="15779" y="5883"/>
                    <a:pt x="15630" y="5883"/>
                  </a:cubicBezTo>
                  <a:cubicBezTo>
                    <a:pt x="15202" y="5883"/>
                    <a:pt x="14789" y="6027"/>
                    <a:pt x="14368" y="6329"/>
                  </a:cubicBezTo>
                  <a:cubicBezTo>
                    <a:pt x="13919" y="6647"/>
                    <a:pt x="13527" y="7049"/>
                    <a:pt x="13198" y="7521"/>
                  </a:cubicBezTo>
                  <a:cubicBezTo>
                    <a:pt x="12915" y="7925"/>
                    <a:pt x="12676" y="8393"/>
                    <a:pt x="12480" y="8910"/>
                  </a:cubicBezTo>
                  <a:cubicBezTo>
                    <a:pt x="12190" y="9683"/>
                    <a:pt x="11996" y="10575"/>
                    <a:pt x="11870" y="11719"/>
                  </a:cubicBezTo>
                  <a:cubicBezTo>
                    <a:pt x="11849" y="11906"/>
                    <a:pt x="11831" y="12091"/>
                    <a:pt x="11814" y="12276"/>
                  </a:cubicBezTo>
                  <a:cubicBezTo>
                    <a:pt x="11706" y="12004"/>
                    <a:pt x="11590" y="11712"/>
                    <a:pt x="11468" y="11399"/>
                  </a:cubicBezTo>
                  <a:cubicBezTo>
                    <a:pt x="11657" y="11072"/>
                    <a:pt x="11770" y="10679"/>
                    <a:pt x="11818" y="10205"/>
                  </a:cubicBezTo>
                  <a:cubicBezTo>
                    <a:pt x="11864" y="9735"/>
                    <a:pt x="11846" y="9183"/>
                    <a:pt x="11760" y="8512"/>
                  </a:cubicBezTo>
                  <a:cubicBezTo>
                    <a:pt x="11642" y="7584"/>
                    <a:pt x="11418" y="6635"/>
                    <a:pt x="11285" y="6067"/>
                  </a:cubicBezTo>
                  <a:lnTo>
                    <a:pt x="11284" y="6063"/>
                  </a:lnTo>
                  <a:cubicBezTo>
                    <a:pt x="11255" y="5940"/>
                    <a:pt x="11229" y="5833"/>
                    <a:pt x="11213" y="5754"/>
                  </a:cubicBezTo>
                  <a:cubicBezTo>
                    <a:pt x="11038" y="4967"/>
                    <a:pt x="10841" y="4130"/>
                    <a:pt x="10517" y="3318"/>
                  </a:cubicBezTo>
                  <a:cubicBezTo>
                    <a:pt x="10118" y="2320"/>
                    <a:pt x="9595" y="1546"/>
                    <a:pt x="8919" y="951"/>
                  </a:cubicBezTo>
                  <a:cubicBezTo>
                    <a:pt x="8223" y="338"/>
                    <a:pt x="7404" y="1"/>
                    <a:pt x="6612"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2" name="Google Shape;943;p38">
              <a:extLst>
                <a:ext uri="{FF2B5EF4-FFF2-40B4-BE49-F238E27FC236}">
                  <a16:creationId xmlns:a16="http://schemas.microsoft.com/office/drawing/2014/main" id="{E407C985-220D-4283-94E0-02B95334813B}"/>
                </a:ext>
              </a:extLst>
            </p:cNvPr>
            <p:cNvGrpSpPr/>
            <p:nvPr/>
          </p:nvGrpSpPr>
          <p:grpSpPr>
            <a:xfrm>
              <a:off x="7788026" y="846127"/>
              <a:ext cx="2804944" cy="3890375"/>
              <a:chOff x="7788026" y="846127"/>
              <a:chExt cx="2804944" cy="3890375"/>
            </a:xfrm>
          </p:grpSpPr>
          <p:sp>
            <p:nvSpPr>
              <p:cNvPr id="83" name="Google Shape;944;p38">
                <a:extLst>
                  <a:ext uri="{FF2B5EF4-FFF2-40B4-BE49-F238E27FC236}">
                    <a16:creationId xmlns:a16="http://schemas.microsoft.com/office/drawing/2014/main" id="{662DA0F2-6F1D-40AF-90BA-414F05A87E05}"/>
                  </a:ext>
                </a:extLst>
              </p:cNvPr>
              <p:cNvSpPr/>
              <p:nvPr/>
            </p:nvSpPr>
            <p:spPr>
              <a:xfrm>
                <a:off x="8120311" y="846127"/>
                <a:ext cx="620136" cy="937802"/>
              </a:xfrm>
              <a:custGeom>
                <a:avLst/>
                <a:gdLst/>
                <a:ahLst/>
                <a:cxnLst/>
                <a:rect l="l" t="t" r="r" b="b"/>
                <a:pathLst>
                  <a:path w="6448" h="9751" extrusionOk="0">
                    <a:moveTo>
                      <a:pt x="1822" y="0"/>
                    </a:moveTo>
                    <a:cubicBezTo>
                      <a:pt x="1736" y="0"/>
                      <a:pt x="1649" y="7"/>
                      <a:pt x="1563" y="23"/>
                    </a:cubicBezTo>
                    <a:cubicBezTo>
                      <a:pt x="905" y="139"/>
                      <a:pt x="397" y="714"/>
                      <a:pt x="199" y="1353"/>
                    </a:cubicBezTo>
                    <a:cubicBezTo>
                      <a:pt x="1" y="1989"/>
                      <a:pt x="63" y="2680"/>
                      <a:pt x="194" y="3335"/>
                    </a:cubicBezTo>
                    <a:cubicBezTo>
                      <a:pt x="649" y="5618"/>
                      <a:pt x="2044" y="8059"/>
                      <a:pt x="4023" y="9362"/>
                    </a:cubicBezTo>
                    <a:cubicBezTo>
                      <a:pt x="4435" y="9633"/>
                      <a:pt x="4756" y="9751"/>
                      <a:pt x="5002" y="9751"/>
                    </a:cubicBezTo>
                    <a:cubicBezTo>
                      <a:pt x="6447" y="9751"/>
                      <a:pt x="5359" y="5716"/>
                      <a:pt x="5140" y="4725"/>
                    </a:cubicBezTo>
                    <a:cubicBezTo>
                      <a:pt x="4809" y="3229"/>
                      <a:pt x="4409" y="1635"/>
                      <a:pt x="3260" y="623"/>
                    </a:cubicBezTo>
                    <a:cubicBezTo>
                      <a:pt x="2860" y="270"/>
                      <a:pt x="2347" y="0"/>
                      <a:pt x="1822" y="0"/>
                    </a:cubicBezTo>
                    <a:close/>
                  </a:path>
                </a:pathLst>
              </a:custGeom>
              <a:solidFill>
                <a:srgbClr val="FF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945;p38">
                <a:extLst>
                  <a:ext uri="{FF2B5EF4-FFF2-40B4-BE49-F238E27FC236}">
                    <a16:creationId xmlns:a16="http://schemas.microsoft.com/office/drawing/2014/main" id="{DEA869FA-F152-45DB-A7FB-5C3D346DE8D4}"/>
                  </a:ext>
                </a:extLst>
              </p:cNvPr>
              <p:cNvSpPr/>
              <p:nvPr/>
            </p:nvSpPr>
            <p:spPr>
              <a:xfrm>
                <a:off x="7788026" y="2010325"/>
                <a:ext cx="1166026" cy="604845"/>
              </a:xfrm>
              <a:custGeom>
                <a:avLst/>
                <a:gdLst/>
                <a:ahLst/>
                <a:cxnLst/>
                <a:rect l="l" t="t" r="r" b="b"/>
                <a:pathLst>
                  <a:path w="12124" h="6289" extrusionOk="0">
                    <a:moveTo>
                      <a:pt x="1764" y="1"/>
                    </a:moveTo>
                    <a:cubicBezTo>
                      <a:pt x="1103" y="1"/>
                      <a:pt x="362" y="158"/>
                      <a:pt x="115" y="753"/>
                    </a:cubicBezTo>
                    <a:cubicBezTo>
                      <a:pt x="0" y="1025"/>
                      <a:pt x="23" y="1339"/>
                      <a:pt x="101" y="1626"/>
                    </a:cubicBezTo>
                    <a:cubicBezTo>
                      <a:pt x="330" y="2471"/>
                      <a:pt x="986" y="3133"/>
                      <a:pt x="1690" y="3654"/>
                    </a:cubicBezTo>
                    <a:cubicBezTo>
                      <a:pt x="4617" y="5819"/>
                      <a:pt x="8487" y="6093"/>
                      <a:pt x="12123" y="6288"/>
                    </a:cubicBezTo>
                    <a:lnTo>
                      <a:pt x="11327" y="5078"/>
                    </a:lnTo>
                    <a:cubicBezTo>
                      <a:pt x="9191" y="2072"/>
                      <a:pt x="5611" y="139"/>
                      <a:pt x="1926" y="4"/>
                    </a:cubicBezTo>
                    <a:cubicBezTo>
                      <a:pt x="1873" y="2"/>
                      <a:pt x="1819" y="1"/>
                      <a:pt x="1764" y="1"/>
                    </a:cubicBezTo>
                    <a:close/>
                  </a:path>
                </a:pathLst>
              </a:custGeom>
              <a:solidFill>
                <a:srgbClr val="FF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946;p38">
                <a:extLst>
                  <a:ext uri="{FF2B5EF4-FFF2-40B4-BE49-F238E27FC236}">
                    <a16:creationId xmlns:a16="http://schemas.microsoft.com/office/drawing/2014/main" id="{A304D47A-4CFD-4A51-852D-9D5606625AF7}"/>
                  </a:ext>
                </a:extLst>
              </p:cNvPr>
              <p:cNvSpPr/>
              <p:nvPr/>
            </p:nvSpPr>
            <p:spPr>
              <a:xfrm>
                <a:off x="8897501" y="1411539"/>
                <a:ext cx="423939" cy="1366839"/>
              </a:xfrm>
              <a:custGeom>
                <a:avLst/>
                <a:gdLst/>
                <a:ahLst/>
                <a:cxnLst/>
                <a:rect l="l" t="t" r="r" b="b"/>
                <a:pathLst>
                  <a:path w="4408" h="14212" extrusionOk="0">
                    <a:moveTo>
                      <a:pt x="2757" y="1"/>
                    </a:moveTo>
                    <a:cubicBezTo>
                      <a:pt x="2581" y="1"/>
                      <a:pt x="2408" y="97"/>
                      <a:pt x="2260" y="202"/>
                    </a:cubicBezTo>
                    <a:cubicBezTo>
                      <a:pt x="896" y="1177"/>
                      <a:pt x="489" y="3003"/>
                      <a:pt x="306" y="4669"/>
                    </a:cubicBezTo>
                    <a:cubicBezTo>
                      <a:pt x="1" y="7437"/>
                      <a:pt x="25" y="10256"/>
                      <a:pt x="595" y="12981"/>
                    </a:cubicBezTo>
                    <a:lnTo>
                      <a:pt x="1356" y="14211"/>
                    </a:lnTo>
                    <a:cubicBezTo>
                      <a:pt x="3229" y="11865"/>
                      <a:pt x="4001" y="8814"/>
                      <a:pt x="4251" y="5821"/>
                    </a:cubicBezTo>
                    <a:cubicBezTo>
                      <a:pt x="4407" y="3952"/>
                      <a:pt x="4342" y="1945"/>
                      <a:pt x="3299" y="388"/>
                    </a:cubicBezTo>
                    <a:cubicBezTo>
                      <a:pt x="3191" y="226"/>
                      <a:pt x="3059" y="62"/>
                      <a:pt x="2871" y="15"/>
                    </a:cubicBezTo>
                    <a:cubicBezTo>
                      <a:pt x="2833" y="5"/>
                      <a:pt x="2795" y="1"/>
                      <a:pt x="2757" y="1"/>
                    </a:cubicBezTo>
                    <a:close/>
                  </a:path>
                </a:pathLst>
              </a:custGeom>
              <a:solidFill>
                <a:srgbClr val="FF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947;p38">
                <a:extLst>
                  <a:ext uri="{FF2B5EF4-FFF2-40B4-BE49-F238E27FC236}">
                    <a16:creationId xmlns:a16="http://schemas.microsoft.com/office/drawing/2014/main" id="{5283F757-CB8C-4A7E-9F00-542310AEA793}"/>
                  </a:ext>
                </a:extLst>
              </p:cNvPr>
              <p:cNvSpPr/>
              <p:nvPr/>
            </p:nvSpPr>
            <p:spPr>
              <a:xfrm>
                <a:off x="8108000" y="2775300"/>
                <a:ext cx="1106493" cy="451638"/>
              </a:xfrm>
              <a:custGeom>
                <a:avLst/>
                <a:gdLst/>
                <a:ahLst/>
                <a:cxnLst/>
                <a:rect l="l" t="t" r="r" b="b"/>
                <a:pathLst>
                  <a:path w="11505" h="4696" extrusionOk="0">
                    <a:moveTo>
                      <a:pt x="1822" y="0"/>
                    </a:moveTo>
                    <a:cubicBezTo>
                      <a:pt x="1442" y="0"/>
                      <a:pt x="1065" y="37"/>
                      <a:pt x="693" y="123"/>
                    </a:cubicBezTo>
                    <a:cubicBezTo>
                      <a:pt x="532" y="160"/>
                      <a:pt x="366" y="210"/>
                      <a:pt x="244" y="321"/>
                    </a:cubicBezTo>
                    <a:cubicBezTo>
                      <a:pt x="1" y="543"/>
                      <a:pt x="10" y="932"/>
                      <a:pt x="118" y="1243"/>
                    </a:cubicBezTo>
                    <a:cubicBezTo>
                      <a:pt x="334" y="1864"/>
                      <a:pt x="848" y="2334"/>
                      <a:pt x="1394" y="2699"/>
                    </a:cubicBezTo>
                    <a:cubicBezTo>
                      <a:pt x="3166" y="3880"/>
                      <a:pt x="5367" y="4179"/>
                      <a:pt x="7486" y="4385"/>
                    </a:cubicBezTo>
                    <a:cubicBezTo>
                      <a:pt x="8823" y="4515"/>
                      <a:pt x="10162" y="4618"/>
                      <a:pt x="11505" y="4696"/>
                    </a:cubicBezTo>
                    <a:lnTo>
                      <a:pt x="11149" y="3720"/>
                    </a:lnTo>
                    <a:cubicBezTo>
                      <a:pt x="9147" y="2171"/>
                      <a:pt x="6804" y="1097"/>
                      <a:pt x="4366" y="417"/>
                    </a:cubicBezTo>
                    <a:cubicBezTo>
                      <a:pt x="3537" y="186"/>
                      <a:pt x="2675" y="0"/>
                      <a:pt x="1822" y="0"/>
                    </a:cubicBezTo>
                    <a:close/>
                  </a:path>
                </a:pathLst>
              </a:custGeom>
              <a:solidFill>
                <a:srgbClr val="FF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948;p38">
                <a:extLst>
                  <a:ext uri="{FF2B5EF4-FFF2-40B4-BE49-F238E27FC236}">
                    <a16:creationId xmlns:a16="http://schemas.microsoft.com/office/drawing/2014/main" id="{A1ADB9F4-5133-4C60-9120-2F6AA59363F6}"/>
                  </a:ext>
                </a:extLst>
              </p:cNvPr>
              <p:cNvSpPr/>
              <p:nvPr/>
            </p:nvSpPr>
            <p:spPr>
              <a:xfrm>
                <a:off x="9269313" y="2155164"/>
                <a:ext cx="456735" cy="1368666"/>
              </a:xfrm>
              <a:custGeom>
                <a:avLst/>
                <a:gdLst/>
                <a:ahLst/>
                <a:cxnLst/>
                <a:rect l="l" t="t" r="r" b="b"/>
                <a:pathLst>
                  <a:path w="4749" h="14231" extrusionOk="0">
                    <a:moveTo>
                      <a:pt x="2578" y="1"/>
                    </a:moveTo>
                    <a:cubicBezTo>
                      <a:pt x="2523" y="1"/>
                      <a:pt x="2467" y="10"/>
                      <a:pt x="2411" y="29"/>
                    </a:cubicBezTo>
                    <a:cubicBezTo>
                      <a:pt x="2202" y="102"/>
                      <a:pt x="2069" y="302"/>
                      <a:pt x="1957" y="493"/>
                    </a:cubicBezTo>
                    <a:cubicBezTo>
                      <a:pt x="879" y="2333"/>
                      <a:pt x="368" y="4460"/>
                      <a:pt x="184" y="6584"/>
                    </a:cubicBezTo>
                    <a:cubicBezTo>
                      <a:pt x="0" y="8708"/>
                      <a:pt x="131" y="10846"/>
                      <a:pt x="264" y="12975"/>
                    </a:cubicBezTo>
                    <a:lnTo>
                      <a:pt x="1088" y="14231"/>
                    </a:lnTo>
                    <a:cubicBezTo>
                      <a:pt x="2395" y="12169"/>
                      <a:pt x="3277" y="9858"/>
                      <a:pt x="3881" y="7494"/>
                    </a:cubicBezTo>
                    <a:cubicBezTo>
                      <a:pt x="4477" y="5161"/>
                      <a:pt x="4749" y="2485"/>
                      <a:pt x="3351" y="526"/>
                    </a:cubicBezTo>
                    <a:cubicBezTo>
                      <a:pt x="3163" y="265"/>
                      <a:pt x="2878" y="1"/>
                      <a:pt x="2578" y="1"/>
                    </a:cubicBezTo>
                    <a:close/>
                  </a:path>
                </a:pathLst>
              </a:custGeom>
              <a:solidFill>
                <a:srgbClr val="FF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949;p38">
                <a:extLst>
                  <a:ext uri="{FF2B5EF4-FFF2-40B4-BE49-F238E27FC236}">
                    <a16:creationId xmlns:a16="http://schemas.microsoft.com/office/drawing/2014/main" id="{CFED96AA-11E5-49E2-9B69-DB11085367B7}"/>
                  </a:ext>
                </a:extLst>
              </p:cNvPr>
              <p:cNvSpPr/>
              <p:nvPr/>
            </p:nvSpPr>
            <p:spPr>
              <a:xfrm>
                <a:off x="8302178" y="3428040"/>
                <a:ext cx="1221519" cy="372005"/>
              </a:xfrm>
              <a:custGeom>
                <a:avLst/>
                <a:gdLst/>
                <a:ahLst/>
                <a:cxnLst/>
                <a:rect l="l" t="t" r="r" b="b"/>
                <a:pathLst>
                  <a:path w="12701" h="3868" extrusionOk="0">
                    <a:moveTo>
                      <a:pt x="3502" y="1"/>
                    </a:moveTo>
                    <a:cubicBezTo>
                      <a:pt x="2848" y="1"/>
                      <a:pt x="2197" y="77"/>
                      <a:pt x="1555" y="252"/>
                    </a:cubicBezTo>
                    <a:cubicBezTo>
                      <a:pt x="926" y="424"/>
                      <a:pt x="239" y="788"/>
                      <a:pt x="126" y="1431"/>
                    </a:cubicBezTo>
                    <a:cubicBezTo>
                      <a:pt x="0" y="2150"/>
                      <a:pt x="667" y="2759"/>
                      <a:pt x="1324" y="3080"/>
                    </a:cubicBezTo>
                    <a:cubicBezTo>
                      <a:pt x="2819" y="3808"/>
                      <a:pt x="4543" y="3858"/>
                      <a:pt x="6207" y="3865"/>
                    </a:cubicBezTo>
                    <a:cubicBezTo>
                      <a:pt x="6442" y="3866"/>
                      <a:pt x="6678" y="3867"/>
                      <a:pt x="6913" y="3867"/>
                    </a:cubicBezTo>
                    <a:cubicBezTo>
                      <a:pt x="8843" y="3867"/>
                      <a:pt x="10773" y="3829"/>
                      <a:pt x="12701" y="3753"/>
                    </a:cubicBezTo>
                    <a:lnTo>
                      <a:pt x="12268" y="2849"/>
                    </a:lnTo>
                    <a:cubicBezTo>
                      <a:pt x="11438" y="2255"/>
                      <a:pt x="10482" y="1869"/>
                      <a:pt x="9531" y="1496"/>
                    </a:cubicBezTo>
                    <a:cubicBezTo>
                      <a:pt x="7601" y="737"/>
                      <a:pt x="5537" y="1"/>
                      <a:pt x="3502" y="1"/>
                    </a:cubicBezTo>
                    <a:close/>
                  </a:path>
                </a:pathLst>
              </a:custGeom>
              <a:solidFill>
                <a:srgbClr val="FF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950;p38">
                <a:extLst>
                  <a:ext uri="{FF2B5EF4-FFF2-40B4-BE49-F238E27FC236}">
                    <a16:creationId xmlns:a16="http://schemas.microsoft.com/office/drawing/2014/main" id="{75EEC198-7312-403E-A8CE-081D83F18AB6}"/>
                  </a:ext>
                </a:extLst>
              </p:cNvPr>
              <p:cNvSpPr/>
              <p:nvPr/>
            </p:nvSpPr>
            <p:spPr>
              <a:xfrm>
                <a:off x="9592269" y="2726444"/>
                <a:ext cx="556565" cy="1327504"/>
              </a:xfrm>
              <a:custGeom>
                <a:avLst/>
                <a:gdLst/>
                <a:ahLst/>
                <a:cxnLst/>
                <a:rect l="l" t="t" r="r" b="b"/>
                <a:pathLst>
                  <a:path w="5787" h="13803" extrusionOk="0">
                    <a:moveTo>
                      <a:pt x="3757" y="0"/>
                    </a:moveTo>
                    <a:cubicBezTo>
                      <a:pt x="3709" y="0"/>
                      <a:pt x="3662" y="5"/>
                      <a:pt x="3613" y="15"/>
                    </a:cubicBezTo>
                    <a:cubicBezTo>
                      <a:pt x="3420" y="56"/>
                      <a:pt x="3255" y="178"/>
                      <a:pt x="3108" y="309"/>
                    </a:cubicBezTo>
                    <a:cubicBezTo>
                      <a:pt x="1913" y="1369"/>
                      <a:pt x="1519" y="3043"/>
                      <a:pt x="1188" y="4604"/>
                    </a:cubicBezTo>
                    <a:cubicBezTo>
                      <a:pt x="592" y="7413"/>
                      <a:pt x="0" y="10358"/>
                      <a:pt x="792" y="13118"/>
                    </a:cubicBezTo>
                    <a:lnTo>
                      <a:pt x="1453" y="13803"/>
                    </a:lnTo>
                    <a:cubicBezTo>
                      <a:pt x="1545" y="13330"/>
                      <a:pt x="1911" y="12968"/>
                      <a:pt x="2233" y="12610"/>
                    </a:cubicBezTo>
                    <a:cubicBezTo>
                      <a:pt x="3750" y="10924"/>
                      <a:pt x="4611" y="8741"/>
                      <a:pt x="5136" y="6534"/>
                    </a:cubicBezTo>
                    <a:cubicBezTo>
                      <a:pt x="5596" y="4601"/>
                      <a:pt x="5786" y="2442"/>
                      <a:pt x="4758" y="743"/>
                    </a:cubicBezTo>
                    <a:cubicBezTo>
                      <a:pt x="4533" y="372"/>
                      <a:pt x="4170" y="0"/>
                      <a:pt x="3757" y="0"/>
                    </a:cubicBezTo>
                    <a:close/>
                  </a:path>
                </a:pathLst>
              </a:custGeom>
              <a:solidFill>
                <a:srgbClr val="FF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51;p38">
                <a:extLst>
                  <a:ext uri="{FF2B5EF4-FFF2-40B4-BE49-F238E27FC236}">
                    <a16:creationId xmlns:a16="http://schemas.microsoft.com/office/drawing/2014/main" id="{7D161BB6-6978-45F4-8175-3060DA3F069B}"/>
                  </a:ext>
                </a:extLst>
              </p:cNvPr>
              <p:cNvSpPr/>
              <p:nvPr/>
            </p:nvSpPr>
            <p:spPr>
              <a:xfrm>
                <a:off x="8617824" y="4055389"/>
                <a:ext cx="1375976" cy="389509"/>
              </a:xfrm>
              <a:custGeom>
                <a:avLst/>
                <a:gdLst/>
                <a:ahLst/>
                <a:cxnLst/>
                <a:rect l="l" t="t" r="r" b="b"/>
                <a:pathLst>
                  <a:path w="14307" h="4050" extrusionOk="0">
                    <a:moveTo>
                      <a:pt x="6681" y="0"/>
                    </a:moveTo>
                    <a:cubicBezTo>
                      <a:pt x="5703" y="0"/>
                      <a:pt x="4723" y="60"/>
                      <a:pt x="3758" y="154"/>
                    </a:cubicBezTo>
                    <a:cubicBezTo>
                      <a:pt x="2615" y="264"/>
                      <a:pt x="1385" y="461"/>
                      <a:pt x="578" y="1278"/>
                    </a:cubicBezTo>
                    <a:cubicBezTo>
                      <a:pt x="413" y="1443"/>
                      <a:pt x="269" y="1635"/>
                      <a:pt x="202" y="1858"/>
                    </a:cubicBezTo>
                    <a:cubicBezTo>
                      <a:pt x="1" y="2520"/>
                      <a:pt x="531" y="3197"/>
                      <a:pt x="1135" y="3538"/>
                    </a:cubicBezTo>
                    <a:cubicBezTo>
                      <a:pt x="1813" y="3921"/>
                      <a:pt x="2572" y="4049"/>
                      <a:pt x="3354" y="4049"/>
                    </a:cubicBezTo>
                    <a:cubicBezTo>
                      <a:pt x="4108" y="4049"/>
                      <a:pt x="4882" y="3930"/>
                      <a:pt x="5623" y="3805"/>
                    </a:cubicBezTo>
                    <a:cubicBezTo>
                      <a:pt x="8462" y="3327"/>
                      <a:pt x="11304" y="2849"/>
                      <a:pt x="14143" y="2372"/>
                    </a:cubicBezTo>
                    <a:lnTo>
                      <a:pt x="14143" y="2372"/>
                    </a:lnTo>
                    <a:lnTo>
                      <a:pt x="14298" y="2578"/>
                    </a:lnTo>
                    <a:cubicBezTo>
                      <a:pt x="14301" y="2500"/>
                      <a:pt x="14303" y="2422"/>
                      <a:pt x="14306" y="2345"/>
                    </a:cubicBezTo>
                    <a:lnTo>
                      <a:pt x="14306" y="2345"/>
                    </a:lnTo>
                    <a:cubicBezTo>
                      <a:pt x="14252" y="2354"/>
                      <a:pt x="14197" y="2363"/>
                      <a:pt x="14143" y="2372"/>
                    </a:cubicBezTo>
                    <a:lnTo>
                      <a:pt x="14143" y="2372"/>
                    </a:lnTo>
                    <a:lnTo>
                      <a:pt x="13417" y="1407"/>
                    </a:lnTo>
                    <a:cubicBezTo>
                      <a:pt x="11351" y="346"/>
                      <a:pt x="9023" y="0"/>
                      <a:pt x="6681" y="0"/>
                    </a:cubicBezTo>
                    <a:close/>
                  </a:path>
                </a:pathLst>
              </a:custGeom>
              <a:solidFill>
                <a:srgbClr val="FF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952;p38">
                <a:extLst>
                  <a:ext uri="{FF2B5EF4-FFF2-40B4-BE49-F238E27FC236}">
                    <a16:creationId xmlns:a16="http://schemas.microsoft.com/office/drawing/2014/main" id="{EE6FFA76-24B1-4A83-BCAE-3A05A9EA2797}"/>
                  </a:ext>
                </a:extLst>
              </p:cNvPr>
              <p:cNvSpPr/>
              <p:nvPr/>
            </p:nvSpPr>
            <p:spPr>
              <a:xfrm>
                <a:off x="8098768" y="1091758"/>
                <a:ext cx="2494202" cy="3644744"/>
              </a:xfrm>
              <a:custGeom>
                <a:avLst/>
                <a:gdLst/>
                <a:ahLst/>
                <a:cxnLst/>
                <a:rect l="l" t="t" r="r" b="b"/>
                <a:pathLst>
                  <a:path w="25934" h="37897" extrusionOk="0">
                    <a:moveTo>
                      <a:pt x="2577" y="1"/>
                    </a:moveTo>
                    <a:cubicBezTo>
                      <a:pt x="2562" y="1"/>
                      <a:pt x="2547" y="3"/>
                      <a:pt x="2532" y="9"/>
                    </a:cubicBezTo>
                    <a:cubicBezTo>
                      <a:pt x="2464" y="33"/>
                      <a:pt x="2430" y="107"/>
                      <a:pt x="2454" y="176"/>
                    </a:cubicBezTo>
                    <a:cubicBezTo>
                      <a:pt x="3087" y="1957"/>
                      <a:pt x="3759" y="3721"/>
                      <a:pt x="4434" y="5485"/>
                    </a:cubicBezTo>
                    <a:cubicBezTo>
                      <a:pt x="5429" y="8057"/>
                      <a:pt x="6524" y="10831"/>
                      <a:pt x="7552" y="13389"/>
                    </a:cubicBezTo>
                    <a:cubicBezTo>
                      <a:pt x="7803" y="14009"/>
                      <a:pt x="8053" y="14630"/>
                      <a:pt x="8305" y="15252"/>
                    </a:cubicBezTo>
                    <a:cubicBezTo>
                      <a:pt x="7966" y="15122"/>
                      <a:pt x="7630" y="14982"/>
                      <a:pt x="7294" y="14840"/>
                    </a:cubicBezTo>
                    <a:cubicBezTo>
                      <a:pt x="6099" y="14335"/>
                      <a:pt x="4933" y="13746"/>
                      <a:pt x="3786" y="13137"/>
                    </a:cubicBezTo>
                    <a:cubicBezTo>
                      <a:pt x="3458" y="12963"/>
                      <a:pt x="3127" y="12795"/>
                      <a:pt x="2795" y="12631"/>
                    </a:cubicBezTo>
                    <a:cubicBezTo>
                      <a:pt x="1960" y="12220"/>
                      <a:pt x="1119" y="11812"/>
                      <a:pt x="216" y="11571"/>
                    </a:cubicBezTo>
                    <a:cubicBezTo>
                      <a:pt x="204" y="11567"/>
                      <a:pt x="192" y="11566"/>
                      <a:pt x="180" y="11566"/>
                    </a:cubicBezTo>
                    <a:cubicBezTo>
                      <a:pt x="64" y="11566"/>
                      <a:pt x="0" y="11723"/>
                      <a:pt x="101" y="11803"/>
                    </a:cubicBezTo>
                    <a:cubicBezTo>
                      <a:pt x="844" y="12381"/>
                      <a:pt x="1687" y="12790"/>
                      <a:pt x="2539" y="13174"/>
                    </a:cubicBezTo>
                    <a:cubicBezTo>
                      <a:pt x="3725" y="13706"/>
                      <a:pt x="4969" y="14140"/>
                      <a:pt x="6170" y="14635"/>
                    </a:cubicBezTo>
                    <a:cubicBezTo>
                      <a:pt x="6855" y="14916"/>
                      <a:pt x="7551" y="15199"/>
                      <a:pt x="8228" y="15500"/>
                    </a:cubicBezTo>
                    <a:cubicBezTo>
                      <a:pt x="8248" y="15508"/>
                      <a:pt x="8267" y="15511"/>
                      <a:pt x="8285" y="15511"/>
                    </a:cubicBezTo>
                    <a:cubicBezTo>
                      <a:pt x="8330" y="15511"/>
                      <a:pt x="8366" y="15488"/>
                      <a:pt x="8388" y="15454"/>
                    </a:cubicBezTo>
                    <a:cubicBezTo>
                      <a:pt x="9175" y="17391"/>
                      <a:pt x="9973" y="19325"/>
                      <a:pt x="10818" y="21239"/>
                    </a:cubicBezTo>
                    <a:cubicBezTo>
                      <a:pt x="10847" y="21305"/>
                      <a:pt x="10877" y="21371"/>
                      <a:pt x="10907" y="21436"/>
                    </a:cubicBezTo>
                    <a:cubicBezTo>
                      <a:pt x="9712" y="21215"/>
                      <a:pt x="8531" y="20916"/>
                      <a:pt x="7378" y="20537"/>
                    </a:cubicBezTo>
                    <a:cubicBezTo>
                      <a:pt x="7115" y="20452"/>
                      <a:pt x="6740" y="20326"/>
                      <a:pt x="6480" y="20243"/>
                    </a:cubicBezTo>
                    <a:cubicBezTo>
                      <a:pt x="5732" y="20005"/>
                      <a:pt x="4990" y="19749"/>
                      <a:pt x="4219" y="19588"/>
                    </a:cubicBezTo>
                    <a:cubicBezTo>
                      <a:pt x="4065" y="19554"/>
                      <a:pt x="3907" y="19524"/>
                      <a:pt x="3744" y="19506"/>
                    </a:cubicBezTo>
                    <a:cubicBezTo>
                      <a:pt x="3739" y="19505"/>
                      <a:pt x="3733" y="19505"/>
                      <a:pt x="3728" y="19505"/>
                    </a:cubicBezTo>
                    <a:cubicBezTo>
                      <a:pt x="3603" y="19505"/>
                      <a:pt x="3545" y="19673"/>
                      <a:pt x="3652" y="19748"/>
                    </a:cubicBezTo>
                    <a:cubicBezTo>
                      <a:pt x="4051" y="20026"/>
                      <a:pt x="4494" y="20225"/>
                      <a:pt x="4947" y="20393"/>
                    </a:cubicBezTo>
                    <a:cubicBezTo>
                      <a:pt x="6298" y="20881"/>
                      <a:pt x="7741" y="21053"/>
                      <a:pt x="9142" y="21328"/>
                    </a:cubicBezTo>
                    <a:cubicBezTo>
                      <a:pt x="9762" y="21448"/>
                      <a:pt x="10389" y="21570"/>
                      <a:pt x="11002" y="21718"/>
                    </a:cubicBezTo>
                    <a:cubicBezTo>
                      <a:pt x="11014" y="21721"/>
                      <a:pt x="11024" y="21721"/>
                      <a:pt x="11035" y="21721"/>
                    </a:cubicBezTo>
                    <a:cubicBezTo>
                      <a:pt x="11957" y="23760"/>
                      <a:pt x="12883" y="25549"/>
                      <a:pt x="13907" y="27168"/>
                    </a:cubicBezTo>
                    <a:cubicBezTo>
                      <a:pt x="13613" y="27126"/>
                      <a:pt x="13317" y="27078"/>
                      <a:pt x="13025" y="27028"/>
                    </a:cubicBezTo>
                    <a:cubicBezTo>
                      <a:pt x="12804" y="26990"/>
                      <a:pt x="12563" y="26946"/>
                      <a:pt x="12343" y="26904"/>
                    </a:cubicBezTo>
                    <a:cubicBezTo>
                      <a:pt x="11132" y="26682"/>
                      <a:pt x="9940" y="26342"/>
                      <a:pt x="8722" y="26149"/>
                    </a:cubicBezTo>
                    <a:cubicBezTo>
                      <a:pt x="8265" y="26072"/>
                      <a:pt x="7804" y="26019"/>
                      <a:pt x="7339" y="26014"/>
                    </a:cubicBezTo>
                    <a:cubicBezTo>
                      <a:pt x="7313" y="26013"/>
                      <a:pt x="7288" y="26013"/>
                      <a:pt x="7262" y="26013"/>
                    </a:cubicBezTo>
                    <a:cubicBezTo>
                      <a:pt x="7132" y="26013"/>
                      <a:pt x="7001" y="26016"/>
                      <a:pt x="6869" y="26030"/>
                    </a:cubicBezTo>
                    <a:cubicBezTo>
                      <a:pt x="6823" y="26036"/>
                      <a:pt x="6780" y="26065"/>
                      <a:pt x="6760" y="26109"/>
                    </a:cubicBezTo>
                    <a:cubicBezTo>
                      <a:pt x="6729" y="26177"/>
                      <a:pt x="6760" y="26256"/>
                      <a:pt x="6828" y="26287"/>
                    </a:cubicBezTo>
                    <a:cubicBezTo>
                      <a:pt x="7117" y="26413"/>
                      <a:pt x="7415" y="26500"/>
                      <a:pt x="7718" y="26576"/>
                    </a:cubicBezTo>
                    <a:cubicBezTo>
                      <a:pt x="9372" y="26967"/>
                      <a:pt x="11085" y="26970"/>
                      <a:pt x="12757" y="27235"/>
                    </a:cubicBezTo>
                    <a:cubicBezTo>
                      <a:pt x="13198" y="27298"/>
                      <a:pt x="13650" y="27369"/>
                      <a:pt x="14089" y="27453"/>
                    </a:cubicBezTo>
                    <a:cubicBezTo>
                      <a:pt x="15257" y="29255"/>
                      <a:pt x="16557" y="30846"/>
                      <a:pt x="18119" y="32341"/>
                    </a:cubicBezTo>
                    <a:cubicBezTo>
                      <a:pt x="18004" y="32345"/>
                      <a:pt x="17888" y="32348"/>
                      <a:pt x="17775" y="32351"/>
                    </a:cubicBezTo>
                    <a:cubicBezTo>
                      <a:pt x="17145" y="32371"/>
                      <a:pt x="16497" y="32388"/>
                      <a:pt x="15869" y="32405"/>
                    </a:cubicBezTo>
                    <a:cubicBezTo>
                      <a:pt x="13755" y="32476"/>
                      <a:pt x="11611" y="32450"/>
                      <a:pt x="9524" y="32847"/>
                    </a:cubicBezTo>
                    <a:cubicBezTo>
                      <a:pt x="9105" y="32933"/>
                      <a:pt x="8690" y="33030"/>
                      <a:pt x="8285" y="33171"/>
                    </a:cubicBezTo>
                    <a:cubicBezTo>
                      <a:pt x="8145" y="33220"/>
                      <a:pt x="8181" y="33422"/>
                      <a:pt x="8324" y="33428"/>
                    </a:cubicBezTo>
                    <a:cubicBezTo>
                      <a:pt x="8420" y="33431"/>
                      <a:pt x="8516" y="33432"/>
                      <a:pt x="8612" y="33432"/>
                    </a:cubicBezTo>
                    <a:cubicBezTo>
                      <a:pt x="9258" y="33432"/>
                      <a:pt x="9900" y="33371"/>
                      <a:pt x="10541" y="33303"/>
                    </a:cubicBezTo>
                    <a:cubicBezTo>
                      <a:pt x="11274" y="33218"/>
                      <a:pt x="12005" y="33124"/>
                      <a:pt x="12735" y="33023"/>
                    </a:cubicBezTo>
                    <a:cubicBezTo>
                      <a:pt x="14551" y="32764"/>
                      <a:pt x="16389" y="32588"/>
                      <a:pt x="18225" y="32588"/>
                    </a:cubicBezTo>
                    <a:cubicBezTo>
                      <a:pt x="18278" y="32588"/>
                      <a:pt x="18331" y="32588"/>
                      <a:pt x="18384" y="32589"/>
                    </a:cubicBezTo>
                    <a:cubicBezTo>
                      <a:pt x="19788" y="33896"/>
                      <a:pt x="21401" y="35134"/>
                      <a:pt x="23317" y="36375"/>
                    </a:cubicBezTo>
                    <a:cubicBezTo>
                      <a:pt x="24109" y="36894"/>
                      <a:pt x="24912" y="37397"/>
                      <a:pt x="25722" y="37878"/>
                    </a:cubicBezTo>
                    <a:cubicBezTo>
                      <a:pt x="25743" y="37891"/>
                      <a:pt x="25766" y="37897"/>
                      <a:pt x="25789" y="37897"/>
                    </a:cubicBezTo>
                    <a:cubicBezTo>
                      <a:pt x="25829" y="37897"/>
                      <a:pt x="25869" y="37878"/>
                      <a:pt x="25895" y="37843"/>
                    </a:cubicBezTo>
                    <a:cubicBezTo>
                      <a:pt x="25934" y="37784"/>
                      <a:pt x="25921" y="37703"/>
                      <a:pt x="25863" y="37661"/>
                    </a:cubicBezTo>
                    <a:cubicBezTo>
                      <a:pt x="25102" y="37101"/>
                      <a:pt x="24334" y="36554"/>
                      <a:pt x="23576" y="35997"/>
                    </a:cubicBezTo>
                    <a:cubicBezTo>
                      <a:pt x="20959" y="34111"/>
                      <a:pt x="18649" y="32208"/>
                      <a:pt x="16653" y="29910"/>
                    </a:cubicBezTo>
                    <a:cubicBezTo>
                      <a:pt x="16661" y="29902"/>
                      <a:pt x="16668" y="29895"/>
                      <a:pt x="16673" y="29884"/>
                    </a:cubicBezTo>
                    <a:cubicBezTo>
                      <a:pt x="16998" y="29316"/>
                      <a:pt x="17247" y="28711"/>
                      <a:pt x="17471" y="28095"/>
                    </a:cubicBezTo>
                    <a:cubicBezTo>
                      <a:pt x="18123" y="26256"/>
                      <a:pt x="18497" y="24324"/>
                      <a:pt x="18932" y="22427"/>
                    </a:cubicBezTo>
                    <a:cubicBezTo>
                      <a:pt x="19121" y="21585"/>
                      <a:pt x="19307" y="20731"/>
                      <a:pt x="19505" y="19891"/>
                    </a:cubicBezTo>
                    <a:cubicBezTo>
                      <a:pt x="19524" y="19789"/>
                      <a:pt x="19451" y="19731"/>
                      <a:pt x="19377" y="19731"/>
                    </a:cubicBezTo>
                    <a:cubicBezTo>
                      <a:pt x="19321" y="19731"/>
                      <a:pt x="19266" y="19764"/>
                      <a:pt x="19250" y="19837"/>
                    </a:cubicBezTo>
                    <a:cubicBezTo>
                      <a:pt x="19210" y="20049"/>
                      <a:pt x="19167" y="20260"/>
                      <a:pt x="19123" y="20473"/>
                    </a:cubicBezTo>
                    <a:cubicBezTo>
                      <a:pt x="19037" y="20882"/>
                      <a:pt x="18932" y="21329"/>
                      <a:pt x="18831" y="21735"/>
                    </a:cubicBezTo>
                    <a:cubicBezTo>
                      <a:pt x="18571" y="22783"/>
                      <a:pt x="18259" y="23817"/>
                      <a:pt x="17913" y="24838"/>
                    </a:cubicBezTo>
                    <a:cubicBezTo>
                      <a:pt x="17641" y="25645"/>
                      <a:pt x="17352" y="26483"/>
                      <a:pt x="17094" y="27291"/>
                    </a:cubicBezTo>
                    <a:cubicBezTo>
                      <a:pt x="16841" y="28074"/>
                      <a:pt x="16600" y="28862"/>
                      <a:pt x="16449" y="29674"/>
                    </a:cubicBezTo>
                    <a:cubicBezTo>
                      <a:pt x="15509" y="28566"/>
                      <a:pt x="14639" y="27367"/>
                      <a:pt x="13842" y="26034"/>
                    </a:cubicBezTo>
                    <a:cubicBezTo>
                      <a:pt x="13580" y="25600"/>
                      <a:pt x="13323" y="25162"/>
                      <a:pt x="13075" y="24721"/>
                    </a:cubicBezTo>
                    <a:cubicBezTo>
                      <a:pt x="13307" y="24172"/>
                      <a:pt x="13484" y="23605"/>
                      <a:pt x="13643" y="23033"/>
                    </a:cubicBezTo>
                    <a:cubicBezTo>
                      <a:pt x="14179" y="21037"/>
                      <a:pt x="14432" y="18970"/>
                      <a:pt x="14750" y="16932"/>
                    </a:cubicBezTo>
                    <a:cubicBezTo>
                      <a:pt x="14887" y="16029"/>
                      <a:pt x="15020" y="15113"/>
                      <a:pt x="15166" y="14212"/>
                    </a:cubicBezTo>
                    <a:cubicBezTo>
                      <a:pt x="15177" y="14114"/>
                      <a:pt x="15107" y="14061"/>
                      <a:pt x="15036" y="14061"/>
                    </a:cubicBezTo>
                    <a:cubicBezTo>
                      <a:pt x="14977" y="14061"/>
                      <a:pt x="14919" y="14098"/>
                      <a:pt x="14908" y="14175"/>
                    </a:cubicBezTo>
                    <a:cubicBezTo>
                      <a:pt x="14882" y="14402"/>
                      <a:pt x="14852" y="14629"/>
                      <a:pt x="14821" y="14856"/>
                    </a:cubicBezTo>
                    <a:cubicBezTo>
                      <a:pt x="14760" y="15294"/>
                      <a:pt x="14682" y="15775"/>
                      <a:pt x="14606" y="16211"/>
                    </a:cubicBezTo>
                    <a:cubicBezTo>
                      <a:pt x="14410" y="17338"/>
                      <a:pt x="14163" y="18455"/>
                      <a:pt x="13880" y="19564"/>
                    </a:cubicBezTo>
                    <a:cubicBezTo>
                      <a:pt x="13658" y="20437"/>
                      <a:pt x="13422" y="21346"/>
                      <a:pt x="13214" y="22222"/>
                    </a:cubicBezTo>
                    <a:cubicBezTo>
                      <a:pt x="13056" y="22884"/>
                      <a:pt x="12903" y="23550"/>
                      <a:pt x="12798" y="24222"/>
                    </a:cubicBezTo>
                    <a:cubicBezTo>
                      <a:pt x="11450" y="21772"/>
                      <a:pt x="10289" y="19224"/>
                      <a:pt x="9198" y="16644"/>
                    </a:cubicBezTo>
                    <a:cubicBezTo>
                      <a:pt x="9323" y="16278"/>
                      <a:pt x="9416" y="15905"/>
                      <a:pt x="9501" y="15530"/>
                    </a:cubicBezTo>
                    <a:cubicBezTo>
                      <a:pt x="9983" y="13285"/>
                      <a:pt x="10078" y="10979"/>
                      <a:pt x="10431" y="8715"/>
                    </a:cubicBezTo>
                    <a:cubicBezTo>
                      <a:pt x="10520" y="8101"/>
                      <a:pt x="10618" y="7471"/>
                      <a:pt x="10729" y="6863"/>
                    </a:cubicBezTo>
                    <a:cubicBezTo>
                      <a:pt x="10743" y="6765"/>
                      <a:pt x="10672" y="6710"/>
                      <a:pt x="10600" y="6710"/>
                    </a:cubicBezTo>
                    <a:cubicBezTo>
                      <a:pt x="10542" y="6710"/>
                      <a:pt x="10484" y="6746"/>
                      <a:pt x="10472" y="6823"/>
                    </a:cubicBezTo>
                    <a:cubicBezTo>
                      <a:pt x="10403" y="7335"/>
                      <a:pt x="10319" y="7858"/>
                      <a:pt x="10235" y="8368"/>
                    </a:cubicBezTo>
                    <a:cubicBezTo>
                      <a:pt x="9868" y="10737"/>
                      <a:pt x="9210" y="13058"/>
                      <a:pt x="8959" y="15444"/>
                    </a:cubicBezTo>
                    <a:cubicBezTo>
                      <a:pt x="8942" y="15623"/>
                      <a:pt x="8928" y="15801"/>
                      <a:pt x="8918" y="15982"/>
                    </a:cubicBezTo>
                    <a:cubicBezTo>
                      <a:pt x="7997" y="13774"/>
                      <a:pt x="7118" y="11551"/>
                      <a:pt x="6209" y="9349"/>
                    </a:cubicBezTo>
                    <a:cubicBezTo>
                      <a:pt x="5740" y="8176"/>
                      <a:pt x="5114" y="6574"/>
                      <a:pt x="4658" y="5397"/>
                    </a:cubicBezTo>
                    <a:cubicBezTo>
                      <a:pt x="3995" y="3673"/>
                      <a:pt x="3299" y="1830"/>
                      <a:pt x="2699" y="88"/>
                    </a:cubicBezTo>
                    <a:cubicBezTo>
                      <a:pt x="2680" y="35"/>
                      <a:pt x="2630" y="1"/>
                      <a:pt x="2577"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3074" name="Picture 2" descr="Review ngành Giáo dục mầm non – Chuyên ngành dành cho những người yêu trẻ –  huongnghiep.hocmai.vn">
            <a:extLst>
              <a:ext uri="{FF2B5EF4-FFF2-40B4-BE49-F238E27FC236}">
                <a16:creationId xmlns:a16="http://schemas.microsoft.com/office/drawing/2014/main" id="{A3A2D5C2-E2F1-4B79-99D0-C3135ABAFBA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508740" y="4187785"/>
            <a:ext cx="7126933" cy="47476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37832002"/>
      </p:ext>
    </p:extLst>
  </p:cSld>
  <p:clrMapOvr>
    <a:masterClrMapping/>
  </p:clrMapOvr>
  <p:transition spd="med">
    <p:random/>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4833" b="43085"/>
          <a:stretch>
            <a:fillRect/>
          </a:stretch>
        </p:blipFill>
        <p:spPr>
          <a:xfrm>
            <a:off x="0" y="8001948"/>
            <a:ext cx="3561838" cy="2285052"/>
          </a:xfrm>
          <a:prstGeom prst="rect">
            <a:avLst/>
          </a:prstGeom>
        </p:spPr>
      </p:pic>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9152">
            <a:off x="16323568" y="3715753"/>
            <a:ext cx="2374783" cy="1485319"/>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722142" y="-170214"/>
            <a:ext cx="3577637" cy="3434531"/>
          </a:xfrm>
          <a:prstGeom prst="rect">
            <a:avLst/>
          </a:prstGeom>
        </p:spPr>
      </p:pic>
      <p:pic>
        <p:nvPicPr>
          <p:cNvPr id="25"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269989" y="-283893"/>
            <a:ext cx="1282261" cy="1198914"/>
          </a:xfrm>
          <a:prstGeom prst="rect">
            <a:avLst/>
          </a:prstGeom>
        </p:spPr>
      </p:pic>
      <p:pic>
        <p:nvPicPr>
          <p:cNvPr id="26" name="Picture 2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922664" y="7040986"/>
            <a:ext cx="2878804" cy="2285051"/>
          </a:xfrm>
          <a:prstGeom prst="rect">
            <a:avLst/>
          </a:prstGeom>
        </p:spPr>
      </p:pic>
      <p:pic>
        <p:nvPicPr>
          <p:cNvPr id="27" name="Picture 2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156494">
            <a:off x="-122668" y="381489"/>
            <a:ext cx="2302736" cy="753623"/>
          </a:xfrm>
          <a:prstGeom prst="rect">
            <a:avLst/>
          </a:prstGeom>
        </p:spPr>
      </p:pic>
      <p:pic>
        <p:nvPicPr>
          <p:cNvPr id="28" name="Picture 2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05585">
            <a:off x="2822379" y="-124125"/>
            <a:ext cx="618108" cy="1043220"/>
          </a:xfrm>
          <a:prstGeom prst="rect">
            <a:avLst/>
          </a:prstGeom>
        </p:spPr>
      </p:pic>
      <p:sp>
        <p:nvSpPr>
          <p:cNvPr id="30" name="TextBox 29">
            <a:extLst>
              <a:ext uri="{FF2B5EF4-FFF2-40B4-BE49-F238E27FC236}">
                <a16:creationId xmlns:a16="http://schemas.microsoft.com/office/drawing/2014/main" id="{E38F1E5C-0029-42B3-B661-765B461D81EC}"/>
              </a:ext>
            </a:extLst>
          </p:cNvPr>
          <p:cNvSpPr txBox="1"/>
          <p:nvPr/>
        </p:nvSpPr>
        <p:spPr>
          <a:xfrm>
            <a:off x="6064356" y="984855"/>
            <a:ext cx="9613230" cy="8442119"/>
          </a:xfrm>
          <a:prstGeom prst="rect">
            <a:avLst/>
          </a:prstGeom>
          <a:noFill/>
        </p:spPr>
        <p:txBody>
          <a:bodyPr wrap="square">
            <a:spAutoFit/>
          </a:bodyPr>
          <a:lstStyle/>
          <a:p>
            <a:pPr marL="571500" indent="-571500" algn="just">
              <a:lnSpc>
                <a:spcPct val="150000"/>
              </a:lnSpc>
              <a:spcAft>
                <a:spcPts val="600"/>
              </a:spcAft>
              <a:buFontTx/>
              <a:buChar char="-"/>
            </a:pPr>
            <a:r>
              <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Tình huống 1: </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Trong lớp em có một nhóm bạn thường tụ tập, cười cợt, trêu các bạn khác.</a:t>
            </a:r>
            <a:endPar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600"/>
              </a:spcAft>
              <a:buFontTx/>
              <a:buChar char="-"/>
            </a:pPr>
            <a:r>
              <a:rPr lang="en-US" sz="4000" b="1" i="1" dirty="0">
                <a:solidFill>
                  <a:srgbClr val="000000"/>
                </a:solidFill>
                <a:latin typeface="Arial" panose="020B0604020202020204" pitchFamily="34" charset="0"/>
                <a:ea typeface="Calibri" panose="020F0502020204030204" pitchFamily="34" charset="0"/>
                <a:cs typeface="Arial" panose="020B0604020202020204" pitchFamily="34" charset="0"/>
              </a:rPr>
              <a:t>Tình huống 2: </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Giờ ra chơi, một số bạn lớp em chơi đá cầu ở sân trường và xảy ra xích mích với một nhóm bạn khác</a:t>
            </a:r>
            <a:endParaRPr lang="vi-VN"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600"/>
              </a:spcAft>
              <a:buFontTx/>
              <a:buChar char="-"/>
            </a:pPr>
            <a:r>
              <a:rPr lang="en-US" sz="4000" b="1" i="1" dirty="0">
                <a:solidFill>
                  <a:srgbClr val="000000"/>
                </a:solidFill>
                <a:latin typeface="Arial" panose="020B0604020202020204" pitchFamily="34" charset="0"/>
                <a:ea typeface="Calibri" panose="020F0502020204030204" pitchFamily="34" charset="0"/>
                <a:cs typeface="Arial" panose="020B0604020202020204" pitchFamily="34" charset="0"/>
              </a:rPr>
              <a:t>Tình huống 3: </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Nhà trường chuẩn bị tổ chức hội trại</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1" name="Picture 2">
            <a:extLst>
              <a:ext uri="{FF2B5EF4-FFF2-40B4-BE49-F238E27FC236}">
                <a16:creationId xmlns:a16="http://schemas.microsoft.com/office/drawing/2014/main" id="{93F3ED74-F5D4-4994-963E-F9FEA293DCA8}"/>
              </a:ext>
            </a:extLst>
          </p:cNvPr>
          <p:cNvPicPr>
            <a:picLocks noChangeAspect="1"/>
          </p:cNvPicPr>
          <p:nvPr/>
        </p:nvPicPr>
        <p:blipFill>
          <a:blip r:embed="rId16"/>
          <a:srcRect/>
          <a:stretch>
            <a:fillRect/>
          </a:stretch>
        </p:blipFill>
        <p:spPr>
          <a:xfrm>
            <a:off x="43860" y="1223708"/>
            <a:ext cx="5975940" cy="5817279"/>
          </a:xfrm>
          <a:prstGeom prst="rect">
            <a:avLst/>
          </a:prstGeom>
        </p:spPr>
      </p:pic>
      <p:sp>
        <p:nvSpPr>
          <p:cNvPr id="33" name="TextBox 32">
            <a:extLst>
              <a:ext uri="{FF2B5EF4-FFF2-40B4-BE49-F238E27FC236}">
                <a16:creationId xmlns:a16="http://schemas.microsoft.com/office/drawing/2014/main" id="{499E1704-C57B-4682-B8E5-C127EDE37D0E}"/>
              </a:ext>
            </a:extLst>
          </p:cNvPr>
          <p:cNvSpPr txBox="1"/>
          <p:nvPr/>
        </p:nvSpPr>
        <p:spPr>
          <a:xfrm>
            <a:off x="64234" y="3046633"/>
            <a:ext cx="4909393" cy="2171428"/>
          </a:xfrm>
          <a:prstGeom prst="rect">
            <a:avLst/>
          </a:prstGeom>
          <a:noFill/>
        </p:spPr>
        <p:txBody>
          <a:bodyPr wrap="square">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vi-VN" sz="4800" b="1" i="0" u="none" strike="noStrike" kern="1200" cap="none" spc="0" normalizeH="0" baseline="0" noProof="0" dirty="0">
                <a:ln>
                  <a:noFill/>
                </a:ln>
                <a:solidFill>
                  <a:srgbClr val="7B211E"/>
                </a:solidFill>
                <a:effectLst/>
                <a:uLnTx/>
                <a:uFillTx/>
                <a:latin typeface="Arial" panose="020B0604020202020204" pitchFamily="34" charset="0"/>
                <a:ea typeface="+mn-ea"/>
                <a:cs typeface="Arial" panose="020B0604020202020204" pitchFamily="34" charset="0"/>
              </a:rPr>
              <a:t>Giải quyết các tình huống sau </a:t>
            </a:r>
            <a:endParaRPr kumimoji="0" lang="en-US" sz="4800" b="1" i="0" u="none" strike="noStrike" kern="1200" cap="none" spc="0" normalizeH="0" baseline="0" noProof="0" dirty="0">
              <a:ln>
                <a:noFill/>
              </a:ln>
              <a:solidFill>
                <a:srgbClr val="7B211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012634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500"/>
                                        <p:tgtEl>
                                          <p:spTgt spid="3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circle(in)">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0">
                                            <p:txEl>
                                              <p:pRg st="0" end="0"/>
                                            </p:txEl>
                                          </p:spTgt>
                                        </p:tgtEl>
                                        <p:attrNameLst>
                                          <p:attrName>style.visibility</p:attrName>
                                        </p:attrNameLst>
                                      </p:cBhvr>
                                      <p:to>
                                        <p:strVal val="visible"/>
                                      </p:to>
                                    </p:set>
                                    <p:animEffect transition="in" filter="wipe(up)">
                                      <p:cBhvr>
                                        <p:cTn id="15" dur="500"/>
                                        <p:tgtEl>
                                          <p:spTgt spid="3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0">
                                            <p:txEl>
                                              <p:pRg st="1" end="1"/>
                                            </p:txEl>
                                          </p:spTgt>
                                        </p:tgtEl>
                                        <p:attrNameLst>
                                          <p:attrName>style.visibility</p:attrName>
                                        </p:attrNameLst>
                                      </p:cBhvr>
                                      <p:to>
                                        <p:strVal val="visible"/>
                                      </p:to>
                                    </p:set>
                                    <p:animEffect transition="in" filter="wipe(up)">
                                      <p:cBhvr>
                                        <p:cTn id="20" dur="500"/>
                                        <p:tgtEl>
                                          <p:spTgt spid="3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0">
                                            <p:txEl>
                                              <p:pRg st="2" end="2"/>
                                            </p:txEl>
                                          </p:spTgt>
                                        </p:tgtEl>
                                        <p:attrNameLst>
                                          <p:attrName>style.visibility</p:attrName>
                                        </p:attrNameLst>
                                      </p:cBhvr>
                                      <p:to>
                                        <p:strVal val="visible"/>
                                      </p:to>
                                    </p:set>
                                    <p:animEffect transition="in" filter="wipe(up)">
                                      <p:cBhvr>
                                        <p:cTn id="25"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3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40806" r="12133"/>
          <a:stretch>
            <a:fillRect/>
          </a:stretch>
        </p:blipFill>
        <p:spPr>
          <a:xfrm>
            <a:off x="15680910" y="0"/>
            <a:ext cx="2570434" cy="1662387"/>
          </a:xfrm>
          <a:prstGeom prst="rect">
            <a:avLst/>
          </a:prstGeom>
        </p:spPr>
      </p:pic>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6286" b="40806"/>
          <a:stretch>
            <a:fillRect/>
          </a:stretch>
        </p:blipFill>
        <p:spPr>
          <a:xfrm>
            <a:off x="17430750" y="1532885"/>
            <a:ext cx="1278806" cy="1662387"/>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05585">
            <a:off x="16396921" y="1885730"/>
            <a:ext cx="756373" cy="1276579"/>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07079" y="9171013"/>
            <a:ext cx="1103930" cy="1032175"/>
          </a:xfrm>
          <a:prstGeom prst="rect">
            <a:avLst/>
          </a:prstGeom>
        </p:spPr>
      </p:pic>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05585">
            <a:off x="-46394" y="7034797"/>
            <a:ext cx="756373" cy="1276579"/>
          </a:xfrm>
          <a:prstGeom prst="rect">
            <a:avLst/>
          </a:prstGeom>
        </p:spPr>
      </p:pic>
      <p:pic>
        <p:nvPicPr>
          <p:cNvPr id="20" name="Picture 2">
            <a:extLst>
              <a:ext uri="{FF2B5EF4-FFF2-40B4-BE49-F238E27FC236}">
                <a16:creationId xmlns:a16="http://schemas.microsoft.com/office/drawing/2014/main" id="{FCA621A4-BFC7-45E5-BB97-73E4D3632AC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38146"/>
          <a:stretch>
            <a:fillRect/>
          </a:stretch>
        </p:blipFill>
        <p:spPr>
          <a:xfrm rot="-207452">
            <a:off x="1288590" y="173351"/>
            <a:ext cx="13187673" cy="10385151"/>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37509"/>
          <a:stretch>
            <a:fillRect/>
          </a:stretch>
        </p:blipFill>
        <p:spPr>
          <a:xfrm rot="-8969610">
            <a:off x="-473920" y="170802"/>
            <a:ext cx="3955955" cy="1277613"/>
          </a:xfrm>
          <a:prstGeom prst="rect">
            <a:avLst/>
          </a:prstGeom>
        </p:spPr>
      </p:pic>
      <p:sp>
        <p:nvSpPr>
          <p:cNvPr id="22" name="TextBox 21">
            <a:extLst>
              <a:ext uri="{FF2B5EF4-FFF2-40B4-BE49-F238E27FC236}">
                <a16:creationId xmlns:a16="http://schemas.microsoft.com/office/drawing/2014/main" id="{BA570F3E-65A0-4959-8441-ED8416A4256B}"/>
              </a:ext>
            </a:extLst>
          </p:cNvPr>
          <p:cNvSpPr txBox="1"/>
          <p:nvPr/>
        </p:nvSpPr>
        <p:spPr>
          <a:xfrm rot="21399352">
            <a:off x="1807430" y="1946744"/>
            <a:ext cx="9954856" cy="7036606"/>
          </a:xfrm>
          <a:prstGeom prst="rect">
            <a:avLst/>
          </a:prstGeom>
          <a:noFill/>
        </p:spPr>
        <p:txBody>
          <a:bodyPr wrap="square">
            <a:spAutoFit/>
          </a:bodyPr>
          <a:lstStyle/>
          <a:p>
            <a:pPr algn="ctr">
              <a:lnSpc>
                <a:spcPct val="150000"/>
              </a:lnSpc>
              <a:spcBef>
                <a:spcPts val="600"/>
              </a:spcBef>
              <a:spcAft>
                <a:spcPts val="1000"/>
              </a:spcAft>
            </a:pPr>
            <a:r>
              <a:rPr lang="en-US"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Tình huống 1</a:t>
            </a:r>
            <a:endParaRPr lang="en-US" sz="48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1000"/>
              </a:spcAft>
              <a:buFont typeface="Arial" panose="020B0604020202020204" pitchFamily="34" charset="0"/>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Thầy cô sẽ lần lượt nói chuyện với từng người trong nhóm bạn đó để tìm hiểu nguyên nhân các bạn tụ tập, đùa cợt, trêu các bạn khác.</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1000"/>
              </a:spcAft>
              <a:buFont typeface="Arial" panose="020B0604020202020204" pitchFamily="34" charset="0"/>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Sau đó, cán bộ lớp sẽ cùng các bạn đi xin lỗi những người từng bị trêu đùa.</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098" name="Picture 2" descr="Làm thế nào để đối phó với việc con bị bạn bè bắt nạt? - Táo Trường học">
            <a:extLst>
              <a:ext uri="{FF2B5EF4-FFF2-40B4-BE49-F238E27FC236}">
                <a16:creationId xmlns:a16="http://schemas.microsoft.com/office/drawing/2014/main" id="{6F8423F2-2946-4A88-B9C4-97E84BB3D7C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165995" y="5465047"/>
            <a:ext cx="6077261" cy="3739853"/>
          </a:xfrm>
          <a:prstGeom prst="roundRect">
            <a:avLst/>
          </a:prstGeom>
          <a:noFill/>
          <a:extLst>
            <a:ext uri="{909E8E84-426E-40DD-AFC4-6F175D3DCCD1}">
              <a14:hiddenFill xmlns:a14="http://schemas.microsoft.com/office/drawing/2010/main">
                <a:solidFill>
                  <a:srgbClr val="FFFFFF"/>
                </a:solidFill>
              </a14:hiddenFill>
            </a:ext>
          </a:extLst>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922401">
            <a:off x="-482230" y="2365689"/>
            <a:ext cx="2231749" cy="730391"/>
          </a:xfrm>
          <a:prstGeom prst="rect">
            <a:avLst/>
          </a:prstGeom>
        </p:spPr>
      </p:pic>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522"/>
          <a:stretch>
            <a:fillRect/>
          </a:stretch>
        </p:blipFill>
        <p:spPr>
          <a:xfrm>
            <a:off x="0" y="8367774"/>
            <a:ext cx="3546575" cy="1922893"/>
          </a:xfrm>
          <a:prstGeom prst="rect">
            <a:avLst/>
          </a:prstGeom>
        </p:spPr>
      </p:pic>
    </p:spTree>
    <p:extLst>
      <p:ext uri="{BB962C8B-B14F-4D97-AF65-F5344CB8AC3E}">
        <p14:creationId xmlns:p14="http://schemas.microsoft.com/office/powerpoint/2010/main" val="188677991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
                                            <p:txEl>
                                              <p:pRg st="1" end="1"/>
                                            </p:txEl>
                                          </p:spTgt>
                                        </p:tgtEl>
                                        <p:attrNameLst>
                                          <p:attrName>style.visibility</p:attrName>
                                        </p:attrNameLst>
                                      </p:cBhvr>
                                      <p:to>
                                        <p:strVal val="visible"/>
                                      </p:to>
                                    </p:set>
                                    <p:animEffect transition="in" filter="barn(inVertical)">
                                      <p:cBhvr>
                                        <p:cTn id="15" dur="500"/>
                                        <p:tgtEl>
                                          <p:spTgt spid="2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2">
                                            <p:txEl>
                                              <p:pRg st="2" end="2"/>
                                            </p:txEl>
                                          </p:spTgt>
                                        </p:tgtEl>
                                        <p:attrNameLst>
                                          <p:attrName>style.visibility</p:attrName>
                                        </p:attrNameLst>
                                      </p:cBhvr>
                                      <p:to>
                                        <p:strVal val="visible"/>
                                      </p:to>
                                    </p:set>
                                    <p:animEffect transition="in" filter="barn(inVertical)">
                                      <p:cBhvr>
                                        <p:cTn id="20"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63138" y="1028700"/>
            <a:ext cx="10496162" cy="9585833"/>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9045">
            <a:off x="5858067" y="9064358"/>
            <a:ext cx="2574582" cy="84259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621671">
            <a:off x="6386895" y="819203"/>
            <a:ext cx="3066438" cy="1165246"/>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717560" y="-257249"/>
            <a:ext cx="2714405" cy="2571899"/>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400000">
            <a:off x="31377" y="34468"/>
            <a:ext cx="3522982" cy="3585733"/>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81911">
            <a:off x="2509162" y="348790"/>
            <a:ext cx="980647" cy="916905"/>
          </a:xfrm>
          <a:prstGeom prst="rect">
            <a:avLst/>
          </a:prstGeom>
        </p:spPr>
      </p:pic>
      <p:pic>
        <p:nvPicPr>
          <p:cNvPr id="18" name="Picture 3">
            <a:extLst>
              <a:ext uri="{FF2B5EF4-FFF2-40B4-BE49-F238E27FC236}">
                <a16:creationId xmlns:a16="http://schemas.microsoft.com/office/drawing/2014/main" id="{DB4D873C-3BB6-401E-B41E-D7C10E46B7D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5570370"/>
            <a:ext cx="5840863" cy="4650787"/>
          </a:xfrm>
          <a:prstGeom prst="rect">
            <a:avLst/>
          </a:prstGeom>
        </p:spPr>
      </p:pic>
      <p:sp>
        <p:nvSpPr>
          <p:cNvPr id="20" name="TextBox 19">
            <a:extLst>
              <a:ext uri="{FF2B5EF4-FFF2-40B4-BE49-F238E27FC236}">
                <a16:creationId xmlns:a16="http://schemas.microsoft.com/office/drawing/2014/main" id="{35594A14-2F49-4774-83E7-CD1C84B7FAA5}"/>
              </a:ext>
            </a:extLst>
          </p:cNvPr>
          <p:cNvSpPr txBox="1"/>
          <p:nvPr/>
        </p:nvSpPr>
        <p:spPr>
          <a:xfrm>
            <a:off x="7403125" y="2035093"/>
            <a:ext cx="9216188" cy="7036606"/>
          </a:xfrm>
          <a:prstGeom prst="rect">
            <a:avLst/>
          </a:prstGeom>
          <a:noFill/>
        </p:spPr>
        <p:txBody>
          <a:bodyPr wrap="square">
            <a:spAutoFit/>
          </a:bodyPr>
          <a:lstStyle/>
          <a:p>
            <a:pPr algn="ctr">
              <a:lnSpc>
                <a:spcPct val="150000"/>
              </a:lnSpc>
              <a:spcBef>
                <a:spcPts val="600"/>
              </a:spcBef>
              <a:spcAft>
                <a:spcPts val="1000"/>
              </a:spcAft>
            </a:pPr>
            <a:r>
              <a:rPr lang="en-US"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Tình huống 2</a:t>
            </a:r>
            <a:endParaRPr lang="en-US" sz="48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1000"/>
              </a:spcAft>
              <a:buFont typeface="Arial" panose="020B0604020202020204" pitchFamily="34" charset="0"/>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Thầy cô sẽ lần lượt nói chuyện với các bạn ở cả hai lớp để tìm hiểu nguyên nhân xảy ra xích mích.</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1000"/>
              </a:spcAft>
              <a:buFont typeface="Arial" panose="020B0604020202020204" pitchFamily="34" charset="0"/>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Sau khi phân định đúng sai, các bạn mắc lỗi sẽ xin lỗi thầy cô giáo, xin lỗi lẫn nhau và cam kết không tái phạm.</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5465696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7" dur="500"/>
                                        <p:tgtEl>
                                          <p:spTgt spid="20">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0">
                                            <p:txEl>
                                              <p:pRg st="1" end="1"/>
                                            </p:txEl>
                                          </p:spTgt>
                                        </p:tgtEl>
                                        <p:attrNameLst>
                                          <p:attrName>style.visibility</p:attrName>
                                        </p:attrNameLst>
                                      </p:cBhvr>
                                      <p:to>
                                        <p:strVal val="visible"/>
                                      </p:to>
                                    </p:set>
                                    <p:animEffect transition="in" filter="randombar(horizontal)">
                                      <p:cBhvr>
                                        <p:cTn id="15" dur="500"/>
                                        <p:tgtEl>
                                          <p:spTgt spid="2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0">
                                            <p:txEl>
                                              <p:pRg st="2" end="2"/>
                                            </p:txEl>
                                          </p:spTgt>
                                        </p:tgtEl>
                                        <p:attrNameLst>
                                          <p:attrName>style.visibility</p:attrName>
                                        </p:attrNameLst>
                                      </p:cBhvr>
                                      <p:to>
                                        <p:strVal val="visible"/>
                                      </p:to>
                                    </p:set>
                                    <p:animEffect transition="in" filter="randombar(horizontal)">
                                      <p:cBhvr>
                                        <p:cTn id="20"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31CAC97-AFEE-4E8B-8FBF-00F92F77783B}"/>
              </a:ext>
            </a:extLst>
          </p:cNvPr>
          <p:cNvGrpSpPr/>
          <p:nvPr/>
        </p:nvGrpSpPr>
        <p:grpSpPr>
          <a:xfrm rot="21067872">
            <a:off x="12458881" y="541441"/>
            <a:ext cx="4670053" cy="5657187"/>
            <a:chOff x="955524" y="2211904"/>
            <a:chExt cx="5944608" cy="6868841"/>
          </a:xfrm>
        </p:grpSpPr>
        <p:pic>
          <p:nvPicPr>
            <p:cNvPr id="5124" name="Picture 4" descr="Các loại hình kinh doanh du lịch hot nhất hiện nay">
              <a:extLst>
                <a:ext uri="{FF2B5EF4-FFF2-40B4-BE49-F238E27FC236}">
                  <a16:creationId xmlns:a16="http://schemas.microsoft.com/office/drawing/2014/main" id="{C8F7AFA7-3CA9-4D39-9987-D9705D8D7A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1" y="2437399"/>
              <a:ext cx="4952048" cy="5232792"/>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4"/>
            <p:cNvSpPr/>
            <p:nvPr/>
          </p:nvSpPr>
          <p:spPr>
            <a:xfrm>
              <a:off x="955524" y="2211904"/>
              <a:ext cx="5944608" cy="6868841"/>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3"/>
              <a:stretch>
                <a:fillRect l="-412" r="-412"/>
              </a:stretch>
            </a:blipFill>
          </p:spPr>
          <p:txBody>
            <a:bodyPr/>
            <a:lstStyle/>
            <a:p>
              <a:endParaRPr lang="en-US" dirty="0"/>
            </a:p>
          </p:txBody>
        </p:sp>
      </p:gr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31841" y="1028700"/>
            <a:ext cx="1928280" cy="631074"/>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400" y="3085534"/>
            <a:ext cx="1028700" cy="961835"/>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28358">
            <a:off x="-299763" y="525080"/>
            <a:ext cx="1931340" cy="1706528"/>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5585">
            <a:off x="17158921" y="6793403"/>
            <a:ext cx="756373" cy="1276579"/>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962778">
            <a:off x="14048608" y="7546531"/>
            <a:ext cx="3613232" cy="3423537"/>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3124">
            <a:off x="11667048" y="9753316"/>
            <a:ext cx="1928280" cy="631074"/>
          </a:xfrm>
          <a:prstGeom prst="rect">
            <a:avLst/>
          </a:prstGeom>
        </p:spPr>
      </p:pic>
      <p:sp>
        <p:nvSpPr>
          <p:cNvPr id="18" name="Rectangle: Rounded Corners 17">
            <a:extLst>
              <a:ext uri="{FF2B5EF4-FFF2-40B4-BE49-F238E27FC236}">
                <a16:creationId xmlns:a16="http://schemas.microsoft.com/office/drawing/2014/main" id="{0E20925F-39A3-46D1-A038-C6DD32722875}"/>
              </a:ext>
            </a:extLst>
          </p:cNvPr>
          <p:cNvSpPr/>
          <p:nvPr/>
        </p:nvSpPr>
        <p:spPr>
          <a:xfrm>
            <a:off x="876300" y="1659774"/>
            <a:ext cx="11703440" cy="8307938"/>
          </a:xfrm>
          <a:prstGeom prst="roundRect">
            <a:avLst/>
          </a:prstGeom>
          <a:solidFill>
            <a:srgbClr val="5FB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D9BD9E39-7D69-4370-B854-0952FF5C164C}"/>
              </a:ext>
            </a:extLst>
          </p:cNvPr>
          <p:cNvSpPr/>
          <p:nvPr/>
        </p:nvSpPr>
        <p:spPr>
          <a:xfrm>
            <a:off x="1175299" y="1943100"/>
            <a:ext cx="11012098" cy="7680493"/>
          </a:xfrm>
          <a:prstGeom prst="roundRect">
            <a:avLst/>
          </a:prstGeom>
          <a:noFill/>
          <a:ln w="762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AD43E1A-DC37-4053-A4C2-9B7A6FA447F3}"/>
              </a:ext>
            </a:extLst>
          </p:cNvPr>
          <p:cNvSpPr txBox="1"/>
          <p:nvPr/>
        </p:nvSpPr>
        <p:spPr>
          <a:xfrm>
            <a:off x="1390530" y="1866900"/>
            <a:ext cx="10428707" cy="7549567"/>
          </a:xfrm>
          <a:prstGeom prst="rect">
            <a:avLst/>
          </a:prstGeom>
          <a:noFill/>
        </p:spPr>
        <p:txBody>
          <a:bodyPr wrap="square">
            <a:spAutoFit/>
          </a:bodyPr>
          <a:lstStyle/>
          <a:p>
            <a:pPr algn="ctr">
              <a:lnSpc>
                <a:spcPct val="150000"/>
              </a:lnSpc>
            </a:pPr>
            <a:r>
              <a:rPr lang="en-US" sz="4800" b="1" dirty="0">
                <a:solidFill>
                  <a:schemeClr val="bg1"/>
                </a:solidFill>
                <a:latin typeface="Arial" panose="020B0604020202020204" pitchFamily="34" charset="0"/>
                <a:ea typeface="Calibri" panose="020F0502020204030204" pitchFamily="34" charset="0"/>
                <a:cs typeface="Arial" panose="020B0604020202020204" pitchFamily="34" charset="0"/>
              </a:rPr>
              <a:t>Tình huống 2</a:t>
            </a:r>
            <a:endParaRPr lang="en-US" sz="48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Thầy cô giáo sẽ chia nhóm và giao nhiệm vụ cho từng nhóm trong lớp để chuẩn bị tổ chức hội trại.</a:t>
            </a:r>
          </a:p>
          <a:p>
            <a:pPr marL="571500" indent="-571500" algn="just">
              <a:lnSpc>
                <a:spcPct val="150000"/>
              </a:lnSpc>
              <a:buFont typeface="Arial" panose="020B0604020202020204" pitchFamily="34" charset="0"/>
              <a:buChar char="•"/>
            </a:pPr>
            <a:r>
              <a:rPr lang="en-US"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Các bạn trong nhóm sẽ tự phân công nhiệm vụ cho nhau, trao đổi lại với thầy cô nếu có thắc mắc và cố gắng hoàn thành nhiệm vụ được giao.</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barn(inVertical)">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barn(inVertical)">
                                      <p:cBhvr>
                                        <p:cTn id="12" dur="500"/>
                                        <p:tgtEl>
                                          <p:spTgt spid="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animEffect transition="in" filter="barn(inVertical)">
                                      <p:cBhvr>
                                        <p:cTn id="17"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rot="-118193">
            <a:off x="1138095" y="1855325"/>
            <a:ext cx="8093245" cy="846155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rot="-118193">
            <a:off x="9013491" y="1587285"/>
            <a:ext cx="8093245" cy="846155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69313" y="605863"/>
            <a:ext cx="1981353" cy="234353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239082">
            <a:off x="369669" y="8826708"/>
            <a:ext cx="1996757" cy="653484"/>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659624" y="504795"/>
            <a:ext cx="1120652" cy="1047810"/>
          </a:xfrm>
          <a:prstGeom prst="rect">
            <a:avLst/>
          </a:prstGeom>
        </p:spPr>
      </p:pic>
      <p:sp>
        <p:nvSpPr>
          <p:cNvPr id="20" name="TextBox 20"/>
          <p:cNvSpPr txBox="1"/>
          <p:nvPr/>
        </p:nvSpPr>
        <p:spPr>
          <a:xfrm>
            <a:off x="2820691" y="2756073"/>
            <a:ext cx="12423668" cy="850169"/>
          </a:xfrm>
          <a:prstGeom prst="rect">
            <a:avLst/>
          </a:prstGeom>
        </p:spPr>
        <p:txBody>
          <a:bodyPr wrap="square" lIns="0" tIns="0" rIns="0" bIns="0" rtlCol="0" anchor="t">
            <a:spAutoFit/>
          </a:bodyPr>
          <a:lstStyle/>
          <a:p>
            <a:pPr marL="0" marR="0" lvl="0" indent="0" algn="ctr" defTabSz="914400" rtl="0" eaLnBrk="1" fontAlgn="auto" latinLnBrk="0" hangingPunct="1">
              <a:lnSpc>
                <a:spcPts val="7200"/>
              </a:lnSpc>
              <a:spcBef>
                <a:spcPct val="0"/>
              </a:spcBef>
              <a:spcAft>
                <a:spcPts val="0"/>
              </a:spcAft>
              <a:buClrTx/>
              <a:buSzTx/>
              <a:buFontTx/>
              <a:buNone/>
              <a:tabLst/>
              <a:defRPr/>
            </a:pPr>
            <a:r>
              <a:rPr kumimoji="0" lang="vi-VN" sz="5400" b="1" i="0" u="sng" strike="noStrike" kern="1200" cap="none" spc="0" normalizeH="0" baseline="0" noProof="0" dirty="0">
                <a:ln>
                  <a:noFill/>
                </a:ln>
                <a:solidFill>
                  <a:srgbClr val="7B211E"/>
                </a:solidFill>
                <a:effectLst/>
                <a:uLnTx/>
                <a:uFillTx/>
                <a:latin typeface="Arial" panose="020B0604020202020204" pitchFamily="34" charset="0"/>
                <a:ea typeface="+mn-ea"/>
                <a:cs typeface="Arial" panose="020B0604020202020204" pitchFamily="34" charset="0"/>
              </a:rPr>
              <a:t>KẾT LUẬN</a:t>
            </a:r>
            <a:endParaRPr kumimoji="0" lang="en-US" sz="5400" b="1" i="0" u="sng" strike="noStrike" kern="1200" cap="none" spc="0" normalizeH="0" baseline="0" noProof="0" dirty="0">
              <a:ln>
                <a:noFill/>
              </a:ln>
              <a:solidFill>
                <a:srgbClr val="7B211E"/>
              </a:solidFill>
              <a:effectLst/>
              <a:uLnTx/>
              <a:uFillTx/>
              <a:latin typeface="Arial" panose="020B0604020202020204" pitchFamily="34" charset="0"/>
              <a:ea typeface="+mn-ea"/>
              <a:cs typeface="Arial" panose="020B0604020202020204" pitchFamily="34" charset="0"/>
            </a:endParaRPr>
          </a:p>
        </p:txBody>
      </p:sp>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32744" y="2093403"/>
            <a:ext cx="1163374" cy="1087755"/>
          </a:xfrm>
          <a:prstGeom prst="rect">
            <a:avLst/>
          </a:prstGeom>
        </p:spPr>
      </p:pic>
      <p:pic>
        <p:nvPicPr>
          <p:cNvPr id="22" name="Picture 2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56286" b="40806"/>
          <a:stretch>
            <a:fillRect/>
          </a:stretch>
        </p:blipFill>
        <p:spPr>
          <a:xfrm>
            <a:off x="17249775" y="7418824"/>
            <a:ext cx="1278806" cy="1662387"/>
          </a:xfrm>
          <a:prstGeom prst="rect">
            <a:avLst/>
          </a:prstGeom>
        </p:spPr>
      </p:pic>
      <p:sp>
        <p:nvSpPr>
          <p:cNvPr id="27" name="TextBox 26">
            <a:extLst>
              <a:ext uri="{FF2B5EF4-FFF2-40B4-BE49-F238E27FC236}">
                <a16:creationId xmlns:a16="http://schemas.microsoft.com/office/drawing/2014/main" id="{8AF745AC-074B-4CA9-8FF5-ECC65135CF4B}"/>
              </a:ext>
            </a:extLst>
          </p:cNvPr>
          <p:cNvSpPr txBox="1"/>
          <p:nvPr/>
        </p:nvSpPr>
        <p:spPr>
          <a:xfrm>
            <a:off x="2183276" y="3874282"/>
            <a:ext cx="13921448" cy="4029501"/>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Tx/>
              <a:buSzTx/>
              <a:tabLst/>
              <a:defRPr/>
            </a:pPr>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Vận dụng các cách hợp tác với thầy cô và các bước giải quyết các vấn đề trong lớp học để thực hành giải quyết các vấn đề thực tế giúp HS được luyện tập, từng bước có kĩ năng hợp tác với thầy cô.</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24">
            <a:extLst>
              <a:ext uri="{FF2B5EF4-FFF2-40B4-BE49-F238E27FC236}">
                <a16:creationId xmlns:a16="http://schemas.microsoft.com/office/drawing/2014/main" id="{B01384BE-6C8A-4D94-B118-450931A2A7F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800000">
            <a:off x="-70721" y="60365"/>
            <a:ext cx="3577637" cy="3434531"/>
          </a:xfrm>
          <a:prstGeom prst="rect">
            <a:avLst/>
          </a:prstGeom>
        </p:spPr>
      </p:pic>
      <p:pic>
        <p:nvPicPr>
          <p:cNvPr id="15" name="Picture 11">
            <a:extLst>
              <a:ext uri="{FF2B5EF4-FFF2-40B4-BE49-F238E27FC236}">
                <a16:creationId xmlns:a16="http://schemas.microsoft.com/office/drawing/2014/main" id="{4A4662B5-7422-487F-B8FC-61FC82EC24A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962844" y="7109238"/>
            <a:ext cx="2714405" cy="2571899"/>
          </a:xfrm>
          <a:prstGeom prst="rect">
            <a:avLst/>
          </a:prstGeom>
        </p:spPr>
      </p:pic>
    </p:spTree>
    <p:extLst>
      <p:ext uri="{BB962C8B-B14F-4D97-AF65-F5344CB8AC3E}">
        <p14:creationId xmlns:p14="http://schemas.microsoft.com/office/powerpoint/2010/main" val="166230597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anim calcmode="lin" valueType="num">
                                      <p:cBhvr>
                                        <p:cTn id="13" dur="500" fill="hold"/>
                                        <p:tgtEl>
                                          <p:spTgt spid="27"/>
                                        </p:tgtEl>
                                        <p:attrNameLst>
                                          <p:attrName>ppt_x</p:attrName>
                                        </p:attrNameLst>
                                      </p:cBhvr>
                                      <p:tavLst>
                                        <p:tav tm="0">
                                          <p:val>
                                            <p:strVal val="#ppt_x"/>
                                          </p:val>
                                        </p:tav>
                                        <p:tav tm="100000">
                                          <p:val>
                                            <p:strVal val="#ppt_x"/>
                                          </p:val>
                                        </p:tav>
                                      </p:tavLst>
                                    </p:anim>
                                    <p:anim calcmode="lin" valueType="num">
                                      <p:cBhvr>
                                        <p:cTn id="14"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sp>
        <p:nvSpPr>
          <p:cNvPr id="8" name="TextBox 8"/>
          <p:cNvSpPr txBox="1"/>
          <p:nvPr/>
        </p:nvSpPr>
        <p:spPr>
          <a:xfrm>
            <a:off x="4431801" y="707982"/>
            <a:ext cx="9424395" cy="954405"/>
          </a:xfrm>
          <a:prstGeom prst="rect">
            <a:avLst/>
          </a:prstGeom>
        </p:spPr>
        <p:txBody>
          <a:bodyPr lIns="0" tIns="0" rIns="0" bIns="0" rtlCol="0" anchor="t">
            <a:spAutoFit/>
          </a:bodyPr>
          <a:lstStyle/>
          <a:p>
            <a:pPr marL="0" marR="0" lvl="0" indent="0" algn="ctr" defTabSz="914400" rtl="0" eaLnBrk="1" fontAlgn="auto" latinLnBrk="0" hangingPunct="1">
              <a:lnSpc>
                <a:spcPts val="7200"/>
              </a:lnSpc>
              <a:spcBef>
                <a:spcPct val="0"/>
              </a:spcBef>
              <a:spcAft>
                <a:spcPts val="0"/>
              </a:spcAft>
              <a:buClrTx/>
              <a:buSzTx/>
              <a:buFontTx/>
              <a:buNone/>
              <a:tabLst/>
              <a:defRPr/>
            </a:pPr>
            <a:r>
              <a:rPr kumimoji="0" lang="vi-VN" sz="6600" b="1" i="0" u="none" strike="noStrike" kern="1200" cap="none" spc="0" normalizeH="0" baseline="0" noProof="0" dirty="0">
                <a:ln>
                  <a:noFill/>
                </a:ln>
                <a:solidFill>
                  <a:srgbClr val="7B211E"/>
                </a:solidFill>
                <a:effectLst/>
                <a:uLnTx/>
                <a:uFillTx/>
                <a:ea typeface="+mn-ea"/>
                <a:cs typeface="+mn-cs"/>
              </a:rPr>
              <a:t>LUYỆN TẬP </a:t>
            </a:r>
            <a:endParaRPr kumimoji="0" lang="en-US" sz="6600" b="1" i="0" u="none" strike="noStrike" kern="1200" cap="none" spc="0" normalizeH="0" baseline="0" noProof="0" dirty="0">
              <a:ln>
                <a:noFill/>
              </a:ln>
              <a:solidFill>
                <a:srgbClr val="7B211E"/>
              </a:solidFill>
              <a:effectLst/>
              <a:uLnTx/>
              <a:uFillTx/>
              <a:ea typeface="+mn-ea"/>
              <a:cs typeface="+mn-cs"/>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37509"/>
          <a:stretch>
            <a:fillRect/>
          </a:stretch>
        </p:blipFill>
        <p:spPr>
          <a:xfrm rot="-8969610">
            <a:off x="-473920" y="170802"/>
            <a:ext cx="3955955" cy="1277613"/>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2417" y="4866868"/>
            <a:ext cx="2534343" cy="514350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22401">
            <a:off x="-482230" y="2365689"/>
            <a:ext cx="2231749" cy="730391"/>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40806" r="12133"/>
          <a:stretch>
            <a:fillRect/>
          </a:stretch>
        </p:blipFill>
        <p:spPr>
          <a:xfrm>
            <a:off x="15680910" y="0"/>
            <a:ext cx="2570434" cy="1662387"/>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56286" b="40806"/>
          <a:stretch>
            <a:fillRect/>
          </a:stretch>
        </p:blipFill>
        <p:spPr>
          <a:xfrm>
            <a:off x="17430750" y="1532885"/>
            <a:ext cx="1278806" cy="1662387"/>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5585">
            <a:off x="16396921" y="1885730"/>
            <a:ext cx="756373" cy="1276579"/>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926517" y="9062930"/>
            <a:ext cx="1103930" cy="1032175"/>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5585">
            <a:off x="2569786" y="7301736"/>
            <a:ext cx="548118" cy="925093"/>
          </a:xfrm>
          <a:prstGeom prst="rect">
            <a:avLst/>
          </a:prstGeom>
        </p:spPr>
      </p:pic>
      <p:pic>
        <p:nvPicPr>
          <p:cNvPr id="1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94313">
            <a:off x="16614658" y="7714838"/>
            <a:ext cx="596989" cy="568632"/>
          </a:xfrm>
          <a:prstGeom prst="rect">
            <a:avLst/>
          </a:prstGeom>
        </p:spPr>
      </p:pic>
      <p:pic>
        <p:nvPicPr>
          <p:cNvPr id="22" name="Picture 2">
            <a:extLst>
              <a:ext uri="{FF2B5EF4-FFF2-40B4-BE49-F238E27FC236}">
                <a16:creationId xmlns:a16="http://schemas.microsoft.com/office/drawing/2014/main" id="{FC3B9878-9816-4060-BE6A-5456922E438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b="38146"/>
          <a:stretch>
            <a:fillRect/>
          </a:stretch>
        </p:blipFill>
        <p:spPr>
          <a:xfrm rot="-207452">
            <a:off x="4355693" y="1588032"/>
            <a:ext cx="12935425" cy="10186508"/>
          </a:xfrm>
          <a:prstGeom prst="rect">
            <a:avLst/>
          </a:prstGeom>
        </p:spPr>
      </p:pic>
      <p:sp>
        <p:nvSpPr>
          <p:cNvPr id="24" name="TextBox 23">
            <a:extLst>
              <a:ext uri="{FF2B5EF4-FFF2-40B4-BE49-F238E27FC236}">
                <a16:creationId xmlns:a16="http://schemas.microsoft.com/office/drawing/2014/main" id="{EFAF3821-CA4E-4BB1-8355-104FC5FCC631}"/>
              </a:ext>
            </a:extLst>
          </p:cNvPr>
          <p:cNvSpPr txBox="1"/>
          <p:nvPr/>
        </p:nvSpPr>
        <p:spPr>
          <a:xfrm rot="21412051">
            <a:off x="4874985" y="3285090"/>
            <a:ext cx="9625262" cy="4723152"/>
          </a:xfrm>
          <a:prstGeom prst="rect">
            <a:avLst/>
          </a:prstGeom>
          <a:noFill/>
        </p:spPr>
        <p:txBody>
          <a:bodyPr wrap="square">
            <a:spAutoFit/>
          </a:bodyPr>
          <a:lstStyle/>
          <a:p>
            <a:pPr algn="just">
              <a:lnSpc>
                <a:spcPct val="150000"/>
              </a:lnSpc>
              <a:spcAft>
                <a:spcPts val="1000"/>
              </a:spcAft>
            </a:pP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1</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Chia sẻ một hoạt động mà em ấn tượng nhất về việc hợp tác với thầy cô và các bạn trong lớp học.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000"/>
              </a:spcAft>
            </a:pP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2.</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a:solidFill>
                  <a:srgbClr val="000000"/>
                </a:solidFill>
                <a:effectLst/>
                <a:latin typeface="Arial" panose="020B0604020202020204" pitchFamily="34" charset="0"/>
                <a:ea typeface="Arial" panose="020B0604020202020204" pitchFamily="34" charset="0"/>
                <a:cs typeface="Arial" panose="020B0604020202020204" pitchFamily="34" charset="0"/>
              </a:rPr>
              <a:t>Thảo luận và thống nhất tiêu chí xây dựng “Lớp học hạnh phúc”.</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5" name="Picture 4">
            <a:extLst>
              <a:ext uri="{FF2B5EF4-FFF2-40B4-BE49-F238E27FC236}">
                <a16:creationId xmlns:a16="http://schemas.microsoft.com/office/drawing/2014/main" id="{FEEC0CE8-8C2D-4BCC-AA50-8C618C9D479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b="27725"/>
          <a:stretch>
            <a:fillRect/>
          </a:stretch>
        </p:blipFill>
        <p:spPr>
          <a:xfrm>
            <a:off x="12237731" y="7847972"/>
            <a:ext cx="2585740" cy="2429916"/>
          </a:xfrm>
          <a:prstGeom prst="rect">
            <a:avLst/>
          </a:prstGeom>
        </p:spPr>
      </p:pic>
    </p:spTree>
    <p:extLst>
      <p:ext uri="{BB962C8B-B14F-4D97-AF65-F5344CB8AC3E}">
        <p14:creationId xmlns:p14="http://schemas.microsoft.com/office/powerpoint/2010/main" val="243759362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grpId="0" nodeType="clickEffect">
                                  <p:stCondLst>
                                    <p:cond delay="0"/>
                                  </p:stCondLst>
                                  <p:childTnLst>
                                    <p:set>
                                      <p:cBhvr>
                                        <p:cTn id="12" dur="1" fill="hold">
                                          <p:stCondLst>
                                            <p:cond delay="0"/>
                                          </p:stCondLst>
                                        </p:cTn>
                                        <p:tgtEl>
                                          <p:spTgt spid="24">
                                            <p:txEl>
                                              <p:pRg st="0" end="0"/>
                                            </p:txEl>
                                          </p:spTgt>
                                        </p:tgtEl>
                                        <p:attrNameLst>
                                          <p:attrName>style.visibility</p:attrName>
                                        </p:attrNameLst>
                                      </p:cBhvr>
                                      <p:to>
                                        <p:strVal val="visible"/>
                                      </p:to>
                                    </p:set>
                                    <p:anim calcmode="lin" valueType="num">
                                      <p:cBhvr>
                                        <p:cTn id="13"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24">
                                            <p:txEl>
                                              <p:pRg st="0" end="0"/>
                                            </p:txEl>
                                          </p:spTgt>
                                        </p:tgtEl>
                                        <p:attrNameLst>
                                          <p:attrName>ppt_h</p:attrName>
                                        </p:attrNameLst>
                                      </p:cBhvr>
                                      <p:tavLst>
                                        <p:tav tm="0">
                                          <p:val>
                                            <p:fltVal val="0"/>
                                          </p:val>
                                        </p:tav>
                                        <p:tav tm="100000">
                                          <p:val>
                                            <p:strVal val="#ppt_h"/>
                                          </p:val>
                                        </p:tav>
                                      </p:tavLst>
                                    </p:anim>
                                    <p:anim calcmode="lin" valueType="num">
                                      <p:cBhvr>
                                        <p:cTn id="15" dur="500" fill="hold"/>
                                        <p:tgtEl>
                                          <p:spTgt spid="24">
                                            <p:txEl>
                                              <p:pRg st="0" end="0"/>
                                            </p:txEl>
                                          </p:spTgt>
                                        </p:tgtEl>
                                        <p:attrNameLst>
                                          <p:attrName>style.rotation</p:attrName>
                                        </p:attrNameLst>
                                      </p:cBhvr>
                                      <p:tavLst>
                                        <p:tav tm="0">
                                          <p:val>
                                            <p:fltVal val="360"/>
                                          </p:val>
                                        </p:tav>
                                        <p:tav tm="100000">
                                          <p:val>
                                            <p:fltVal val="0"/>
                                          </p:val>
                                        </p:tav>
                                      </p:tavLst>
                                    </p:anim>
                                    <p:animEffect transition="in" filter="fade">
                                      <p:cBhvr>
                                        <p:cTn id="16" dur="500"/>
                                        <p:tgtEl>
                                          <p:spTgt spid="2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4">
                                            <p:txEl>
                                              <p:pRg st="1" end="1"/>
                                            </p:txEl>
                                          </p:spTgt>
                                        </p:tgtEl>
                                        <p:attrNameLst>
                                          <p:attrName>style.visibility</p:attrName>
                                        </p:attrNameLst>
                                      </p:cBhvr>
                                      <p:to>
                                        <p:strVal val="visible"/>
                                      </p:to>
                                    </p:set>
                                    <p:anim calcmode="lin" valueType="num">
                                      <p:cBhvr>
                                        <p:cTn id="21" dur="500" fill="hold"/>
                                        <p:tgtEl>
                                          <p:spTgt spid="24">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24">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15601" b="43136"/>
          <a:stretch>
            <a:fillRect/>
          </a:stretch>
        </p:blipFill>
        <p:spPr>
          <a:xfrm flipH="1">
            <a:off x="-787844" y="5539447"/>
            <a:ext cx="4605114" cy="4793837"/>
          </a:xfrm>
          <a:prstGeom prst="rect">
            <a:avLst/>
          </a:prstGeom>
        </p:spPr>
      </p:pic>
      <p:sp>
        <p:nvSpPr>
          <p:cNvPr id="3" name="TextBox 3"/>
          <p:cNvSpPr txBox="1"/>
          <p:nvPr/>
        </p:nvSpPr>
        <p:spPr>
          <a:xfrm>
            <a:off x="3863685" y="3362286"/>
            <a:ext cx="721995" cy="636841"/>
          </a:xfrm>
          <a:prstGeom prst="rect">
            <a:avLst/>
          </a:prstGeom>
        </p:spPr>
        <p:txBody>
          <a:bodyPr wrap="square" lIns="0" tIns="0" rIns="0" bIns="0" rtlCol="0" anchor="t">
            <a:spAutoFit/>
          </a:bodyPr>
          <a:lstStyle/>
          <a:p>
            <a:pPr>
              <a:lnSpc>
                <a:spcPts val="4800"/>
              </a:lnSpc>
            </a:pPr>
            <a:r>
              <a:rPr lang="en-US" sz="5400" b="1" dirty="0">
                <a:solidFill>
                  <a:srgbClr val="7B211E"/>
                </a:solidFill>
                <a:latin typeface="Arial" panose="020B0604020202020204" pitchFamily="34" charset="0"/>
                <a:cs typeface="Arial" panose="020B0604020202020204" pitchFamily="34" charset="0"/>
              </a:rPr>
              <a:t>1.</a:t>
            </a:r>
          </a:p>
        </p:txBody>
      </p:sp>
      <p:sp>
        <p:nvSpPr>
          <p:cNvPr id="6" name="TextBox 6"/>
          <p:cNvSpPr txBox="1"/>
          <p:nvPr/>
        </p:nvSpPr>
        <p:spPr>
          <a:xfrm>
            <a:off x="3863685" y="4361820"/>
            <a:ext cx="721995" cy="633889"/>
          </a:xfrm>
          <a:prstGeom prst="rect">
            <a:avLst/>
          </a:prstGeom>
        </p:spPr>
        <p:txBody>
          <a:bodyPr lIns="0" tIns="0" rIns="0" bIns="0" rtlCol="0" anchor="t">
            <a:spAutoFit/>
          </a:bodyPr>
          <a:lstStyle/>
          <a:p>
            <a:pPr>
              <a:lnSpc>
                <a:spcPts val="4800"/>
              </a:lnSpc>
            </a:pPr>
            <a:r>
              <a:rPr lang="en-US" sz="5400" b="1" dirty="0">
                <a:solidFill>
                  <a:srgbClr val="7B211E"/>
                </a:solidFill>
                <a:latin typeface="Arial" panose="020B0604020202020204" pitchFamily="34" charset="0"/>
                <a:cs typeface="Arial" panose="020B0604020202020204" pitchFamily="34" charset="0"/>
              </a:rPr>
              <a:t>2.</a:t>
            </a:r>
          </a:p>
        </p:txBody>
      </p:sp>
      <p:sp>
        <p:nvSpPr>
          <p:cNvPr id="7" name="TextBox 7"/>
          <p:cNvSpPr txBox="1"/>
          <p:nvPr/>
        </p:nvSpPr>
        <p:spPr>
          <a:xfrm>
            <a:off x="3891050" y="6172585"/>
            <a:ext cx="721995" cy="633889"/>
          </a:xfrm>
          <a:prstGeom prst="rect">
            <a:avLst/>
          </a:prstGeom>
        </p:spPr>
        <p:txBody>
          <a:bodyPr lIns="0" tIns="0" rIns="0" bIns="0" rtlCol="0" anchor="t">
            <a:spAutoFit/>
          </a:bodyPr>
          <a:lstStyle/>
          <a:p>
            <a:pPr>
              <a:lnSpc>
                <a:spcPts val="4800"/>
              </a:lnSpc>
            </a:pPr>
            <a:r>
              <a:rPr lang="en-US" sz="5400" b="1" dirty="0">
                <a:solidFill>
                  <a:srgbClr val="7B211E"/>
                </a:solidFill>
                <a:latin typeface="Arial" panose="020B0604020202020204" pitchFamily="34" charset="0"/>
                <a:cs typeface="Arial" panose="020B0604020202020204" pitchFamily="34" charset="0"/>
              </a:rPr>
              <a:t>3.</a:t>
            </a:r>
          </a:p>
        </p:txBody>
      </p:sp>
      <p:sp>
        <p:nvSpPr>
          <p:cNvPr id="8" name="TextBox 8"/>
          <p:cNvSpPr txBox="1"/>
          <p:nvPr/>
        </p:nvSpPr>
        <p:spPr>
          <a:xfrm>
            <a:off x="3863685" y="7115073"/>
            <a:ext cx="721995" cy="633889"/>
          </a:xfrm>
          <a:prstGeom prst="rect">
            <a:avLst/>
          </a:prstGeom>
        </p:spPr>
        <p:txBody>
          <a:bodyPr lIns="0" tIns="0" rIns="0" bIns="0" rtlCol="0" anchor="t">
            <a:spAutoFit/>
          </a:bodyPr>
          <a:lstStyle/>
          <a:p>
            <a:pPr>
              <a:lnSpc>
                <a:spcPts val="4800"/>
              </a:lnSpc>
            </a:pPr>
            <a:r>
              <a:rPr lang="en-US" sz="5400" b="1" dirty="0">
                <a:solidFill>
                  <a:srgbClr val="7B211E"/>
                </a:solidFill>
                <a:latin typeface="Arial" panose="020B0604020202020204" pitchFamily="34" charset="0"/>
                <a:cs typeface="Arial" panose="020B0604020202020204" pitchFamily="34" charset="0"/>
              </a:rPr>
              <a:t>4.</a:t>
            </a:r>
          </a:p>
        </p:txBody>
      </p:sp>
      <p:sp>
        <p:nvSpPr>
          <p:cNvPr id="9" name="TextBox 9"/>
          <p:cNvSpPr txBox="1"/>
          <p:nvPr/>
        </p:nvSpPr>
        <p:spPr>
          <a:xfrm>
            <a:off x="4673954" y="3203895"/>
            <a:ext cx="13311448" cy="6349239"/>
          </a:xfrm>
          <a:prstGeom prst="rect">
            <a:avLst/>
          </a:prstGeom>
        </p:spPr>
        <p:txBody>
          <a:bodyPr wrap="square" lIns="0" tIns="0" rIns="0" bIns="0" rtlCol="0" anchor="t">
            <a:spAutoFit/>
          </a:bodyPr>
          <a:lstStyle/>
          <a:p>
            <a:pPr>
              <a:lnSpc>
                <a:spcPct val="150000"/>
              </a:lnSpc>
            </a:pPr>
            <a:r>
              <a:rPr lang="vi-VN" sz="4000" b="1" dirty="0">
                <a:solidFill>
                  <a:srgbClr val="7B211E"/>
                </a:solidFill>
                <a:latin typeface="Arial" panose="020B0604020202020204" pitchFamily="34" charset="0"/>
                <a:cs typeface="Arial" panose="020B0604020202020204" pitchFamily="34" charset="0"/>
              </a:rPr>
              <a:t>Hợp tác với thầy cô trong các hoạt động</a:t>
            </a:r>
          </a:p>
          <a:p>
            <a:pPr>
              <a:lnSpc>
                <a:spcPct val="150000"/>
              </a:lnSpc>
            </a:pPr>
            <a:r>
              <a:rPr lang="vi-VN" sz="4000" b="1" dirty="0">
                <a:solidFill>
                  <a:srgbClr val="7B211E"/>
                </a:solidFill>
                <a:cs typeface="Arial" panose="020B0604020202020204" pitchFamily="34" charset="0"/>
              </a:rPr>
              <a:t>Hiểu và chia sẻ mong đợi của thầy cô đối với học sinh trong học tập </a:t>
            </a:r>
            <a:endParaRPr lang="en-US" sz="4000" b="1" dirty="0">
              <a:solidFill>
                <a:srgbClr val="7B211E"/>
              </a:solidFill>
              <a:latin typeface="Arial" panose="020B0604020202020204" pitchFamily="34" charset="0"/>
              <a:cs typeface="Arial" panose="020B0604020202020204" pitchFamily="34" charset="0"/>
            </a:endParaRPr>
          </a:p>
          <a:p>
            <a:pPr>
              <a:lnSpc>
                <a:spcPct val="150000"/>
              </a:lnSpc>
            </a:pPr>
            <a:r>
              <a:rPr lang="vi-VN" sz="4000" b="1" dirty="0">
                <a:solidFill>
                  <a:srgbClr val="7B211E"/>
                </a:solidFill>
                <a:cs typeface="Arial" panose="020B0604020202020204" pitchFamily="34" charset="0"/>
              </a:rPr>
              <a:t>Hoàn thành nhiệm vụ được thầy cô giao </a:t>
            </a:r>
            <a:endParaRPr lang="en-US" sz="4000" b="1" dirty="0">
              <a:solidFill>
                <a:srgbClr val="7B211E"/>
              </a:solidFill>
              <a:latin typeface="Arial" panose="020B0604020202020204" pitchFamily="34" charset="0"/>
              <a:cs typeface="Arial" panose="020B0604020202020204" pitchFamily="34" charset="0"/>
            </a:endParaRPr>
          </a:p>
          <a:p>
            <a:pPr>
              <a:lnSpc>
                <a:spcPct val="150000"/>
              </a:lnSpc>
            </a:pPr>
            <a:r>
              <a:rPr lang="vi-VN" sz="4000" b="1" dirty="0">
                <a:solidFill>
                  <a:srgbClr val="7B211E"/>
                </a:solidFill>
                <a:cs typeface="Arial" panose="020B0604020202020204" pitchFamily="34" charset="0"/>
              </a:rPr>
              <a:t>Cách thức hợp tác với thầy cô </a:t>
            </a:r>
            <a:endParaRPr lang="en-US" sz="4000" b="1" dirty="0">
              <a:solidFill>
                <a:srgbClr val="7B211E"/>
              </a:solidFill>
              <a:latin typeface="Arial" panose="020B0604020202020204" pitchFamily="34" charset="0"/>
              <a:cs typeface="Arial" panose="020B0604020202020204" pitchFamily="34" charset="0"/>
            </a:endParaRPr>
          </a:p>
          <a:p>
            <a:pPr>
              <a:lnSpc>
                <a:spcPct val="150000"/>
              </a:lnSpc>
            </a:pPr>
            <a:r>
              <a:rPr lang="vi-VN" sz="4000" b="1" dirty="0">
                <a:solidFill>
                  <a:srgbClr val="7B211E"/>
                </a:solidFill>
                <a:cs typeface="Arial" panose="020B0604020202020204" pitchFamily="34" charset="0"/>
              </a:rPr>
              <a:t>Hợp tác với thầy cô để giải quyết các vấn đề nảy sinh </a:t>
            </a:r>
          </a:p>
          <a:p>
            <a:pPr>
              <a:lnSpc>
                <a:spcPct val="150000"/>
              </a:lnSpc>
            </a:pPr>
            <a:r>
              <a:rPr lang="vi-VN" sz="4000" b="1" dirty="0">
                <a:solidFill>
                  <a:srgbClr val="7B211E"/>
                </a:solidFill>
                <a:latin typeface="Arial" panose="020B0604020202020204" pitchFamily="34" charset="0"/>
                <a:cs typeface="Arial" panose="020B0604020202020204" pitchFamily="34" charset="0"/>
              </a:rPr>
              <a:t>Luyện tập hợp tác với thầy cô </a:t>
            </a:r>
            <a:endParaRPr lang="en-US" sz="4000" b="1" dirty="0">
              <a:solidFill>
                <a:srgbClr val="7B211E"/>
              </a:solidFill>
              <a:latin typeface="Arial" panose="020B0604020202020204" pitchFamily="34" charset="0"/>
              <a:cs typeface="Arial" panose="020B0604020202020204" pitchFamily="34" charset="0"/>
            </a:endParaRPr>
          </a:p>
        </p:txBody>
      </p:sp>
      <p:sp>
        <p:nvSpPr>
          <p:cNvPr id="14" name="TextBox 14"/>
          <p:cNvSpPr txBox="1"/>
          <p:nvPr/>
        </p:nvSpPr>
        <p:spPr>
          <a:xfrm>
            <a:off x="3836320" y="8080105"/>
            <a:ext cx="721995" cy="633889"/>
          </a:xfrm>
          <a:prstGeom prst="rect">
            <a:avLst/>
          </a:prstGeom>
        </p:spPr>
        <p:txBody>
          <a:bodyPr lIns="0" tIns="0" rIns="0" bIns="0" rtlCol="0" anchor="t">
            <a:spAutoFit/>
          </a:bodyPr>
          <a:lstStyle/>
          <a:p>
            <a:pPr>
              <a:lnSpc>
                <a:spcPts val="4800"/>
              </a:lnSpc>
            </a:pPr>
            <a:r>
              <a:rPr lang="en-US" sz="5400" b="1" dirty="0">
                <a:solidFill>
                  <a:srgbClr val="7B211E"/>
                </a:solidFill>
                <a:latin typeface="Arial" panose="020B0604020202020204" pitchFamily="34" charset="0"/>
                <a:cs typeface="Arial" panose="020B0604020202020204" pitchFamily="34" charset="0"/>
              </a:rPr>
              <a:t>5.</a:t>
            </a:r>
          </a:p>
        </p:txBody>
      </p:sp>
      <p:grpSp>
        <p:nvGrpSpPr>
          <p:cNvPr id="15" name="Group 15"/>
          <p:cNvGrpSpPr/>
          <p:nvPr/>
        </p:nvGrpSpPr>
        <p:grpSpPr>
          <a:xfrm>
            <a:off x="0" y="0"/>
            <a:ext cx="18288000" cy="2647950"/>
            <a:chOff x="0" y="0"/>
            <a:chExt cx="6186311" cy="895726"/>
          </a:xfrm>
        </p:grpSpPr>
        <p:sp>
          <p:nvSpPr>
            <p:cNvPr id="16" name="Freeform 16"/>
            <p:cNvSpPr/>
            <p:nvPr/>
          </p:nvSpPr>
          <p:spPr>
            <a:xfrm>
              <a:off x="0" y="0"/>
              <a:ext cx="6186311" cy="895726"/>
            </a:xfrm>
            <a:custGeom>
              <a:avLst/>
              <a:gdLst/>
              <a:ahLst/>
              <a:cxnLst/>
              <a:rect l="l" t="t" r="r" b="b"/>
              <a:pathLst>
                <a:path w="6186311" h="895726">
                  <a:moveTo>
                    <a:pt x="0" y="0"/>
                  </a:moveTo>
                  <a:lnTo>
                    <a:pt x="6186311" y="0"/>
                  </a:lnTo>
                  <a:lnTo>
                    <a:pt x="6186311" y="895726"/>
                  </a:lnTo>
                  <a:lnTo>
                    <a:pt x="0" y="895726"/>
                  </a:lnTo>
                  <a:close/>
                </a:path>
              </a:pathLst>
            </a:custGeom>
            <a:solidFill>
              <a:srgbClr val="FFBD59"/>
            </a:solidFill>
          </p:spPr>
        </p:sp>
      </p:grpSp>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9412" r="45694"/>
          <a:stretch>
            <a:fillRect/>
          </a:stretch>
        </p:blipFill>
        <p:spPr>
          <a:xfrm>
            <a:off x="16000755" y="0"/>
            <a:ext cx="1472101" cy="3147948"/>
          </a:xfrm>
          <a:prstGeom prst="rect">
            <a:avLst/>
          </a:prstGeom>
        </p:spPr>
      </p:pic>
      <p:sp>
        <p:nvSpPr>
          <p:cNvPr id="18" name="TextBox 18"/>
          <p:cNvSpPr txBox="1"/>
          <p:nvPr/>
        </p:nvSpPr>
        <p:spPr>
          <a:xfrm>
            <a:off x="3534035" y="859234"/>
            <a:ext cx="11219929" cy="1025922"/>
          </a:xfrm>
          <a:prstGeom prst="rect">
            <a:avLst/>
          </a:prstGeom>
        </p:spPr>
        <p:txBody>
          <a:bodyPr lIns="0" tIns="0" rIns="0" bIns="0" rtlCol="0" anchor="t">
            <a:spAutoFit/>
          </a:bodyPr>
          <a:lstStyle/>
          <a:p>
            <a:pPr marL="0" lvl="0" indent="0" algn="ctr">
              <a:lnSpc>
                <a:spcPts val="8000"/>
              </a:lnSpc>
              <a:spcBef>
                <a:spcPct val="0"/>
              </a:spcBef>
            </a:pPr>
            <a:r>
              <a:rPr lang="vi-VN" sz="7200" b="1" dirty="0">
                <a:solidFill>
                  <a:srgbClr val="FFFFFF"/>
                </a:solidFill>
                <a:latin typeface="Arial" panose="020B0604020202020204" pitchFamily="34" charset="0"/>
                <a:cs typeface="Arial" panose="020B0604020202020204" pitchFamily="34" charset="0"/>
              </a:rPr>
              <a:t>NỘI DUNG BÀI HỌC</a:t>
            </a:r>
            <a:endParaRPr lang="en-US" sz="7200" b="1" dirty="0">
              <a:solidFill>
                <a:srgbClr val="FFFFFF"/>
              </a:solidFill>
              <a:latin typeface="Arial" panose="020B0604020202020204" pitchFamily="34" charset="0"/>
              <a:cs typeface="Arial" panose="020B0604020202020204" pitchFamily="34" charset="0"/>
            </a:endParaRPr>
          </a:p>
        </p:txBody>
      </p:sp>
      <p:pic>
        <p:nvPicPr>
          <p:cNvPr id="20" name="Picture 2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19134"/>
          <a:stretch>
            <a:fillRect/>
          </a:stretch>
        </p:blipFill>
        <p:spPr>
          <a:xfrm>
            <a:off x="0" y="0"/>
            <a:ext cx="2562167" cy="3147948"/>
          </a:xfrm>
          <a:prstGeom prst="rect">
            <a:avLst/>
          </a:prstGeom>
        </p:spPr>
      </p:pic>
      <p:pic>
        <p:nvPicPr>
          <p:cNvPr id="21" name="Picture 2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362200" y="3691772"/>
            <a:ext cx="859735" cy="803852"/>
          </a:xfrm>
          <a:prstGeom prst="rect">
            <a:avLst/>
          </a:prstGeom>
        </p:spPr>
      </p:pic>
      <p:pic>
        <p:nvPicPr>
          <p:cNvPr id="22" name="Picture 2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239082">
            <a:off x="15908631" y="9338042"/>
            <a:ext cx="1656347" cy="542077"/>
          </a:xfrm>
          <a:prstGeom prst="rect">
            <a:avLst/>
          </a:prstGeom>
        </p:spPr>
      </p:pic>
      <p:pic>
        <p:nvPicPr>
          <p:cNvPr id="23" name="Picture 2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745468">
            <a:off x="15335920" y="521769"/>
            <a:ext cx="758111" cy="1279512"/>
          </a:xfrm>
          <a:prstGeom prst="rect">
            <a:avLst/>
          </a:prstGeom>
        </p:spPr>
      </p:pic>
      <p:sp>
        <p:nvSpPr>
          <p:cNvPr id="19" name="TextBox 14">
            <a:extLst>
              <a:ext uri="{FF2B5EF4-FFF2-40B4-BE49-F238E27FC236}">
                <a16:creationId xmlns:a16="http://schemas.microsoft.com/office/drawing/2014/main" id="{212D5BC4-7DE2-4B88-91B7-F44287A3F3CB}"/>
              </a:ext>
            </a:extLst>
          </p:cNvPr>
          <p:cNvSpPr txBox="1"/>
          <p:nvPr/>
        </p:nvSpPr>
        <p:spPr>
          <a:xfrm>
            <a:off x="3858257" y="8939262"/>
            <a:ext cx="721995" cy="619337"/>
          </a:xfrm>
          <a:prstGeom prst="rect">
            <a:avLst/>
          </a:prstGeom>
        </p:spPr>
        <p:txBody>
          <a:bodyPr lIns="0" tIns="0" rIns="0" bIns="0" rtlCol="0" anchor="t">
            <a:spAutoFit/>
          </a:bodyPr>
          <a:lstStyle/>
          <a:p>
            <a:pPr>
              <a:lnSpc>
                <a:spcPts val="4800"/>
              </a:lnSpc>
            </a:pPr>
            <a:r>
              <a:rPr lang="vi-VN" sz="5400" b="1" dirty="0">
                <a:solidFill>
                  <a:srgbClr val="7B211E"/>
                </a:solidFill>
                <a:latin typeface="Arial" panose="020B0604020202020204" pitchFamily="34" charset="0"/>
                <a:cs typeface="Arial" panose="020B0604020202020204" pitchFamily="34" charset="0"/>
              </a:rPr>
              <a:t>6</a:t>
            </a:r>
            <a:r>
              <a:rPr lang="en-US" sz="5400" b="1" dirty="0">
                <a:solidFill>
                  <a:srgbClr val="7B211E"/>
                </a:solidFill>
                <a:latin typeface="Arial" panose="020B0604020202020204" pitchFamily="34" charset="0"/>
                <a:cs typeface="Arial" panose="020B0604020202020204" pitchFamily="34" charset="0"/>
              </a:rPr>
              <a:t>.</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wipe(down)">
                                      <p:cBhvr>
                                        <p:cTn id="15" dur="500"/>
                                        <p:tgtEl>
                                          <p:spTgt spid="9">
                                            <p:txEl>
                                              <p:pRg st="1" end="1"/>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500"/>
                                        <p:tgtEl>
                                          <p:spTgt spid="7"/>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9">
                                            <p:txEl>
                                              <p:pRg st="2" end="2"/>
                                            </p:txEl>
                                          </p:spTgt>
                                        </p:tgtEl>
                                        <p:attrNameLst>
                                          <p:attrName>style.visibility</p:attrName>
                                        </p:attrNameLst>
                                      </p:cBhvr>
                                      <p:to>
                                        <p:strVal val="visible"/>
                                      </p:to>
                                    </p:set>
                                    <p:animEffect transition="in" filter="wheel(1)">
                                      <p:cBhvr>
                                        <p:cTn id="26" dur="500"/>
                                        <p:tgtEl>
                                          <p:spTgt spid="9">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Effect transition="in" filter="randombar(horizontal)">
                                      <p:cBhvr>
                                        <p:cTn id="31" dur="500"/>
                                        <p:tgtEl>
                                          <p:spTgt spid="9">
                                            <p:txEl>
                                              <p:pRg st="3" end="3"/>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9">
                                            <p:txEl>
                                              <p:pRg st="4" end="4"/>
                                            </p:txEl>
                                          </p:spTgt>
                                        </p:tgtEl>
                                        <p:attrNameLst>
                                          <p:attrName>style.visibility</p:attrName>
                                        </p:attrNameLst>
                                      </p:cBhvr>
                                      <p:to>
                                        <p:strVal val="visible"/>
                                      </p:to>
                                    </p:set>
                                    <p:animEffect transition="in" filter="barn(inVertical)">
                                      <p:cBhvr>
                                        <p:cTn id="39" dur="500"/>
                                        <p:tgtEl>
                                          <p:spTgt spid="9">
                                            <p:txEl>
                                              <p:pRg st="4" end="4"/>
                                            </p:txEl>
                                          </p:spTgt>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9">
                                            <p:txEl>
                                              <p:pRg st="5" end="5"/>
                                            </p:txEl>
                                          </p:spTgt>
                                        </p:tgtEl>
                                        <p:attrNameLst>
                                          <p:attrName>style.visibility</p:attrName>
                                        </p:attrNameLst>
                                      </p:cBhvr>
                                      <p:to>
                                        <p:strVal val="visible"/>
                                      </p:to>
                                    </p:set>
                                    <p:anim calcmode="lin" valueType="num">
                                      <p:cBhvr>
                                        <p:cTn id="47" dur="500" fill="hold"/>
                                        <p:tgtEl>
                                          <p:spTgt spid="9">
                                            <p:txEl>
                                              <p:pRg st="5" end="5"/>
                                            </p:txEl>
                                          </p:spTgt>
                                        </p:tgtEl>
                                        <p:attrNameLst>
                                          <p:attrName>ppt_w</p:attrName>
                                        </p:attrNameLst>
                                      </p:cBhvr>
                                      <p:tavLst>
                                        <p:tav tm="0">
                                          <p:val>
                                            <p:fltVal val="0"/>
                                          </p:val>
                                        </p:tav>
                                        <p:tav tm="100000">
                                          <p:val>
                                            <p:strVal val="#ppt_w"/>
                                          </p:val>
                                        </p:tav>
                                      </p:tavLst>
                                    </p:anim>
                                    <p:anim calcmode="lin" valueType="num">
                                      <p:cBhvr>
                                        <p:cTn id="48" dur="500" fill="hold"/>
                                        <p:tgtEl>
                                          <p:spTgt spid="9">
                                            <p:txEl>
                                              <p:pRg st="5" end="5"/>
                                            </p:txEl>
                                          </p:spTgt>
                                        </p:tgtEl>
                                        <p:attrNameLst>
                                          <p:attrName>ppt_h</p:attrName>
                                        </p:attrNameLst>
                                      </p:cBhvr>
                                      <p:tavLst>
                                        <p:tav tm="0">
                                          <p:val>
                                            <p:fltVal val="0"/>
                                          </p:val>
                                        </p:tav>
                                        <p:tav tm="100000">
                                          <p:val>
                                            <p:strVal val="#ppt_h"/>
                                          </p:val>
                                        </p:tav>
                                      </p:tavLst>
                                    </p:anim>
                                    <p:animEffect transition="in" filter="fade">
                                      <p:cBhvr>
                                        <p:cTn id="49" dur="500"/>
                                        <p:tgtEl>
                                          <p:spTgt spid="9">
                                            <p:txEl>
                                              <p:pRg st="5" end="5"/>
                                            </p:txEl>
                                          </p:spTgt>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500" fill="hold"/>
                                        <p:tgtEl>
                                          <p:spTgt spid="19"/>
                                        </p:tgtEl>
                                        <p:attrNameLst>
                                          <p:attrName>ppt_w</p:attrName>
                                        </p:attrNameLst>
                                      </p:cBhvr>
                                      <p:tavLst>
                                        <p:tav tm="0">
                                          <p:val>
                                            <p:fltVal val="0"/>
                                          </p:val>
                                        </p:tav>
                                        <p:tav tm="100000">
                                          <p:val>
                                            <p:strVal val="#ppt_w"/>
                                          </p:val>
                                        </p:tav>
                                      </p:tavLst>
                                    </p:anim>
                                    <p:anim calcmode="lin" valueType="num">
                                      <p:cBhvr>
                                        <p:cTn id="53" dur="500" fill="hold"/>
                                        <p:tgtEl>
                                          <p:spTgt spid="19"/>
                                        </p:tgtEl>
                                        <p:attrNameLst>
                                          <p:attrName>ppt_h</p:attrName>
                                        </p:attrNameLst>
                                      </p:cBhvr>
                                      <p:tavLst>
                                        <p:tav tm="0">
                                          <p:val>
                                            <p:fltVal val="0"/>
                                          </p:val>
                                        </p:tav>
                                        <p:tav tm="100000">
                                          <p:val>
                                            <p:strVal val="#ppt_h"/>
                                          </p:val>
                                        </p:tav>
                                      </p:tavLst>
                                    </p:anim>
                                    <p:animEffect transition="in" filter="fade">
                                      <p:cBhvr>
                                        <p:cTn id="5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bldP spid="6" grpId="0" uiExpand="1"/>
      <p:bldP spid="7" grpId="0" uiExpand="1"/>
      <p:bldP spid="8" grpId="0" uiExpand="1"/>
      <p:bldP spid="9" grpId="0" uiExpand="1" build="p"/>
      <p:bldP spid="14" grpId="0" uiExpand="1"/>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788129" y="2664084"/>
            <a:ext cx="7363894" cy="8078419"/>
          </a:xfrm>
          <a:prstGeom prst="rect">
            <a:avLst/>
          </a:prstGeom>
        </p:spPr>
      </p:pic>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799383">
            <a:off x="15762574" y="-518369"/>
            <a:ext cx="2975188" cy="2818990"/>
          </a:xfrm>
          <a:prstGeom prst="rect">
            <a:avLst/>
          </a:prstGeom>
        </p:spPr>
      </p:pic>
      <p:sp>
        <p:nvSpPr>
          <p:cNvPr id="24" name="TextBox 23">
            <a:extLst>
              <a:ext uri="{FF2B5EF4-FFF2-40B4-BE49-F238E27FC236}">
                <a16:creationId xmlns:a16="http://schemas.microsoft.com/office/drawing/2014/main" id="{294FCB47-8675-4EF3-8A5B-74B5999D3316}"/>
              </a:ext>
            </a:extLst>
          </p:cNvPr>
          <p:cNvSpPr txBox="1"/>
          <p:nvPr/>
        </p:nvSpPr>
        <p:spPr>
          <a:xfrm>
            <a:off x="3961887" y="311622"/>
            <a:ext cx="10345960" cy="1427570"/>
          </a:xfrm>
          <a:prstGeom prst="rect">
            <a:avLst/>
          </a:prstGeom>
          <a:noFill/>
        </p:spPr>
        <p:txBody>
          <a:bodyPr wrap="square">
            <a:spAutoFit/>
          </a:bodyPr>
          <a:lstStyle/>
          <a:p>
            <a:pPr algn="ctr">
              <a:lnSpc>
                <a:spcPct val="150000"/>
              </a:lnSpc>
            </a:pPr>
            <a:r>
              <a:rPr lang="vi-VN" sz="6600" b="1"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HƯỚNG DẪN VỀ NHÀ </a:t>
            </a:r>
            <a:endParaRPr lang="en-US" sz="6600" dirty="0">
              <a:solidFill>
                <a:schemeClr val="accent6">
                  <a:lumMod val="50000"/>
                </a:schemeClr>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3FE5A3EF-A737-47E2-9B45-5AD8687BAB07}"/>
              </a:ext>
            </a:extLst>
          </p:cNvPr>
          <p:cNvSpPr txBox="1"/>
          <p:nvPr/>
        </p:nvSpPr>
        <p:spPr>
          <a:xfrm>
            <a:off x="10140840" y="6814388"/>
            <a:ext cx="6658472" cy="3029997"/>
          </a:xfrm>
          <a:prstGeom prst="rect">
            <a:avLst/>
          </a:prstGeom>
          <a:noFill/>
        </p:spPr>
        <p:txBody>
          <a:bodyPr wrap="square">
            <a:spAutoFit/>
          </a:bodyPr>
          <a:lstStyle/>
          <a:p>
            <a:pPr algn="ctr">
              <a:lnSpc>
                <a:spcPct val="150000"/>
              </a:lnSpc>
            </a:pPr>
            <a:r>
              <a:rPr lang="vi-VN" sz="4400" dirty="0"/>
              <a:t> Giới thiệu được các truyền thống tự hào của địa phương mình</a:t>
            </a:r>
            <a:endParaRPr lang="en-US" sz="4400" dirty="0"/>
          </a:p>
        </p:txBody>
      </p:sp>
      <p:grpSp>
        <p:nvGrpSpPr>
          <p:cNvPr id="27" name="Group 26">
            <a:extLst>
              <a:ext uri="{FF2B5EF4-FFF2-40B4-BE49-F238E27FC236}">
                <a16:creationId xmlns:a16="http://schemas.microsoft.com/office/drawing/2014/main" id="{5F964B69-B2EF-4795-A0B7-A7DCF8A76CCA}"/>
              </a:ext>
            </a:extLst>
          </p:cNvPr>
          <p:cNvGrpSpPr/>
          <p:nvPr/>
        </p:nvGrpSpPr>
        <p:grpSpPr>
          <a:xfrm>
            <a:off x="1117712" y="2886273"/>
            <a:ext cx="7363894" cy="7856230"/>
            <a:chOff x="1117712" y="2886273"/>
            <a:chExt cx="7363894" cy="785623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7712" y="2886273"/>
              <a:ext cx="7363894" cy="7856230"/>
            </a:xfrm>
            <a:prstGeom prst="rect">
              <a:avLst/>
            </a:prstGeom>
          </p:spPr>
        </p:pic>
        <p:sp>
          <p:nvSpPr>
            <p:cNvPr id="25" name="TextBox 24">
              <a:extLst>
                <a:ext uri="{FF2B5EF4-FFF2-40B4-BE49-F238E27FC236}">
                  <a16:creationId xmlns:a16="http://schemas.microsoft.com/office/drawing/2014/main" id="{296867FF-2C7C-48E0-B563-C21F8753B643}"/>
                </a:ext>
              </a:extLst>
            </p:cNvPr>
            <p:cNvSpPr txBox="1"/>
            <p:nvPr/>
          </p:nvSpPr>
          <p:spPr>
            <a:xfrm>
              <a:off x="1603109" y="3384057"/>
              <a:ext cx="6273643" cy="1998176"/>
            </a:xfrm>
            <a:prstGeom prst="rect">
              <a:avLst/>
            </a:prstGeom>
            <a:noFill/>
          </p:spPr>
          <p:txBody>
            <a:bodyPr wrap="square">
              <a:spAutoFit/>
            </a:bodyPr>
            <a:lstStyle/>
            <a:p>
              <a:pPr lvl="0" algn="ctr">
                <a:lnSpc>
                  <a:spcPct val="150000"/>
                </a:lnSpc>
                <a:spcAft>
                  <a:spcPts val="1000"/>
                </a:spcAft>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Soạn bài: </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Tiếp nối truyền thống quê hương</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6146" name="Picture 2" descr="Little girl and boy help grandfather bring shopping bags cartoon vector  illustration. Download a Free Pr… | Helping kids, Story books  illustrations, Cartoons vector">
              <a:extLst>
                <a:ext uri="{FF2B5EF4-FFF2-40B4-BE49-F238E27FC236}">
                  <a16:creationId xmlns:a16="http://schemas.microsoft.com/office/drawing/2014/main" id="{6343552A-1650-4D18-819A-FEC895D07FF7}"/>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14629"/>
            <a:stretch/>
          </p:blipFill>
          <p:spPr bwMode="auto">
            <a:xfrm>
              <a:off x="2190988" y="5168740"/>
              <a:ext cx="5481534" cy="5053970"/>
            </a:xfrm>
            <a:prstGeom prst="rect">
              <a:avLst/>
            </a:prstGeom>
            <a:noFill/>
            <a:extLst>
              <a:ext uri="{909E8E84-426E-40DD-AFC4-6F175D3DCCD1}">
                <a14:hiddenFill xmlns:a14="http://schemas.microsoft.com/office/drawing/2010/main">
                  <a:solidFill>
                    <a:srgbClr val="FFFFFF"/>
                  </a:solidFill>
                </a14:hiddenFill>
              </a:ext>
            </a:extLst>
          </p:spPr>
        </p:pic>
      </p:grpSp>
      <p:pic>
        <p:nvPicPr>
          <p:cNvPr id="6150" name="Picture 6" descr="Bạn đang Sống ở đâu Bằng Tiếng Anh">
            <a:extLst>
              <a:ext uri="{FF2B5EF4-FFF2-40B4-BE49-F238E27FC236}">
                <a16:creationId xmlns:a16="http://schemas.microsoft.com/office/drawing/2014/main" id="{569C7C51-ACEB-438B-8A44-DDBC56676560}"/>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54723" y="3416107"/>
            <a:ext cx="5430706" cy="362047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35844"/>
          <a:stretch>
            <a:fillRect/>
          </a:stretch>
        </p:blipFill>
        <p:spPr>
          <a:xfrm rot="-9059590">
            <a:off x="-943788" y="7361049"/>
            <a:ext cx="2644675" cy="831952"/>
          </a:xfrm>
          <a:prstGeom prst="rect">
            <a:avLst/>
          </a:prstGeom>
        </p:spPr>
      </p:pic>
      <p:pic>
        <p:nvPicPr>
          <p:cNvPr id="21" name="Picture 2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629658">
            <a:off x="54799" y="8934867"/>
            <a:ext cx="2125827" cy="1240710"/>
          </a:xfrm>
          <a:prstGeom prst="rect">
            <a:avLst/>
          </a:prstGeom>
        </p:spPr>
      </p:pic>
      <p:pic>
        <p:nvPicPr>
          <p:cNvPr id="23" name="Picture 2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227061">
            <a:off x="7807578" y="4384933"/>
            <a:ext cx="2654578" cy="868771"/>
          </a:xfrm>
          <a:prstGeom prst="rect">
            <a:avLst/>
          </a:prstGeom>
        </p:spPr>
      </p:pic>
    </p:spTree>
    <p:extLst>
      <p:ext uri="{BB962C8B-B14F-4D97-AF65-F5344CB8AC3E}">
        <p14:creationId xmlns:p14="http://schemas.microsoft.com/office/powerpoint/2010/main" val="317124279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1)">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150"/>
                                        </p:tgtEl>
                                        <p:attrNameLst>
                                          <p:attrName>style.visibility</p:attrName>
                                        </p:attrNameLst>
                                      </p:cBhvr>
                                      <p:to>
                                        <p:strVal val="visible"/>
                                      </p:to>
                                    </p:set>
                                    <p:animEffect transition="in" filter="randombar(horizontal)">
                                      <p:cBhvr>
                                        <p:cTn id="12" dur="500"/>
                                        <p:tgtEl>
                                          <p:spTgt spid="615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143500"/>
            <a:chOff x="0" y="0"/>
            <a:chExt cx="6186311" cy="1739900"/>
          </a:xfrm>
        </p:grpSpPr>
        <p:sp>
          <p:nvSpPr>
            <p:cNvPr id="3" name="Freeform 3"/>
            <p:cNvSpPr/>
            <p:nvPr/>
          </p:nvSpPr>
          <p:spPr>
            <a:xfrm>
              <a:off x="0" y="0"/>
              <a:ext cx="6186311" cy="1739900"/>
            </a:xfrm>
            <a:custGeom>
              <a:avLst/>
              <a:gdLst/>
              <a:ahLst/>
              <a:cxnLst/>
              <a:rect l="l" t="t" r="r" b="b"/>
              <a:pathLst>
                <a:path w="6186311" h="1739900">
                  <a:moveTo>
                    <a:pt x="0" y="0"/>
                  </a:moveTo>
                  <a:lnTo>
                    <a:pt x="6186311" y="0"/>
                  </a:lnTo>
                  <a:lnTo>
                    <a:pt x="6186311" y="1739900"/>
                  </a:lnTo>
                  <a:lnTo>
                    <a:pt x="0" y="1739900"/>
                  </a:lnTo>
                  <a:close/>
                </a:path>
              </a:pathLst>
            </a:custGeom>
            <a:solidFill>
              <a:srgbClr val="FFBD59"/>
            </a:solidFill>
          </p:spPr>
        </p:sp>
      </p:grpSp>
      <p:pic>
        <p:nvPicPr>
          <p:cNvPr id="4" name="Picture 4"/>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2938" b="26406"/>
          <a:stretch/>
        </p:blipFill>
        <p:spPr>
          <a:xfrm>
            <a:off x="2095244" y="20704"/>
            <a:ext cx="14128083" cy="9182100"/>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5457">
            <a:off x="788880" y="3209819"/>
            <a:ext cx="649653" cy="618795"/>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3085"/>
          <a:stretch>
            <a:fillRect/>
          </a:stretch>
        </p:blipFill>
        <p:spPr>
          <a:xfrm>
            <a:off x="0" y="7997412"/>
            <a:ext cx="4190488" cy="2289588"/>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816711" y="7422676"/>
            <a:ext cx="2654578" cy="868771"/>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5585">
            <a:off x="16226189" y="2439963"/>
            <a:ext cx="906118" cy="1529312"/>
          </a:xfrm>
          <a:prstGeom prst="rect">
            <a:avLst/>
          </a:prstGeom>
        </p:spPr>
      </p:pic>
      <p:sp>
        <p:nvSpPr>
          <p:cNvPr id="14" name="TextBox 13">
            <a:extLst>
              <a:ext uri="{FF2B5EF4-FFF2-40B4-BE49-F238E27FC236}">
                <a16:creationId xmlns:a16="http://schemas.microsoft.com/office/drawing/2014/main" id="{C7594E8A-C226-4707-9CF3-0F531A75F3EC}"/>
              </a:ext>
            </a:extLst>
          </p:cNvPr>
          <p:cNvSpPr txBox="1"/>
          <p:nvPr/>
        </p:nvSpPr>
        <p:spPr>
          <a:xfrm>
            <a:off x="1971113" y="3116128"/>
            <a:ext cx="14554200" cy="3557512"/>
          </a:xfrm>
          <a:prstGeom prst="rect">
            <a:avLst/>
          </a:prstGeom>
          <a:noFill/>
        </p:spPr>
        <p:txBody>
          <a:bodyPr wrap="square" rtlCol="0">
            <a:spAutoFit/>
          </a:bodyPr>
          <a:lstStyle/>
          <a:p>
            <a:pPr algn="ctr">
              <a:lnSpc>
                <a:spcPct val="150000"/>
              </a:lnSpc>
              <a:defRPr/>
            </a:pPr>
            <a:r>
              <a:rPr lang="vi-VN" sz="8000" b="1" kern="0" dirty="0">
                <a:solidFill>
                  <a:srgbClr val="993825"/>
                </a:solidFill>
                <a:latin typeface="Arial"/>
                <a:cs typeface="Arial"/>
                <a:sym typeface="Arial"/>
              </a:rPr>
              <a:t>HẸN GẶP LẠI CÁC EM TRONG TIẾT HỌC SAU</a:t>
            </a:r>
            <a:r>
              <a:rPr lang="en-US" sz="8000" b="1" kern="0" dirty="0">
                <a:solidFill>
                  <a:srgbClr val="993825"/>
                </a:solidFill>
                <a:latin typeface="Arial"/>
                <a:cs typeface="Arial"/>
                <a:sym typeface="Arial"/>
              </a:rPr>
              <a:t>!</a:t>
            </a:r>
          </a:p>
        </p:txBody>
      </p:sp>
      <p:pic>
        <p:nvPicPr>
          <p:cNvPr id="15" name="Picture 3">
            <a:extLst>
              <a:ext uri="{FF2B5EF4-FFF2-40B4-BE49-F238E27FC236}">
                <a16:creationId xmlns:a16="http://schemas.microsoft.com/office/drawing/2014/main" id="{82F17DF1-3EA1-4C06-B03B-713BD8491986}"/>
              </a:ext>
            </a:extLst>
          </p:cNvPr>
          <p:cNvPicPr>
            <a:picLocks noChangeAspect="1"/>
          </p:cNvPicPr>
          <p:nvPr/>
        </p:nvPicPr>
        <p:blipFill>
          <a:blip r:embed="rId12"/>
          <a:srcRect/>
          <a:stretch>
            <a:fillRect/>
          </a:stretch>
        </p:blipFill>
        <p:spPr>
          <a:xfrm rot="20936378">
            <a:off x="12503484" y="6862448"/>
            <a:ext cx="3870836" cy="2927320"/>
          </a:xfrm>
          <a:prstGeom prst="rect">
            <a:avLst/>
          </a:prstGeom>
        </p:spPr>
      </p:pic>
    </p:spTree>
  </p:cSld>
  <p:clrMapOvr>
    <a:masterClrMapping/>
  </p:clrMapOvr>
  <p:transition spd="slow">
    <p:comb/>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BD59"/>
        </a:solidFill>
        <a:effectLst/>
      </p:bgPr>
    </p:bg>
    <p:spTree>
      <p:nvGrpSpPr>
        <p:cNvPr id="1" name=""/>
        <p:cNvGrpSpPr/>
        <p:nvPr/>
      </p:nvGrpSpPr>
      <p:grpSpPr>
        <a:xfrm>
          <a:off x="0" y="0"/>
          <a:ext cx="0" cy="0"/>
          <a:chOff x="0" y="0"/>
          <a:chExt cx="0" cy="0"/>
        </a:xfrm>
      </p:grpSpPr>
      <p:sp>
        <p:nvSpPr>
          <p:cNvPr id="2" name="TextBox 2"/>
          <p:cNvSpPr txBox="1"/>
          <p:nvPr/>
        </p:nvSpPr>
        <p:spPr>
          <a:xfrm>
            <a:off x="5031594" y="1205637"/>
            <a:ext cx="11556820" cy="2884187"/>
          </a:xfrm>
          <a:prstGeom prst="rect">
            <a:avLst/>
          </a:prstGeom>
        </p:spPr>
        <p:txBody>
          <a:bodyPr wrap="square" lIns="0" tIns="0" rIns="0" bIns="0" rtlCol="0" anchor="t">
            <a:spAutoFit/>
          </a:bodyPr>
          <a:lstStyle/>
          <a:p>
            <a:pPr algn="ctr">
              <a:lnSpc>
                <a:spcPct val="150000"/>
              </a:lnSpc>
              <a:spcBef>
                <a:spcPts val="600"/>
              </a:spcBef>
              <a:spcAft>
                <a:spcPts val="1000"/>
              </a:spcAft>
            </a:pPr>
            <a:r>
              <a:rPr lang="en-US" sz="6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HỢP TÁC VỚI THẦY CÔ TRONG CÁC HOẠT ĐỘNG</a:t>
            </a:r>
            <a:endParaRPr lang="en-US" sz="6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05059">
            <a:off x="405222" y="7671255"/>
            <a:ext cx="2638689" cy="229052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7409"/>
          <a:stretch>
            <a:fillRect/>
          </a:stretch>
        </p:blipFill>
        <p:spPr>
          <a:xfrm>
            <a:off x="14888829" y="0"/>
            <a:ext cx="3399171" cy="171615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72101">
            <a:off x="8193437" y="961719"/>
            <a:ext cx="1958314" cy="640903"/>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38084">
            <a:off x="1060310" y="6494822"/>
            <a:ext cx="2394877" cy="3084737"/>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872123" y="8264436"/>
            <a:ext cx="1097730" cy="1026378"/>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05585">
            <a:off x="17345368" y="4358905"/>
            <a:ext cx="614106" cy="1036466"/>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29151" y="676740"/>
            <a:ext cx="3883356" cy="4254673"/>
          </a:xfrm>
          <a:prstGeom prst="rect">
            <a:avLst/>
          </a:prstGeom>
        </p:spPr>
      </p:pic>
      <p:sp>
        <p:nvSpPr>
          <p:cNvPr id="10" name="TextBox 10"/>
          <p:cNvSpPr txBox="1"/>
          <p:nvPr/>
        </p:nvSpPr>
        <p:spPr>
          <a:xfrm>
            <a:off x="929151" y="1768676"/>
            <a:ext cx="3883356" cy="2321148"/>
          </a:xfrm>
          <a:prstGeom prst="rect">
            <a:avLst/>
          </a:prstGeom>
        </p:spPr>
        <p:txBody>
          <a:bodyPr lIns="0" tIns="0" rIns="0" bIns="0" rtlCol="0" anchor="t">
            <a:spAutoFit/>
          </a:bodyPr>
          <a:lstStyle/>
          <a:p>
            <a:pPr marL="0" lvl="0" indent="0" algn="ctr">
              <a:lnSpc>
                <a:spcPts val="18125"/>
              </a:lnSpc>
              <a:spcBef>
                <a:spcPct val="0"/>
              </a:spcBef>
            </a:pPr>
            <a:r>
              <a:rPr lang="en-US" sz="18125" b="1" dirty="0">
                <a:solidFill>
                  <a:srgbClr val="F46E16"/>
                </a:solidFill>
                <a:latin typeface="Arial" panose="020B0604020202020204" pitchFamily="34" charset="0"/>
                <a:cs typeface="Arial" panose="020B0604020202020204" pitchFamily="34" charset="0"/>
              </a:rPr>
              <a:t>01</a:t>
            </a:r>
          </a:p>
        </p:txBody>
      </p:sp>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6881246" y="3396288"/>
            <a:ext cx="1113922" cy="992403"/>
          </a:xfrm>
          <a:prstGeom prst="rect">
            <a:avLst/>
          </a:prstGeom>
        </p:spPr>
      </p:pic>
      <p:pic>
        <p:nvPicPr>
          <p:cNvPr id="1028" name="Picture 4" descr="Music Teacher Cartoon Images – Browse 1,518 Stock Photos, Vectors, and  Video | Adobe Stock">
            <a:extLst>
              <a:ext uri="{FF2B5EF4-FFF2-40B4-BE49-F238E27FC236}">
                <a16:creationId xmlns:a16="http://schemas.microsoft.com/office/drawing/2014/main" id="{42843D3F-A220-4B0E-918B-B4CC6013046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061490" y="4894227"/>
            <a:ext cx="5996125" cy="444157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37" name="Google Shape;892;p38">
            <a:extLst>
              <a:ext uri="{FF2B5EF4-FFF2-40B4-BE49-F238E27FC236}">
                <a16:creationId xmlns:a16="http://schemas.microsoft.com/office/drawing/2014/main" id="{41BBACC1-C7C5-46B5-810F-8D11A54C14F8}"/>
              </a:ext>
            </a:extLst>
          </p:cNvPr>
          <p:cNvGrpSpPr/>
          <p:nvPr/>
        </p:nvGrpSpPr>
        <p:grpSpPr>
          <a:xfrm>
            <a:off x="6063203" y="7502726"/>
            <a:ext cx="1634913" cy="1777046"/>
            <a:chOff x="-247636" y="1953903"/>
            <a:chExt cx="1634913" cy="1777046"/>
          </a:xfrm>
        </p:grpSpPr>
        <p:sp>
          <p:nvSpPr>
            <p:cNvPr id="38" name="Google Shape;893;p38">
              <a:extLst>
                <a:ext uri="{FF2B5EF4-FFF2-40B4-BE49-F238E27FC236}">
                  <a16:creationId xmlns:a16="http://schemas.microsoft.com/office/drawing/2014/main" id="{602D8AE5-8A21-4737-A114-277C44F3D893}"/>
                </a:ext>
              </a:extLst>
            </p:cNvPr>
            <p:cNvSpPr/>
            <p:nvPr/>
          </p:nvSpPr>
          <p:spPr>
            <a:xfrm rot="629535">
              <a:off x="-117768" y="2066135"/>
              <a:ext cx="1375178" cy="1552583"/>
            </a:xfrm>
            <a:custGeom>
              <a:avLst/>
              <a:gdLst/>
              <a:ahLst/>
              <a:cxnLst/>
              <a:rect l="l" t="t" r="r" b="b"/>
              <a:pathLst>
                <a:path w="29836" h="33685" extrusionOk="0">
                  <a:moveTo>
                    <a:pt x="17867" y="0"/>
                  </a:moveTo>
                  <a:cubicBezTo>
                    <a:pt x="17431" y="0"/>
                    <a:pt x="16986" y="102"/>
                    <a:pt x="16580" y="292"/>
                  </a:cubicBezTo>
                  <a:cubicBezTo>
                    <a:pt x="15903" y="609"/>
                    <a:pt x="15423" y="1100"/>
                    <a:pt x="15004" y="1581"/>
                  </a:cubicBezTo>
                  <a:cubicBezTo>
                    <a:pt x="14184" y="2523"/>
                    <a:pt x="13482" y="3559"/>
                    <a:pt x="12906" y="4672"/>
                  </a:cubicBezTo>
                  <a:cubicBezTo>
                    <a:pt x="12734" y="4500"/>
                    <a:pt x="12526" y="4351"/>
                    <a:pt x="12272" y="4240"/>
                  </a:cubicBezTo>
                  <a:cubicBezTo>
                    <a:pt x="12005" y="4123"/>
                    <a:pt x="11715" y="4065"/>
                    <a:pt x="11410" y="4065"/>
                  </a:cubicBezTo>
                  <a:cubicBezTo>
                    <a:pt x="11086" y="4065"/>
                    <a:pt x="10753" y="4131"/>
                    <a:pt x="10393" y="4265"/>
                  </a:cubicBezTo>
                  <a:cubicBezTo>
                    <a:pt x="9353" y="4652"/>
                    <a:pt x="8471" y="5388"/>
                    <a:pt x="7773" y="6452"/>
                  </a:cubicBezTo>
                  <a:cubicBezTo>
                    <a:pt x="7248" y="7252"/>
                    <a:pt x="6835" y="8228"/>
                    <a:pt x="6542" y="9352"/>
                  </a:cubicBezTo>
                  <a:cubicBezTo>
                    <a:pt x="6413" y="9845"/>
                    <a:pt x="6307" y="10345"/>
                    <a:pt x="6222" y="10849"/>
                  </a:cubicBezTo>
                  <a:cubicBezTo>
                    <a:pt x="5664" y="10504"/>
                    <a:pt x="5018" y="10308"/>
                    <a:pt x="4386" y="10308"/>
                  </a:cubicBezTo>
                  <a:cubicBezTo>
                    <a:pt x="3758" y="10308"/>
                    <a:pt x="3171" y="10498"/>
                    <a:pt x="2690" y="10860"/>
                  </a:cubicBezTo>
                  <a:cubicBezTo>
                    <a:pt x="2293" y="11159"/>
                    <a:pt x="2031" y="11520"/>
                    <a:pt x="1828" y="11834"/>
                  </a:cubicBezTo>
                  <a:cubicBezTo>
                    <a:pt x="1107" y="12953"/>
                    <a:pt x="631" y="14252"/>
                    <a:pt x="419" y="15700"/>
                  </a:cubicBezTo>
                  <a:cubicBezTo>
                    <a:pt x="231" y="16973"/>
                    <a:pt x="250" y="18322"/>
                    <a:pt x="473" y="19710"/>
                  </a:cubicBezTo>
                  <a:cubicBezTo>
                    <a:pt x="886" y="22256"/>
                    <a:pt x="1884" y="24585"/>
                    <a:pt x="2850" y="26838"/>
                  </a:cubicBezTo>
                  <a:cubicBezTo>
                    <a:pt x="2915" y="26991"/>
                    <a:pt x="2998" y="27162"/>
                    <a:pt x="3092" y="27337"/>
                  </a:cubicBezTo>
                  <a:cubicBezTo>
                    <a:pt x="2962" y="27518"/>
                    <a:pt x="2835" y="27700"/>
                    <a:pt x="2711" y="27875"/>
                  </a:cubicBezTo>
                  <a:cubicBezTo>
                    <a:pt x="2710" y="27876"/>
                    <a:pt x="2705" y="27881"/>
                    <a:pt x="2705" y="27881"/>
                  </a:cubicBezTo>
                  <a:cubicBezTo>
                    <a:pt x="2248" y="28545"/>
                    <a:pt x="1879" y="29100"/>
                    <a:pt x="1576" y="29581"/>
                  </a:cubicBezTo>
                  <a:cubicBezTo>
                    <a:pt x="1319" y="29984"/>
                    <a:pt x="945" y="30593"/>
                    <a:pt x="661" y="31090"/>
                  </a:cubicBezTo>
                  <a:lnTo>
                    <a:pt x="381" y="31584"/>
                  </a:lnTo>
                  <a:cubicBezTo>
                    <a:pt x="1" y="32251"/>
                    <a:pt x="231" y="33107"/>
                    <a:pt x="894" y="33494"/>
                  </a:cubicBezTo>
                  <a:cubicBezTo>
                    <a:pt x="1108" y="33619"/>
                    <a:pt x="1354" y="33684"/>
                    <a:pt x="1601" y="33684"/>
                  </a:cubicBezTo>
                  <a:cubicBezTo>
                    <a:pt x="2100" y="33684"/>
                    <a:pt x="2566" y="33416"/>
                    <a:pt x="2816" y="32986"/>
                  </a:cubicBezTo>
                  <a:cubicBezTo>
                    <a:pt x="3524" y="31771"/>
                    <a:pt x="4288" y="30590"/>
                    <a:pt x="5092" y="29471"/>
                  </a:cubicBezTo>
                  <a:cubicBezTo>
                    <a:pt x="6075" y="30092"/>
                    <a:pt x="7147" y="30585"/>
                    <a:pt x="8287" y="30940"/>
                  </a:cubicBezTo>
                  <a:cubicBezTo>
                    <a:pt x="9638" y="31360"/>
                    <a:pt x="11042" y="31573"/>
                    <a:pt x="12457" y="31573"/>
                  </a:cubicBezTo>
                  <a:cubicBezTo>
                    <a:pt x="14006" y="31573"/>
                    <a:pt x="15509" y="31319"/>
                    <a:pt x="16929" y="30817"/>
                  </a:cubicBezTo>
                  <a:cubicBezTo>
                    <a:pt x="17592" y="30583"/>
                    <a:pt x="18134" y="30310"/>
                    <a:pt x="18585" y="29981"/>
                  </a:cubicBezTo>
                  <a:cubicBezTo>
                    <a:pt x="19243" y="29502"/>
                    <a:pt x="19693" y="28914"/>
                    <a:pt x="19924" y="28231"/>
                  </a:cubicBezTo>
                  <a:cubicBezTo>
                    <a:pt x="20172" y="27496"/>
                    <a:pt x="20143" y="26693"/>
                    <a:pt x="19839" y="25911"/>
                  </a:cubicBezTo>
                  <a:cubicBezTo>
                    <a:pt x="19703" y="25559"/>
                    <a:pt x="19511" y="25219"/>
                    <a:pt x="19276" y="24907"/>
                  </a:cubicBezTo>
                  <a:cubicBezTo>
                    <a:pt x="20308" y="24686"/>
                    <a:pt x="21327" y="24372"/>
                    <a:pt x="22318" y="23969"/>
                  </a:cubicBezTo>
                  <a:cubicBezTo>
                    <a:pt x="23229" y="23599"/>
                    <a:pt x="24379" y="23042"/>
                    <a:pt x="25201" y="22008"/>
                  </a:cubicBezTo>
                  <a:cubicBezTo>
                    <a:pt x="25637" y="21457"/>
                    <a:pt x="25939" y="20781"/>
                    <a:pt x="26049" y="20101"/>
                  </a:cubicBezTo>
                  <a:cubicBezTo>
                    <a:pt x="26179" y="19305"/>
                    <a:pt x="26053" y="18541"/>
                    <a:pt x="25689" y="17885"/>
                  </a:cubicBezTo>
                  <a:cubicBezTo>
                    <a:pt x="25584" y="17696"/>
                    <a:pt x="25459" y="17519"/>
                    <a:pt x="25317" y="17354"/>
                  </a:cubicBezTo>
                  <a:cubicBezTo>
                    <a:pt x="25907" y="17083"/>
                    <a:pt x="26524" y="16766"/>
                    <a:pt x="27177" y="16394"/>
                  </a:cubicBezTo>
                  <a:cubicBezTo>
                    <a:pt x="28006" y="15922"/>
                    <a:pt x="28653" y="15380"/>
                    <a:pt x="29099" y="14784"/>
                  </a:cubicBezTo>
                  <a:cubicBezTo>
                    <a:pt x="29577" y="14146"/>
                    <a:pt x="29823" y="13455"/>
                    <a:pt x="29829" y="12730"/>
                  </a:cubicBezTo>
                  <a:cubicBezTo>
                    <a:pt x="29835" y="11960"/>
                    <a:pt x="29560" y="11210"/>
                    <a:pt x="29031" y="10564"/>
                  </a:cubicBezTo>
                  <a:cubicBezTo>
                    <a:pt x="28620" y="10062"/>
                    <a:pt x="28063" y="9642"/>
                    <a:pt x="27451" y="9372"/>
                  </a:cubicBezTo>
                  <a:cubicBezTo>
                    <a:pt x="27668" y="9170"/>
                    <a:pt x="27859" y="8970"/>
                    <a:pt x="28028" y="8765"/>
                  </a:cubicBezTo>
                  <a:cubicBezTo>
                    <a:pt x="28594" y="8083"/>
                    <a:pt x="28922" y="7347"/>
                    <a:pt x="29004" y="6581"/>
                  </a:cubicBezTo>
                  <a:cubicBezTo>
                    <a:pt x="29104" y="5663"/>
                    <a:pt x="28826" y="4717"/>
                    <a:pt x="28223" y="3921"/>
                  </a:cubicBezTo>
                  <a:cubicBezTo>
                    <a:pt x="27686" y="3211"/>
                    <a:pt x="26928" y="2662"/>
                    <a:pt x="26088" y="2376"/>
                  </a:cubicBezTo>
                  <a:cubicBezTo>
                    <a:pt x="25534" y="2187"/>
                    <a:pt x="24936" y="2090"/>
                    <a:pt x="24308" y="2090"/>
                  </a:cubicBezTo>
                  <a:cubicBezTo>
                    <a:pt x="23449" y="2090"/>
                    <a:pt x="22518" y="2271"/>
                    <a:pt x="21538" y="2624"/>
                  </a:cubicBezTo>
                  <a:cubicBezTo>
                    <a:pt x="21204" y="2745"/>
                    <a:pt x="20871" y="2881"/>
                    <a:pt x="20547" y="3030"/>
                  </a:cubicBezTo>
                  <a:cubicBezTo>
                    <a:pt x="20524" y="2598"/>
                    <a:pt x="20461" y="2221"/>
                    <a:pt x="20355" y="1886"/>
                  </a:cubicBezTo>
                  <a:cubicBezTo>
                    <a:pt x="20155" y="1258"/>
                    <a:pt x="19807" y="767"/>
                    <a:pt x="19316" y="434"/>
                  </a:cubicBezTo>
                  <a:cubicBezTo>
                    <a:pt x="18900" y="150"/>
                    <a:pt x="18400" y="0"/>
                    <a:pt x="17867"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894;p38">
              <a:extLst>
                <a:ext uri="{FF2B5EF4-FFF2-40B4-BE49-F238E27FC236}">
                  <a16:creationId xmlns:a16="http://schemas.microsoft.com/office/drawing/2014/main" id="{F0F9E5D3-6A15-4DE9-BCF5-152519CBFC44}"/>
                </a:ext>
              </a:extLst>
            </p:cNvPr>
            <p:cNvSpPr/>
            <p:nvPr/>
          </p:nvSpPr>
          <p:spPr>
            <a:xfrm rot="629535">
              <a:off x="-45056" y="2127735"/>
              <a:ext cx="1250870" cy="1334341"/>
            </a:xfrm>
            <a:custGeom>
              <a:avLst/>
              <a:gdLst/>
              <a:ahLst/>
              <a:cxnLst/>
              <a:rect l="l" t="t" r="r" b="b"/>
              <a:pathLst>
                <a:path w="27139" h="28950" extrusionOk="0">
                  <a:moveTo>
                    <a:pt x="16481" y="1"/>
                  </a:moveTo>
                  <a:cubicBezTo>
                    <a:pt x="16232" y="1"/>
                    <a:pt x="15978" y="62"/>
                    <a:pt x="15753" y="168"/>
                  </a:cubicBezTo>
                  <a:cubicBezTo>
                    <a:pt x="15298" y="382"/>
                    <a:pt x="14937" y="751"/>
                    <a:pt x="14607" y="1130"/>
                  </a:cubicBezTo>
                  <a:cubicBezTo>
                    <a:pt x="13258" y="2683"/>
                    <a:pt x="12246" y="4527"/>
                    <a:pt x="11663" y="6501"/>
                  </a:cubicBezTo>
                  <a:cubicBezTo>
                    <a:pt x="11127" y="5942"/>
                    <a:pt x="11071" y="4440"/>
                    <a:pt x="10362" y="4132"/>
                  </a:cubicBezTo>
                  <a:cubicBezTo>
                    <a:pt x="10254" y="4085"/>
                    <a:pt x="10139" y="4066"/>
                    <a:pt x="10023" y="4066"/>
                  </a:cubicBezTo>
                  <a:cubicBezTo>
                    <a:pt x="9835" y="4066"/>
                    <a:pt x="9642" y="4116"/>
                    <a:pt x="9465" y="4183"/>
                  </a:cubicBezTo>
                  <a:cubicBezTo>
                    <a:pt x="7783" y="4811"/>
                    <a:pt x="6878" y="6634"/>
                    <a:pt x="6426" y="8370"/>
                  </a:cubicBezTo>
                  <a:cubicBezTo>
                    <a:pt x="5943" y="10225"/>
                    <a:pt x="5792" y="12165"/>
                    <a:pt x="5982" y="14071"/>
                  </a:cubicBezTo>
                  <a:cubicBezTo>
                    <a:pt x="5710" y="13205"/>
                    <a:pt x="5198" y="11624"/>
                    <a:pt x="4559" y="10980"/>
                  </a:cubicBezTo>
                  <a:cubicBezTo>
                    <a:pt x="4153" y="10571"/>
                    <a:pt x="3563" y="10307"/>
                    <a:pt x="3000" y="10307"/>
                  </a:cubicBezTo>
                  <a:cubicBezTo>
                    <a:pt x="2675" y="10307"/>
                    <a:pt x="2359" y="10395"/>
                    <a:pt x="2093" y="10595"/>
                  </a:cubicBezTo>
                  <a:cubicBezTo>
                    <a:pt x="1869" y="10765"/>
                    <a:pt x="1700" y="10996"/>
                    <a:pt x="1545" y="11232"/>
                  </a:cubicBezTo>
                  <a:cubicBezTo>
                    <a:pt x="241" y="13251"/>
                    <a:pt x="0" y="15813"/>
                    <a:pt x="385" y="18187"/>
                  </a:cubicBezTo>
                  <a:cubicBezTo>
                    <a:pt x="768" y="20560"/>
                    <a:pt x="1724" y="22798"/>
                    <a:pt x="2672" y="25005"/>
                  </a:cubicBezTo>
                  <a:cubicBezTo>
                    <a:pt x="2869" y="25470"/>
                    <a:pt x="3352" y="26314"/>
                    <a:pt x="3758" y="26609"/>
                  </a:cubicBezTo>
                  <a:cubicBezTo>
                    <a:pt x="5862" y="28144"/>
                    <a:pt x="8470" y="28949"/>
                    <a:pt x="11073" y="28949"/>
                  </a:cubicBezTo>
                  <a:cubicBezTo>
                    <a:pt x="12443" y="28949"/>
                    <a:pt x="13813" y="28726"/>
                    <a:pt x="15107" y="28269"/>
                  </a:cubicBezTo>
                  <a:cubicBezTo>
                    <a:pt x="16023" y="27944"/>
                    <a:pt x="16985" y="27420"/>
                    <a:pt x="17295" y="26499"/>
                  </a:cubicBezTo>
                  <a:cubicBezTo>
                    <a:pt x="17610" y="25562"/>
                    <a:pt x="17116" y="24509"/>
                    <a:pt x="16360" y="23874"/>
                  </a:cubicBezTo>
                  <a:cubicBezTo>
                    <a:pt x="15604" y="23240"/>
                    <a:pt x="14632" y="22936"/>
                    <a:pt x="13689" y="22646"/>
                  </a:cubicBezTo>
                  <a:lnTo>
                    <a:pt x="13689" y="22646"/>
                  </a:lnTo>
                  <a:cubicBezTo>
                    <a:pt x="13913" y="22657"/>
                    <a:pt x="14138" y="22662"/>
                    <a:pt x="14362" y="22662"/>
                  </a:cubicBezTo>
                  <a:cubicBezTo>
                    <a:pt x="16432" y="22662"/>
                    <a:pt x="18526" y="22215"/>
                    <a:pt x="20438" y="21438"/>
                  </a:cubicBezTo>
                  <a:cubicBezTo>
                    <a:pt x="21320" y="21080"/>
                    <a:pt x="22197" y="20620"/>
                    <a:pt x="22787" y="19877"/>
                  </a:cubicBezTo>
                  <a:cubicBezTo>
                    <a:pt x="23379" y="19132"/>
                    <a:pt x="23621" y="18042"/>
                    <a:pt x="23156" y="17212"/>
                  </a:cubicBezTo>
                  <a:cubicBezTo>
                    <a:pt x="22825" y="16621"/>
                    <a:pt x="22189" y="16246"/>
                    <a:pt x="21532" y="16078"/>
                  </a:cubicBezTo>
                  <a:cubicBezTo>
                    <a:pt x="21058" y="15956"/>
                    <a:pt x="20568" y="15930"/>
                    <a:pt x="20077" y="15930"/>
                  </a:cubicBezTo>
                  <a:cubicBezTo>
                    <a:pt x="19886" y="15930"/>
                    <a:pt x="19696" y="15934"/>
                    <a:pt x="19506" y="15938"/>
                  </a:cubicBezTo>
                  <a:cubicBezTo>
                    <a:pt x="21475" y="15794"/>
                    <a:pt x="23426" y="14916"/>
                    <a:pt x="25141" y="13939"/>
                  </a:cubicBezTo>
                  <a:cubicBezTo>
                    <a:pt x="26120" y="13382"/>
                    <a:pt x="27120" y="12532"/>
                    <a:pt x="27129" y="11406"/>
                  </a:cubicBezTo>
                  <a:cubicBezTo>
                    <a:pt x="27138" y="10426"/>
                    <a:pt x="26348" y="9584"/>
                    <a:pt x="25440" y="9219"/>
                  </a:cubicBezTo>
                  <a:cubicBezTo>
                    <a:pt x="24707" y="8925"/>
                    <a:pt x="23908" y="8875"/>
                    <a:pt x="23113" y="8875"/>
                  </a:cubicBezTo>
                  <a:cubicBezTo>
                    <a:pt x="22923" y="8875"/>
                    <a:pt x="22733" y="8878"/>
                    <a:pt x="22544" y="8881"/>
                  </a:cubicBezTo>
                  <a:cubicBezTo>
                    <a:pt x="23168" y="8509"/>
                    <a:pt x="23768" y="8189"/>
                    <a:pt x="24355" y="7761"/>
                  </a:cubicBezTo>
                  <a:cubicBezTo>
                    <a:pt x="25265" y="7095"/>
                    <a:pt x="26191" y="6246"/>
                    <a:pt x="26312" y="5126"/>
                  </a:cubicBezTo>
                  <a:cubicBezTo>
                    <a:pt x="26447" y="3880"/>
                    <a:pt x="25463" y="2709"/>
                    <a:pt x="24277" y="2305"/>
                  </a:cubicBezTo>
                  <a:cubicBezTo>
                    <a:pt x="23838" y="2155"/>
                    <a:pt x="23382" y="2091"/>
                    <a:pt x="22921" y="2091"/>
                  </a:cubicBezTo>
                  <a:cubicBezTo>
                    <a:pt x="22137" y="2091"/>
                    <a:pt x="21341" y="2277"/>
                    <a:pt x="20598" y="2546"/>
                  </a:cubicBezTo>
                  <a:cubicBezTo>
                    <a:pt x="19615" y="2901"/>
                    <a:pt x="18681" y="3397"/>
                    <a:pt x="17836" y="4012"/>
                  </a:cubicBezTo>
                  <a:cubicBezTo>
                    <a:pt x="17928" y="3373"/>
                    <a:pt x="17870" y="2590"/>
                    <a:pt x="17856" y="1944"/>
                  </a:cubicBezTo>
                  <a:cubicBezTo>
                    <a:pt x="17841" y="1299"/>
                    <a:pt x="17724" y="569"/>
                    <a:pt x="17192" y="206"/>
                  </a:cubicBezTo>
                  <a:cubicBezTo>
                    <a:pt x="16983" y="64"/>
                    <a:pt x="16734" y="1"/>
                    <a:pt x="16481" y="1"/>
                  </a:cubicBezTo>
                  <a:close/>
                </a:path>
              </a:pathLst>
            </a:custGeom>
            <a:solidFill>
              <a:srgbClr val="FF75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0" name="Google Shape;895;p38">
              <a:extLst>
                <a:ext uri="{FF2B5EF4-FFF2-40B4-BE49-F238E27FC236}">
                  <a16:creationId xmlns:a16="http://schemas.microsoft.com/office/drawing/2014/main" id="{0084CACC-9577-484B-A469-C7A5200EAB25}"/>
                </a:ext>
              </a:extLst>
            </p:cNvPr>
            <p:cNvGrpSpPr/>
            <p:nvPr/>
          </p:nvGrpSpPr>
          <p:grpSpPr>
            <a:xfrm rot="629535">
              <a:off x="-49359" y="2133521"/>
              <a:ext cx="1237734" cy="1424726"/>
              <a:chOff x="9134617" y="876490"/>
              <a:chExt cx="2285947" cy="2631299"/>
            </a:xfrm>
          </p:grpSpPr>
          <p:sp>
            <p:nvSpPr>
              <p:cNvPr id="41" name="Google Shape;896;p38">
                <a:extLst>
                  <a:ext uri="{FF2B5EF4-FFF2-40B4-BE49-F238E27FC236}">
                    <a16:creationId xmlns:a16="http://schemas.microsoft.com/office/drawing/2014/main" id="{EA5997EB-ED2B-4A9E-826A-1AAEEE44B67C}"/>
                  </a:ext>
                </a:extLst>
              </p:cNvPr>
              <p:cNvSpPr/>
              <p:nvPr/>
            </p:nvSpPr>
            <p:spPr>
              <a:xfrm>
                <a:off x="9134617" y="876490"/>
                <a:ext cx="2285947" cy="2631299"/>
              </a:xfrm>
              <a:custGeom>
                <a:avLst/>
                <a:gdLst/>
                <a:ahLst/>
                <a:cxnLst/>
                <a:rect l="l" t="t" r="r" b="b"/>
                <a:pathLst>
                  <a:path w="26854" h="30911" extrusionOk="0">
                    <a:moveTo>
                      <a:pt x="16236" y="1"/>
                    </a:moveTo>
                    <a:cubicBezTo>
                      <a:pt x="16190" y="1"/>
                      <a:pt x="16151" y="34"/>
                      <a:pt x="16144" y="81"/>
                    </a:cubicBezTo>
                    <a:lnTo>
                      <a:pt x="16044" y="850"/>
                    </a:lnTo>
                    <a:cubicBezTo>
                      <a:pt x="15901" y="1955"/>
                      <a:pt x="15698" y="3594"/>
                      <a:pt x="15559" y="4702"/>
                    </a:cubicBezTo>
                    <a:cubicBezTo>
                      <a:pt x="15285" y="6906"/>
                      <a:pt x="14897" y="10150"/>
                      <a:pt x="14632" y="12375"/>
                    </a:cubicBezTo>
                    <a:cubicBezTo>
                      <a:pt x="13395" y="13672"/>
                      <a:pt x="12194" y="15006"/>
                      <a:pt x="11027" y="16366"/>
                    </a:cubicBezTo>
                    <a:cubicBezTo>
                      <a:pt x="10625" y="16837"/>
                      <a:pt x="10222" y="17307"/>
                      <a:pt x="9820" y="17778"/>
                    </a:cubicBezTo>
                    <a:cubicBezTo>
                      <a:pt x="9688" y="15349"/>
                      <a:pt x="9494" y="11972"/>
                      <a:pt x="9358" y="9655"/>
                    </a:cubicBezTo>
                    <a:cubicBezTo>
                      <a:pt x="9288" y="8434"/>
                      <a:pt x="9172" y="6628"/>
                      <a:pt x="9095" y="5412"/>
                    </a:cubicBezTo>
                    <a:lnTo>
                      <a:pt x="9041" y="4564"/>
                    </a:lnTo>
                    <a:cubicBezTo>
                      <a:pt x="9037" y="4514"/>
                      <a:pt x="8996" y="4477"/>
                      <a:pt x="8946" y="4477"/>
                    </a:cubicBezTo>
                    <a:cubicBezTo>
                      <a:pt x="8945" y="4477"/>
                      <a:pt x="8945" y="4477"/>
                      <a:pt x="8944" y="4477"/>
                    </a:cubicBezTo>
                    <a:cubicBezTo>
                      <a:pt x="8894" y="4480"/>
                      <a:pt x="8854" y="4523"/>
                      <a:pt x="8857" y="4572"/>
                    </a:cubicBezTo>
                    <a:cubicBezTo>
                      <a:pt x="8922" y="6127"/>
                      <a:pt x="9022" y="8110"/>
                      <a:pt x="9096" y="9669"/>
                    </a:cubicBezTo>
                    <a:cubicBezTo>
                      <a:pt x="9216" y="12091"/>
                      <a:pt x="9410" y="15653"/>
                      <a:pt x="9543" y="18104"/>
                    </a:cubicBezTo>
                    <a:cubicBezTo>
                      <a:pt x="7830" y="20112"/>
                      <a:pt x="6128" y="22132"/>
                      <a:pt x="4494" y="24205"/>
                    </a:cubicBezTo>
                    <a:cubicBezTo>
                      <a:pt x="4138" y="21695"/>
                      <a:pt x="3632" y="18177"/>
                      <a:pt x="3280" y="15769"/>
                    </a:cubicBezTo>
                    <a:cubicBezTo>
                      <a:pt x="3096" y="14511"/>
                      <a:pt x="2814" y="12647"/>
                      <a:pt x="2628" y="11394"/>
                    </a:cubicBezTo>
                    <a:lnTo>
                      <a:pt x="2494" y="10520"/>
                    </a:lnTo>
                    <a:cubicBezTo>
                      <a:pt x="2487" y="10474"/>
                      <a:pt x="2448" y="10442"/>
                      <a:pt x="2402" y="10442"/>
                    </a:cubicBezTo>
                    <a:cubicBezTo>
                      <a:pt x="2398" y="10442"/>
                      <a:pt x="2394" y="10442"/>
                      <a:pt x="2390" y="10443"/>
                    </a:cubicBezTo>
                    <a:cubicBezTo>
                      <a:pt x="2340" y="10449"/>
                      <a:pt x="2304" y="10495"/>
                      <a:pt x="2310" y="10547"/>
                    </a:cubicBezTo>
                    <a:cubicBezTo>
                      <a:pt x="2519" y="12151"/>
                      <a:pt x="2800" y="14198"/>
                      <a:pt x="3018" y="15808"/>
                    </a:cubicBezTo>
                    <a:cubicBezTo>
                      <a:pt x="3361" y="18314"/>
                      <a:pt x="3884" y="22001"/>
                      <a:pt x="4241" y="24527"/>
                    </a:cubicBezTo>
                    <a:cubicBezTo>
                      <a:pt x="4207" y="24569"/>
                      <a:pt x="4175" y="24610"/>
                      <a:pt x="4143" y="24652"/>
                    </a:cubicBezTo>
                    <a:cubicBezTo>
                      <a:pt x="3514" y="25463"/>
                      <a:pt x="2878" y="26323"/>
                      <a:pt x="2290" y="27165"/>
                    </a:cubicBezTo>
                    <a:cubicBezTo>
                      <a:pt x="1925" y="27695"/>
                      <a:pt x="1533" y="28277"/>
                      <a:pt x="1191" y="28821"/>
                    </a:cubicBezTo>
                    <a:cubicBezTo>
                      <a:pt x="912" y="29258"/>
                      <a:pt x="561" y="29831"/>
                      <a:pt x="307" y="30278"/>
                    </a:cubicBezTo>
                    <a:lnTo>
                      <a:pt x="26" y="30772"/>
                    </a:lnTo>
                    <a:cubicBezTo>
                      <a:pt x="1" y="30815"/>
                      <a:pt x="15" y="30872"/>
                      <a:pt x="60" y="30898"/>
                    </a:cubicBezTo>
                    <a:cubicBezTo>
                      <a:pt x="75" y="30907"/>
                      <a:pt x="91" y="30911"/>
                      <a:pt x="107" y="30911"/>
                    </a:cubicBezTo>
                    <a:cubicBezTo>
                      <a:pt x="139" y="30911"/>
                      <a:pt x="170" y="30894"/>
                      <a:pt x="186" y="30865"/>
                    </a:cubicBezTo>
                    <a:cubicBezTo>
                      <a:pt x="945" y="29563"/>
                      <a:pt x="1767" y="28296"/>
                      <a:pt x="2653" y="27075"/>
                    </a:cubicBezTo>
                    <a:cubicBezTo>
                      <a:pt x="3230" y="26270"/>
                      <a:pt x="3829" y="25482"/>
                      <a:pt x="4441" y="24704"/>
                    </a:cubicBezTo>
                    <a:cubicBezTo>
                      <a:pt x="5242" y="24816"/>
                      <a:pt x="6749" y="25024"/>
                      <a:pt x="7508" y="25131"/>
                    </a:cubicBezTo>
                    <a:cubicBezTo>
                      <a:pt x="10524" y="25545"/>
                      <a:pt x="13914" y="26012"/>
                      <a:pt x="16918" y="26398"/>
                    </a:cubicBezTo>
                    <a:cubicBezTo>
                      <a:pt x="16921" y="26399"/>
                      <a:pt x="16925" y="26399"/>
                      <a:pt x="16928" y="26399"/>
                    </a:cubicBezTo>
                    <a:cubicBezTo>
                      <a:pt x="16969" y="26399"/>
                      <a:pt x="17007" y="26369"/>
                      <a:pt x="17013" y="26328"/>
                    </a:cubicBezTo>
                    <a:cubicBezTo>
                      <a:pt x="17019" y="26282"/>
                      <a:pt x="16987" y="26239"/>
                      <a:pt x="16941" y="26232"/>
                    </a:cubicBezTo>
                    <a:cubicBezTo>
                      <a:pt x="13401" y="25693"/>
                      <a:pt x="9535" y="25132"/>
                      <a:pt x="5981" y="24625"/>
                    </a:cubicBezTo>
                    <a:cubicBezTo>
                      <a:pt x="5981" y="24625"/>
                      <a:pt x="4996" y="24485"/>
                      <a:pt x="4652" y="24436"/>
                    </a:cubicBezTo>
                    <a:cubicBezTo>
                      <a:pt x="5842" y="22935"/>
                      <a:pt x="7081" y="21472"/>
                      <a:pt x="8316" y="20010"/>
                    </a:cubicBezTo>
                    <a:cubicBezTo>
                      <a:pt x="8794" y="19442"/>
                      <a:pt x="9272" y="18875"/>
                      <a:pt x="9754" y="18308"/>
                    </a:cubicBezTo>
                    <a:cubicBezTo>
                      <a:pt x="13750" y="18788"/>
                      <a:pt x="18342" y="19333"/>
                      <a:pt x="22326" y="19771"/>
                    </a:cubicBezTo>
                    <a:cubicBezTo>
                      <a:pt x="22329" y="19771"/>
                      <a:pt x="22333" y="19771"/>
                      <a:pt x="22336" y="19771"/>
                    </a:cubicBezTo>
                    <a:cubicBezTo>
                      <a:pt x="22377" y="19771"/>
                      <a:pt x="22413" y="19740"/>
                      <a:pt x="22419" y="19697"/>
                    </a:cubicBezTo>
                    <a:cubicBezTo>
                      <a:pt x="22426" y="19652"/>
                      <a:pt x="22392" y="19608"/>
                      <a:pt x="22347" y="19603"/>
                    </a:cubicBezTo>
                    <a:lnTo>
                      <a:pt x="21557" y="19498"/>
                    </a:lnTo>
                    <a:cubicBezTo>
                      <a:pt x="17934" y="19024"/>
                      <a:pt x="13648" y="18484"/>
                      <a:pt x="9982" y="18037"/>
                    </a:cubicBezTo>
                    <a:cubicBezTo>
                      <a:pt x="11564" y="16179"/>
                      <a:pt x="13171" y="14343"/>
                      <a:pt x="14843" y="12565"/>
                    </a:cubicBezTo>
                    <a:cubicBezTo>
                      <a:pt x="18703" y="12193"/>
                      <a:pt x="22938" y="11778"/>
                      <a:pt x="26777" y="11365"/>
                    </a:cubicBezTo>
                    <a:cubicBezTo>
                      <a:pt x="26820" y="11361"/>
                      <a:pt x="26853" y="11320"/>
                      <a:pt x="26849" y="11274"/>
                    </a:cubicBezTo>
                    <a:cubicBezTo>
                      <a:pt x="26845" y="11231"/>
                      <a:pt x="26808" y="11197"/>
                      <a:pt x="26764" y="11197"/>
                    </a:cubicBezTo>
                    <a:cubicBezTo>
                      <a:pt x="26762" y="11197"/>
                      <a:pt x="26759" y="11197"/>
                      <a:pt x="26757" y="11197"/>
                    </a:cubicBezTo>
                    <a:lnTo>
                      <a:pt x="26006" y="11260"/>
                    </a:lnTo>
                    <a:cubicBezTo>
                      <a:pt x="22533" y="11555"/>
                      <a:pt x="18656" y="11908"/>
                      <a:pt x="15145" y="12240"/>
                    </a:cubicBezTo>
                    <a:cubicBezTo>
                      <a:pt x="16278" y="11048"/>
                      <a:pt x="17441" y="9885"/>
                      <a:pt x="18648" y="8765"/>
                    </a:cubicBezTo>
                    <a:cubicBezTo>
                      <a:pt x="19329" y="8126"/>
                      <a:pt x="20041" y="7479"/>
                      <a:pt x="20742" y="6862"/>
                    </a:cubicBezTo>
                    <a:cubicBezTo>
                      <a:pt x="21865" y="5872"/>
                      <a:pt x="23044" y="4891"/>
                      <a:pt x="24215" y="3957"/>
                    </a:cubicBezTo>
                    <a:cubicBezTo>
                      <a:pt x="24252" y="3929"/>
                      <a:pt x="24258" y="3876"/>
                      <a:pt x="24229" y="3838"/>
                    </a:cubicBezTo>
                    <a:cubicBezTo>
                      <a:pt x="24212" y="3817"/>
                      <a:pt x="24188" y="3806"/>
                      <a:pt x="24163" y="3806"/>
                    </a:cubicBezTo>
                    <a:cubicBezTo>
                      <a:pt x="24144" y="3806"/>
                      <a:pt x="24126" y="3812"/>
                      <a:pt x="24111" y="3824"/>
                    </a:cubicBezTo>
                    <a:cubicBezTo>
                      <a:pt x="23364" y="4399"/>
                      <a:pt x="22621" y="4989"/>
                      <a:pt x="21895" y="5593"/>
                    </a:cubicBezTo>
                    <a:cubicBezTo>
                      <a:pt x="21669" y="5777"/>
                      <a:pt x="21240" y="6141"/>
                      <a:pt x="21025" y="6321"/>
                    </a:cubicBezTo>
                    <a:cubicBezTo>
                      <a:pt x="18907" y="8112"/>
                      <a:pt x="16894" y="10023"/>
                      <a:pt x="14971" y="12019"/>
                    </a:cubicBezTo>
                    <a:cubicBezTo>
                      <a:pt x="15232" y="9821"/>
                      <a:pt x="15581" y="6809"/>
                      <a:pt x="15817" y="4732"/>
                    </a:cubicBezTo>
                    <a:cubicBezTo>
                      <a:pt x="15946" y="3622"/>
                      <a:pt x="16123" y="1978"/>
                      <a:pt x="16246" y="874"/>
                    </a:cubicBezTo>
                    <a:lnTo>
                      <a:pt x="16328" y="102"/>
                    </a:lnTo>
                    <a:cubicBezTo>
                      <a:pt x="16333" y="52"/>
                      <a:pt x="16298" y="8"/>
                      <a:pt x="16248" y="1"/>
                    </a:cubicBezTo>
                    <a:cubicBezTo>
                      <a:pt x="16244" y="1"/>
                      <a:pt x="16240" y="1"/>
                      <a:pt x="16236" y="1"/>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897;p38">
                <a:extLst>
                  <a:ext uri="{FF2B5EF4-FFF2-40B4-BE49-F238E27FC236}">
                    <a16:creationId xmlns:a16="http://schemas.microsoft.com/office/drawing/2014/main" id="{E87F5BEB-B01B-4AE0-8DD4-0134867D9004}"/>
                  </a:ext>
                </a:extLst>
              </p:cNvPr>
              <p:cNvSpPr/>
              <p:nvPr/>
            </p:nvSpPr>
            <p:spPr>
              <a:xfrm>
                <a:off x="10801188" y="2411373"/>
                <a:ext cx="54054" cy="54310"/>
              </a:xfrm>
              <a:custGeom>
                <a:avLst/>
                <a:gdLst/>
                <a:ahLst/>
                <a:cxnLst/>
                <a:rect l="l" t="t" r="r" b="b"/>
                <a:pathLst>
                  <a:path w="635" h="638" extrusionOk="0">
                    <a:moveTo>
                      <a:pt x="486" y="1"/>
                    </a:moveTo>
                    <a:cubicBezTo>
                      <a:pt x="474" y="1"/>
                      <a:pt x="463" y="2"/>
                      <a:pt x="451" y="6"/>
                    </a:cubicBezTo>
                    <a:cubicBezTo>
                      <a:pt x="391" y="21"/>
                      <a:pt x="343" y="49"/>
                      <a:pt x="298" y="79"/>
                    </a:cubicBezTo>
                    <a:cubicBezTo>
                      <a:pt x="163" y="174"/>
                      <a:pt x="52" y="300"/>
                      <a:pt x="17" y="466"/>
                    </a:cubicBezTo>
                    <a:cubicBezTo>
                      <a:pt x="0" y="555"/>
                      <a:pt x="74" y="637"/>
                      <a:pt x="160" y="637"/>
                    </a:cubicBezTo>
                    <a:cubicBezTo>
                      <a:pt x="172" y="637"/>
                      <a:pt x="185" y="635"/>
                      <a:pt x="198" y="632"/>
                    </a:cubicBezTo>
                    <a:cubicBezTo>
                      <a:pt x="259" y="615"/>
                      <a:pt x="306" y="587"/>
                      <a:pt x="350" y="556"/>
                    </a:cubicBezTo>
                    <a:cubicBezTo>
                      <a:pt x="481" y="457"/>
                      <a:pt x="584" y="322"/>
                      <a:pt x="618" y="158"/>
                    </a:cubicBezTo>
                    <a:cubicBezTo>
                      <a:pt x="635" y="76"/>
                      <a:pt x="565" y="1"/>
                      <a:pt x="486" y="1"/>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898;p38">
                <a:extLst>
                  <a:ext uri="{FF2B5EF4-FFF2-40B4-BE49-F238E27FC236}">
                    <a16:creationId xmlns:a16="http://schemas.microsoft.com/office/drawing/2014/main" id="{AA5E4881-6F63-4B4D-9631-97161E05EBFA}"/>
                  </a:ext>
                </a:extLst>
              </p:cNvPr>
              <p:cNvSpPr/>
              <p:nvPr/>
            </p:nvSpPr>
            <p:spPr>
              <a:xfrm>
                <a:off x="10714446" y="2392646"/>
                <a:ext cx="50139" cy="52863"/>
              </a:xfrm>
              <a:custGeom>
                <a:avLst/>
                <a:gdLst/>
                <a:ahLst/>
                <a:cxnLst/>
                <a:rect l="l" t="t" r="r" b="b"/>
                <a:pathLst>
                  <a:path w="589" h="621" extrusionOk="0">
                    <a:moveTo>
                      <a:pt x="443" y="1"/>
                    </a:moveTo>
                    <a:cubicBezTo>
                      <a:pt x="431" y="1"/>
                      <a:pt x="418" y="2"/>
                      <a:pt x="406" y="6"/>
                    </a:cubicBezTo>
                    <a:cubicBezTo>
                      <a:pt x="348" y="22"/>
                      <a:pt x="302" y="50"/>
                      <a:pt x="260" y="79"/>
                    </a:cubicBezTo>
                    <a:cubicBezTo>
                      <a:pt x="135" y="172"/>
                      <a:pt x="34" y="295"/>
                      <a:pt x="12" y="456"/>
                    </a:cubicBezTo>
                    <a:cubicBezTo>
                      <a:pt x="1" y="543"/>
                      <a:pt x="75" y="621"/>
                      <a:pt x="158" y="621"/>
                    </a:cubicBezTo>
                    <a:cubicBezTo>
                      <a:pt x="172" y="621"/>
                      <a:pt x="186" y="619"/>
                      <a:pt x="199" y="614"/>
                    </a:cubicBezTo>
                    <a:cubicBezTo>
                      <a:pt x="257" y="597"/>
                      <a:pt x="302" y="569"/>
                      <a:pt x="342" y="540"/>
                    </a:cubicBezTo>
                    <a:cubicBezTo>
                      <a:pt x="464" y="442"/>
                      <a:pt x="555" y="310"/>
                      <a:pt x="577" y="151"/>
                    </a:cubicBezTo>
                    <a:cubicBezTo>
                      <a:pt x="588" y="71"/>
                      <a:pt x="520" y="1"/>
                      <a:pt x="443" y="1"/>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899;p38">
                <a:extLst>
                  <a:ext uri="{FF2B5EF4-FFF2-40B4-BE49-F238E27FC236}">
                    <a16:creationId xmlns:a16="http://schemas.microsoft.com/office/drawing/2014/main" id="{F9FA55F9-B1FF-45ED-BE26-8BFB8AC4A36F}"/>
                  </a:ext>
                </a:extLst>
              </p:cNvPr>
              <p:cNvSpPr/>
              <p:nvPr/>
            </p:nvSpPr>
            <p:spPr>
              <a:xfrm>
                <a:off x="10620298" y="2367789"/>
                <a:ext cx="54480" cy="59928"/>
              </a:xfrm>
              <a:custGeom>
                <a:avLst/>
                <a:gdLst/>
                <a:ahLst/>
                <a:cxnLst/>
                <a:rect l="l" t="t" r="r" b="b"/>
                <a:pathLst>
                  <a:path w="640" h="704" extrusionOk="0">
                    <a:moveTo>
                      <a:pt x="486" y="1"/>
                    </a:moveTo>
                    <a:cubicBezTo>
                      <a:pt x="478" y="1"/>
                      <a:pt x="471" y="2"/>
                      <a:pt x="463" y="3"/>
                    </a:cubicBezTo>
                    <a:cubicBezTo>
                      <a:pt x="394" y="14"/>
                      <a:pt x="334" y="45"/>
                      <a:pt x="279" y="81"/>
                    </a:cubicBezTo>
                    <a:cubicBezTo>
                      <a:pt x="171" y="154"/>
                      <a:pt x="86" y="258"/>
                      <a:pt x="39" y="380"/>
                    </a:cubicBezTo>
                    <a:cubicBezTo>
                      <a:pt x="16" y="440"/>
                      <a:pt x="1" y="506"/>
                      <a:pt x="6" y="575"/>
                    </a:cubicBezTo>
                    <a:cubicBezTo>
                      <a:pt x="7" y="597"/>
                      <a:pt x="16" y="622"/>
                      <a:pt x="28" y="642"/>
                    </a:cubicBezTo>
                    <a:cubicBezTo>
                      <a:pt x="55" y="683"/>
                      <a:pt x="99" y="704"/>
                      <a:pt x="145" y="704"/>
                    </a:cubicBezTo>
                    <a:cubicBezTo>
                      <a:pt x="174" y="704"/>
                      <a:pt x="205" y="694"/>
                      <a:pt x="231" y="675"/>
                    </a:cubicBezTo>
                    <a:cubicBezTo>
                      <a:pt x="281" y="642"/>
                      <a:pt x="318" y="606"/>
                      <a:pt x="354" y="569"/>
                    </a:cubicBezTo>
                    <a:cubicBezTo>
                      <a:pt x="460" y="450"/>
                      <a:pt x="544" y="333"/>
                      <a:pt x="602" y="181"/>
                    </a:cubicBezTo>
                    <a:cubicBezTo>
                      <a:pt x="639" y="95"/>
                      <a:pt x="574" y="1"/>
                      <a:pt x="486" y="1"/>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900;p38">
                <a:extLst>
                  <a:ext uri="{FF2B5EF4-FFF2-40B4-BE49-F238E27FC236}">
                    <a16:creationId xmlns:a16="http://schemas.microsoft.com/office/drawing/2014/main" id="{ECA8F78B-F44E-4AA2-A476-F15812CB2114}"/>
                  </a:ext>
                </a:extLst>
              </p:cNvPr>
              <p:cNvSpPr/>
              <p:nvPr/>
            </p:nvSpPr>
            <p:spPr>
              <a:xfrm>
                <a:off x="9983395" y="1570596"/>
                <a:ext cx="76868" cy="40349"/>
              </a:xfrm>
              <a:custGeom>
                <a:avLst/>
                <a:gdLst/>
                <a:ahLst/>
                <a:cxnLst/>
                <a:rect l="l" t="t" r="r" b="b"/>
                <a:pathLst>
                  <a:path w="903" h="474" extrusionOk="0">
                    <a:moveTo>
                      <a:pt x="617" y="0"/>
                    </a:moveTo>
                    <a:cubicBezTo>
                      <a:pt x="536" y="0"/>
                      <a:pt x="456" y="15"/>
                      <a:pt x="377" y="37"/>
                    </a:cubicBezTo>
                    <a:cubicBezTo>
                      <a:pt x="247" y="78"/>
                      <a:pt x="126" y="139"/>
                      <a:pt x="37" y="247"/>
                    </a:cubicBezTo>
                    <a:cubicBezTo>
                      <a:pt x="20" y="268"/>
                      <a:pt x="10" y="293"/>
                      <a:pt x="7" y="323"/>
                    </a:cubicBezTo>
                    <a:cubicBezTo>
                      <a:pt x="0" y="399"/>
                      <a:pt x="59" y="467"/>
                      <a:pt x="138" y="472"/>
                    </a:cubicBezTo>
                    <a:cubicBezTo>
                      <a:pt x="153" y="473"/>
                      <a:pt x="169" y="473"/>
                      <a:pt x="184" y="473"/>
                    </a:cubicBezTo>
                    <a:cubicBezTo>
                      <a:pt x="294" y="473"/>
                      <a:pt x="394" y="447"/>
                      <a:pt x="498" y="414"/>
                    </a:cubicBezTo>
                    <a:cubicBezTo>
                      <a:pt x="615" y="372"/>
                      <a:pt x="723" y="326"/>
                      <a:pt x="823" y="244"/>
                    </a:cubicBezTo>
                    <a:cubicBezTo>
                      <a:pt x="903" y="182"/>
                      <a:pt x="877" y="49"/>
                      <a:pt x="779" y="21"/>
                    </a:cubicBezTo>
                    <a:cubicBezTo>
                      <a:pt x="724" y="6"/>
                      <a:pt x="671" y="0"/>
                      <a:pt x="617" y="0"/>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901;p38">
                <a:extLst>
                  <a:ext uri="{FF2B5EF4-FFF2-40B4-BE49-F238E27FC236}">
                    <a16:creationId xmlns:a16="http://schemas.microsoft.com/office/drawing/2014/main" id="{2DF3BDCC-2EA9-4371-8F46-939BCE92993A}"/>
                  </a:ext>
                </a:extLst>
              </p:cNvPr>
              <p:cNvSpPr/>
              <p:nvPr/>
            </p:nvSpPr>
            <p:spPr>
              <a:xfrm>
                <a:off x="9975223" y="1497219"/>
                <a:ext cx="66568" cy="35923"/>
              </a:xfrm>
              <a:custGeom>
                <a:avLst/>
                <a:gdLst/>
                <a:ahLst/>
                <a:cxnLst/>
                <a:rect l="l" t="t" r="r" b="b"/>
                <a:pathLst>
                  <a:path w="782" h="422" extrusionOk="0">
                    <a:moveTo>
                      <a:pt x="463" y="1"/>
                    </a:moveTo>
                    <a:cubicBezTo>
                      <a:pt x="367" y="1"/>
                      <a:pt x="271" y="25"/>
                      <a:pt x="185" y="68"/>
                    </a:cubicBezTo>
                    <a:cubicBezTo>
                      <a:pt x="120" y="104"/>
                      <a:pt x="42" y="156"/>
                      <a:pt x="19" y="235"/>
                    </a:cubicBezTo>
                    <a:cubicBezTo>
                      <a:pt x="1" y="315"/>
                      <a:pt x="54" y="395"/>
                      <a:pt x="134" y="409"/>
                    </a:cubicBezTo>
                    <a:cubicBezTo>
                      <a:pt x="173" y="419"/>
                      <a:pt x="208" y="422"/>
                      <a:pt x="242" y="422"/>
                    </a:cubicBezTo>
                    <a:cubicBezTo>
                      <a:pt x="258" y="422"/>
                      <a:pt x="274" y="421"/>
                      <a:pt x="290" y="420"/>
                    </a:cubicBezTo>
                    <a:cubicBezTo>
                      <a:pt x="439" y="407"/>
                      <a:pt x="574" y="368"/>
                      <a:pt x="700" y="279"/>
                    </a:cubicBezTo>
                    <a:cubicBezTo>
                      <a:pt x="781" y="227"/>
                      <a:pt x="776" y="100"/>
                      <a:pt x="691" y="53"/>
                    </a:cubicBezTo>
                    <a:cubicBezTo>
                      <a:pt x="619" y="17"/>
                      <a:pt x="541" y="1"/>
                      <a:pt x="463" y="1"/>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902;p38">
                <a:extLst>
                  <a:ext uri="{FF2B5EF4-FFF2-40B4-BE49-F238E27FC236}">
                    <a16:creationId xmlns:a16="http://schemas.microsoft.com/office/drawing/2014/main" id="{85D696ED-AEB4-4BB8-8621-B83603A84937}"/>
                  </a:ext>
                </a:extLst>
              </p:cNvPr>
              <p:cNvSpPr/>
              <p:nvPr/>
            </p:nvSpPr>
            <p:spPr>
              <a:xfrm>
                <a:off x="9960922" y="1411924"/>
                <a:ext cx="60354" cy="35242"/>
              </a:xfrm>
              <a:custGeom>
                <a:avLst/>
                <a:gdLst/>
                <a:ahLst/>
                <a:cxnLst/>
                <a:rect l="l" t="t" r="r" b="b"/>
                <a:pathLst>
                  <a:path w="709" h="414" extrusionOk="0">
                    <a:moveTo>
                      <a:pt x="444" y="0"/>
                    </a:moveTo>
                    <a:cubicBezTo>
                      <a:pt x="400" y="0"/>
                      <a:pt x="357" y="5"/>
                      <a:pt x="312" y="13"/>
                    </a:cubicBezTo>
                    <a:cubicBezTo>
                      <a:pt x="228" y="30"/>
                      <a:pt x="158" y="55"/>
                      <a:pt x="85" y="113"/>
                    </a:cubicBezTo>
                    <a:cubicBezTo>
                      <a:pt x="69" y="125"/>
                      <a:pt x="54" y="137"/>
                      <a:pt x="44" y="155"/>
                    </a:cubicBezTo>
                    <a:cubicBezTo>
                      <a:pt x="1" y="223"/>
                      <a:pt x="21" y="315"/>
                      <a:pt x="87" y="360"/>
                    </a:cubicBezTo>
                    <a:cubicBezTo>
                      <a:pt x="146" y="396"/>
                      <a:pt x="215" y="413"/>
                      <a:pt x="286" y="413"/>
                    </a:cubicBezTo>
                    <a:cubicBezTo>
                      <a:pt x="433" y="413"/>
                      <a:pt x="587" y="340"/>
                      <a:pt x="662" y="218"/>
                    </a:cubicBezTo>
                    <a:cubicBezTo>
                      <a:pt x="709" y="142"/>
                      <a:pt x="664" y="36"/>
                      <a:pt x="577" y="17"/>
                    </a:cubicBezTo>
                    <a:cubicBezTo>
                      <a:pt x="530" y="5"/>
                      <a:pt x="487" y="0"/>
                      <a:pt x="444" y="0"/>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903;p38">
                <a:extLst>
                  <a:ext uri="{FF2B5EF4-FFF2-40B4-BE49-F238E27FC236}">
                    <a16:creationId xmlns:a16="http://schemas.microsoft.com/office/drawing/2014/main" id="{7DCE5239-69F7-40CC-B670-EDF191051C00}"/>
                  </a:ext>
                </a:extLst>
              </p:cNvPr>
              <p:cNvSpPr/>
              <p:nvPr/>
            </p:nvSpPr>
            <p:spPr>
              <a:xfrm>
                <a:off x="10347133" y="2956511"/>
                <a:ext cx="44691" cy="62056"/>
              </a:xfrm>
              <a:custGeom>
                <a:avLst/>
                <a:gdLst/>
                <a:ahLst/>
                <a:cxnLst/>
                <a:rect l="l" t="t" r="r" b="b"/>
                <a:pathLst>
                  <a:path w="525" h="729" extrusionOk="0">
                    <a:moveTo>
                      <a:pt x="387" y="1"/>
                    </a:moveTo>
                    <a:cubicBezTo>
                      <a:pt x="368" y="1"/>
                      <a:pt x="348" y="5"/>
                      <a:pt x="329" y="15"/>
                    </a:cubicBezTo>
                    <a:cubicBezTo>
                      <a:pt x="173" y="102"/>
                      <a:pt x="71" y="262"/>
                      <a:pt x="29" y="430"/>
                    </a:cubicBezTo>
                    <a:cubicBezTo>
                      <a:pt x="17" y="503"/>
                      <a:pt x="0" y="600"/>
                      <a:pt x="48" y="670"/>
                    </a:cubicBezTo>
                    <a:cubicBezTo>
                      <a:pt x="76" y="709"/>
                      <a:pt x="119" y="729"/>
                      <a:pt x="163" y="729"/>
                    </a:cubicBezTo>
                    <a:cubicBezTo>
                      <a:pt x="194" y="729"/>
                      <a:pt x="226" y="719"/>
                      <a:pt x="252" y="698"/>
                    </a:cubicBezTo>
                    <a:cubicBezTo>
                      <a:pt x="301" y="661"/>
                      <a:pt x="336" y="621"/>
                      <a:pt x="366" y="579"/>
                    </a:cubicBezTo>
                    <a:cubicBezTo>
                      <a:pt x="457" y="446"/>
                      <a:pt x="517" y="301"/>
                      <a:pt x="520" y="135"/>
                    </a:cubicBezTo>
                    <a:cubicBezTo>
                      <a:pt x="524" y="59"/>
                      <a:pt x="458" y="1"/>
                      <a:pt x="387" y="1"/>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904;p38">
                <a:extLst>
                  <a:ext uri="{FF2B5EF4-FFF2-40B4-BE49-F238E27FC236}">
                    <a16:creationId xmlns:a16="http://schemas.microsoft.com/office/drawing/2014/main" id="{CB784223-D35C-4AE9-A1F2-5F2430F2A8C3}"/>
                  </a:ext>
                </a:extLst>
              </p:cNvPr>
              <p:cNvSpPr/>
              <p:nvPr/>
            </p:nvSpPr>
            <p:spPr>
              <a:xfrm>
                <a:off x="10257071" y="2940338"/>
                <a:ext cx="39413" cy="44776"/>
              </a:xfrm>
              <a:custGeom>
                <a:avLst/>
                <a:gdLst/>
                <a:ahLst/>
                <a:cxnLst/>
                <a:rect l="l" t="t" r="r" b="b"/>
                <a:pathLst>
                  <a:path w="463" h="526" extrusionOk="0">
                    <a:moveTo>
                      <a:pt x="282" y="1"/>
                    </a:moveTo>
                    <a:cubicBezTo>
                      <a:pt x="262" y="1"/>
                      <a:pt x="241" y="5"/>
                      <a:pt x="221" y="14"/>
                    </a:cubicBezTo>
                    <a:cubicBezTo>
                      <a:pt x="109" y="67"/>
                      <a:pt x="40" y="167"/>
                      <a:pt x="21" y="287"/>
                    </a:cubicBezTo>
                    <a:cubicBezTo>
                      <a:pt x="1" y="433"/>
                      <a:pt x="86" y="526"/>
                      <a:pt x="188" y="526"/>
                    </a:cubicBezTo>
                    <a:cubicBezTo>
                      <a:pt x="244" y="526"/>
                      <a:pt x="305" y="498"/>
                      <a:pt x="357" y="436"/>
                    </a:cubicBezTo>
                    <a:cubicBezTo>
                      <a:pt x="434" y="344"/>
                      <a:pt x="462" y="226"/>
                      <a:pt x="428" y="105"/>
                    </a:cubicBezTo>
                    <a:cubicBezTo>
                      <a:pt x="406" y="41"/>
                      <a:pt x="346" y="1"/>
                      <a:pt x="282" y="1"/>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905;p38">
                <a:extLst>
                  <a:ext uri="{FF2B5EF4-FFF2-40B4-BE49-F238E27FC236}">
                    <a16:creationId xmlns:a16="http://schemas.microsoft.com/office/drawing/2014/main" id="{971DED01-57D8-48F1-BC06-F778A24FADBF}"/>
                  </a:ext>
                </a:extLst>
              </p:cNvPr>
              <p:cNvSpPr/>
              <p:nvPr/>
            </p:nvSpPr>
            <p:spPr>
              <a:xfrm>
                <a:off x="10160880" y="2932506"/>
                <a:ext cx="38817" cy="54565"/>
              </a:xfrm>
              <a:custGeom>
                <a:avLst/>
                <a:gdLst/>
                <a:ahLst/>
                <a:cxnLst/>
                <a:rect l="l" t="t" r="r" b="b"/>
                <a:pathLst>
                  <a:path w="456" h="641" extrusionOk="0">
                    <a:moveTo>
                      <a:pt x="314" y="0"/>
                    </a:moveTo>
                    <a:cubicBezTo>
                      <a:pt x="303" y="0"/>
                      <a:pt x="291" y="2"/>
                      <a:pt x="279" y="5"/>
                    </a:cubicBezTo>
                    <a:cubicBezTo>
                      <a:pt x="219" y="21"/>
                      <a:pt x="171" y="55"/>
                      <a:pt x="130" y="95"/>
                    </a:cubicBezTo>
                    <a:cubicBezTo>
                      <a:pt x="51" y="176"/>
                      <a:pt x="1" y="286"/>
                      <a:pt x="0" y="401"/>
                    </a:cubicBezTo>
                    <a:cubicBezTo>
                      <a:pt x="0" y="469"/>
                      <a:pt x="14" y="549"/>
                      <a:pt x="66" y="601"/>
                    </a:cubicBezTo>
                    <a:cubicBezTo>
                      <a:pt x="94" y="628"/>
                      <a:pt x="129" y="641"/>
                      <a:pt x="164" y="641"/>
                    </a:cubicBezTo>
                    <a:cubicBezTo>
                      <a:pt x="202" y="641"/>
                      <a:pt x="241" y="625"/>
                      <a:pt x="269" y="595"/>
                    </a:cubicBezTo>
                    <a:cubicBezTo>
                      <a:pt x="390" y="469"/>
                      <a:pt x="437" y="326"/>
                      <a:pt x="446" y="154"/>
                    </a:cubicBezTo>
                    <a:cubicBezTo>
                      <a:pt x="456" y="71"/>
                      <a:pt x="394" y="0"/>
                      <a:pt x="314" y="0"/>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906;p38">
                <a:extLst>
                  <a:ext uri="{FF2B5EF4-FFF2-40B4-BE49-F238E27FC236}">
                    <a16:creationId xmlns:a16="http://schemas.microsoft.com/office/drawing/2014/main" id="{9556232C-AB91-4993-B251-B3BF7C495F80}"/>
                  </a:ext>
                </a:extLst>
              </p:cNvPr>
              <p:cNvSpPr/>
              <p:nvPr/>
            </p:nvSpPr>
            <p:spPr>
              <a:xfrm>
                <a:off x="9465241" y="2148082"/>
                <a:ext cx="74314" cy="37370"/>
              </a:xfrm>
              <a:custGeom>
                <a:avLst/>
                <a:gdLst/>
                <a:ahLst/>
                <a:cxnLst/>
                <a:rect l="l" t="t" r="r" b="b"/>
                <a:pathLst>
                  <a:path w="873" h="439" extrusionOk="0">
                    <a:moveTo>
                      <a:pt x="546" y="0"/>
                    </a:moveTo>
                    <a:cubicBezTo>
                      <a:pt x="427" y="0"/>
                      <a:pt x="308" y="32"/>
                      <a:pt x="203" y="84"/>
                    </a:cubicBezTo>
                    <a:cubicBezTo>
                      <a:pt x="146" y="114"/>
                      <a:pt x="91" y="150"/>
                      <a:pt x="46" y="204"/>
                    </a:cubicBezTo>
                    <a:cubicBezTo>
                      <a:pt x="30" y="222"/>
                      <a:pt x="17" y="246"/>
                      <a:pt x="14" y="272"/>
                    </a:cubicBezTo>
                    <a:cubicBezTo>
                      <a:pt x="1" y="351"/>
                      <a:pt x="57" y="422"/>
                      <a:pt x="136" y="432"/>
                    </a:cubicBezTo>
                    <a:cubicBezTo>
                      <a:pt x="169" y="436"/>
                      <a:pt x="200" y="438"/>
                      <a:pt x="231" y="438"/>
                    </a:cubicBezTo>
                    <a:cubicBezTo>
                      <a:pt x="314" y="438"/>
                      <a:pt x="392" y="423"/>
                      <a:pt x="474" y="403"/>
                    </a:cubicBezTo>
                    <a:cubicBezTo>
                      <a:pt x="587" y="372"/>
                      <a:pt x="689" y="336"/>
                      <a:pt x="788" y="265"/>
                    </a:cubicBezTo>
                    <a:cubicBezTo>
                      <a:pt x="872" y="210"/>
                      <a:pt x="861" y="79"/>
                      <a:pt x="767" y="41"/>
                    </a:cubicBezTo>
                    <a:cubicBezTo>
                      <a:pt x="696" y="13"/>
                      <a:pt x="621" y="0"/>
                      <a:pt x="546" y="0"/>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907;p38">
                <a:extLst>
                  <a:ext uri="{FF2B5EF4-FFF2-40B4-BE49-F238E27FC236}">
                    <a16:creationId xmlns:a16="http://schemas.microsoft.com/office/drawing/2014/main" id="{92C6B17E-22B6-4DD1-A05B-F4A040014515}"/>
                  </a:ext>
                </a:extLst>
              </p:cNvPr>
              <p:cNvSpPr/>
              <p:nvPr/>
            </p:nvSpPr>
            <p:spPr>
              <a:xfrm>
                <a:off x="9445237" y="2052828"/>
                <a:ext cx="68015" cy="36178"/>
              </a:xfrm>
              <a:custGeom>
                <a:avLst/>
                <a:gdLst/>
                <a:ahLst/>
                <a:cxnLst/>
                <a:rect l="l" t="t" r="r" b="b"/>
                <a:pathLst>
                  <a:path w="799" h="425" extrusionOk="0">
                    <a:moveTo>
                      <a:pt x="450" y="1"/>
                    </a:moveTo>
                    <a:cubicBezTo>
                      <a:pt x="351" y="1"/>
                      <a:pt x="253" y="26"/>
                      <a:pt x="168" y="75"/>
                    </a:cubicBezTo>
                    <a:cubicBezTo>
                      <a:pt x="102" y="119"/>
                      <a:pt x="23" y="180"/>
                      <a:pt x="10" y="268"/>
                    </a:cubicBezTo>
                    <a:cubicBezTo>
                      <a:pt x="0" y="352"/>
                      <a:pt x="69" y="422"/>
                      <a:pt x="151" y="422"/>
                    </a:cubicBezTo>
                    <a:cubicBezTo>
                      <a:pt x="152" y="422"/>
                      <a:pt x="154" y="422"/>
                      <a:pt x="155" y="422"/>
                    </a:cubicBezTo>
                    <a:cubicBezTo>
                      <a:pt x="175" y="423"/>
                      <a:pt x="195" y="424"/>
                      <a:pt x="214" y="424"/>
                    </a:cubicBezTo>
                    <a:cubicBezTo>
                      <a:pt x="288" y="424"/>
                      <a:pt x="352" y="412"/>
                      <a:pt x="425" y="396"/>
                    </a:cubicBezTo>
                    <a:cubicBezTo>
                      <a:pt x="517" y="374"/>
                      <a:pt x="594" y="352"/>
                      <a:pt x="686" y="306"/>
                    </a:cubicBezTo>
                    <a:cubicBezTo>
                      <a:pt x="778" y="268"/>
                      <a:pt x="799" y="144"/>
                      <a:pt x="719" y="84"/>
                    </a:cubicBezTo>
                    <a:cubicBezTo>
                      <a:pt x="665" y="41"/>
                      <a:pt x="602" y="20"/>
                      <a:pt x="539" y="8"/>
                    </a:cubicBezTo>
                    <a:cubicBezTo>
                      <a:pt x="510" y="3"/>
                      <a:pt x="480" y="1"/>
                      <a:pt x="450" y="1"/>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908;p38">
                <a:extLst>
                  <a:ext uri="{FF2B5EF4-FFF2-40B4-BE49-F238E27FC236}">
                    <a16:creationId xmlns:a16="http://schemas.microsoft.com/office/drawing/2014/main" id="{FE319656-3CD6-4619-8608-BAECB5FBEC08}"/>
                  </a:ext>
                </a:extLst>
              </p:cNvPr>
              <p:cNvSpPr/>
              <p:nvPr/>
            </p:nvSpPr>
            <p:spPr>
              <a:xfrm>
                <a:off x="9415869" y="1962936"/>
                <a:ext cx="74059" cy="37881"/>
              </a:xfrm>
              <a:custGeom>
                <a:avLst/>
                <a:gdLst/>
                <a:ahLst/>
                <a:cxnLst/>
                <a:rect l="l" t="t" r="r" b="b"/>
                <a:pathLst>
                  <a:path w="870" h="445" extrusionOk="0">
                    <a:moveTo>
                      <a:pt x="590" y="0"/>
                    </a:moveTo>
                    <a:cubicBezTo>
                      <a:pt x="519" y="0"/>
                      <a:pt x="449" y="11"/>
                      <a:pt x="379" y="27"/>
                    </a:cubicBezTo>
                    <a:cubicBezTo>
                      <a:pt x="271" y="52"/>
                      <a:pt x="53" y="137"/>
                      <a:pt x="20" y="256"/>
                    </a:cubicBezTo>
                    <a:cubicBezTo>
                      <a:pt x="1" y="332"/>
                      <a:pt x="45" y="410"/>
                      <a:pt x="122" y="429"/>
                    </a:cubicBezTo>
                    <a:cubicBezTo>
                      <a:pt x="166" y="440"/>
                      <a:pt x="210" y="445"/>
                      <a:pt x="254" y="445"/>
                    </a:cubicBezTo>
                    <a:cubicBezTo>
                      <a:pt x="331" y="445"/>
                      <a:pt x="406" y="430"/>
                      <a:pt x="481" y="410"/>
                    </a:cubicBezTo>
                    <a:cubicBezTo>
                      <a:pt x="597" y="374"/>
                      <a:pt x="707" y="325"/>
                      <a:pt x="799" y="236"/>
                    </a:cubicBezTo>
                    <a:cubicBezTo>
                      <a:pt x="869" y="168"/>
                      <a:pt x="837" y="42"/>
                      <a:pt x="741" y="18"/>
                    </a:cubicBezTo>
                    <a:cubicBezTo>
                      <a:pt x="690" y="6"/>
                      <a:pt x="640" y="0"/>
                      <a:pt x="590" y="0"/>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909;p38">
                <a:extLst>
                  <a:ext uri="{FF2B5EF4-FFF2-40B4-BE49-F238E27FC236}">
                    <a16:creationId xmlns:a16="http://schemas.microsoft.com/office/drawing/2014/main" id="{D05C1954-D678-486E-8D86-E21E56F9CBE7}"/>
                  </a:ext>
                </a:extLst>
              </p:cNvPr>
              <p:cNvSpPr/>
              <p:nvPr/>
            </p:nvSpPr>
            <p:spPr>
              <a:xfrm>
                <a:off x="11185951" y="1747996"/>
                <a:ext cx="47329" cy="61120"/>
              </a:xfrm>
              <a:custGeom>
                <a:avLst/>
                <a:gdLst/>
                <a:ahLst/>
                <a:cxnLst/>
                <a:rect l="l" t="t" r="r" b="b"/>
                <a:pathLst>
                  <a:path w="556" h="718" extrusionOk="0">
                    <a:moveTo>
                      <a:pt x="412" y="0"/>
                    </a:moveTo>
                    <a:cubicBezTo>
                      <a:pt x="398" y="0"/>
                      <a:pt x="383" y="3"/>
                      <a:pt x="368" y="8"/>
                    </a:cubicBezTo>
                    <a:cubicBezTo>
                      <a:pt x="196" y="76"/>
                      <a:pt x="77" y="241"/>
                      <a:pt x="31" y="416"/>
                    </a:cubicBezTo>
                    <a:cubicBezTo>
                      <a:pt x="16" y="493"/>
                      <a:pt x="0" y="591"/>
                      <a:pt x="51" y="662"/>
                    </a:cubicBezTo>
                    <a:cubicBezTo>
                      <a:pt x="78" y="698"/>
                      <a:pt x="120" y="717"/>
                      <a:pt x="162" y="717"/>
                    </a:cubicBezTo>
                    <a:cubicBezTo>
                      <a:pt x="195" y="717"/>
                      <a:pt x="229" y="705"/>
                      <a:pt x="256" y="682"/>
                    </a:cubicBezTo>
                    <a:cubicBezTo>
                      <a:pt x="304" y="645"/>
                      <a:pt x="336" y="605"/>
                      <a:pt x="367" y="566"/>
                    </a:cubicBezTo>
                    <a:cubicBezTo>
                      <a:pt x="456" y="440"/>
                      <a:pt x="519" y="310"/>
                      <a:pt x="541" y="152"/>
                    </a:cubicBezTo>
                    <a:cubicBezTo>
                      <a:pt x="555" y="70"/>
                      <a:pt x="489" y="0"/>
                      <a:pt x="412" y="0"/>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910;p38">
                <a:extLst>
                  <a:ext uri="{FF2B5EF4-FFF2-40B4-BE49-F238E27FC236}">
                    <a16:creationId xmlns:a16="http://schemas.microsoft.com/office/drawing/2014/main" id="{CC815438-2BAC-420C-BC6B-8BD8FAAF56A5}"/>
                  </a:ext>
                </a:extLst>
              </p:cNvPr>
              <p:cNvSpPr/>
              <p:nvPr/>
            </p:nvSpPr>
            <p:spPr>
              <a:xfrm>
                <a:off x="11102359" y="1752934"/>
                <a:ext cx="42307" cy="58140"/>
              </a:xfrm>
              <a:custGeom>
                <a:avLst/>
                <a:gdLst/>
                <a:ahLst/>
                <a:cxnLst/>
                <a:rect l="l" t="t" r="r" b="b"/>
                <a:pathLst>
                  <a:path w="497" h="683" extrusionOk="0">
                    <a:moveTo>
                      <a:pt x="334" y="0"/>
                    </a:moveTo>
                    <a:cubicBezTo>
                      <a:pt x="309" y="0"/>
                      <a:pt x="283" y="8"/>
                      <a:pt x="261" y="24"/>
                    </a:cubicBezTo>
                    <a:cubicBezTo>
                      <a:pt x="210" y="56"/>
                      <a:pt x="177" y="95"/>
                      <a:pt x="145" y="135"/>
                    </a:cubicBezTo>
                    <a:cubicBezTo>
                      <a:pt x="56" y="261"/>
                      <a:pt x="0" y="407"/>
                      <a:pt x="27" y="565"/>
                    </a:cubicBezTo>
                    <a:cubicBezTo>
                      <a:pt x="42" y="636"/>
                      <a:pt x="108" y="683"/>
                      <a:pt x="175" y="683"/>
                    </a:cubicBezTo>
                    <a:cubicBezTo>
                      <a:pt x="203" y="683"/>
                      <a:pt x="231" y="675"/>
                      <a:pt x="256" y="657"/>
                    </a:cubicBezTo>
                    <a:cubicBezTo>
                      <a:pt x="306" y="625"/>
                      <a:pt x="339" y="586"/>
                      <a:pt x="368" y="545"/>
                    </a:cubicBezTo>
                    <a:cubicBezTo>
                      <a:pt x="452" y="416"/>
                      <a:pt x="497" y="265"/>
                      <a:pt x="468" y="109"/>
                    </a:cubicBezTo>
                    <a:cubicBezTo>
                      <a:pt x="456" y="43"/>
                      <a:pt x="396" y="0"/>
                      <a:pt x="334" y="0"/>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911;p38">
                <a:extLst>
                  <a:ext uri="{FF2B5EF4-FFF2-40B4-BE49-F238E27FC236}">
                    <a16:creationId xmlns:a16="http://schemas.microsoft.com/office/drawing/2014/main" id="{574A3DCE-07AA-4CB0-872C-EEC3F9ECF4C0}"/>
                  </a:ext>
                </a:extLst>
              </p:cNvPr>
              <p:cNvSpPr/>
              <p:nvPr/>
            </p:nvSpPr>
            <p:spPr>
              <a:xfrm>
                <a:off x="11012552" y="1760339"/>
                <a:ext cx="42818" cy="61205"/>
              </a:xfrm>
              <a:custGeom>
                <a:avLst/>
                <a:gdLst/>
                <a:ahLst/>
                <a:cxnLst/>
                <a:rect l="l" t="t" r="r" b="b"/>
                <a:pathLst>
                  <a:path w="503" h="719" extrusionOk="0">
                    <a:moveTo>
                      <a:pt x="340" y="0"/>
                    </a:moveTo>
                    <a:cubicBezTo>
                      <a:pt x="313" y="0"/>
                      <a:pt x="286" y="8"/>
                      <a:pt x="262" y="26"/>
                    </a:cubicBezTo>
                    <a:cubicBezTo>
                      <a:pt x="213" y="63"/>
                      <a:pt x="178" y="105"/>
                      <a:pt x="147" y="148"/>
                    </a:cubicBezTo>
                    <a:cubicBezTo>
                      <a:pt x="57" y="283"/>
                      <a:pt x="1" y="437"/>
                      <a:pt x="30" y="602"/>
                    </a:cubicBezTo>
                    <a:cubicBezTo>
                      <a:pt x="42" y="673"/>
                      <a:pt x="108" y="719"/>
                      <a:pt x="175" y="719"/>
                    </a:cubicBezTo>
                    <a:cubicBezTo>
                      <a:pt x="205" y="719"/>
                      <a:pt x="235" y="710"/>
                      <a:pt x="260" y="690"/>
                    </a:cubicBezTo>
                    <a:cubicBezTo>
                      <a:pt x="309" y="653"/>
                      <a:pt x="342" y="611"/>
                      <a:pt x="372" y="566"/>
                    </a:cubicBezTo>
                    <a:cubicBezTo>
                      <a:pt x="456" y="428"/>
                      <a:pt x="503" y="269"/>
                      <a:pt x="473" y="106"/>
                    </a:cubicBezTo>
                    <a:cubicBezTo>
                      <a:pt x="461" y="41"/>
                      <a:pt x="401" y="0"/>
                      <a:pt x="340" y="0"/>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912;p38">
                <a:extLst>
                  <a:ext uri="{FF2B5EF4-FFF2-40B4-BE49-F238E27FC236}">
                    <a16:creationId xmlns:a16="http://schemas.microsoft.com/office/drawing/2014/main" id="{819F599F-4AD7-45F4-8555-79521F9C2B23}"/>
                  </a:ext>
                </a:extLst>
              </p:cNvPr>
              <p:cNvSpPr/>
              <p:nvPr/>
            </p:nvSpPr>
            <p:spPr>
              <a:xfrm>
                <a:off x="10530917" y="1288749"/>
                <a:ext cx="53033" cy="33880"/>
              </a:xfrm>
              <a:custGeom>
                <a:avLst/>
                <a:gdLst/>
                <a:ahLst/>
                <a:cxnLst/>
                <a:rect l="l" t="t" r="r" b="b"/>
                <a:pathLst>
                  <a:path w="623" h="398" extrusionOk="0">
                    <a:moveTo>
                      <a:pt x="289" y="0"/>
                    </a:moveTo>
                    <a:cubicBezTo>
                      <a:pt x="217" y="0"/>
                      <a:pt x="147" y="20"/>
                      <a:pt x="83" y="68"/>
                    </a:cubicBezTo>
                    <a:cubicBezTo>
                      <a:pt x="6" y="128"/>
                      <a:pt x="0" y="247"/>
                      <a:pt x="74" y="312"/>
                    </a:cubicBezTo>
                    <a:cubicBezTo>
                      <a:pt x="140" y="370"/>
                      <a:pt x="225" y="397"/>
                      <a:pt x="310" y="397"/>
                    </a:cubicBezTo>
                    <a:cubicBezTo>
                      <a:pt x="395" y="397"/>
                      <a:pt x="479" y="371"/>
                      <a:pt x="547" y="321"/>
                    </a:cubicBezTo>
                    <a:cubicBezTo>
                      <a:pt x="617" y="265"/>
                      <a:pt x="622" y="155"/>
                      <a:pt x="554" y="95"/>
                    </a:cubicBezTo>
                    <a:cubicBezTo>
                      <a:pt x="516" y="59"/>
                      <a:pt x="478" y="41"/>
                      <a:pt x="438" y="27"/>
                    </a:cubicBezTo>
                    <a:cubicBezTo>
                      <a:pt x="390" y="10"/>
                      <a:pt x="339" y="0"/>
                      <a:pt x="289" y="0"/>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913;p38">
                <a:extLst>
                  <a:ext uri="{FF2B5EF4-FFF2-40B4-BE49-F238E27FC236}">
                    <a16:creationId xmlns:a16="http://schemas.microsoft.com/office/drawing/2014/main" id="{3960A8E5-77A8-43FE-B1D3-449FEBC4CF10}"/>
                  </a:ext>
                </a:extLst>
              </p:cNvPr>
              <p:cNvSpPr/>
              <p:nvPr/>
            </p:nvSpPr>
            <p:spPr>
              <a:xfrm>
                <a:off x="10531428" y="1190174"/>
                <a:ext cx="56523" cy="33795"/>
              </a:xfrm>
              <a:custGeom>
                <a:avLst/>
                <a:gdLst/>
                <a:ahLst/>
                <a:cxnLst/>
                <a:rect l="l" t="t" r="r" b="b"/>
                <a:pathLst>
                  <a:path w="664" h="397" extrusionOk="0">
                    <a:moveTo>
                      <a:pt x="309" y="1"/>
                    </a:moveTo>
                    <a:cubicBezTo>
                      <a:pt x="269" y="1"/>
                      <a:pt x="229" y="7"/>
                      <a:pt x="191" y="19"/>
                    </a:cubicBezTo>
                    <a:cubicBezTo>
                      <a:pt x="131" y="39"/>
                      <a:pt x="69" y="76"/>
                      <a:pt x="36" y="136"/>
                    </a:cubicBezTo>
                    <a:cubicBezTo>
                      <a:pt x="1" y="207"/>
                      <a:pt x="28" y="292"/>
                      <a:pt x="100" y="328"/>
                    </a:cubicBezTo>
                    <a:cubicBezTo>
                      <a:pt x="185" y="375"/>
                      <a:pt x="264" y="397"/>
                      <a:pt x="349" y="397"/>
                    </a:cubicBezTo>
                    <a:cubicBezTo>
                      <a:pt x="399" y="397"/>
                      <a:pt x="452" y="389"/>
                      <a:pt x="509" y="375"/>
                    </a:cubicBezTo>
                    <a:lnTo>
                      <a:pt x="542" y="366"/>
                    </a:lnTo>
                    <a:cubicBezTo>
                      <a:pt x="620" y="347"/>
                      <a:pt x="664" y="257"/>
                      <a:pt x="630" y="184"/>
                    </a:cubicBezTo>
                    <a:cubicBezTo>
                      <a:pt x="571" y="63"/>
                      <a:pt x="440" y="1"/>
                      <a:pt x="309" y="1"/>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914;p38">
                <a:extLst>
                  <a:ext uri="{FF2B5EF4-FFF2-40B4-BE49-F238E27FC236}">
                    <a16:creationId xmlns:a16="http://schemas.microsoft.com/office/drawing/2014/main" id="{874BF2AE-4600-4F98-8A4D-AF62D0CC4C82}"/>
                  </a:ext>
                </a:extLst>
              </p:cNvPr>
              <p:cNvSpPr/>
              <p:nvPr/>
            </p:nvSpPr>
            <p:spPr>
              <a:xfrm>
                <a:off x="10546495" y="1101219"/>
                <a:ext cx="52096" cy="34646"/>
              </a:xfrm>
              <a:custGeom>
                <a:avLst/>
                <a:gdLst/>
                <a:ahLst/>
                <a:cxnLst/>
                <a:rect l="l" t="t" r="r" b="b"/>
                <a:pathLst>
                  <a:path w="612" h="407" extrusionOk="0">
                    <a:moveTo>
                      <a:pt x="256" y="0"/>
                    </a:moveTo>
                    <a:cubicBezTo>
                      <a:pt x="241" y="0"/>
                      <a:pt x="227" y="1"/>
                      <a:pt x="212" y="3"/>
                    </a:cubicBezTo>
                    <a:cubicBezTo>
                      <a:pt x="158" y="9"/>
                      <a:pt x="97" y="30"/>
                      <a:pt x="55" y="74"/>
                    </a:cubicBezTo>
                    <a:cubicBezTo>
                      <a:pt x="0" y="135"/>
                      <a:pt x="3" y="230"/>
                      <a:pt x="64" y="287"/>
                    </a:cubicBezTo>
                    <a:cubicBezTo>
                      <a:pt x="98" y="319"/>
                      <a:pt x="145" y="354"/>
                      <a:pt x="177" y="367"/>
                    </a:cubicBezTo>
                    <a:cubicBezTo>
                      <a:pt x="235" y="395"/>
                      <a:pt x="290" y="406"/>
                      <a:pt x="348" y="406"/>
                    </a:cubicBezTo>
                    <a:cubicBezTo>
                      <a:pt x="382" y="406"/>
                      <a:pt x="418" y="402"/>
                      <a:pt x="457" y="396"/>
                    </a:cubicBezTo>
                    <a:lnTo>
                      <a:pt x="483" y="389"/>
                    </a:lnTo>
                    <a:cubicBezTo>
                      <a:pt x="563" y="373"/>
                      <a:pt x="612" y="287"/>
                      <a:pt x="584" y="209"/>
                    </a:cubicBezTo>
                    <a:cubicBezTo>
                      <a:pt x="532" y="76"/>
                      <a:pt x="394" y="0"/>
                      <a:pt x="256" y="0"/>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80" name="Google Shape;941;p38">
            <a:extLst>
              <a:ext uri="{FF2B5EF4-FFF2-40B4-BE49-F238E27FC236}">
                <a16:creationId xmlns:a16="http://schemas.microsoft.com/office/drawing/2014/main" id="{97321178-0C7D-48D0-92D0-87A081880EA2}"/>
              </a:ext>
            </a:extLst>
          </p:cNvPr>
          <p:cNvGrpSpPr/>
          <p:nvPr/>
        </p:nvGrpSpPr>
        <p:grpSpPr>
          <a:xfrm rot="16200000" flipH="1">
            <a:off x="4232272" y="5251299"/>
            <a:ext cx="1677956" cy="1723457"/>
            <a:chOff x="7659825" y="719561"/>
            <a:chExt cx="3076061" cy="4143027"/>
          </a:xfrm>
        </p:grpSpPr>
        <p:sp>
          <p:nvSpPr>
            <p:cNvPr id="81" name="Google Shape;942;p38">
              <a:extLst>
                <a:ext uri="{FF2B5EF4-FFF2-40B4-BE49-F238E27FC236}">
                  <a16:creationId xmlns:a16="http://schemas.microsoft.com/office/drawing/2014/main" id="{02F05617-D060-4B2E-A946-4D5319DD93F1}"/>
                </a:ext>
              </a:extLst>
            </p:cNvPr>
            <p:cNvSpPr/>
            <p:nvPr/>
          </p:nvSpPr>
          <p:spPr>
            <a:xfrm>
              <a:off x="7659825" y="719561"/>
              <a:ext cx="3076061" cy="4143027"/>
            </a:xfrm>
            <a:custGeom>
              <a:avLst/>
              <a:gdLst/>
              <a:ahLst/>
              <a:cxnLst/>
              <a:rect l="l" t="t" r="r" b="b"/>
              <a:pathLst>
                <a:path w="31984" h="43078" extrusionOk="0">
                  <a:moveTo>
                    <a:pt x="6612" y="1"/>
                  </a:moveTo>
                  <a:cubicBezTo>
                    <a:pt x="6448" y="1"/>
                    <a:pt x="6282" y="14"/>
                    <a:pt x="6124" y="44"/>
                  </a:cubicBezTo>
                  <a:cubicBezTo>
                    <a:pt x="5580" y="140"/>
                    <a:pt x="5067" y="406"/>
                    <a:pt x="4639" y="812"/>
                  </a:cubicBezTo>
                  <a:cubicBezTo>
                    <a:pt x="4224" y="1205"/>
                    <a:pt x="3912" y="1713"/>
                    <a:pt x="3735" y="2276"/>
                  </a:cubicBezTo>
                  <a:cubicBezTo>
                    <a:pt x="3426" y="3265"/>
                    <a:pt x="3565" y="4251"/>
                    <a:pt x="3696" y="4907"/>
                  </a:cubicBezTo>
                  <a:cubicBezTo>
                    <a:pt x="3959" y="6222"/>
                    <a:pt x="4482" y="7540"/>
                    <a:pt x="5210" y="8719"/>
                  </a:cubicBezTo>
                  <a:cubicBezTo>
                    <a:pt x="5997" y="9992"/>
                    <a:pt x="6992" y="11048"/>
                    <a:pt x="8093" y="11772"/>
                  </a:cubicBezTo>
                  <a:cubicBezTo>
                    <a:pt x="8289" y="11902"/>
                    <a:pt x="8477" y="12008"/>
                    <a:pt x="8659" y="12095"/>
                  </a:cubicBezTo>
                  <a:cubicBezTo>
                    <a:pt x="8881" y="12663"/>
                    <a:pt x="9108" y="13241"/>
                    <a:pt x="9338" y="13823"/>
                  </a:cubicBezTo>
                  <a:cubicBezTo>
                    <a:pt x="9254" y="13776"/>
                    <a:pt x="9170" y="13731"/>
                    <a:pt x="9086" y="13686"/>
                  </a:cubicBezTo>
                  <a:cubicBezTo>
                    <a:pt x="7284" y="12729"/>
                    <a:pt x="5286" y="12185"/>
                    <a:pt x="3309" y="12112"/>
                  </a:cubicBezTo>
                  <a:cubicBezTo>
                    <a:pt x="3239" y="12109"/>
                    <a:pt x="3169" y="12108"/>
                    <a:pt x="3101" y="12108"/>
                  </a:cubicBezTo>
                  <a:cubicBezTo>
                    <a:pt x="2558" y="12108"/>
                    <a:pt x="2070" y="12188"/>
                    <a:pt x="1655" y="12345"/>
                  </a:cubicBezTo>
                  <a:cubicBezTo>
                    <a:pt x="981" y="12600"/>
                    <a:pt x="491" y="13057"/>
                    <a:pt x="238" y="13667"/>
                  </a:cubicBezTo>
                  <a:cubicBezTo>
                    <a:pt x="22" y="14182"/>
                    <a:pt x="0" y="14761"/>
                    <a:pt x="168" y="15388"/>
                  </a:cubicBezTo>
                  <a:cubicBezTo>
                    <a:pt x="442" y="16403"/>
                    <a:pt x="1121" y="17300"/>
                    <a:pt x="2244" y="18129"/>
                  </a:cubicBezTo>
                  <a:cubicBezTo>
                    <a:pt x="3387" y="18973"/>
                    <a:pt x="4714" y="19611"/>
                    <a:pt x="6277" y="20064"/>
                  </a:cubicBezTo>
                  <a:cubicBezTo>
                    <a:pt x="5856" y="20078"/>
                    <a:pt x="5447" y="20128"/>
                    <a:pt x="5062" y="20217"/>
                  </a:cubicBezTo>
                  <a:cubicBezTo>
                    <a:pt x="4761" y="20288"/>
                    <a:pt x="4371" y="20409"/>
                    <a:pt x="4022" y="20727"/>
                  </a:cubicBezTo>
                  <a:cubicBezTo>
                    <a:pt x="3420" y="21277"/>
                    <a:pt x="3235" y="22166"/>
                    <a:pt x="3541" y="23047"/>
                  </a:cubicBezTo>
                  <a:cubicBezTo>
                    <a:pt x="3822" y="23859"/>
                    <a:pt x="4407" y="24552"/>
                    <a:pt x="5331" y="25167"/>
                  </a:cubicBezTo>
                  <a:cubicBezTo>
                    <a:pt x="6821" y="26157"/>
                    <a:pt x="8504" y="26598"/>
                    <a:pt x="10193" y="26849"/>
                  </a:cubicBezTo>
                  <a:lnTo>
                    <a:pt x="10183" y="26849"/>
                  </a:lnTo>
                  <a:cubicBezTo>
                    <a:pt x="9385" y="26849"/>
                    <a:pt x="8614" y="26949"/>
                    <a:pt x="7889" y="27147"/>
                  </a:cubicBezTo>
                  <a:cubicBezTo>
                    <a:pt x="7533" y="27244"/>
                    <a:pt x="7013" y="27431"/>
                    <a:pt x="6554" y="27766"/>
                  </a:cubicBezTo>
                  <a:cubicBezTo>
                    <a:pt x="5984" y="28181"/>
                    <a:pt x="5625" y="28735"/>
                    <a:pt x="5514" y="29366"/>
                  </a:cubicBezTo>
                  <a:cubicBezTo>
                    <a:pt x="5451" y="29726"/>
                    <a:pt x="5472" y="30087"/>
                    <a:pt x="5576" y="30440"/>
                  </a:cubicBezTo>
                  <a:cubicBezTo>
                    <a:pt x="5677" y="30781"/>
                    <a:pt x="5853" y="31103"/>
                    <a:pt x="6100" y="31402"/>
                  </a:cubicBezTo>
                  <a:cubicBezTo>
                    <a:pt x="6430" y="31803"/>
                    <a:pt x="6902" y="32164"/>
                    <a:pt x="7428" y="32421"/>
                  </a:cubicBezTo>
                  <a:cubicBezTo>
                    <a:pt x="9138" y="33255"/>
                    <a:pt x="10982" y="33333"/>
                    <a:pt x="12881" y="33340"/>
                  </a:cubicBezTo>
                  <a:cubicBezTo>
                    <a:pt x="13110" y="33341"/>
                    <a:pt x="13345" y="33341"/>
                    <a:pt x="13575" y="33341"/>
                  </a:cubicBezTo>
                  <a:cubicBezTo>
                    <a:pt x="15171" y="33341"/>
                    <a:pt x="14702" y="33424"/>
                    <a:pt x="13593" y="33532"/>
                  </a:cubicBezTo>
                  <a:cubicBezTo>
                    <a:pt x="13000" y="33590"/>
                    <a:pt x="12305" y="33675"/>
                    <a:pt x="11627" y="33879"/>
                  </a:cubicBezTo>
                  <a:cubicBezTo>
                    <a:pt x="10793" y="34128"/>
                    <a:pt x="10132" y="34507"/>
                    <a:pt x="9607" y="35040"/>
                  </a:cubicBezTo>
                  <a:cubicBezTo>
                    <a:pt x="9260" y="35389"/>
                    <a:pt x="9032" y="35756"/>
                    <a:pt x="8908" y="36159"/>
                  </a:cubicBezTo>
                  <a:cubicBezTo>
                    <a:pt x="8703" y="36827"/>
                    <a:pt x="8813" y="37551"/>
                    <a:pt x="9213" y="38197"/>
                  </a:cubicBezTo>
                  <a:cubicBezTo>
                    <a:pt x="9503" y="38664"/>
                    <a:pt x="9943" y="39079"/>
                    <a:pt x="10451" y="39367"/>
                  </a:cubicBezTo>
                  <a:cubicBezTo>
                    <a:pt x="11262" y="39825"/>
                    <a:pt x="12199" y="40048"/>
                    <a:pt x="13315" y="40048"/>
                  </a:cubicBezTo>
                  <a:cubicBezTo>
                    <a:pt x="14173" y="40048"/>
                    <a:pt x="15015" y="39918"/>
                    <a:pt x="15804" y="39785"/>
                  </a:cubicBezTo>
                  <a:lnTo>
                    <a:pt x="23306" y="38524"/>
                  </a:lnTo>
                  <a:cubicBezTo>
                    <a:pt x="24449" y="39479"/>
                    <a:pt x="25714" y="40404"/>
                    <a:pt x="27163" y="41344"/>
                  </a:cubicBezTo>
                  <a:cubicBezTo>
                    <a:pt x="27987" y="41884"/>
                    <a:pt x="28812" y="42399"/>
                    <a:pt x="29616" y="42877"/>
                  </a:cubicBezTo>
                  <a:lnTo>
                    <a:pt x="29620" y="42878"/>
                  </a:lnTo>
                  <a:cubicBezTo>
                    <a:pt x="29841" y="43010"/>
                    <a:pt x="30094" y="43078"/>
                    <a:pt x="30352" y="43078"/>
                  </a:cubicBezTo>
                  <a:cubicBezTo>
                    <a:pt x="30811" y="43078"/>
                    <a:pt x="31244" y="42857"/>
                    <a:pt x="31515" y="42489"/>
                  </a:cubicBezTo>
                  <a:cubicBezTo>
                    <a:pt x="31984" y="41847"/>
                    <a:pt x="31845" y="40943"/>
                    <a:pt x="31204" y="40472"/>
                  </a:cubicBezTo>
                  <a:cubicBezTo>
                    <a:pt x="30827" y="40196"/>
                    <a:pt x="30445" y="39919"/>
                    <a:pt x="30076" y="39652"/>
                  </a:cubicBezTo>
                  <a:cubicBezTo>
                    <a:pt x="29696" y="39376"/>
                    <a:pt x="29303" y="39093"/>
                    <a:pt x="28919" y="38809"/>
                  </a:cubicBezTo>
                  <a:cubicBezTo>
                    <a:pt x="28915" y="38806"/>
                    <a:pt x="28911" y="38804"/>
                    <a:pt x="28908" y="38801"/>
                  </a:cubicBezTo>
                  <a:cubicBezTo>
                    <a:pt x="26596" y="37135"/>
                    <a:pt x="24877" y="35702"/>
                    <a:pt x="23417" y="34223"/>
                  </a:cubicBezTo>
                  <a:cubicBezTo>
                    <a:pt x="24841" y="32589"/>
                    <a:pt x="25853" y="30455"/>
                    <a:pt x="26506" y="27703"/>
                  </a:cubicBezTo>
                  <a:cubicBezTo>
                    <a:pt x="26803" y="26461"/>
                    <a:pt x="26934" y="25377"/>
                    <a:pt x="26911" y="24385"/>
                  </a:cubicBezTo>
                  <a:cubicBezTo>
                    <a:pt x="26879" y="23067"/>
                    <a:pt x="26564" y="21903"/>
                    <a:pt x="25975" y="20928"/>
                  </a:cubicBezTo>
                  <a:cubicBezTo>
                    <a:pt x="25446" y="20054"/>
                    <a:pt x="24671" y="19553"/>
                    <a:pt x="23851" y="19553"/>
                  </a:cubicBezTo>
                  <a:cubicBezTo>
                    <a:pt x="23711" y="19553"/>
                    <a:pt x="23573" y="19566"/>
                    <a:pt x="23436" y="19596"/>
                  </a:cubicBezTo>
                  <a:cubicBezTo>
                    <a:pt x="22946" y="19700"/>
                    <a:pt x="22591" y="19965"/>
                    <a:pt x="22358" y="20168"/>
                  </a:cubicBezTo>
                  <a:cubicBezTo>
                    <a:pt x="22405" y="19679"/>
                    <a:pt x="22424" y="19209"/>
                    <a:pt x="22410" y="18761"/>
                  </a:cubicBezTo>
                  <a:cubicBezTo>
                    <a:pt x="22368" y="17168"/>
                    <a:pt x="21946" y="15798"/>
                    <a:pt x="21154" y="14690"/>
                  </a:cubicBezTo>
                  <a:cubicBezTo>
                    <a:pt x="20866" y="14287"/>
                    <a:pt x="20246" y="13613"/>
                    <a:pt x="19312" y="13613"/>
                  </a:cubicBezTo>
                  <a:cubicBezTo>
                    <a:pt x="19109" y="13613"/>
                    <a:pt x="18906" y="13647"/>
                    <a:pt x="18713" y="13714"/>
                  </a:cubicBezTo>
                  <a:cubicBezTo>
                    <a:pt x="18581" y="13760"/>
                    <a:pt x="18461" y="13819"/>
                    <a:pt x="18355" y="13884"/>
                  </a:cubicBezTo>
                  <a:cubicBezTo>
                    <a:pt x="18384" y="13634"/>
                    <a:pt x="18407" y="13380"/>
                    <a:pt x="18429" y="13125"/>
                  </a:cubicBezTo>
                  <a:cubicBezTo>
                    <a:pt x="18531" y="11907"/>
                    <a:pt x="18521" y="10915"/>
                    <a:pt x="18397" y="10003"/>
                  </a:cubicBezTo>
                  <a:cubicBezTo>
                    <a:pt x="18229" y="8771"/>
                    <a:pt x="17857" y="7738"/>
                    <a:pt x="17261" y="6850"/>
                  </a:cubicBezTo>
                  <a:cubicBezTo>
                    <a:pt x="17050" y="6534"/>
                    <a:pt x="16695" y="6095"/>
                    <a:pt x="16066" y="5936"/>
                  </a:cubicBezTo>
                  <a:cubicBezTo>
                    <a:pt x="15924" y="5900"/>
                    <a:pt x="15779" y="5883"/>
                    <a:pt x="15630" y="5883"/>
                  </a:cubicBezTo>
                  <a:cubicBezTo>
                    <a:pt x="15202" y="5883"/>
                    <a:pt x="14789" y="6027"/>
                    <a:pt x="14368" y="6329"/>
                  </a:cubicBezTo>
                  <a:cubicBezTo>
                    <a:pt x="13919" y="6647"/>
                    <a:pt x="13527" y="7049"/>
                    <a:pt x="13198" y="7521"/>
                  </a:cubicBezTo>
                  <a:cubicBezTo>
                    <a:pt x="12915" y="7925"/>
                    <a:pt x="12676" y="8393"/>
                    <a:pt x="12480" y="8910"/>
                  </a:cubicBezTo>
                  <a:cubicBezTo>
                    <a:pt x="12190" y="9683"/>
                    <a:pt x="11996" y="10575"/>
                    <a:pt x="11870" y="11719"/>
                  </a:cubicBezTo>
                  <a:cubicBezTo>
                    <a:pt x="11849" y="11906"/>
                    <a:pt x="11831" y="12091"/>
                    <a:pt x="11814" y="12276"/>
                  </a:cubicBezTo>
                  <a:cubicBezTo>
                    <a:pt x="11706" y="12004"/>
                    <a:pt x="11590" y="11712"/>
                    <a:pt x="11468" y="11399"/>
                  </a:cubicBezTo>
                  <a:cubicBezTo>
                    <a:pt x="11657" y="11072"/>
                    <a:pt x="11770" y="10679"/>
                    <a:pt x="11818" y="10205"/>
                  </a:cubicBezTo>
                  <a:cubicBezTo>
                    <a:pt x="11864" y="9735"/>
                    <a:pt x="11846" y="9183"/>
                    <a:pt x="11760" y="8512"/>
                  </a:cubicBezTo>
                  <a:cubicBezTo>
                    <a:pt x="11642" y="7584"/>
                    <a:pt x="11418" y="6635"/>
                    <a:pt x="11285" y="6067"/>
                  </a:cubicBezTo>
                  <a:lnTo>
                    <a:pt x="11284" y="6063"/>
                  </a:lnTo>
                  <a:cubicBezTo>
                    <a:pt x="11255" y="5940"/>
                    <a:pt x="11229" y="5833"/>
                    <a:pt x="11213" y="5754"/>
                  </a:cubicBezTo>
                  <a:cubicBezTo>
                    <a:pt x="11038" y="4967"/>
                    <a:pt x="10841" y="4130"/>
                    <a:pt x="10517" y="3318"/>
                  </a:cubicBezTo>
                  <a:cubicBezTo>
                    <a:pt x="10118" y="2320"/>
                    <a:pt x="9595" y="1546"/>
                    <a:pt x="8919" y="951"/>
                  </a:cubicBezTo>
                  <a:cubicBezTo>
                    <a:pt x="8223" y="338"/>
                    <a:pt x="7404" y="1"/>
                    <a:pt x="6612"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2" name="Google Shape;943;p38">
              <a:extLst>
                <a:ext uri="{FF2B5EF4-FFF2-40B4-BE49-F238E27FC236}">
                  <a16:creationId xmlns:a16="http://schemas.microsoft.com/office/drawing/2014/main" id="{E407C985-220D-4283-94E0-02B95334813B}"/>
                </a:ext>
              </a:extLst>
            </p:cNvPr>
            <p:cNvGrpSpPr/>
            <p:nvPr/>
          </p:nvGrpSpPr>
          <p:grpSpPr>
            <a:xfrm>
              <a:off x="7788026" y="846127"/>
              <a:ext cx="2804944" cy="3890375"/>
              <a:chOff x="7788026" y="846127"/>
              <a:chExt cx="2804944" cy="3890375"/>
            </a:xfrm>
          </p:grpSpPr>
          <p:sp>
            <p:nvSpPr>
              <p:cNvPr id="83" name="Google Shape;944;p38">
                <a:extLst>
                  <a:ext uri="{FF2B5EF4-FFF2-40B4-BE49-F238E27FC236}">
                    <a16:creationId xmlns:a16="http://schemas.microsoft.com/office/drawing/2014/main" id="{662DA0F2-6F1D-40AF-90BA-414F05A87E05}"/>
                  </a:ext>
                </a:extLst>
              </p:cNvPr>
              <p:cNvSpPr/>
              <p:nvPr/>
            </p:nvSpPr>
            <p:spPr>
              <a:xfrm>
                <a:off x="8120311" y="846127"/>
                <a:ext cx="620136" cy="937802"/>
              </a:xfrm>
              <a:custGeom>
                <a:avLst/>
                <a:gdLst/>
                <a:ahLst/>
                <a:cxnLst/>
                <a:rect l="l" t="t" r="r" b="b"/>
                <a:pathLst>
                  <a:path w="6448" h="9751" extrusionOk="0">
                    <a:moveTo>
                      <a:pt x="1822" y="0"/>
                    </a:moveTo>
                    <a:cubicBezTo>
                      <a:pt x="1736" y="0"/>
                      <a:pt x="1649" y="7"/>
                      <a:pt x="1563" y="23"/>
                    </a:cubicBezTo>
                    <a:cubicBezTo>
                      <a:pt x="905" y="139"/>
                      <a:pt x="397" y="714"/>
                      <a:pt x="199" y="1353"/>
                    </a:cubicBezTo>
                    <a:cubicBezTo>
                      <a:pt x="1" y="1989"/>
                      <a:pt x="63" y="2680"/>
                      <a:pt x="194" y="3335"/>
                    </a:cubicBezTo>
                    <a:cubicBezTo>
                      <a:pt x="649" y="5618"/>
                      <a:pt x="2044" y="8059"/>
                      <a:pt x="4023" y="9362"/>
                    </a:cubicBezTo>
                    <a:cubicBezTo>
                      <a:pt x="4435" y="9633"/>
                      <a:pt x="4756" y="9751"/>
                      <a:pt x="5002" y="9751"/>
                    </a:cubicBezTo>
                    <a:cubicBezTo>
                      <a:pt x="6447" y="9751"/>
                      <a:pt x="5359" y="5716"/>
                      <a:pt x="5140" y="4725"/>
                    </a:cubicBezTo>
                    <a:cubicBezTo>
                      <a:pt x="4809" y="3229"/>
                      <a:pt x="4409" y="1635"/>
                      <a:pt x="3260" y="623"/>
                    </a:cubicBezTo>
                    <a:cubicBezTo>
                      <a:pt x="2860" y="270"/>
                      <a:pt x="2347" y="0"/>
                      <a:pt x="1822" y="0"/>
                    </a:cubicBezTo>
                    <a:close/>
                  </a:path>
                </a:pathLst>
              </a:custGeom>
              <a:solidFill>
                <a:srgbClr val="FFBC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945;p38">
                <a:extLst>
                  <a:ext uri="{FF2B5EF4-FFF2-40B4-BE49-F238E27FC236}">
                    <a16:creationId xmlns:a16="http://schemas.microsoft.com/office/drawing/2014/main" id="{DEA869FA-F152-45DB-A7FB-5C3D346DE8D4}"/>
                  </a:ext>
                </a:extLst>
              </p:cNvPr>
              <p:cNvSpPr/>
              <p:nvPr/>
            </p:nvSpPr>
            <p:spPr>
              <a:xfrm>
                <a:off x="7788026" y="2010325"/>
                <a:ext cx="1166026" cy="604845"/>
              </a:xfrm>
              <a:custGeom>
                <a:avLst/>
                <a:gdLst/>
                <a:ahLst/>
                <a:cxnLst/>
                <a:rect l="l" t="t" r="r" b="b"/>
                <a:pathLst>
                  <a:path w="12124" h="6289" extrusionOk="0">
                    <a:moveTo>
                      <a:pt x="1764" y="1"/>
                    </a:moveTo>
                    <a:cubicBezTo>
                      <a:pt x="1103" y="1"/>
                      <a:pt x="362" y="158"/>
                      <a:pt x="115" y="753"/>
                    </a:cubicBezTo>
                    <a:cubicBezTo>
                      <a:pt x="0" y="1025"/>
                      <a:pt x="23" y="1339"/>
                      <a:pt x="101" y="1626"/>
                    </a:cubicBezTo>
                    <a:cubicBezTo>
                      <a:pt x="330" y="2471"/>
                      <a:pt x="986" y="3133"/>
                      <a:pt x="1690" y="3654"/>
                    </a:cubicBezTo>
                    <a:cubicBezTo>
                      <a:pt x="4617" y="5819"/>
                      <a:pt x="8487" y="6093"/>
                      <a:pt x="12123" y="6288"/>
                    </a:cubicBezTo>
                    <a:lnTo>
                      <a:pt x="11327" y="5078"/>
                    </a:lnTo>
                    <a:cubicBezTo>
                      <a:pt x="9191" y="2072"/>
                      <a:pt x="5611" y="139"/>
                      <a:pt x="1926" y="4"/>
                    </a:cubicBezTo>
                    <a:cubicBezTo>
                      <a:pt x="1873" y="2"/>
                      <a:pt x="1819" y="1"/>
                      <a:pt x="1764" y="1"/>
                    </a:cubicBezTo>
                    <a:close/>
                  </a:path>
                </a:pathLst>
              </a:custGeom>
              <a:solidFill>
                <a:srgbClr val="FFBC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946;p38">
                <a:extLst>
                  <a:ext uri="{FF2B5EF4-FFF2-40B4-BE49-F238E27FC236}">
                    <a16:creationId xmlns:a16="http://schemas.microsoft.com/office/drawing/2014/main" id="{A304D47A-4CFD-4A51-852D-9D5606625AF7}"/>
                  </a:ext>
                </a:extLst>
              </p:cNvPr>
              <p:cNvSpPr/>
              <p:nvPr/>
            </p:nvSpPr>
            <p:spPr>
              <a:xfrm>
                <a:off x="8897501" y="1411539"/>
                <a:ext cx="423939" cy="1366839"/>
              </a:xfrm>
              <a:custGeom>
                <a:avLst/>
                <a:gdLst/>
                <a:ahLst/>
                <a:cxnLst/>
                <a:rect l="l" t="t" r="r" b="b"/>
                <a:pathLst>
                  <a:path w="4408" h="14212" extrusionOk="0">
                    <a:moveTo>
                      <a:pt x="2757" y="1"/>
                    </a:moveTo>
                    <a:cubicBezTo>
                      <a:pt x="2581" y="1"/>
                      <a:pt x="2408" y="97"/>
                      <a:pt x="2260" y="202"/>
                    </a:cubicBezTo>
                    <a:cubicBezTo>
                      <a:pt x="896" y="1177"/>
                      <a:pt x="489" y="3003"/>
                      <a:pt x="306" y="4669"/>
                    </a:cubicBezTo>
                    <a:cubicBezTo>
                      <a:pt x="1" y="7437"/>
                      <a:pt x="25" y="10256"/>
                      <a:pt x="595" y="12981"/>
                    </a:cubicBezTo>
                    <a:lnTo>
                      <a:pt x="1356" y="14211"/>
                    </a:lnTo>
                    <a:cubicBezTo>
                      <a:pt x="3229" y="11865"/>
                      <a:pt x="4001" y="8814"/>
                      <a:pt x="4251" y="5821"/>
                    </a:cubicBezTo>
                    <a:cubicBezTo>
                      <a:pt x="4407" y="3952"/>
                      <a:pt x="4342" y="1945"/>
                      <a:pt x="3299" y="388"/>
                    </a:cubicBezTo>
                    <a:cubicBezTo>
                      <a:pt x="3191" y="226"/>
                      <a:pt x="3059" y="62"/>
                      <a:pt x="2871" y="15"/>
                    </a:cubicBezTo>
                    <a:cubicBezTo>
                      <a:pt x="2833" y="5"/>
                      <a:pt x="2795" y="1"/>
                      <a:pt x="2757" y="1"/>
                    </a:cubicBezTo>
                    <a:close/>
                  </a:path>
                </a:pathLst>
              </a:custGeom>
              <a:solidFill>
                <a:srgbClr val="FFBC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947;p38">
                <a:extLst>
                  <a:ext uri="{FF2B5EF4-FFF2-40B4-BE49-F238E27FC236}">
                    <a16:creationId xmlns:a16="http://schemas.microsoft.com/office/drawing/2014/main" id="{5283F757-CB8C-4A7E-9F00-542310AEA793}"/>
                  </a:ext>
                </a:extLst>
              </p:cNvPr>
              <p:cNvSpPr/>
              <p:nvPr/>
            </p:nvSpPr>
            <p:spPr>
              <a:xfrm>
                <a:off x="8108000" y="2775300"/>
                <a:ext cx="1106493" cy="451638"/>
              </a:xfrm>
              <a:custGeom>
                <a:avLst/>
                <a:gdLst/>
                <a:ahLst/>
                <a:cxnLst/>
                <a:rect l="l" t="t" r="r" b="b"/>
                <a:pathLst>
                  <a:path w="11505" h="4696" extrusionOk="0">
                    <a:moveTo>
                      <a:pt x="1822" y="0"/>
                    </a:moveTo>
                    <a:cubicBezTo>
                      <a:pt x="1442" y="0"/>
                      <a:pt x="1065" y="37"/>
                      <a:pt x="693" y="123"/>
                    </a:cubicBezTo>
                    <a:cubicBezTo>
                      <a:pt x="532" y="160"/>
                      <a:pt x="366" y="210"/>
                      <a:pt x="244" y="321"/>
                    </a:cubicBezTo>
                    <a:cubicBezTo>
                      <a:pt x="1" y="543"/>
                      <a:pt x="10" y="932"/>
                      <a:pt x="118" y="1243"/>
                    </a:cubicBezTo>
                    <a:cubicBezTo>
                      <a:pt x="334" y="1864"/>
                      <a:pt x="848" y="2334"/>
                      <a:pt x="1394" y="2699"/>
                    </a:cubicBezTo>
                    <a:cubicBezTo>
                      <a:pt x="3166" y="3880"/>
                      <a:pt x="5367" y="4179"/>
                      <a:pt x="7486" y="4385"/>
                    </a:cubicBezTo>
                    <a:cubicBezTo>
                      <a:pt x="8823" y="4515"/>
                      <a:pt x="10162" y="4618"/>
                      <a:pt x="11505" y="4696"/>
                    </a:cubicBezTo>
                    <a:lnTo>
                      <a:pt x="11149" y="3720"/>
                    </a:lnTo>
                    <a:cubicBezTo>
                      <a:pt x="9147" y="2171"/>
                      <a:pt x="6804" y="1097"/>
                      <a:pt x="4366" y="417"/>
                    </a:cubicBezTo>
                    <a:cubicBezTo>
                      <a:pt x="3537" y="186"/>
                      <a:pt x="2675" y="0"/>
                      <a:pt x="1822" y="0"/>
                    </a:cubicBezTo>
                    <a:close/>
                  </a:path>
                </a:pathLst>
              </a:custGeom>
              <a:solidFill>
                <a:srgbClr val="FFBC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948;p38">
                <a:extLst>
                  <a:ext uri="{FF2B5EF4-FFF2-40B4-BE49-F238E27FC236}">
                    <a16:creationId xmlns:a16="http://schemas.microsoft.com/office/drawing/2014/main" id="{A1ADB9F4-5133-4C60-9120-2F6AA59363F6}"/>
                  </a:ext>
                </a:extLst>
              </p:cNvPr>
              <p:cNvSpPr/>
              <p:nvPr/>
            </p:nvSpPr>
            <p:spPr>
              <a:xfrm>
                <a:off x="9269313" y="2155164"/>
                <a:ext cx="456735" cy="1368666"/>
              </a:xfrm>
              <a:custGeom>
                <a:avLst/>
                <a:gdLst/>
                <a:ahLst/>
                <a:cxnLst/>
                <a:rect l="l" t="t" r="r" b="b"/>
                <a:pathLst>
                  <a:path w="4749" h="14231" extrusionOk="0">
                    <a:moveTo>
                      <a:pt x="2578" y="1"/>
                    </a:moveTo>
                    <a:cubicBezTo>
                      <a:pt x="2523" y="1"/>
                      <a:pt x="2467" y="10"/>
                      <a:pt x="2411" y="29"/>
                    </a:cubicBezTo>
                    <a:cubicBezTo>
                      <a:pt x="2202" y="102"/>
                      <a:pt x="2069" y="302"/>
                      <a:pt x="1957" y="493"/>
                    </a:cubicBezTo>
                    <a:cubicBezTo>
                      <a:pt x="879" y="2333"/>
                      <a:pt x="368" y="4460"/>
                      <a:pt x="184" y="6584"/>
                    </a:cubicBezTo>
                    <a:cubicBezTo>
                      <a:pt x="0" y="8708"/>
                      <a:pt x="131" y="10846"/>
                      <a:pt x="264" y="12975"/>
                    </a:cubicBezTo>
                    <a:lnTo>
                      <a:pt x="1088" y="14231"/>
                    </a:lnTo>
                    <a:cubicBezTo>
                      <a:pt x="2395" y="12169"/>
                      <a:pt x="3277" y="9858"/>
                      <a:pt x="3881" y="7494"/>
                    </a:cubicBezTo>
                    <a:cubicBezTo>
                      <a:pt x="4477" y="5161"/>
                      <a:pt x="4749" y="2485"/>
                      <a:pt x="3351" y="526"/>
                    </a:cubicBezTo>
                    <a:cubicBezTo>
                      <a:pt x="3163" y="265"/>
                      <a:pt x="2878" y="1"/>
                      <a:pt x="2578" y="1"/>
                    </a:cubicBezTo>
                    <a:close/>
                  </a:path>
                </a:pathLst>
              </a:custGeom>
              <a:solidFill>
                <a:srgbClr val="FFBC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949;p38">
                <a:extLst>
                  <a:ext uri="{FF2B5EF4-FFF2-40B4-BE49-F238E27FC236}">
                    <a16:creationId xmlns:a16="http://schemas.microsoft.com/office/drawing/2014/main" id="{CFED96AA-11E5-49E2-9B69-DB11085367B7}"/>
                  </a:ext>
                </a:extLst>
              </p:cNvPr>
              <p:cNvSpPr/>
              <p:nvPr/>
            </p:nvSpPr>
            <p:spPr>
              <a:xfrm>
                <a:off x="8302178" y="3428040"/>
                <a:ext cx="1221519" cy="372005"/>
              </a:xfrm>
              <a:custGeom>
                <a:avLst/>
                <a:gdLst/>
                <a:ahLst/>
                <a:cxnLst/>
                <a:rect l="l" t="t" r="r" b="b"/>
                <a:pathLst>
                  <a:path w="12701" h="3868" extrusionOk="0">
                    <a:moveTo>
                      <a:pt x="3502" y="1"/>
                    </a:moveTo>
                    <a:cubicBezTo>
                      <a:pt x="2848" y="1"/>
                      <a:pt x="2197" y="77"/>
                      <a:pt x="1555" y="252"/>
                    </a:cubicBezTo>
                    <a:cubicBezTo>
                      <a:pt x="926" y="424"/>
                      <a:pt x="239" y="788"/>
                      <a:pt x="126" y="1431"/>
                    </a:cubicBezTo>
                    <a:cubicBezTo>
                      <a:pt x="0" y="2150"/>
                      <a:pt x="667" y="2759"/>
                      <a:pt x="1324" y="3080"/>
                    </a:cubicBezTo>
                    <a:cubicBezTo>
                      <a:pt x="2819" y="3808"/>
                      <a:pt x="4543" y="3858"/>
                      <a:pt x="6207" y="3865"/>
                    </a:cubicBezTo>
                    <a:cubicBezTo>
                      <a:pt x="6442" y="3866"/>
                      <a:pt x="6678" y="3867"/>
                      <a:pt x="6913" y="3867"/>
                    </a:cubicBezTo>
                    <a:cubicBezTo>
                      <a:pt x="8843" y="3867"/>
                      <a:pt x="10773" y="3829"/>
                      <a:pt x="12701" y="3753"/>
                    </a:cubicBezTo>
                    <a:lnTo>
                      <a:pt x="12268" y="2849"/>
                    </a:lnTo>
                    <a:cubicBezTo>
                      <a:pt x="11438" y="2255"/>
                      <a:pt x="10482" y="1869"/>
                      <a:pt x="9531" y="1496"/>
                    </a:cubicBezTo>
                    <a:cubicBezTo>
                      <a:pt x="7601" y="737"/>
                      <a:pt x="5537" y="1"/>
                      <a:pt x="3502" y="1"/>
                    </a:cubicBezTo>
                    <a:close/>
                  </a:path>
                </a:pathLst>
              </a:custGeom>
              <a:solidFill>
                <a:srgbClr val="FFBC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950;p38">
                <a:extLst>
                  <a:ext uri="{FF2B5EF4-FFF2-40B4-BE49-F238E27FC236}">
                    <a16:creationId xmlns:a16="http://schemas.microsoft.com/office/drawing/2014/main" id="{75EEC198-7312-403E-A8CE-081D83F18AB6}"/>
                  </a:ext>
                </a:extLst>
              </p:cNvPr>
              <p:cNvSpPr/>
              <p:nvPr/>
            </p:nvSpPr>
            <p:spPr>
              <a:xfrm>
                <a:off x="9592269" y="2726444"/>
                <a:ext cx="556565" cy="1327504"/>
              </a:xfrm>
              <a:custGeom>
                <a:avLst/>
                <a:gdLst/>
                <a:ahLst/>
                <a:cxnLst/>
                <a:rect l="l" t="t" r="r" b="b"/>
                <a:pathLst>
                  <a:path w="5787" h="13803" extrusionOk="0">
                    <a:moveTo>
                      <a:pt x="3757" y="0"/>
                    </a:moveTo>
                    <a:cubicBezTo>
                      <a:pt x="3709" y="0"/>
                      <a:pt x="3662" y="5"/>
                      <a:pt x="3613" y="15"/>
                    </a:cubicBezTo>
                    <a:cubicBezTo>
                      <a:pt x="3420" y="56"/>
                      <a:pt x="3255" y="178"/>
                      <a:pt x="3108" y="309"/>
                    </a:cubicBezTo>
                    <a:cubicBezTo>
                      <a:pt x="1913" y="1369"/>
                      <a:pt x="1519" y="3043"/>
                      <a:pt x="1188" y="4604"/>
                    </a:cubicBezTo>
                    <a:cubicBezTo>
                      <a:pt x="592" y="7413"/>
                      <a:pt x="0" y="10358"/>
                      <a:pt x="792" y="13118"/>
                    </a:cubicBezTo>
                    <a:lnTo>
                      <a:pt x="1453" y="13803"/>
                    </a:lnTo>
                    <a:cubicBezTo>
                      <a:pt x="1545" y="13330"/>
                      <a:pt x="1911" y="12968"/>
                      <a:pt x="2233" y="12610"/>
                    </a:cubicBezTo>
                    <a:cubicBezTo>
                      <a:pt x="3750" y="10924"/>
                      <a:pt x="4611" y="8741"/>
                      <a:pt x="5136" y="6534"/>
                    </a:cubicBezTo>
                    <a:cubicBezTo>
                      <a:pt x="5596" y="4601"/>
                      <a:pt x="5786" y="2442"/>
                      <a:pt x="4758" y="743"/>
                    </a:cubicBezTo>
                    <a:cubicBezTo>
                      <a:pt x="4533" y="372"/>
                      <a:pt x="4170" y="0"/>
                      <a:pt x="3757" y="0"/>
                    </a:cubicBezTo>
                    <a:close/>
                  </a:path>
                </a:pathLst>
              </a:custGeom>
              <a:solidFill>
                <a:srgbClr val="FFBC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51;p38">
                <a:extLst>
                  <a:ext uri="{FF2B5EF4-FFF2-40B4-BE49-F238E27FC236}">
                    <a16:creationId xmlns:a16="http://schemas.microsoft.com/office/drawing/2014/main" id="{7D161BB6-6978-45F4-8175-3060DA3F069B}"/>
                  </a:ext>
                </a:extLst>
              </p:cNvPr>
              <p:cNvSpPr/>
              <p:nvPr/>
            </p:nvSpPr>
            <p:spPr>
              <a:xfrm>
                <a:off x="8617824" y="4055389"/>
                <a:ext cx="1375976" cy="389509"/>
              </a:xfrm>
              <a:custGeom>
                <a:avLst/>
                <a:gdLst/>
                <a:ahLst/>
                <a:cxnLst/>
                <a:rect l="l" t="t" r="r" b="b"/>
                <a:pathLst>
                  <a:path w="14307" h="4050" extrusionOk="0">
                    <a:moveTo>
                      <a:pt x="6681" y="0"/>
                    </a:moveTo>
                    <a:cubicBezTo>
                      <a:pt x="5703" y="0"/>
                      <a:pt x="4723" y="60"/>
                      <a:pt x="3758" y="154"/>
                    </a:cubicBezTo>
                    <a:cubicBezTo>
                      <a:pt x="2615" y="264"/>
                      <a:pt x="1385" y="461"/>
                      <a:pt x="578" y="1278"/>
                    </a:cubicBezTo>
                    <a:cubicBezTo>
                      <a:pt x="413" y="1443"/>
                      <a:pt x="269" y="1635"/>
                      <a:pt x="202" y="1858"/>
                    </a:cubicBezTo>
                    <a:cubicBezTo>
                      <a:pt x="1" y="2520"/>
                      <a:pt x="531" y="3197"/>
                      <a:pt x="1135" y="3538"/>
                    </a:cubicBezTo>
                    <a:cubicBezTo>
                      <a:pt x="1813" y="3921"/>
                      <a:pt x="2572" y="4049"/>
                      <a:pt x="3354" y="4049"/>
                    </a:cubicBezTo>
                    <a:cubicBezTo>
                      <a:pt x="4108" y="4049"/>
                      <a:pt x="4882" y="3930"/>
                      <a:pt x="5623" y="3805"/>
                    </a:cubicBezTo>
                    <a:cubicBezTo>
                      <a:pt x="8462" y="3327"/>
                      <a:pt x="11304" y="2849"/>
                      <a:pt x="14143" y="2372"/>
                    </a:cubicBezTo>
                    <a:lnTo>
                      <a:pt x="14143" y="2372"/>
                    </a:lnTo>
                    <a:lnTo>
                      <a:pt x="14298" y="2578"/>
                    </a:lnTo>
                    <a:cubicBezTo>
                      <a:pt x="14301" y="2500"/>
                      <a:pt x="14303" y="2422"/>
                      <a:pt x="14306" y="2345"/>
                    </a:cubicBezTo>
                    <a:lnTo>
                      <a:pt x="14306" y="2345"/>
                    </a:lnTo>
                    <a:cubicBezTo>
                      <a:pt x="14252" y="2354"/>
                      <a:pt x="14197" y="2363"/>
                      <a:pt x="14143" y="2372"/>
                    </a:cubicBezTo>
                    <a:lnTo>
                      <a:pt x="14143" y="2372"/>
                    </a:lnTo>
                    <a:lnTo>
                      <a:pt x="13417" y="1407"/>
                    </a:lnTo>
                    <a:cubicBezTo>
                      <a:pt x="11351" y="346"/>
                      <a:pt x="9023" y="0"/>
                      <a:pt x="6681" y="0"/>
                    </a:cubicBezTo>
                    <a:close/>
                  </a:path>
                </a:pathLst>
              </a:custGeom>
              <a:solidFill>
                <a:srgbClr val="FFBC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52;p38">
                <a:extLst>
                  <a:ext uri="{FF2B5EF4-FFF2-40B4-BE49-F238E27FC236}">
                    <a16:creationId xmlns:a16="http://schemas.microsoft.com/office/drawing/2014/main" id="{EE6FFA76-24B1-4A83-BCAE-3A05A9EA2797}"/>
                  </a:ext>
                </a:extLst>
              </p:cNvPr>
              <p:cNvSpPr/>
              <p:nvPr/>
            </p:nvSpPr>
            <p:spPr>
              <a:xfrm>
                <a:off x="8098768" y="1091758"/>
                <a:ext cx="2494202" cy="3644744"/>
              </a:xfrm>
              <a:custGeom>
                <a:avLst/>
                <a:gdLst/>
                <a:ahLst/>
                <a:cxnLst/>
                <a:rect l="l" t="t" r="r" b="b"/>
                <a:pathLst>
                  <a:path w="25934" h="37897" extrusionOk="0">
                    <a:moveTo>
                      <a:pt x="2577" y="1"/>
                    </a:moveTo>
                    <a:cubicBezTo>
                      <a:pt x="2562" y="1"/>
                      <a:pt x="2547" y="3"/>
                      <a:pt x="2532" y="9"/>
                    </a:cubicBezTo>
                    <a:cubicBezTo>
                      <a:pt x="2464" y="33"/>
                      <a:pt x="2430" y="107"/>
                      <a:pt x="2454" y="176"/>
                    </a:cubicBezTo>
                    <a:cubicBezTo>
                      <a:pt x="3087" y="1957"/>
                      <a:pt x="3759" y="3721"/>
                      <a:pt x="4434" y="5485"/>
                    </a:cubicBezTo>
                    <a:cubicBezTo>
                      <a:pt x="5429" y="8057"/>
                      <a:pt x="6524" y="10831"/>
                      <a:pt x="7552" y="13389"/>
                    </a:cubicBezTo>
                    <a:cubicBezTo>
                      <a:pt x="7803" y="14009"/>
                      <a:pt x="8053" y="14630"/>
                      <a:pt x="8305" y="15252"/>
                    </a:cubicBezTo>
                    <a:cubicBezTo>
                      <a:pt x="7966" y="15122"/>
                      <a:pt x="7630" y="14982"/>
                      <a:pt x="7294" y="14840"/>
                    </a:cubicBezTo>
                    <a:cubicBezTo>
                      <a:pt x="6099" y="14335"/>
                      <a:pt x="4933" y="13746"/>
                      <a:pt x="3786" y="13137"/>
                    </a:cubicBezTo>
                    <a:cubicBezTo>
                      <a:pt x="3458" y="12963"/>
                      <a:pt x="3127" y="12795"/>
                      <a:pt x="2795" y="12631"/>
                    </a:cubicBezTo>
                    <a:cubicBezTo>
                      <a:pt x="1960" y="12220"/>
                      <a:pt x="1119" y="11812"/>
                      <a:pt x="216" y="11571"/>
                    </a:cubicBezTo>
                    <a:cubicBezTo>
                      <a:pt x="204" y="11567"/>
                      <a:pt x="192" y="11566"/>
                      <a:pt x="180" y="11566"/>
                    </a:cubicBezTo>
                    <a:cubicBezTo>
                      <a:pt x="64" y="11566"/>
                      <a:pt x="0" y="11723"/>
                      <a:pt x="101" y="11803"/>
                    </a:cubicBezTo>
                    <a:cubicBezTo>
                      <a:pt x="844" y="12381"/>
                      <a:pt x="1687" y="12790"/>
                      <a:pt x="2539" y="13174"/>
                    </a:cubicBezTo>
                    <a:cubicBezTo>
                      <a:pt x="3725" y="13706"/>
                      <a:pt x="4969" y="14140"/>
                      <a:pt x="6170" y="14635"/>
                    </a:cubicBezTo>
                    <a:cubicBezTo>
                      <a:pt x="6855" y="14916"/>
                      <a:pt x="7551" y="15199"/>
                      <a:pt x="8228" y="15500"/>
                    </a:cubicBezTo>
                    <a:cubicBezTo>
                      <a:pt x="8248" y="15508"/>
                      <a:pt x="8267" y="15511"/>
                      <a:pt x="8285" y="15511"/>
                    </a:cubicBezTo>
                    <a:cubicBezTo>
                      <a:pt x="8330" y="15511"/>
                      <a:pt x="8366" y="15488"/>
                      <a:pt x="8388" y="15454"/>
                    </a:cubicBezTo>
                    <a:cubicBezTo>
                      <a:pt x="9175" y="17391"/>
                      <a:pt x="9973" y="19325"/>
                      <a:pt x="10818" y="21239"/>
                    </a:cubicBezTo>
                    <a:cubicBezTo>
                      <a:pt x="10847" y="21305"/>
                      <a:pt x="10877" y="21371"/>
                      <a:pt x="10907" y="21436"/>
                    </a:cubicBezTo>
                    <a:cubicBezTo>
                      <a:pt x="9712" y="21215"/>
                      <a:pt x="8531" y="20916"/>
                      <a:pt x="7378" y="20537"/>
                    </a:cubicBezTo>
                    <a:cubicBezTo>
                      <a:pt x="7115" y="20452"/>
                      <a:pt x="6740" y="20326"/>
                      <a:pt x="6480" y="20243"/>
                    </a:cubicBezTo>
                    <a:cubicBezTo>
                      <a:pt x="5732" y="20005"/>
                      <a:pt x="4990" y="19749"/>
                      <a:pt x="4219" y="19588"/>
                    </a:cubicBezTo>
                    <a:cubicBezTo>
                      <a:pt x="4065" y="19554"/>
                      <a:pt x="3907" y="19524"/>
                      <a:pt x="3744" y="19506"/>
                    </a:cubicBezTo>
                    <a:cubicBezTo>
                      <a:pt x="3739" y="19505"/>
                      <a:pt x="3733" y="19505"/>
                      <a:pt x="3728" y="19505"/>
                    </a:cubicBezTo>
                    <a:cubicBezTo>
                      <a:pt x="3603" y="19505"/>
                      <a:pt x="3545" y="19673"/>
                      <a:pt x="3652" y="19748"/>
                    </a:cubicBezTo>
                    <a:cubicBezTo>
                      <a:pt x="4051" y="20026"/>
                      <a:pt x="4494" y="20225"/>
                      <a:pt x="4947" y="20393"/>
                    </a:cubicBezTo>
                    <a:cubicBezTo>
                      <a:pt x="6298" y="20881"/>
                      <a:pt x="7741" y="21053"/>
                      <a:pt x="9142" y="21328"/>
                    </a:cubicBezTo>
                    <a:cubicBezTo>
                      <a:pt x="9762" y="21448"/>
                      <a:pt x="10389" y="21570"/>
                      <a:pt x="11002" y="21718"/>
                    </a:cubicBezTo>
                    <a:cubicBezTo>
                      <a:pt x="11014" y="21721"/>
                      <a:pt x="11024" y="21721"/>
                      <a:pt x="11035" y="21721"/>
                    </a:cubicBezTo>
                    <a:cubicBezTo>
                      <a:pt x="11957" y="23760"/>
                      <a:pt x="12883" y="25549"/>
                      <a:pt x="13907" y="27168"/>
                    </a:cubicBezTo>
                    <a:cubicBezTo>
                      <a:pt x="13613" y="27126"/>
                      <a:pt x="13317" y="27078"/>
                      <a:pt x="13025" y="27028"/>
                    </a:cubicBezTo>
                    <a:cubicBezTo>
                      <a:pt x="12804" y="26990"/>
                      <a:pt x="12563" y="26946"/>
                      <a:pt x="12343" y="26904"/>
                    </a:cubicBezTo>
                    <a:cubicBezTo>
                      <a:pt x="11132" y="26682"/>
                      <a:pt x="9940" y="26342"/>
                      <a:pt x="8722" y="26149"/>
                    </a:cubicBezTo>
                    <a:cubicBezTo>
                      <a:pt x="8265" y="26072"/>
                      <a:pt x="7804" y="26019"/>
                      <a:pt x="7339" y="26014"/>
                    </a:cubicBezTo>
                    <a:cubicBezTo>
                      <a:pt x="7313" y="26013"/>
                      <a:pt x="7288" y="26013"/>
                      <a:pt x="7262" y="26013"/>
                    </a:cubicBezTo>
                    <a:cubicBezTo>
                      <a:pt x="7132" y="26013"/>
                      <a:pt x="7001" y="26016"/>
                      <a:pt x="6869" y="26030"/>
                    </a:cubicBezTo>
                    <a:cubicBezTo>
                      <a:pt x="6823" y="26036"/>
                      <a:pt x="6780" y="26065"/>
                      <a:pt x="6760" y="26109"/>
                    </a:cubicBezTo>
                    <a:cubicBezTo>
                      <a:pt x="6729" y="26177"/>
                      <a:pt x="6760" y="26256"/>
                      <a:pt x="6828" y="26287"/>
                    </a:cubicBezTo>
                    <a:cubicBezTo>
                      <a:pt x="7117" y="26413"/>
                      <a:pt x="7415" y="26500"/>
                      <a:pt x="7718" y="26576"/>
                    </a:cubicBezTo>
                    <a:cubicBezTo>
                      <a:pt x="9372" y="26967"/>
                      <a:pt x="11085" y="26970"/>
                      <a:pt x="12757" y="27235"/>
                    </a:cubicBezTo>
                    <a:cubicBezTo>
                      <a:pt x="13198" y="27298"/>
                      <a:pt x="13650" y="27369"/>
                      <a:pt x="14089" y="27453"/>
                    </a:cubicBezTo>
                    <a:cubicBezTo>
                      <a:pt x="15257" y="29255"/>
                      <a:pt x="16557" y="30846"/>
                      <a:pt x="18119" y="32341"/>
                    </a:cubicBezTo>
                    <a:cubicBezTo>
                      <a:pt x="18004" y="32345"/>
                      <a:pt x="17888" y="32348"/>
                      <a:pt x="17775" y="32351"/>
                    </a:cubicBezTo>
                    <a:cubicBezTo>
                      <a:pt x="17145" y="32371"/>
                      <a:pt x="16497" y="32388"/>
                      <a:pt x="15869" y="32405"/>
                    </a:cubicBezTo>
                    <a:cubicBezTo>
                      <a:pt x="13755" y="32476"/>
                      <a:pt x="11611" y="32450"/>
                      <a:pt x="9524" y="32847"/>
                    </a:cubicBezTo>
                    <a:cubicBezTo>
                      <a:pt x="9105" y="32933"/>
                      <a:pt x="8690" y="33030"/>
                      <a:pt x="8285" y="33171"/>
                    </a:cubicBezTo>
                    <a:cubicBezTo>
                      <a:pt x="8145" y="33220"/>
                      <a:pt x="8181" y="33422"/>
                      <a:pt x="8324" y="33428"/>
                    </a:cubicBezTo>
                    <a:cubicBezTo>
                      <a:pt x="8420" y="33431"/>
                      <a:pt x="8516" y="33432"/>
                      <a:pt x="8612" y="33432"/>
                    </a:cubicBezTo>
                    <a:cubicBezTo>
                      <a:pt x="9258" y="33432"/>
                      <a:pt x="9900" y="33371"/>
                      <a:pt x="10541" y="33303"/>
                    </a:cubicBezTo>
                    <a:cubicBezTo>
                      <a:pt x="11274" y="33218"/>
                      <a:pt x="12005" y="33124"/>
                      <a:pt x="12735" y="33023"/>
                    </a:cubicBezTo>
                    <a:cubicBezTo>
                      <a:pt x="14551" y="32764"/>
                      <a:pt x="16389" y="32588"/>
                      <a:pt x="18225" y="32588"/>
                    </a:cubicBezTo>
                    <a:cubicBezTo>
                      <a:pt x="18278" y="32588"/>
                      <a:pt x="18331" y="32588"/>
                      <a:pt x="18384" y="32589"/>
                    </a:cubicBezTo>
                    <a:cubicBezTo>
                      <a:pt x="19788" y="33896"/>
                      <a:pt x="21401" y="35134"/>
                      <a:pt x="23317" y="36375"/>
                    </a:cubicBezTo>
                    <a:cubicBezTo>
                      <a:pt x="24109" y="36894"/>
                      <a:pt x="24912" y="37397"/>
                      <a:pt x="25722" y="37878"/>
                    </a:cubicBezTo>
                    <a:cubicBezTo>
                      <a:pt x="25743" y="37891"/>
                      <a:pt x="25766" y="37897"/>
                      <a:pt x="25789" y="37897"/>
                    </a:cubicBezTo>
                    <a:cubicBezTo>
                      <a:pt x="25829" y="37897"/>
                      <a:pt x="25869" y="37878"/>
                      <a:pt x="25895" y="37843"/>
                    </a:cubicBezTo>
                    <a:cubicBezTo>
                      <a:pt x="25934" y="37784"/>
                      <a:pt x="25921" y="37703"/>
                      <a:pt x="25863" y="37661"/>
                    </a:cubicBezTo>
                    <a:cubicBezTo>
                      <a:pt x="25102" y="37101"/>
                      <a:pt x="24334" y="36554"/>
                      <a:pt x="23576" y="35997"/>
                    </a:cubicBezTo>
                    <a:cubicBezTo>
                      <a:pt x="20959" y="34111"/>
                      <a:pt x="18649" y="32208"/>
                      <a:pt x="16653" y="29910"/>
                    </a:cubicBezTo>
                    <a:cubicBezTo>
                      <a:pt x="16661" y="29902"/>
                      <a:pt x="16668" y="29895"/>
                      <a:pt x="16673" y="29884"/>
                    </a:cubicBezTo>
                    <a:cubicBezTo>
                      <a:pt x="16998" y="29316"/>
                      <a:pt x="17247" y="28711"/>
                      <a:pt x="17471" y="28095"/>
                    </a:cubicBezTo>
                    <a:cubicBezTo>
                      <a:pt x="18123" y="26256"/>
                      <a:pt x="18497" y="24324"/>
                      <a:pt x="18932" y="22427"/>
                    </a:cubicBezTo>
                    <a:cubicBezTo>
                      <a:pt x="19121" y="21585"/>
                      <a:pt x="19307" y="20731"/>
                      <a:pt x="19505" y="19891"/>
                    </a:cubicBezTo>
                    <a:cubicBezTo>
                      <a:pt x="19524" y="19789"/>
                      <a:pt x="19451" y="19731"/>
                      <a:pt x="19377" y="19731"/>
                    </a:cubicBezTo>
                    <a:cubicBezTo>
                      <a:pt x="19321" y="19731"/>
                      <a:pt x="19266" y="19764"/>
                      <a:pt x="19250" y="19837"/>
                    </a:cubicBezTo>
                    <a:cubicBezTo>
                      <a:pt x="19210" y="20049"/>
                      <a:pt x="19167" y="20260"/>
                      <a:pt x="19123" y="20473"/>
                    </a:cubicBezTo>
                    <a:cubicBezTo>
                      <a:pt x="19037" y="20882"/>
                      <a:pt x="18932" y="21329"/>
                      <a:pt x="18831" y="21735"/>
                    </a:cubicBezTo>
                    <a:cubicBezTo>
                      <a:pt x="18571" y="22783"/>
                      <a:pt x="18259" y="23817"/>
                      <a:pt x="17913" y="24838"/>
                    </a:cubicBezTo>
                    <a:cubicBezTo>
                      <a:pt x="17641" y="25645"/>
                      <a:pt x="17352" y="26483"/>
                      <a:pt x="17094" y="27291"/>
                    </a:cubicBezTo>
                    <a:cubicBezTo>
                      <a:pt x="16841" y="28074"/>
                      <a:pt x="16600" y="28862"/>
                      <a:pt x="16449" y="29674"/>
                    </a:cubicBezTo>
                    <a:cubicBezTo>
                      <a:pt x="15509" y="28566"/>
                      <a:pt x="14639" y="27367"/>
                      <a:pt x="13842" y="26034"/>
                    </a:cubicBezTo>
                    <a:cubicBezTo>
                      <a:pt x="13580" y="25600"/>
                      <a:pt x="13323" y="25162"/>
                      <a:pt x="13075" y="24721"/>
                    </a:cubicBezTo>
                    <a:cubicBezTo>
                      <a:pt x="13307" y="24172"/>
                      <a:pt x="13484" y="23605"/>
                      <a:pt x="13643" y="23033"/>
                    </a:cubicBezTo>
                    <a:cubicBezTo>
                      <a:pt x="14179" y="21037"/>
                      <a:pt x="14432" y="18970"/>
                      <a:pt x="14750" y="16932"/>
                    </a:cubicBezTo>
                    <a:cubicBezTo>
                      <a:pt x="14887" y="16029"/>
                      <a:pt x="15020" y="15113"/>
                      <a:pt x="15166" y="14212"/>
                    </a:cubicBezTo>
                    <a:cubicBezTo>
                      <a:pt x="15177" y="14114"/>
                      <a:pt x="15107" y="14061"/>
                      <a:pt x="15036" y="14061"/>
                    </a:cubicBezTo>
                    <a:cubicBezTo>
                      <a:pt x="14977" y="14061"/>
                      <a:pt x="14919" y="14098"/>
                      <a:pt x="14908" y="14175"/>
                    </a:cubicBezTo>
                    <a:cubicBezTo>
                      <a:pt x="14882" y="14402"/>
                      <a:pt x="14852" y="14629"/>
                      <a:pt x="14821" y="14856"/>
                    </a:cubicBezTo>
                    <a:cubicBezTo>
                      <a:pt x="14760" y="15294"/>
                      <a:pt x="14682" y="15775"/>
                      <a:pt x="14606" y="16211"/>
                    </a:cubicBezTo>
                    <a:cubicBezTo>
                      <a:pt x="14410" y="17338"/>
                      <a:pt x="14163" y="18455"/>
                      <a:pt x="13880" y="19564"/>
                    </a:cubicBezTo>
                    <a:cubicBezTo>
                      <a:pt x="13658" y="20437"/>
                      <a:pt x="13422" y="21346"/>
                      <a:pt x="13214" y="22222"/>
                    </a:cubicBezTo>
                    <a:cubicBezTo>
                      <a:pt x="13056" y="22884"/>
                      <a:pt x="12903" y="23550"/>
                      <a:pt x="12798" y="24222"/>
                    </a:cubicBezTo>
                    <a:cubicBezTo>
                      <a:pt x="11450" y="21772"/>
                      <a:pt x="10289" y="19224"/>
                      <a:pt x="9198" y="16644"/>
                    </a:cubicBezTo>
                    <a:cubicBezTo>
                      <a:pt x="9323" y="16278"/>
                      <a:pt x="9416" y="15905"/>
                      <a:pt x="9501" y="15530"/>
                    </a:cubicBezTo>
                    <a:cubicBezTo>
                      <a:pt x="9983" y="13285"/>
                      <a:pt x="10078" y="10979"/>
                      <a:pt x="10431" y="8715"/>
                    </a:cubicBezTo>
                    <a:cubicBezTo>
                      <a:pt x="10520" y="8101"/>
                      <a:pt x="10618" y="7471"/>
                      <a:pt x="10729" y="6863"/>
                    </a:cubicBezTo>
                    <a:cubicBezTo>
                      <a:pt x="10743" y="6765"/>
                      <a:pt x="10672" y="6710"/>
                      <a:pt x="10600" y="6710"/>
                    </a:cubicBezTo>
                    <a:cubicBezTo>
                      <a:pt x="10542" y="6710"/>
                      <a:pt x="10484" y="6746"/>
                      <a:pt x="10472" y="6823"/>
                    </a:cubicBezTo>
                    <a:cubicBezTo>
                      <a:pt x="10403" y="7335"/>
                      <a:pt x="10319" y="7858"/>
                      <a:pt x="10235" y="8368"/>
                    </a:cubicBezTo>
                    <a:cubicBezTo>
                      <a:pt x="9868" y="10737"/>
                      <a:pt x="9210" y="13058"/>
                      <a:pt x="8959" y="15444"/>
                    </a:cubicBezTo>
                    <a:cubicBezTo>
                      <a:pt x="8942" y="15623"/>
                      <a:pt x="8928" y="15801"/>
                      <a:pt x="8918" y="15982"/>
                    </a:cubicBezTo>
                    <a:cubicBezTo>
                      <a:pt x="7997" y="13774"/>
                      <a:pt x="7118" y="11551"/>
                      <a:pt x="6209" y="9349"/>
                    </a:cubicBezTo>
                    <a:cubicBezTo>
                      <a:pt x="5740" y="8176"/>
                      <a:pt x="5114" y="6574"/>
                      <a:pt x="4658" y="5397"/>
                    </a:cubicBezTo>
                    <a:cubicBezTo>
                      <a:pt x="3995" y="3673"/>
                      <a:pt x="3299" y="1830"/>
                      <a:pt x="2699" y="88"/>
                    </a:cubicBezTo>
                    <a:cubicBezTo>
                      <a:pt x="2680" y="35"/>
                      <a:pt x="2630" y="1"/>
                      <a:pt x="2577" y="1"/>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cSld>
  <p:clrMapOvr>
    <a:masterClrMapping/>
  </p:clrMapOvr>
  <p:transition spd="med">
    <p:random/>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rot="-118193">
            <a:off x="1130262" y="1399706"/>
            <a:ext cx="8093245" cy="8917309"/>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3808"/>
          <a:stretch>
            <a:fillRect/>
          </a:stretch>
        </p:blipFill>
        <p:spPr>
          <a:xfrm rot="-118193">
            <a:off x="9079745" y="1022803"/>
            <a:ext cx="8093245" cy="897521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133" b="40806"/>
          <a:stretch>
            <a:fillRect/>
          </a:stretch>
        </p:blipFill>
        <p:spPr>
          <a:xfrm>
            <a:off x="15717566" y="8980112"/>
            <a:ext cx="2570434" cy="166238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569313" y="605863"/>
            <a:ext cx="1981353" cy="2343536"/>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39082">
            <a:off x="-35235" y="9180924"/>
            <a:ext cx="1996757" cy="653484"/>
          </a:xfrm>
          <a:prstGeom prst="rect">
            <a:avLst/>
          </a:prstGeom>
        </p:spPr>
      </p:pic>
      <p:grpSp>
        <p:nvGrpSpPr>
          <p:cNvPr id="8" name="Group 8"/>
          <p:cNvGrpSpPr/>
          <p:nvPr/>
        </p:nvGrpSpPr>
        <p:grpSpPr>
          <a:xfrm rot="-143938">
            <a:off x="1378176" y="424418"/>
            <a:ext cx="4580998" cy="1332956"/>
            <a:chOff x="0" y="0"/>
            <a:chExt cx="5491572" cy="848774"/>
          </a:xfrm>
        </p:grpSpPr>
        <p:sp>
          <p:nvSpPr>
            <p:cNvPr id="9" name="Freeform 9"/>
            <p:cNvSpPr/>
            <p:nvPr/>
          </p:nvSpPr>
          <p:spPr>
            <a:xfrm>
              <a:off x="0" y="0"/>
              <a:ext cx="5491572" cy="848774"/>
            </a:xfrm>
            <a:custGeom>
              <a:avLst/>
              <a:gdLst/>
              <a:ahLst/>
              <a:cxnLst/>
              <a:rect l="l" t="t" r="r" b="b"/>
              <a:pathLst>
                <a:path w="5491572" h="848774">
                  <a:moveTo>
                    <a:pt x="5367112" y="848774"/>
                  </a:moveTo>
                  <a:lnTo>
                    <a:pt x="124460" y="848774"/>
                  </a:lnTo>
                  <a:cubicBezTo>
                    <a:pt x="55880" y="848774"/>
                    <a:pt x="0" y="792894"/>
                    <a:pt x="0" y="724314"/>
                  </a:cubicBezTo>
                  <a:lnTo>
                    <a:pt x="0" y="124460"/>
                  </a:lnTo>
                  <a:cubicBezTo>
                    <a:pt x="0" y="55880"/>
                    <a:pt x="55880" y="0"/>
                    <a:pt x="124460" y="0"/>
                  </a:cubicBezTo>
                  <a:lnTo>
                    <a:pt x="5367112" y="0"/>
                  </a:lnTo>
                  <a:cubicBezTo>
                    <a:pt x="5435692" y="0"/>
                    <a:pt x="5491572" y="55880"/>
                    <a:pt x="5491572" y="124460"/>
                  </a:cubicBezTo>
                  <a:lnTo>
                    <a:pt x="5491572" y="724314"/>
                  </a:lnTo>
                  <a:cubicBezTo>
                    <a:pt x="5491572" y="792894"/>
                    <a:pt x="5435692" y="848774"/>
                    <a:pt x="5367112" y="848774"/>
                  </a:cubicBezTo>
                  <a:close/>
                </a:path>
              </a:pathLst>
            </a:custGeom>
            <a:solidFill>
              <a:srgbClr val="FFBD59"/>
            </a:solidFill>
          </p:spPr>
        </p:sp>
      </p:grpSp>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659624" y="504795"/>
            <a:ext cx="1120652" cy="1047810"/>
          </a:xfrm>
          <a:prstGeom prst="rect">
            <a:avLst/>
          </a:prstGeom>
        </p:spPr>
      </p:pic>
      <p:sp>
        <p:nvSpPr>
          <p:cNvPr id="11" name="TextBox 11"/>
          <p:cNvSpPr txBox="1"/>
          <p:nvPr/>
        </p:nvSpPr>
        <p:spPr>
          <a:xfrm rot="-140663">
            <a:off x="559949" y="870659"/>
            <a:ext cx="6217454" cy="656077"/>
          </a:xfrm>
          <a:prstGeom prst="rect">
            <a:avLst/>
          </a:prstGeom>
        </p:spPr>
        <p:txBody>
          <a:bodyPr lIns="0" tIns="0" rIns="0" bIns="0" rtlCol="0" anchor="t">
            <a:spAutoFit/>
          </a:bodyPr>
          <a:lstStyle/>
          <a:p>
            <a:pPr marL="0" marR="0" lvl="0" indent="0" algn="ctr" defTabSz="914400" rtl="0" eaLnBrk="1" fontAlgn="auto" latinLnBrk="0" hangingPunct="1">
              <a:lnSpc>
                <a:spcPts val="5040"/>
              </a:lnSpc>
              <a:spcBef>
                <a:spcPct val="0"/>
              </a:spcBef>
              <a:spcAft>
                <a:spcPts val="0"/>
              </a:spcAft>
              <a:buClrTx/>
              <a:buSzTx/>
              <a:buFontTx/>
              <a:buNone/>
              <a:tabLst/>
              <a:defRPr/>
            </a:pPr>
            <a:r>
              <a:rPr kumimoji="0" lang="vi-VN" sz="5400" b="1" i="0" u="none" strike="noStrike" kern="1200" cap="none" spc="179" normalizeH="0" baseline="0" noProof="0" dirty="0">
                <a:ln>
                  <a:noFill/>
                </a:ln>
                <a:solidFill>
                  <a:srgbClr val="FFFFFF"/>
                </a:solidFill>
                <a:effectLst/>
                <a:uLnTx/>
                <a:uFillTx/>
                <a:latin typeface="Arial" panose="020B0604020202020204" pitchFamily="34" charset="0"/>
                <a:cs typeface="Arial" panose="020B0604020202020204" pitchFamily="34" charset="0"/>
              </a:rPr>
              <a:t>Thảo luận </a:t>
            </a:r>
            <a:endParaRPr kumimoji="0" lang="en-US" sz="5400" b="1" i="0" u="none" strike="noStrike" kern="1200" cap="none" spc="179"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TextBox 20"/>
          <p:cNvSpPr txBox="1"/>
          <p:nvPr/>
        </p:nvSpPr>
        <p:spPr>
          <a:xfrm rot="21395528">
            <a:off x="3685890" y="2176363"/>
            <a:ext cx="10916219" cy="850169"/>
          </a:xfrm>
          <a:prstGeom prst="rect">
            <a:avLst/>
          </a:prstGeom>
        </p:spPr>
        <p:txBody>
          <a:bodyPr lIns="0" tIns="0" rIns="0" bIns="0" rtlCol="0" anchor="t">
            <a:spAutoFit/>
          </a:bodyPr>
          <a:lstStyle/>
          <a:p>
            <a:pPr marL="0" marR="0" lvl="0" indent="0" algn="ctr" defTabSz="914400" rtl="0" eaLnBrk="1" fontAlgn="auto" latinLnBrk="0" hangingPunct="1">
              <a:lnSpc>
                <a:spcPts val="7200"/>
              </a:lnSpc>
              <a:spcBef>
                <a:spcPct val="0"/>
              </a:spcBef>
              <a:spcAft>
                <a:spcPts val="0"/>
              </a:spcAft>
              <a:buClrTx/>
              <a:buSzTx/>
              <a:buFontTx/>
              <a:buNone/>
              <a:tabLst/>
              <a:defRPr/>
            </a:pPr>
            <a:r>
              <a:rPr kumimoji="0" lang="vi-VN" sz="4800" b="1" i="0" strike="noStrike" kern="1200" cap="none" spc="0" normalizeH="0" baseline="0" noProof="0" dirty="0">
                <a:ln>
                  <a:noFill/>
                </a:ln>
                <a:solidFill>
                  <a:srgbClr val="7B211E"/>
                </a:solidFill>
                <a:effectLst/>
                <a:uLnTx/>
                <a:uFillTx/>
                <a:latin typeface="Arial" panose="020B0604020202020204" pitchFamily="34" charset="0"/>
                <a:cs typeface="Arial" panose="020B0604020202020204" pitchFamily="34" charset="0"/>
              </a:rPr>
              <a:t>Tình huống </a:t>
            </a:r>
            <a:endParaRPr kumimoji="0" lang="en-US" sz="4800" b="1" i="0" strike="noStrike" kern="1200" cap="none" spc="0" normalizeH="0" baseline="0" noProof="0" dirty="0">
              <a:ln>
                <a:noFill/>
              </a:ln>
              <a:solidFill>
                <a:srgbClr val="7B211E"/>
              </a:solidFill>
              <a:effectLst/>
              <a:uLnTx/>
              <a:uFillTx/>
              <a:latin typeface="Arial" panose="020B0604020202020204" pitchFamily="34" charset="0"/>
              <a:cs typeface="Arial" panose="020B0604020202020204" pitchFamily="34" charset="0"/>
            </a:endParaRPr>
          </a:p>
        </p:txBody>
      </p:sp>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32744" y="2093403"/>
            <a:ext cx="1163374" cy="1087755"/>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56286" b="40806"/>
          <a:stretch>
            <a:fillRect/>
          </a:stretch>
        </p:blipFill>
        <p:spPr>
          <a:xfrm>
            <a:off x="17249775" y="7418824"/>
            <a:ext cx="1278806" cy="1662387"/>
          </a:xfrm>
          <a:prstGeom prst="rect">
            <a:avLst/>
          </a:prstGeom>
        </p:spPr>
      </p:pic>
      <p:grpSp>
        <p:nvGrpSpPr>
          <p:cNvPr id="23" name="Group 23"/>
          <p:cNvGrpSpPr/>
          <p:nvPr/>
        </p:nvGrpSpPr>
        <p:grpSpPr>
          <a:xfrm>
            <a:off x="13500784" y="9559942"/>
            <a:ext cx="4137058" cy="605579"/>
            <a:chOff x="0" y="0"/>
            <a:chExt cx="20571499" cy="3011236"/>
          </a:xfrm>
        </p:grpSpPr>
        <p:sp>
          <p:nvSpPr>
            <p:cNvPr id="24" name="Freeform 24"/>
            <p:cNvSpPr/>
            <p:nvPr/>
          </p:nvSpPr>
          <p:spPr>
            <a:xfrm>
              <a:off x="0" y="0"/>
              <a:ext cx="20571499" cy="3011236"/>
            </a:xfrm>
            <a:custGeom>
              <a:avLst/>
              <a:gdLst/>
              <a:ahLst/>
              <a:cxnLst/>
              <a:rect l="l" t="t" r="r" b="b"/>
              <a:pathLst>
                <a:path w="20571499" h="3011236">
                  <a:moveTo>
                    <a:pt x="20266699" y="0"/>
                  </a:moveTo>
                  <a:lnTo>
                    <a:pt x="304800" y="0"/>
                  </a:lnTo>
                  <a:cubicBezTo>
                    <a:pt x="135890" y="0"/>
                    <a:pt x="0" y="135890"/>
                    <a:pt x="0" y="304800"/>
                  </a:cubicBezTo>
                  <a:lnTo>
                    <a:pt x="0" y="2706436"/>
                  </a:lnTo>
                  <a:cubicBezTo>
                    <a:pt x="0" y="2875346"/>
                    <a:pt x="135890" y="3011236"/>
                    <a:pt x="304800" y="3011236"/>
                  </a:cubicBezTo>
                  <a:lnTo>
                    <a:pt x="20266699" y="3011236"/>
                  </a:lnTo>
                  <a:cubicBezTo>
                    <a:pt x="20435608" y="3011236"/>
                    <a:pt x="20571499" y="2875346"/>
                    <a:pt x="20571499" y="2706436"/>
                  </a:cubicBezTo>
                  <a:lnTo>
                    <a:pt x="20571499" y="304800"/>
                  </a:lnTo>
                  <a:cubicBezTo>
                    <a:pt x="20571499" y="135890"/>
                    <a:pt x="20435608" y="0"/>
                    <a:pt x="20266699" y="0"/>
                  </a:cubicBezTo>
                  <a:close/>
                </a:path>
              </a:pathLst>
            </a:custGeom>
            <a:solidFill>
              <a:srgbClr val="FFBD59"/>
            </a:solidFill>
          </p:spPr>
        </p:sp>
      </p:grpSp>
      <p:sp>
        <p:nvSpPr>
          <p:cNvPr id="26" name="TextBox 25">
            <a:extLst>
              <a:ext uri="{FF2B5EF4-FFF2-40B4-BE49-F238E27FC236}">
                <a16:creationId xmlns:a16="http://schemas.microsoft.com/office/drawing/2014/main" id="{D22C0FC3-247B-4D45-8C87-5EAA7B030D40}"/>
              </a:ext>
            </a:extLst>
          </p:cNvPr>
          <p:cNvSpPr txBox="1"/>
          <p:nvPr/>
        </p:nvSpPr>
        <p:spPr>
          <a:xfrm rot="21448422">
            <a:off x="1768459" y="3204869"/>
            <a:ext cx="15020270" cy="6124112"/>
          </a:xfrm>
          <a:prstGeom prst="rect">
            <a:avLst/>
          </a:prstGeom>
          <a:noFill/>
        </p:spPr>
        <p:txBody>
          <a:bodyPr wrap="square" rtlCol="0">
            <a:spAutoFit/>
          </a:bodyPr>
          <a:lstStyle/>
          <a:p>
            <a:pPr algn="just">
              <a:lnSpc>
                <a:spcPct val="150000"/>
              </a:lnSpc>
            </a:pPr>
            <a:r>
              <a:rPr lang="vi-VN" sz="3800" dirty="0">
                <a:latin typeface="Arial" panose="020B0604020202020204" pitchFamily="34" charset="0"/>
                <a:cs typeface="Arial" panose="020B0604020202020204" pitchFamily="34" charset="0"/>
              </a:rPr>
              <a:t>Cô giáo giao cho các nhóm chuẩn bị bản trình chiếu để thuyết trình trong tiết học tới. Nhóm 1 có máy tính và tích cực trao đổi với cô giáo để hoàn thành nhiệm vụ được giao. Nhóm 4 không có máy tính nên đã chủ động xin ý kiến cô giáo để đổi sang phương án khác. Nhóm 3 xin phép thầy dạy Tin học được sử dụng máy tính trong phòng Tin học của nhà trường để làm bản trình chiếu. Còn nhóm 2 không có máy tính nên quyết định không thực hiện nhiệm vụ nữa.</a:t>
            </a:r>
            <a:endParaRPr lang="en-US" sz="3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389367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up)">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8146"/>
          <a:stretch>
            <a:fillRect/>
          </a:stretch>
        </p:blipFill>
        <p:spPr>
          <a:xfrm rot="-207452">
            <a:off x="4922713" y="388215"/>
            <a:ext cx="13187673" cy="10385151"/>
          </a:xfrm>
          <a:prstGeom prst="rect">
            <a:avLst/>
          </a:prstGeom>
        </p:spPr>
      </p:pic>
      <p:sp>
        <p:nvSpPr>
          <p:cNvPr id="3" name="TextBox 3"/>
          <p:cNvSpPr txBox="1"/>
          <p:nvPr/>
        </p:nvSpPr>
        <p:spPr>
          <a:xfrm>
            <a:off x="5727542" y="2217048"/>
            <a:ext cx="5205460" cy="869918"/>
          </a:xfrm>
          <a:prstGeom prst="rect">
            <a:avLst/>
          </a:prstGeom>
        </p:spPr>
        <p:txBody>
          <a:bodyPr lIns="0" tIns="0" rIns="0" bIns="0" rtlCol="0" anchor="t">
            <a:spAutoFit/>
          </a:bodyPr>
          <a:lstStyle/>
          <a:p>
            <a:pPr marL="0" marR="0" lvl="0" indent="0" algn="l" defTabSz="914400" rtl="0" eaLnBrk="1" fontAlgn="auto" latinLnBrk="0" hangingPunct="1">
              <a:lnSpc>
                <a:spcPts val="7200"/>
              </a:lnSpc>
              <a:spcBef>
                <a:spcPct val="0"/>
              </a:spcBef>
              <a:spcAft>
                <a:spcPts val="0"/>
              </a:spcAft>
              <a:buClrTx/>
              <a:buSzTx/>
              <a:buFontTx/>
              <a:buNone/>
              <a:tabLst/>
              <a:defRPr/>
            </a:pPr>
            <a:r>
              <a:rPr kumimoji="0" lang="vi-VN" sz="4800" b="1" i="0" u="none" strike="noStrike" kern="1200" cap="none" spc="0" normalizeH="0" baseline="0" noProof="0" dirty="0">
                <a:ln>
                  <a:noFill/>
                </a:ln>
                <a:solidFill>
                  <a:srgbClr val="7B211E"/>
                </a:solidFill>
                <a:effectLst/>
                <a:uLnTx/>
                <a:uFillTx/>
                <a:ea typeface="+mn-ea"/>
                <a:cs typeface="+mn-cs"/>
              </a:rPr>
              <a:t>Câu hỏi 1 </a:t>
            </a:r>
            <a:endParaRPr kumimoji="0" lang="en-US" sz="4800" b="1" i="0" u="none" strike="noStrike" kern="1200" cap="none" spc="0" normalizeH="0" baseline="0" noProof="0" dirty="0">
              <a:ln>
                <a:noFill/>
              </a:ln>
              <a:solidFill>
                <a:srgbClr val="7B211E"/>
              </a:solidFill>
              <a:effectLst/>
              <a:uLnTx/>
              <a:uFillTx/>
              <a:ea typeface="+mn-ea"/>
              <a:cs typeface="+mn-cs"/>
            </a:endParaRPr>
          </a:p>
        </p:txBody>
      </p:sp>
      <p:grpSp>
        <p:nvGrpSpPr>
          <p:cNvPr id="7" name="Group 7"/>
          <p:cNvGrpSpPr>
            <a:grpSpLocks noChangeAspect="1"/>
          </p:cNvGrpSpPr>
          <p:nvPr/>
        </p:nvGrpSpPr>
        <p:grpSpPr>
          <a:xfrm>
            <a:off x="5888877" y="5855290"/>
            <a:ext cx="4472035" cy="3085704"/>
            <a:chOff x="0" y="0"/>
            <a:chExt cx="5080000" cy="3505200"/>
          </a:xfrm>
        </p:grpSpPr>
        <p:sp>
          <p:nvSpPr>
            <p:cNvPr id="8" name="Freeform 8"/>
            <p:cNvSpPr/>
            <p:nvPr/>
          </p:nvSpPr>
          <p:spPr>
            <a:xfrm>
              <a:off x="0" y="0"/>
              <a:ext cx="5080000" cy="3505200"/>
            </a:xfrm>
            <a:custGeom>
              <a:avLst/>
              <a:gdLst/>
              <a:ahLst/>
              <a:cxnLst/>
              <a:rect l="l" t="t" r="r" b="b"/>
              <a:pathLst>
                <a:path w="5080000" h="3505200">
                  <a:moveTo>
                    <a:pt x="5080000" y="3505200"/>
                  </a:moveTo>
                  <a:lnTo>
                    <a:pt x="0" y="3505200"/>
                  </a:lnTo>
                  <a:lnTo>
                    <a:pt x="0" y="0"/>
                  </a:lnTo>
                  <a:lnTo>
                    <a:pt x="5080000" y="0"/>
                  </a:lnTo>
                  <a:lnTo>
                    <a:pt x="5080000" y="3505200"/>
                  </a:lnTo>
                  <a:close/>
                </a:path>
              </a:pathLst>
            </a:custGeom>
            <a:blipFill>
              <a:blip r:embed="rId4"/>
              <a:stretch>
                <a:fillRect r="-546"/>
              </a:stretch>
            </a:blipFill>
          </p:spPr>
        </p:sp>
        <p:sp>
          <p:nvSpPr>
            <p:cNvPr id="9" name="Freeform 9"/>
            <p:cNvSpPr/>
            <p:nvPr/>
          </p:nvSpPr>
          <p:spPr>
            <a:xfrm>
              <a:off x="215900" y="190500"/>
              <a:ext cx="4699000" cy="3098800"/>
            </a:xfrm>
            <a:custGeom>
              <a:avLst/>
              <a:gdLst/>
              <a:ahLst/>
              <a:cxnLst/>
              <a:rect l="l" t="t" r="r" b="b"/>
              <a:pathLst>
                <a:path w="4699000" h="3098800">
                  <a:moveTo>
                    <a:pt x="4699000" y="3098800"/>
                  </a:moveTo>
                  <a:lnTo>
                    <a:pt x="0" y="3098800"/>
                  </a:lnTo>
                  <a:lnTo>
                    <a:pt x="0" y="0"/>
                  </a:lnTo>
                  <a:lnTo>
                    <a:pt x="4699000" y="0"/>
                  </a:lnTo>
                  <a:lnTo>
                    <a:pt x="4699000" y="3098800"/>
                  </a:lnTo>
                  <a:close/>
                </a:path>
              </a:pathLst>
            </a:custGeom>
            <a:blipFill>
              <a:blip r:embed="rId5"/>
              <a:stretch>
                <a:fillRect l="-23961" t="-7705" r="-12971" b="-30768"/>
              </a:stretch>
            </a:blipFill>
          </p:spPr>
        </p:sp>
      </p:grpSp>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32235"/>
          <a:stretch>
            <a:fillRect/>
          </a:stretch>
        </p:blipFill>
        <p:spPr>
          <a:xfrm flipH="1">
            <a:off x="959544" y="-433449"/>
            <a:ext cx="3728688" cy="2425674"/>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38925">
            <a:off x="15052506" y="2119612"/>
            <a:ext cx="2283141" cy="747210"/>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86205" y="5855290"/>
            <a:ext cx="4849087" cy="4655124"/>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909613" y="4060456"/>
            <a:ext cx="1282261" cy="1198914"/>
          </a:xfrm>
          <a:prstGeom prst="rect">
            <a:avLst/>
          </a:prstGeom>
        </p:spPr>
      </p:pic>
      <p:pic>
        <p:nvPicPr>
          <p:cNvPr id="16"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700000">
            <a:off x="-1208605" y="899286"/>
            <a:ext cx="3268340" cy="3326555"/>
          </a:xfrm>
          <a:prstGeom prst="rect">
            <a:avLst/>
          </a:prstGeom>
        </p:spPr>
      </p:pic>
      <p:sp>
        <p:nvSpPr>
          <p:cNvPr id="18" name="TextBox 17">
            <a:extLst>
              <a:ext uri="{FF2B5EF4-FFF2-40B4-BE49-F238E27FC236}">
                <a16:creationId xmlns:a16="http://schemas.microsoft.com/office/drawing/2014/main" id="{8E811197-917F-4409-8E7E-4931F1D19364}"/>
              </a:ext>
            </a:extLst>
          </p:cNvPr>
          <p:cNvSpPr txBox="1"/>
          <p:nvPr/>
        </p:nvSpPr>
        <p:spPr>
          <a:xfrm>
            <a:off x="5727542" y="3147994"/>
            <a:ext cx="9271660" cy="1824923"/>
          </a:xfrm>
          <a:prstGeom prst="rect">
            <a:avLst/>
          </a:prstGeom>
          <a:noFill/>
        </p:spPr>
        <p:txBody>
          <a:bodyPr wrap="square">
            <a:spAutoFit/>
          </a:bodyPr>
          <a:lstStyle/>
          <a:p>
            <a:pPr algn="just">
              <a:lnSpc>
                <a:spcPct val="150000"/>
              </a:lnSpc>
              <a:spcAft>
                <a:spcPts val="600"/>
              </a:spcAft>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Chỉ ra các biểu hiện cho thấy các tổ hợp tác hay không hợp tác với thầy cô.</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9" name="TextBox 3">
            <a:extLst>
              <a:ext uri="{FF2B5EF4-FFF2-40B4-BE49-F238E27FC236}">
                <a16:creationId xmlns:a16="http://schemas.microsoft.com/office/drawing/2014/main" id="{E8A9C54E-005E-4121-97AC-ACB32F0F470B}"/>
              </a:ext>
            </a:extLst>
          </p:cNvPr>
          <p:cNvSpPr txBox="1"/>
          <p:nvPr/>
        </p:nvSpPr>
        <p:spPr>
          <a:xfrm>
            <a:off x="10933002" y="5853785"/>
            <a:ext cx="5205460" cy="869918"/>
          </a:xfrm>
          <a:prstGeom prst="rect">
            <a:avLst/>
          </a:prstGeom>
        </p:spPr>
        <p:txBody>
          <a:bodyPr lIns="0" tIns="0" rIns="0" bIns="0" rtlCol="0" anchor="t">
            <a:spAutoFit/>
          </a:bodyPr>
          <a:lstStyle/>
          <a:p>
            <a:pPr marL="0" marR="0" lvl="0" indent="0" algn="l" defTabSz="914400" rtl="0" eaLnBrk="1" fontAlgn="auto" latinLnBrk="0" hangingPunct="1">
              <a:lnSpc>
                <a:spcPts val="7200"/>
              </a:lnSpc>
              <a:spcBef>
                <a:spcPct val="0"/>
              </a:spcBef>
              <a:spcAft>
                <a:spcPts val="0"/>
              </a:spcAft>
              <a:buClrTx/>
              <a:buSzTx/>
              <a:buFontTx/>
              <a:buNone/>
              <a:tabLst/>
              <a:defRPr/>
            </a:pPr>
            <a:r>
              <a:rPr kumimoji="0" lang="vi-VN" sz="4800" b="1" i="0" u="none" strike="noStrike" kern="1200" cap="none" spc="0" normalizeH="0" baseline="0" noProof="0" dirty="0">
                <a:ln>
                  <a:noFill/>
                </a:ln>
                <a:solidFill>
                  <a:srgbClr val="7B211E"/>
                </a:solidFill>
                <a:effectLst/>
                <a:uLnTx/>
                <a:uFillTx/>
                <a:ea typeface="+mn-ea"/>
                <a:cs typeface="+mn-cs"/>
              </a:rPr>
              <a:t>Câu hỏi 2</a:t>
            </a:r>
            <a:endParaRPr kumimoji="0" lang="en-US" sz="4800" b="1" i="0" u="none" strike="noStrike" kern="1200" cap="none" spc="0" normalizeH="0" baseline="0" noProof="0" dirty="0">
              <a:ln>
                <a:noFill/>
              </a:ln>
              <a:solidFill>
                <a:srgbClr val="7B211E"/>
              </a:solidFill>
              <a:effectLst/>
              <a:uLnTx/>
              <a:uFillTx/>
              <a:ea typeface="+mn-ea"/>
              <a:cs typeface="+mn-cs"/>
            </a:endParaRPr>
          </a:p>
        </p:txBody>
      </p:sp>
      <p:sp>
        <p:nvSpPr>
          <p:cNvPr id="21" name="TextBox 20">
            <a:extLst>
              <a:ext uri="{FF2B5EF4-FFF2-40B4-BE49-F238E27FC236}">
                <a16:creationId xmlns:a16="http://schemas.microsoft.com/office/drawing/2014/main" id="{17678D7E-3ADA-42A1-A17E-B1022D06F9F7}"/>
              </a:ext>
            </a:extLst>
          </p:cNvPr>
          <p:cNvSpPr txBox="1"/>
          <p:nvPr/>
        </p:nvSpPr>
        <p:spPr>
          <a:xfrm>
            <a:off x="10790595" y="7116071"/>
            <a:ext cx="5347867" cy="1824923"/>
          </a:xfrm>
          <a:prstGeom prst="rect">
            <a:avLst/>
          </a:prstGeom>
          <a:noFill/>
        </p:spPr>
        <p:txBody>
          <a:bodyPr wrap="square">
            <a:spAutoFit/>
          </a:bodyPr>
          <a:lstStyle/>
          <a:p>
            <a:pPr algn="just">
              <a:lnSpc>
                <a:spcPct val="150000"/>
              </a:lnSpc>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Nêu ý nghĩa của việc hợp tác với thầy cô.</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236364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900" decel="100000" fill="hold"/>
                                        <p:tgtEl>
                                          <p:spTgt spid="1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randombar(horizont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39082">
            <a:off x="16460587" y="989380"/>
            <a:ext cx="2108060" cy="68991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2898" b="27291"/>
          <a:stretch>
            <a:fillRect/>
          </a:stretch>
        </p:blipFill>
        <p:spPr>
          <a:xfrm>
            <a:off x="15458339" y="8070964"/>
            <a:ext cx="2829661" cy="226760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89966">
            <a:off x="-136939" y="120511"/>
            <a:ext cx="2125827" cy="124071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29629" r="32067"/>
          <a:stretch>
            <a:fillRect/>
          </a:stretch>
        </p:blipFill>
        <p:spPr>
          <a:xfrm rot="10799999">
            <a:off x="-330919" y="2028862"/>
            <a:ext cx="1828605" cy="1927957"/>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55716"/>
          <a:stretch>
            <a:fillRect/>
          </a:stretch>
        </p:blipFill>
        <p:spPr>
          <a:xfrm rot="-7262247">
            <a:off x="1764472" y="-74727"/>
            <a:ext cx="1825488" cy="831952"/>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05585">
            <a:off x="16012561" y="2823850"/>
            <a:ext cx="895130" cy="1327444"/>
          </a:xfrm>
          <a:prstGeom prst="rect">
            <a:avLst/>
          </a:prstGeom>
        </p:spPr>
      </p:pic>
      <p:sp>
        <p:nvSpPr>
          <p:cNvPr id="23" name="TextBox 3">
            <a:extLst>
              <a:ext uri="{FF2B5EF4-FFF2-40B4-BE49-F238E27FC236}">
                <a16:creationId xmlns:a16="http://schemas.microsoft.com/office/drawing/2014/main" id="{DC3111ED-3307-4FF8-B366-7608840E68AA}"/>
              </a:ext>
            </a:extLst>
          </p:cNvPr>
          <p:cNvSpPr txBox="1"/>
          <p:nvPr/>
        </p:nvSpPr>
        <p:spPr>
          <a:xfrm>
            <a:off x="1881344" y="1675167"/>
            <a:ext cx="15149673" cy="850169"/>
          </a:xfrm>
          <a:prstGeom prst="rect">
            <a:avLst/>
          </a:prstGeom>
        </p:spPr>
        <p:txBody>
          <a:bodyPr wrap="square" lIns="0" tIns="0" rIns="0" bIns="0" rtlCol="0" anchor="t">
            <a:spAutoFit/>
          </a:bodyPr>
          <a:lstStyle/>
          <a:p>
            <a:pPr marL="0" marR="0" lvl="0" indent="0" algn="l" defTabSz="914400" rtl="0" eaLnBrk="1" fontAlgn="auto" latinLnBrk="0" hangingPunct="1">
              <a:lnSpc>
                <a:spcPts val="7200"/>
              </a:lnSpc>
              <a:spcBef>
                <a:spcPct val="0"/>
              </a:spcBef>
              <a:spcAft>
                <a:spcPts val="0"/>
              </a:spcAft>
              <a:buClrTx/>
              <a:buSzTx/>
              <a:buFontTx/>
              <a:buNone/>
              <a:tabLst/>
              <a:defRPr/>
            </a:pPr>
            <a:r>
              <a:rPr kumimoji="0" lang="vi-VN" sz="4800" b="1" i="0" u="none" strike="noStrike" kern="1200" cap="none" spc="0" normalizeH="0" baseline="0" noProof="0" dirty="0">
                <a:ln>
                  <a:noFill/>
                </a:ln>
                <a:solidFill>
                  <a:srgbClr val="7B211E"/>
                </a:solidFill>
                <a:effectLst/>
                <a:uLnTx/>
                <a:uFillTx/>
                <a:ea typeface="+mn-ea"/>
                <a:cs typeface="+mn-cs"/>
              </a:rPr>
              <a:t>Các biểu hiện cho thấy các tổ hợp tác với thầy cô </a:t>
            </a:r>
            <a:endParaRPr kumimoji="0" lang="en-US" sz="4800" b="1" i="0" u="none" strike="noStrike" kern="1200" cap="none" spc="0" normalizeH="0" baseline="0" noProof="0" dirty="0">
              <a:ln>
                <a:noFill/>
              </a:ln>
              <a:solidFill>
                <a:srgbClr val="7B211E"/>
              </a:solidFill>
              <a:effectLst/>
              <a:uLnTx/>
              <a:uFillTx/>
              <a:ea typeface="+mn-ea"/>
              <a:cs typeface="+mn-cs"/>
            </a:endParaRPr>
          </a:p>
        </p:txBody>
      </p:sp>
      <p:grpSp>
        <p:nvGrpSpPr>
          <p:cNvPr id="5" name="Group 4">
            <a:extLst>
              <a:ext uri="{FF2B5EF4-FFF2-40B4-BE49-F238E27FC236}">
                <a16:creationId xmlns:a16="http://schemas.microsoft.com/office/drawing/2014/main" id="{68886115-F190-47B5-9332-34C6EAA220DE}"/>
              </a:ext>
            </a:extLst>
          </p:cNvPr>
          <p:cNvGrpSpPr/>
          <p:nvPr/>
        </p:nvGrpSpPr>
        <p:grpSpPr>
          <a:xfrm>
            <a:off x="1270919" y="3249843"/>
            <a:ext cx="4631077" cy="5333484"/>
            <a:chOff x="1270919" y="3249843"/>
            <a:chExt cx="4631077" cy="5333484"/>
          </a:xfrm>
        </p:grpSpPr>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b="60007"/>
            <a:stretch>
              <a:fillRect/>
            </a:stretch>
          </p:blipFill>
          <p:spPr>
            <a:xfrm>
              <a:off x="1276678" y="3249843"/>
              <a:ext cx="4625318" cy="2538293"/>
            </a:xfrm>
            <a:prstGeom prst="rect">
              <a:avLst/>
            </a:prstGeom>
          </p:spPr>
        </p:pic>
        <p:pic>
          <p:nvPicPr>
            <p:cNvPr id="26" name="Picture 13">
              <a:extLst>
                <a:ext uri="{FF2B5EF4-FFF2-40B4-BE49-F238E27FC236}">
                  <a16:creationId xmlns:a16="http://schemas.microsoft.com/office/drawing/2014/main" id="{AE8E71D0-6B90-47EE-AFEE-715786D40E58}"/>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13206" b="60007"/>
            <a:stretch/>
          </p:blipFill>
          <p:spPr>
            <a:xfrm>
              <a:off x="1270919" y="5598289"/>
              <a:ext cx="4625318" cy="2985038"/>
            </a:xfrm>
            <a:prstGeom prst="rect">
              <a:avLst/>
            </a:prstGeom>
          </p:spPr>
        </p:pic>
        <p:sp>
          <p:nvSpPr>
            <p:cNvPr id="29" name="TextBox 28">
              <a:extLst>
                <a:ext uri="{FF2B5EF4-FFF2-40B4-BE49-F238E27FC236}">
                  <a16:creationId xmlns:a16="http://schemas.microsoft.com/office/drawing/2014/main" id="{9015A74B-D064-4EC1-88A2-E36EB048C8E2}"/>
                </a:ext>
              </a:extLst>
            </p:cNvPr>
            <p:cNvSpPr txBox="1"/>
            <p:nvPr/>
          </p:nvSpPr>
          <p:spPr>
            <a:xfrm>
              <a:off x="1465601" y="3794218"/>
              <a:ext cx="4268491" cy="4594912"/>
            </a:xfrm>
            <a:prstGeom prst="rect">
              <a:avLst/>
            </a:prstGeom>
            <a:noFill/>
          </p:spPr>
          <p:txBody>
            <a:bodyPr wrap="square">
              <a:spAutoFit/>
            </a:bodyPr>
            <a:lstStyle/>
            <a:p>
              <a:pPr algn="ctr">
                <a:lnSpc>
                  <a:spcPct val="150000"/>
                </a:lnSpc>
              </a:pPr>
              <a:r>
                <a:rPr lang="en-US" sz="4000" b="1" i="1" dirty="0">
                  <a:effectLst/>
                  <a:latin typeface="Arial" panose="020B0604020202020204" pitchFamily="34" charset="0"/>
                  <a:ea typeface="Calibri" panose="020F0502020204030204" pitchFamily="34" charset="0"/>
                  <a:cs typeface="Arial" panose="020B0604020202020204" pitchFamily="34" charset="0"/>
                </a:rPr>
                <a:t>Nhóm 1 </a:t>
              </a:r>
              <a:endParaRPr lang="vi-VN" sz="4000" b="1" i="1"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Tích cực trao đổi với cô giáo để hoàn thành nhiệm vụ được giao.</a:t>
              </a:r>
              <a:endParaRPr lang="en-US" sz="4000" dirty="0">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9D361D82-CCEA-43B5-824D-80146EAB30F5}"/>
              </a:ext>
            </a:extLst>
          </p:cNvPr>
          <p:cNvGrpSpPr/>
          <p:nvPr/>
        </p:nvGrpSpPr>
        <p:grpSpPr>
          <a:xfrm>
            <a:off x="6237496" y="3249842"/>
            <a:ext cx="5573504" cy="5314321"/>
            <a:chOff x="6237496" y="3249842"/>
            <a:chExt cx="5573504" cy="5314321"/>
          </a:xfrm>
        </p:grpSpPr>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b="60007"/>
            <a:stretch>
              <a:fillRect/>
            </a:stretch>
          </p:blipFill>
          <p:spPr>
            <a:xfrm>
              <a:off x="6237496" y="3249842"/>
              <a:ext cx="5573504" cy="2538293"/>
            </a:xfrm>
            <a:prstGeom prst="rect">
              <a:avLst/>
            </a:prstGeom>
          </p:spPr>
        </p:pic>
        <p:pic>
          <p:nvPicPr>
            <p:cNvPr id="25" name="Picture 13">
              <a:extLst>
                <a:ext uri="{FF2B5EF4-FFF2-40B4-BE49-F238E27FC236}">
                  <a16:creationId xmlns:a16="http://schemas.microsoft.com/office/drawing/2014/main" id="{2A4C1C07-2561-4BBB-8CCC-154127F87155}"/>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13206" b="60007"/>
            <a:stretch/>
          </p:blipFill>
          <p:spPr>
            <a:xfrm>
              <a:off x="6237496" y="5579125"/>
              <a:ext cx="5573504" cy="2985038"/>
            </a:xfrm>
            <a:prstGeom prst="rect">
              <a:avLst/>
            </a:prstGeom>
          </p:spPr>
        </p:pic>
        <p:sp>
          <p:nvSpPr>
            <p:cNvPr id="31" name="TextBox 30">
              <a:extLst>
                <a:ext uri="{FF2B5EF4-FFF2-40B4-BE49-F238E27FC236}">
                  <a16:creationId xmlns:a16="http://schemas.microsoft.com/office/drawing/2014/main" id="{9387FE1D-9D4B-46CD-889C-29FF62240694}"/>
                </a:ext>
              </a:extLst>
            </p:cNvPr>
            <p:cNvSpPr txBox="1"/>
            <p:nvPr/>
          </p:nvSpPr>
          <p:spPr>
            <a:xfrm>
              <a:off x="6487981" y="3770087"/>
              <a:ext cx="5215037" cy="4594912"/>
            </a:xfrm>
            <a:prstGeom prst="rect">
              <a:avLst/>
            </a:prstGeom>
            <a:noFill/>
          </p:spPr>
          <p:txBody>
            <a:bodyPr wrap="square">
              <a:spAutoFit/>
            </a:bodyPr>
            <a:lstStyle/>
            <a:p>
              <a:pPr algn="ctr">
                <a:lnSpc>
                  <a:spcPct val="150000"/>
                </a:lnSpc>
              </a:pPr>
              <a:r>
                <a:rPr lang="en-US" sz="4000" b="1" i="1" dirty="0">
                  <a:effectLst/>
                  <a:latin typeface="Arial" panose="020B0604020202020204" pitchFamily="34" charset="0"/>
                  <a:ea typeface="Calibri" panose="020F0502020204030204" pitchFamily="34" charset="0"/>
                  <a:cs typeface="Arial" panose="020B0604020202020204" pitchFamily="34" charset="0"/>
                </a:rPr>
                <a:t>Nhóm 3</a:t>
              </a:r>
              <a:endParaRPr lang="vi-VN" sz="4000" b="1" i="1"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Xin phép thầy dạy Tin học được sử dụng máy tính trong phòng Tin học để làm bài.</a:t>
              </a:r>
            </a:p>
          </p:txBody>
        </p:sp>
      </p:grpSp>
      <p:grpSp>
        <p:nvGrpSpPr>
          <p:cNvPr id="7" name="Group 6">
            <a:extLst>
              <a:ext uri="{FF2B5EF4-FFF2-40B4-BE49-F238E27FC236}">
                <a16:creationId xmlns:a16="http://schemas.microsoft.com/office/drawing/2014/main" id="{96BE76C5-18B7-4F70-9891-A7AD6DDABCAA}"/>
              </a:ext>
            </a:extLst>
          </p:cNvPr>
          <p:cNvGrpSpPr/>
          <p:nvPr/>
        </p:nvGrpSpPr>
        <p:grpSpPr>
          <a:xfrm>
            <a:off x="12066419" y="3301669"/>
            <a:ext cx="5264089" cy="5257225"/>
            <a:chOff x="12066419" y="3301669"/>
            <a:chExt cx="5264089" cy="5257225"/>
          </a:xfrm>
        </p:grpSpPr>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b="60007"/>
            <a:stretch>
              <a:fillRect/>
            </a:stretch>
          </p:blipFill>
          <p:spPr>
            <a:xfrm>
              <a:off x="12066420" y="3301669"/>
              <a:ext cx="5264088" cy="2538293"/>
            </a:xfrm>
            <a:prstGeom prst="rect">
              <a:avLst/>
            </a:prstGeom>
          </p:spPr>
        </p:pic>
        <p:pic>
          <p:nvPicPr>
            <p:cNvPr id="27" name="Picture 13">
              <a:extLst>
                <a:ext uri="{FF2B5EF4-FFF2-40B4-BE49-F238E27FC236}">
                  <a16:creationId xmlns:a16="http://schemas.microsoft.com/office/drawing/2014/main" id="{91480793-4182-42A7-B093-2BE52668365B}"/>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13206" b="60007"/>
            <a:stretch/>
          </p:blipFill>
          <p:spPr>
            <a:xfrm>
              <a:off x="12066419" y="5573856"/>
              <a:ext cx="5264088" cy="2985038"/>
            </a:xfrm>
            <a:prstGeom prst="rect">
              <a:avLst/>
            </a:prstGeom>
          </p:spPr>
        </p:pic>
        <p:sp>
          <p:nvSpPr>
            <p:cNvPr id="33" name="TextBox 32">
              <a:extLst>
                <a:ext uri="{FF2B5EF4-FFF2-40B4-BE49-F238E27FC236}">
                  <a16:creationId xmlns:a16="http://schemas.microsoft.com/office/drawing/2014/main" id="{739086F1-10C0-4954-B20D-01390B7F0D16}"/>
                </a:ext>
              </a:extLst>
            </p:cNvPr>
            <p:cNvSpPr txBox="1"/>
            <p:nvPr/>
          </p:nvSpPr>
          <p:spPr>
            <a:xfrm>
              <a:off x="12266413" y="3763201"/>
              <a:ext cx="4864100" cy="4594912"/>
            </a:xfrm>
            <a:prstGeom prst="rect">
              <a:avLst/>
            </a:prstGeom>
            <a:noFill/>
          </p:spPr>
          <p:txBody>
            <a:bodyPr wrap="square">
              <a:spAutoFit/>
            </a:bodyPr>
            <a:lstStyle/>
            <a:p>
              <a:pPr algn="ctr">
                <a:lnSpc>
                  <a:spcPct val="150000"/>
                </a:lnSpc>
              </a:pPr>
              <a:r>
                <a:rPr lang="en-US" sz="4000" b="1" i="1" dirty="0">
                  <a:effectLst/>
                  <a:latin typeface="Arial" panose="020B0604020202020204" pitchFamily="34" charset="0"/>
                  <a:ea typeface="Calibri" panose="020F0502020204030204" pitchFamily="34" charset="0"/>
                  <a:cs typeface="Arial" panose="020B0604020202020204" pitchFamily="34" charset="0"/>
                </a:rPr>
                <a:t>Nhóm 4 </a:t>
              </a:r>
              <a:endParaRPr lang="vi-VN" sz="4000" b="1" i="1"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Chủ động xin ý kiến cô giáo để đổi  phương án khác vì không có máy tính.</a:t>
              </a:r>
              <a:endParaRPr lang="en-US" sz="4000" dirty="0">
                <a:latin typeface="Arial" panose="020B0604020202020204" pitchFamily="34" charset="0"/>
                <a:cs typeface="Arial" panose="020B0604020202020204" pitchFamily="34" charset="0"/>
              </a:endParaRPr>
            </a:p>
          </p:txBody>
        </p:sp>
      </p:grpSp>
      <p:pic>
        <p:nvPicPr>
          <p:cNvPr id="8" name="Picture 8"/>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700000">
            <a:off x="-524846" y="7620361"/>
            <a:ext cx="2688074" cy="2774786"/>
          </a:xfrm>
          <a:prstGeom prst="rect">
            <a:avLst/>
          </a:prstGeom>
        </p:spPr>
      </p:pic>
    </p:spTree>
    <p:extLst>
      <p:ext uri="{BB962C8B-B14F-4D97-AF65-F5344CB8AC3E}">
        <p14:creationId xmlns:p14="http://schemas.microsoft.com/office/powerpoint/2010/main" val="130417905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38599" y="703672"/>
            <a:ext cx="6678008" cy="9585833"/>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9045">
            <a:off x="8600364" y="9064358"/>
            <a:ext cx="2574582" cy="842590"/>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17560" y="-257249"/>
            <a:ext cx="2714405" cy="2571899"/>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38243"/>
          <a:stretch>
            <a:fillRect/>
          </a:stretch>
        </p:blipFill>
        <p:spPr>
          <a:xfrm>
            <a:off x="0" y="1553264"/>
            <a:ext cx="2084282" cy="3240025"/>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400000">
            <a:off x="-732791" y="-1162879"/>
            <a:ext cx="3522982" cy="3585733"/>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81911">
            <a:off x="2509162" y="348790"/>
            <a:ext cx="980647" cy="916905"/>
          </a:xfrm>
          <a:prstGeom prst="rect">
            <a:avLst/>
          </a:prstGeom>
        </p:spPr>
      </p:pic>
      <p:sp>
        <p:nvSpPr>
          <p:cNvPr id="15" name="TextBox 15"/>
          <p:cNvSpPr txBox="1"/>
          <p:nvPr/>
        </p:nvSpPr>
        <p:spPr>
          <a:xfrm>
            <a:off x="11273158" y="7774664"/>
            <a:ext cx="5259399" cy="615196"/>
          </a:xfrm>
          <a:prstGeom prst="rect">
            <a:avLst/>
          </a:prstGeom>
        </p:spPr>
        <p:txBody>
          <a:bodyPr lIns="0" tIns="0" rIns="0" bIns="0" rtlCol="0" anchor="t">
            <a:spAutoFit/>
          </a:bodyPr>
          <a:lstStyle/>
          <a:p>
            <a:pPr marL="0" marR="0" lvl="0" indent="0" algn="ctr" defTabSz="914400" rtl="0" eaLnBrk="1" fontAlgn="auto" latinLnBrk="0" hangingPunct="1">
              <a:lnSpc>
                <a:spcPts val="5040"/>
              </a:lnSpc>
              <a:spcBef>
                <a:spcPct val="0"/>
              </a:spcBef>
              <a:spcAft>
                <a:spcPts val="0"/>
              </a:spcAft>
              <a:buClrTx/>
              <a:buSzTx/>
              <a:buFontTx/>
              <a:buNone/>
              <a:tabLst/>
              <a:defRPr/>
            </a:pPr>
            <a:r>
              <a:rPr kumimoji="0" lang="en-US" sz="3600" b="0" i="0" u="none" strike="noStrike" kern="1200" cap="none" spc="179" normalizeH="0" baseline="0" noProof="0">
                <a:ln>
                  <a:noFill/>
                </a:ln>
                <a:solidFill>
                  <a:srgbClr val="FFFFFF"/>
                </a:solidFill>
                <a:effectLst/>
                <a:uLnTx/>
                <a:uFillTx/>
                <a:latin typeface="Mali Bold"/>
                <a:ea typeface="+mn-ea"/>
                <a:cs typeface="+mn-cs"/>
              </a:rPr>
              <a:t>TRUE/FALSE</a:t>
            </a:r>
          </a:p>
        </p:txBody>
      </p:sp>
      <p:pic>
        <p:nvPicPr>
          <p:cNvPr id="2050" name="Picture 2" descr="Premium Vector | Vector illustration of one men of a larger size and  against the background of many different people of a smaller size">
            <a:extLst>
              <a:ext uri="{FF2B5EF4-FFF2-40B4-BE49-F238E27FC236}">
                <a16:creationId xmlns:a16="http://schemas.microsoft.com/office/drawing/2014/main" id="{B5C31835-5623-43F9-B89F-D9BB1C14D844}"/>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168" y="3929649"/>
            <a:ext cx="8726832" cy="634465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3">
            <a:extLst>
              <a:ext uri="{FF2B5EF4-FFF2-40B4-BE49-F238E27FC236}">
                <a16:creationId xmlns:a16="http://schemas.microsoft.com/office/drawing/2014/main" id="{F00768FF-3E54-4694-95C2-2C431F50439F}"/>
              </a:ext>
            </a:extLst>
          </p:cNvPr>
          <p:cNvSpPr txBox="1"/>
          <p:nvPr/>
        </p:nvSpPr>
        <p:spPr>
          <a:xfrm>
            <a:off x="3647889" y="1072149"/>
            <a:ext cx="6196118" cy="2696829"/>
          </a:xfrm>
          <a:prstGeom prst="rect">
            <a:avLst/>
          </a:prstGeom>
        </p:spPr>
        <p:txBody>
          <a:bodyPr wrap="square" lIns="0" tIns="0" rIns="0" bIns="0" rtlCol="0" anchor="t">
            <a:spAutoFit/>
          </a:bodyPr>
          <a:lstStyle/>
          <a:p>
            <a:pPr marL="0" marR="0" lvl="0" indent="0" algn="just" defTabSz="914400" rtl="0" eaLnBrk="1" fontAlgn="auto" latinLnBrk="0" hangingPunct="1">
              <a:lnSpc>
                <a:spcPts val="7200"/>
              </a:lnSpc>
              <a:spcBef>
                <a:spcPct val="0"/>
              </a:spcBef>
              <a:spcAft>
                <a:spcPts val="0"/>
              </a:spcAft>
              <a:buClrTx/>
              <a:buSzTx/>
              <a:buFontTx/>
              <a:buNone/>
              <a:tabLst/>
              <a:defRPr/>
            </a:pPr>
            <a:r>
              <a:rPr kumimoji="0" lang="vi-VN" sz="4800" b="1" i="0" u="none" strike="noStrike" kern="1200" cap="none" spc="0" normalizeH="0" baseline="0" noProof="0" dirty="0">
                <a:ln>
                  <a:noFill/>
                </a:ln>
                <a:solidFill>
                  <a:srgbClr val="7B211E"/>
                </a:solidFill>
                <a:effectLst/>
                <a:uLnTx/>
                <a:uFillTx/>
                <a:ea typeface="+mn-ea"/>
                <a:cs typeface="+mn-cs"/>
              </a:rPr>
              <a:t>Các biểu hiện cho thấy các tổ không hợp tác với thầy cô </a:t>
            </a:r>
            <a:endParaRPr kumimoji="0" lang="en-US" sz="4800" b="1" i="0" u="none" strike="noStrike" kern="1200" cap="none" spc="0" normalizeH="0" baseline="0" noProof="0" dirty="0">
              <a:ln>
                <a:noFill/>
              </a:ln>
              <a:solidFill>
                <a:srgbClr val="7B211E"/>
              </a:solidFill>
              <a:effectLst/>
              <a:uLnTx/>
              <a:uFillTx/>
              <a:ea typeface="+mn-ea"/>
              <a:cs typeface="+mn-cs"/>
            </a:endParaRPr>
          </a:p>
        </p:txBody>
      </p:sp>
      <p:sp>
        <p:nvSpPr>
          <p:cNvPr id="25" name="TextBox 24">
            <a:extLst>
              <a:ext uri="{FF2B5EF4-FFF2-40B4-BE49-F238E27FC236}">
                <a16:creationId xmlns:a16="http://schemas.microsoft.com/office/drawing/2014/main" id="{F9306CC1-5624-4F11-A73E-CB9C148946BA}"/>
              </a:ext>
            </a:extLst>
          </p:cNvPr>
          <p:cNvSpPr txBox="1"/>
          <p:nvPr/>
        </p:nvSpPr>
        <p:spPr>
          <a:xfrm>
            <a:off x="11143784" y="1830594"/>
            <a:ext cx="5553024" cy="3876767"/>
          </a:xfrm>
          <a:prstGeom prst="rect">
            <a:avLst/>
          </a:prstGeom>
          <a:noFill/>
        </p:spPr>
        <p:txBody>
          <a:bodyPr wrap="square">
            <a:spAutoFit/>
          </a:bodyPr>
          <a:lstStyle/>
          <a:p>
            <a:pPr algn="ctr">
              <a:lnSpc>
                <a:spcPct val="150000"/>
              </a:lnSpc>
              <a:spcBef>
                <a:spcPts val="600"/>
              </a:spcBef>
              <a:spcAft>
                <a:spcPts val="1000"/>
              </a:spcAft>
            </a:pPr>
            <a:r>
              <a:rPr lang="en-US" sz="4000" b="1" i="1" dirty="0">
                <a:effectLst/>
                <a:latin typeface="Arial" panose="020B0604020202020204" pitchFamily="34" charset="0"/>
                <a:ea typeface="Calibri" panose="020F0502020204030204" pitchFamily="34" charset="0"/>
                <a:cs typeface="Arial" panose="020B0604020202020204" pitchFamily="34" charset="0"/>
              </a:rPr>
              <a:t>Nhóm 2</a:t>
            </a:r>
            <a:endParaRPr lang="vi-VN" sz="4000" b="1" i="1"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1000"/>
              </a:spcAft>
            </a:pPr>
            <a:r>
              <a:rPr lang="en-US" sz="4000" dirty="0">
                <a:effectLst/>
                <a:latin typeface="Arial" panose="020B0604020202020204" pitchFamily="34" charset="0"/>
                <a:ea typeface="Calibri" panose="020F0502020204030204" pitchFamily="34" charset="0"/>
                <a:cs typeface="Arial" panose="020B0604020202020204" pitchFamily="34" charset="0"/>
              </a:rPr>
              <a:t>Không có máy tính nên quyết định không thực hiện nhiệm vụ nữa.</a:t>
            </a:r>
          </a:p>
        </p:txBody>
      </p:sp>
      <p:grpSp>
        <p:nvGrpSpPr>
          <p:cNvPr id="36" name="Google Shape;915;p38">
            <a:extLst>
              <a:ext uri="{FF2B5EF4-FFF2-40B4-BE49-F238E27FC236}">
                <a16:creationId xmlns:a16="http://schemas.microsoft.com/office/drawing/2014/main" id="{BAF37F37-6945-48EF-92FC-07E641D27EA6}"/>
              </a:ext>
            </a:extLst>
          </p:cNvPr>
          <p:cNvGrpSpPr/>
          <p:nvPr/>
        </p:nvGrpSpPr>
        <p:grpSpPr>
          <a:xfrm rot="757339" flipH="1">
            <a:off x="14716565" y="6177038"/>
            <a:ext cx="1828393" cy="3676672"/>
            <a:chOff x="7912825" y="1180600"/>
            <a:chExt cx="1813632" cy="4099553"/>
          </a:xfrm>
        </p:grpSpPr>
        <p:sp>
          <p:nvSpPr>
            <p:cNvPr id="37" name="Google Shape;916;p38">
              <a:extLst>
                <a:ext uri="{FF2B5EF4-FFF2-40B4-BE49-F238E27FC236}">
                  <a16:creationId xmlns:a16="http://schemas.microsoft.com/office/drawing/2014/main" id="{F0460CEB-4E14-4426-8ED4-09588AC80BD5}"/>
                </a:ext>
              </a:extLst>
            </p:cNvPr>
            <p:cNvSpPr/>
            <p:nvPr/>
          </p:nvSpPr>
          <p:spPr>
            <a:xfrm>
              <a:off x="7912825" y="1180600"/>
              <a:ext cx="1813632" cy="4099553"/>
            </a:xfrm>
            <a:custGeom>
              <a:avLst/>
              <a:gdLst/>
              <a:ahLst/>
              <a:cxnLst/>
              <a:rect l="l" t="t" r="r" b="b"/>
              <a:pathLst>
                <a:path w="24661" h="55744" extrusionOk="0">
                  <a:moveTo>
                    <a:pt x="13575" y="0"/>
                  </a:moveTo>
                  <a:cubicBezTo>
                    <a:pt x="12675" y="0"/>
                    <a:pt x="11812" y="449"/>
                    <a:pt x="11005" y="1336"/>
                  </a:cubicBezTo>
                  <a:cubicBezTo>
                    <a:pt x="8931" y="3620"/>
                    <a:pt x="7936" y="6897"/>
                    <a:pt x="8342" y="10100"/>
                  </a:cubicBezTo>
                  <a:cubicBezTo>
                    <a:pt x="8399" y="10562"/>
                    <a:pt x="8532" y="11461"/>
                    <a:pt x="8761" y="12313"/>
                  </a:cubicBezTo>
                  <a:cubicBezTo>
                    <a:pt x="8934" y="12958"/>
                    <a:pt x="9130" y="13469"/>
                    <a:pt x="9361" y="13875"/>
                  </a:cubicBezTo>
                  <a:cubicBezTo>
                    <a:pt x="9517" y="14146"/>
                    <a:pt x="9687" y="14374"/>
                    <a:pt x="9878" y="14560"/>
                  </a:cubicBezTo>
                  <a:cubicBezTo>
                    <a:pt x="9869" y="14749"/>
                    <a:pt x="9860" y="14939"/>
                    <a:pt x="9854" y="15132"/>
                  </a:cubicBezTo>
                  <a:cubicBezTo>
                    <a:pt x="8907" y="12846"/>
                    <a:pt x="7155" y="10947"/>
                    <a:pt x="5016" y="9898"/>
                  </a:cubicBezTo>
                  <a:cubicBezTo>
                    <a:pt x="4172" y="9483"/>
                    <a:pt x="3441" y="9287"/>
                    <a:pt x="2716" y="9281"/>
                  </a:cubicBezTo>
                  <a:lnTo>
                    <a:pt x="2685" y="9281"/>
                  </a:lnTo>
                  <a:cubicBezTo>
                    <a:pt x="1802" y="9281"/>
                    <a:pt x="1050" y="9608"/>
                    <a:pt x="565" y="10200"/>
                  </a:cubicBezTo>
                  <a:cubicBezTo>
                    <a:pt x="368" y="10443"/>
                    <a:pt x="222" y="10720"/>
                    <a:pt x="132" y="11025"/>
                  </a:cubicBezTo>
                  <a:cubicBezTo>
                    <a:pt x="19" y="11410"/>
                    <a:pt x="1" y="11830"/>
                    <a:pt x="77" y="12274"/>
                  </a:cubicBezTo>
                  <a:cubicBezTo>
                    <a:pt x="165" y="12780"/>
                    <a:pt x="353" y="13187"/>
                    <a:pt x="442" y="13383"/>
                  </a:cubicBezTo>
                  <a:cubicBezTo>
                    <a:pt x="1200" y="15029"/>
                    <a:pt x="2135" y="16593"/>
                    <a:pt x="3225" y="18042"/>
                  </a:cubicBezTo>
                  <a:cubicBezTo>
                    <a:pt x="3135" y="18064"/>
                    <a:pt x="3044" y="18092"/>
                    <a:pt x="2958" y="18125"/>
                  </a:cubicBezTo>
                  <a:cubicBezTo>
                    <a:pt x="2566" y="18272"/>
                    <a:pt x="2234" y="18508"/>
                    <a:pt x="1969" y="18829"/>
                  </a:cubicBezTo>
                  <a:cubicBezTo>
                    <a:pt x="1713" y="19139"/>
                    <a:pt x="1533" y="19512"/>
                    <a:pt x="1435" y="19939"/>
                  </a:cubicBezTo>
                  <a:cubicBezTo>
                    <a:pt x="1298" y="20531"/>
                    <a:pt x="1324" y="21230"/>
                    <a:pt x="1509" y="21907"/>
                  </a:cubicBezTo>
                  <a:cubicBezTo>
                    <a:pt x="2148" y="24244"/>
                    <a:pt x="3484" y="26206"/>
                    <a:pt x="4576" y="27656"/>
                  </a:cubicBezTo>
                  <a:cubicBezTo>
                    <a:pt x="5121" y="28377"/>
                    <a:pt x="5766" y="29181"/>
                    <a:pt x="6643" y="29795"/>
                  </a:cubicBezTo>
                  <a:cubicBezTo>
                    <a:pt x="6344" y="29812"/>
                    <a:pt x="6062" y="29882"/>
                    <a:pt x="5807" y="30003"/>
                  </a:cubicBezTo>
                  <a:cubicBezTo>
                    <a:pt x="5496" y="30148"/>
                    <a:pt x="5238" y="30361"/>
                    <a:pt x="5036" y="30635"/>
                  </a:cubicBezTo>
                  <a:cubicBezTo>
                    <a:pt x="4549" y="31297"/>
                    <a:pt x="4618" y="32035"/>
                    <a:pt x="4640" y="32278"/>
                  </a:cubicBezTo>
                  <a:cubicBezTo>
                    <a:pt x="4776" y="33722"/>
                    <a:pt x="5442" y="34943"/>
                    <a:pt x="6008" y="35844"/>
                  </a:cubicBezTo>
                  <a:cubicBezTo>
                    <a:pt x="7017" y="37453"/>
                    <a:pt x="8258" y="38900"/>
                    <a:pt x="9694" y="40144"/>
                  </a:cubicBezTo>
                  <a:cubicBezTo>
                    <a:pt x="10146" y="40535"/>
                    <a:pt x="10599" y="40859"/>
                    <a:pt x="11039" y="41106"/>
                  </a:cubicBezTo>
                  <a:cubicBezTo>
                    <a:pt x="11733" y="41496"/>
                    <a:pt x="12400" y="41693"/>
                    <a:pt x="13024" y="41693"/>
                  </a:cubicBezTo>
                  <a:cubicBezTo>
                    <a:pt x="13199" y="41693"/>
                    <a:pt x="13373" y="41678"/>
                    <a:pt x="13541" y="41646"/>
                  </a:cubicBezTo>
                  <a:cubicBezTo>
                    <a:pt x="13701" y="41811"/>
                    <a:pt x="13864" y="41977"/>
                    <a:pt x="14022" y="42137"/>
                  </a:cubicBezTo>
                  <a:lnTo>
                    <a:pt x="14027" y="42142"/>
                  </a:lnTo>
                  <a:cubicBezTo>
                    <a:pt x="14376" y="42499"/>
                    <a:pt x="14736" y="42866"/>
                    <a:pt x="15086" y="43233"/>
                  </a:cubicBezTo>
                  <a:cubicBezTo>
                    <a:pt x="15146" y="43375"/>
                    <a:pt x="15205" y="43513"/>
                    <a:pt x="15263" y="43648"/>
                  </a:cubicBezTo>
                  <a:cubicBezTo>
                    <a:pt x="16075" y="45556"/>
                    <a:pt x="17041" y="47530"/>
                    <a:pt x="18135" y="49515"/>
                  </a:cubicBezTo>
                  <a:lnTo>
                    <a:pt x="18137" y="49519"/>
                  </a:lnTo>
                  <a:cubicBezTo>
                    <a:pt x="19151" y="51341"/>
                    <a:pt x="20303" y="53203"/>
                    <a:pt x="21560" y="55057"/>
                  </a:cubicBezTo>
                  <a:cubicBezTo>
                    <a:pt x="21852" y="55486"/>
                    <a:pt x="22335" y="55744"/>
                    <a:pt x="22855" y="55744"/>
                  </a:cubicBezTo>
                  <a:cubicBezTo>
                    <a:pt x="23168" y="55744"/>
                    <a:pt x="23472" y="55650"/>
                    <a:pt x="23732" y="55475"/>
                  </a:cubicBezTo>
                  <a:cubicBezTo>
                    <a:pt x="24073" y="55244"/>
                    <a:pt x="24306" y="54893"/>
                    <a:pt x="24386" y="54487"/>
                  </a:cubicBezTo>
                  <a:cubicBezTo>
                    <a:pt x="24467" y="54087"/>
                    <a:pt x="24390" y="53679"/>
                    <a:pt x="24169" y="53334"/>
                  </a:cubicBezTo>
                  <a:cubicBezTo>
                    <a:pt x="23008" y="51530"/>
                    <a:pt x="21952" y="49720"/>
                    <a:pt x="21025" y="47956"/>
                  </a:cubicBezTo>
                  <a:lnTo>
                    <a:pt x="21022" y="47949"/>
                  </a:lnTo>
                  <a:cubicBezTo>
                    <a:pt x="20521" y="47010"/>
                    <a:pt x="20046" y="46070"/>
                    <a:pt x="19612" y="45150"/>
                  </a:cubicBezTo>
                  <a:cubicBezTo>
                    <a:pt x="19758" y="44345"/>
                    <a:pt x="19932" y="43538"/>
                    <a:pt x="20114" y="42713"/>
                  </a:cubicBezTo>
                  <a:cubicBezTo>
                    <a:pt x="20146" y="42560"/>
                    <a:pt x="20184" y="42391"/>
                    <a:pt x="20226" y="42210"/>
                  </a:cubicBezTo>
                  <a:cubicBezTo>
                    <a:pt x="20519" y="42051"/>
                    <a:pt x="20811" y="41837"/>
                    <a:pt x="21111" y="41563"/>
                  </a:cubicBezTo>
                  <a:cubicBezTo>
                    <a:pt x="21490" y="41217"/>
                    <a:pt x="21876" y="40775"/>
                    <a:pt x="22263" y="40249"/>
                  </a:cubicBezTo>
                  <a:cubicBezTo>
                    <a:pt x="23066" y="39153"/>
                    <a:pt x="23747" y="37850"/>
                    <a:pt x="23996" y="36931"/>
                  </a:cubicBezTo>
                  <a:cubicBezTo>
                    <a:pt x="24483" y="35130"/>
                    <a:pt x="24559" y="33324"/>
                    <a:pt x="24632" y="31580"/>
                  </a:cubicBezTo>
                  <a:cubicBezTo>
                    <a:pt x="24643" y="31330"/>
                    <a:pt x="24661" y="30914"/>
                    <a:pt x="24494" y="30456"/>
                  </a:cubicBezTo>
                  <a:cubicBezTo>
                    <a:pt x="24308" y="29948"/>
                    <a:pt x="23957" y="29538"/>
                    <a:pt x="23476" y="29265"/>
                  </a:cubicBezTo>
                  <a:cubicBezTo>
                    <a:pt x="23092" y="29047"/>
                    <a:pt x="22650" y="28933"/>
                    <a:pt x="22195" y="28933"/>
                  </a:cubicBezTo>
                  <a:cubicBezTo>
                    <a:pt x="22048" y="28933"/>
                    <a:pt x="21903" y="28944"/>
                    <a:pt x="21760" y="28970"/>
                  </a:cubicBezTo>
                  <a:cubicBezTo>
                    <a:pt x="21327" y="29044"/>
                    <a:pt x="20954" y="29211"/>
                    <a:pt x="20634" y="29410"/>
                  </a:cubicBezTo>
                  <a:cubicBezTo>
                    <a:pt x="20912" y="29014"/>
                    <a:pt x="21164" y="28609"/>
                    <a:pt x="21385" y="28200"/>
                  </a:cubicBezTo>
                  <a:cubicBezTo>
                    <a:pt x="22189" y="26705"/>
                    <a:pt x="22592" y="25159"/>
                    <a:pt x="22583" y="23607"/>
                  </a:cubicBezTo>
                  <a:cubicBezTo>
                    <a:pt x="22578" y="22861"/>
                    <a:pt x="22403" y="22133"/>
                    <a:pt x="22088" y="21558"/>
                  </a:cubicBezTo>
                  <a:cubicBezTo>
                    <a:pt x="21870" y="21160"/>
                    <a:pt x="21589" y="20835"/>
                    <a:pt x="21250" y="20588"/>
                  </a:cubicBezTo>
                  <a:cubicBezTo>
                    <a:pt x="20901" y="20333"/>
                    <a:pt x="20510" y="20175"/>
                    <a:pt x="20084" y="20117"/>
                  </a:cubicBezTo>
                  <a:cubicBezTo>
                    <a:pt x="19969" y="20102"/>
                    <a:pt x="19852" y="20094"/>
                    <a:pt x="19736" y="20094"/>
                  </a:cubicBezTo>
                  <a:cubicBezTo>
                    <a:pt x="19606" y="20094"/>
                    <a:pt x="19479" y="20104"/>
                    <a:pt x="19352" y="20123"/>
                  </a:cubicBezTo>
                  <a:cubicBezTo>
                    <a:pt x="20540" y="18988"/>
                    <a:pt x="21815" y="17315"/>
                    <a:pt x="22212" y="15127"/>
                  </a:cubicBezTo>
                  <a:cubicBezTo>
                    <a:pt x="22293" y="14689"/>
                    <a:pt x="22370" y="14026"/>
                    <a:pt x="22124" y="13345"/>
                  </a:cubicBezTo>
                  <a:cubicBezTo>
                    <a:pt x="21931" y="12810"/>
                    <a:pt x="21567" y="12348"/>
                    <a:pt x="21071" y="12008"/>
                  </a:cubicBezTo>
                  <a:cubicBezTo>
                    <a:pt x="20610" y="11693"/>
                    <a:pt x="20067" y="11504"/>
                    <a:pt x="19500" y="11462"/>
                  </a:cubicBezTo>
                  <a:cubicBezTo>
                    <a:pt x="19412" y="11455"/>
                    <a:pt x="19323" y="11452"/>
                    <a:pt x="19235" y="11452"/>
                  </a:cubicBezTo>
                  <a:cubicBezTo>
                    <a:pt x="18398" y="11452"/>
                    <a:pt x="17687" y="11733"/>
                    <a:pt x="17159" y="11975"/>
                  </a:cubicBezTo>
                  <a:lnTo>
                    <a:pt x="17153" y="11977"/>
                  </a:lnTo>
                  <a:cubicBezTo>
                    <a:pt x="15637" y="12678"/>
                    <a:pt x="14219" y="13851"/>
                    <a:pt x="13148" y="15270"/>
                  </a:cubicBezTo>
                  <a:cubicBezTo>
                    <a:pt x="13153" y="15058"/>
                    <a:pt x="13158" y="14845"/>
                    <a:pt x="13167" y="14635"/>
                  </a:cubicBezTo>
                  <a:cubicBezTo>
                    <a:pt x="13629" y="14308"/>
                    <a:pt x="14090" y="13841"/>
                    <a:pt x="14542" y="13242"/>
                  </a:cubicBezTo>
                  <a:cubicBezTo>
                    <a:pt x="15036" y="12584"/>
                    <a:pt x="15387" y="11949"/>
                    <a:pt x="15482" y="11770"/>
                  </a:cubicBezTo>
                  <a:cubicBezTo>
                    <a:pt x="16574" y="9717"/>
                    <a:pt x="16672" y="7450"/>
                    <a:pt x="16760" y="5453"/>
                  </a:cubicBezTo>
                  <a:cubicBezTo>
                    <a:pt x="16795" y="4677"/>
                    <a:pt x="16797" y="4028"/>
                    <a:pt x="16702" y="3379"/>
                  </a:cubicBezTo>
                  <a:cubicBezTo>
                    <a:pt x="16576" y="2516"/>
                    <a:pt x="16292" y="1802"/>
                    <a:pt x="15829" y="1196"/>
                  </a:cubicBezTo>
                  <a:cubicBezTo>
                    <a:pt x="15382" y="610"/>
                    <a:pt x="14812" y="221"/>
                    <a:pt x="14181" y="71"/>
                  </a:cubicBezTo>
                  <a:cubicBezTo>
                    <a:pt x="13982" y="24"/>
                    <a:pt x="13778" y="0"/>
                    <a:pt x="13575"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917;p38">
              <a:extLst>
                <a:ext uri="{FF2B5EF4-FFF2-40B4-BE49-F238E27FC236}">
                  <a16:creationId xmlns:a16="http://schemas.microsoft.com/office/drawing/2014/main" id="{8112D6D7-EA0C-41C1-BDBC-B52CDA1D2502}"/>
                </a:ext>
              </a:extLst>
            </p:cNvPr>
            <p:cNvSpPr/>
            <p:nvPr/>
          </p:nvSpPr>
          <p:spPr>
            <a:xfrm>
              <a:off x="8595740" y="1277014"/>
              <a:ext cx="457287" cy="926268"/>
            </a:xfrm>
            <a:custGeom>
              <a:avLst/>
              <a:gdLst/>
              <a:ahLst/>
              <a:cxnLst/>
              <a:rect l="l" t="t" r="r" b="b"/>
              <a:pathLst>
                <a:path w="6218" h="12595" extrusionOk="0">
                  <a:moveTo>
                    <a:pt x="4291" y="0"/>
                  </a:moveTo>
                  <a:cubicBezTo>
                    <a:pt x="3778" y="0"/>
                    <a:pt x="3241" y="304"/>
                    <a:pt x="2693" y="907"/>
                  </a:cubicBezTo>
                  <a:cubicBezTo>
                    <a:pt x="873" y="2911"/>
                    <a:pt x="1" y="5795"/>
                    <a:pt x="358" y="8622"/>
                  </a:cubicBezTo>
                  <a:cubicBezTo>
                    <a:pt x="413" y="9050"/>
                    <a:pt x="534" y="9883"/>
                    <a:pt x="743" y="10662"/>
                  </a:cubicBezTo>
                  <a:cubicBezTo>
                    <a:pt x="1027" y="11720"/>
                    <a:pt x="1372" y="12324"/>
                    <a:pt x="1797" y="12508"/>
                  </a:cubicBezTo>
                  <a:cubicBezTo>
                    <a:pt x="1933" y="12566"/>
                    <a:pt x="2072" y="12595"/>
                    <a:pt x="2210" y="12595"/>
                  </a:cubicBezTo>
                  <a:cubicBezTo>
                    <a:pt x="3529" y="12595"/>
                    <a:pt x="4872" y="10149"/>
                    <a:pt x="5035" y="9841"/>
                  </a:cubicBezTo>
                  <a:cubicBezTo>
                    <a:pt x="5988" y="8050"/>
                    <a:pt x="6080" y="5942"/>
                    <a:pt x="6160" y="4083"/>
                  </a:cubicBezTo>
                  <a:cubicBezTo>
                    <a:pt x="6218" y="2819"/>
                    <a:pt x="6208" y="1609"/>
                    <a:pt x="5501" y="681"/>
                  </a:cubicBezTo>
                  <a:cubicBezTo>
                    <a:pt x="5240" y="338"/>
                    <a:pt x="4926" y="115"/>
                    <a:pt x="4593" y="36"/>
                  </a:cubicBezTo>
                  <a:cubicBezTo>
                    <a:pt x="4493" y="12"/>
                    <a:pt x="4393" y="0"/>
                    <a:pt x="4291" y="0"/>
                  </a:cubicBezTo>
                  <a:close/>
                </a:path>
              </a:pathLst>
            </a:custGeom>
            <a:solidFill>
              <a:srgbClr val="B0D6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918;p38">
              <a:extLst>
                <a:ext uri="{FF2B5EF4-FFF2-40B4-BE49-F238E27FC236}">
                  <a16:creationId xmlns:a16="http://schemas.microsoft.com/office/drawing/2014/main" id="{E5108FB3-DEB2-49C8-9B4A-9799D6138A7A}"/>
                </a:ext>
              </a:extLst>
            </p:cNvPr>
            <p:cNvSpPr/>
            <p:nvPr/>
          </p:nvSpPr>
          <p:spPr>
            <a:xfrm>
              <a:off x="8762902" y="2119369"/>
              <a:ext cx="696447" cy="729468"/>
            </a:xfrm>
            <a:custGeom>
              <a:avLst/>
              <a:gdLst/>
              <a:ahLst/>
              <a:cxnLst/>
              <a:rect l="l" t="t" r="r" b="b"/>
              <a:pathLst>
                <a:path w="9470" h="9919" extrusionOk="0">
                  <a:moveTo>
                    <a:pt x="7677" y="0"/>
                  </a:moveTo>
                  <a:cubicBezTo>
                    <a:pt x="7100" y="0"/>
                    <a:pt x="6561" y="212"/>
                    <a:pt x="6146" y="403"/>
                  </a:cubicBezTo>
                  <a:cubicBezTo>
                    <a:pt x="2836" y="1935"/>
                    <a:pt x="1" y="6120"/>
                    <a:pt x="1228" y="9678"/>
                  </a:cubicBezTo>
                  <a:lnTo>
                    <a:pt x="1310" y="9918"/>
                  </a:lnTo>
                  <a:lnTo>
                    <a:pt x="1766" y="9685"/>
                  </a:lnTo>
                  <a:cubicBezTo>
                    <a:pt x="3333" y="8884"/>
                    <a:pt x="4953" y="8057"/>
                    <a:pt x="6337" y="6900"/>
                  </a:cubicBezTo>
                  <a:cubicBezTo>
                    <a:pt x="7498" y="5930"/>
                    <a:pt x="8965" y="4314"/>
                    <a:pt x="9364" y="2127"/>
                  </a:cubicBezTo>
                  <a:cubicBezTo>
                    <a:pt x="9421" y="1814"/>
                    <a:pt x="9469" y="1404"/>
                    <a:pt x="9332" y="1026"/>
                  </a:cubicBezTo>
                  <a:cubicBezTo>
                    <a:pt x="9129" y="466"/>
                    <a:pt x="8533" y="57"/>
                    <a:pt x="7846" y="6"/>
                  </a:cubicBezTo>
                  <a:cubicBezTo>
                    <a:pt x="7789" y="2"/>
                    <a:pt x="7733" y="0"/>
                    <a:pt x="7677" y="0"/>
                  </a:cubicBezTo>
                  <a:close/>
                </a:path>
              </a:pathLst>
            </a:custGeom>
            <a:solidFill>
              <a:srgbClr val="B0D6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919;p38">
              <a:extLst>
                <a:ext uri="{FF2B5EF4-FFF2-40B4-BE49-F238E27FC236}">
                  <a16:creationId xmlns:a16="http://schemas.microsoft.com/office/drawing/2014/main" id="{16F00E9C-5642-4244-960E-8CBEBF976479}"/>
                </a:ext>
              </a:extLst>
            </p:cNvPr>
            <p:cNvSpPr/>
            <p:nvPr/>
          </p:nvSpPr>
          <p:spPr>
            <a:xfrm>
              <a:off x="7992692" y="1959635"/>
              <a:ext cx="603416" cy="695197"/>
            </a:xfrm>
            <a:custGeom>
              <a:avLst/>
              <a:gdLst/>
              <a:ahLst/>
              <a:cxnLst/>
              <a:rect l="l" t="t" r="r" b="b"/>
              <a:pathLst>
                <a:path w="8205" h="9453" extrusionOk="0">
                  <a:moveTo>
                    <a:pt x="1600" y="0"/>
                  </a:moveTo>
                  <a:cubicBezTo>
                    <a:pt x="1120" y="0"/>
                    <a:pt x="730" y="154"/>
                    <a:pt x="499" y="437"/>
                  </a:cubicBezTo>
                  <a:cubicBezTo>
                    <a:pt x="1" y="1046"/>
                    <a:pt x="415" y="1943"/>
                    <a:pt x="551" y="2238"/>
                  </a:cubicBezTo>
                  <a:cubicBezTo>
                    <a:pt x="1363" y="3999"/>
                    <a:pt x="2387" y="5661"/>
                    <a:pt x="3594" y="7179"/>
                  </a:cubicBezTo>
                  <a:cubicBezTo>
                    <a:pt x="4128" y="7848"/>
                    <a:pt x="4729" y="8529"/>
                    <a:pt x="5515" y="8976"/>
                  </a:cubicBezTo>
                  <a:cubicBezTo>
                    <a:pt x="6074" y="9294"/>
                    <a:pt x="6552" y="9453"/>
                    <a:pt x="6945" y="9453"/>
                  </a:cubicBezTo>
                  <a:cubicBezTo>
                    <a:pt x="7229" y="9453"/>
                    <a:pt x="7470" y="9369"/>
                    <a:pt x="7664" y="9202"/>
                  </a:cubicBezTo>
                  <a:cubicBezTo>
                    <a:pt x="8045" y="8875"/>
                    <a:pt x="8204" y="8261"/>
                    <a:pt x="8136" y="7375"/>
                  </a:cubicBezTo>
                  <a:cubicBezTo>
                    <a:pt x="8084" y="6718"/>
                    <a:pt x="7900" y="5924"/>
                    <a:pt x="7641" y="5252"/>
                  </a:cubicBezTo>
                  <a:cubicBezTo>
                    <a:pt x="6835" y="3164"/>
                    <a:pt x="5274" y="1425"/>
                    <a:pt x="3353" y="482"/>
                  </a:cubicBezTo>
                  <a:cubicBezTo>
                    <a:pt x="2691" y="158"/>
                    <a:pt x="2141" y="4"/>
                    <a:pt x="1620" y="0"/>
                  </a:cubicBezTo>
                  <a:close/>
                </a:path>
              </a:pathLst>
            </a:custGeom>
            <a:solidFill>
              <a:srgbClr val="B0D6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920;p38">
              <a:extLst>
                <a:ext uri="{FF2B5EF4-FFF2-40B4-BE49-F238E27FC236}">
                  <a16:creationId xmlns:a16="http://schemas.microsoft.com/office/drawing/2014/main" id="{DD6F5D7C-387A-4F74-B3D3-419F390ED592}"/>
                </a:ext>
              </a:extLst>
            </p:cNvPr>
            <p:cNvSpPr/>
            <p:nvPr/>
          </p:nvSpPr>
          <p:spPr>
            <a:xfrm>
              <a:off x="8099255" y="2598645"/>
              <a:ext cx="670634" cy="746383"/>
            </a:xfrm>
            <a:custGeom>
              <a:avLst/>
              <a:gdLst/>
              <a:ahLst/>
              <a:cxnLst/>
              <a:rect l="l" t="t" r="r" b="b"/>
              <a:pathLst>
                <a:path w="9119" h="10149" extrusionOk="0">
                  <a:moveTo>
                    <a:pt x="1288" y="0"/>
                  </a:moveTo>
                  <a:cubicBezTo>
                    <a:pt x="1144" y="0"/>
                    <a:pt x="1009" y="24"/>
                    <a:pt x="885" y="71"/>
                  </a:cubicBezTo>
                  <a:cubicBezTo>
                    <a:pt x="105" y="364"/>
                    <a:pt x="0" y="1390"/>
                    <a:pt x="243" y="2278"/>
                  </a:cubicBezTo>
                  <a:cubicBezTo>
                    <a:pt x="822" y="4398"/>
                    <a:pt x="2071" y="6226"/>
                    <a:pt x="3091" y="7581"/>
                  </a:cubicBezTo>
                  <a:cubicBezTo>
                    <a:pt x="3652" y="8323"/>
                    <a:pt x="4326" y="9158"/>
                    <a:pt x="5234" y="9671"/>
                  </a:cubicBezTo>
                  <a:cubicBezTo>
                    <a:pt x="5578" y="9864"/>
                    <a:pt x="6197" y="10081"/>
                    <a:pt x="6813" y="10135"/>
                  </a:cubicBezTo>
                  <a:cubicBezTo>
                    <a:pt x="6909" y="10143"/>
                    <a:pt x="7003" y="10149"/>
                    <a:pt x="7093" y="10149"/>
                  </a:cubicBezTo>
                  <a:cubicBezTo>
                    <a:pt x="7713" y="10149"/>
                    <a:pt x="8165" y="9948"/>
                    <a:pt x="8406" y="9562"/>
                  </a:cubicBezTo>
                  <a:cubicBezTo>
                    <a:pt x="9118" y="8422"/>
                    <a:pt x="7480" y="5498"/>
                    <a:pt x="7410" y="5375"/>
                  </a:cubicBezTo>
                  <a:cubicBezTo>
                    <a:pt x="6439" y="3658"/>
                    <a:pt x="4860" y="2325"/>
                    <a:pt x="3468" y="1149"/>
                  </a:cubicBezTo>
                  <a:cubicBezTo>
                    <a:pt x="3011" y="764"/>
                    <a:pt x="2492" y="327"/>
                    <a:pt x="1867" y="109"/>
                  </a:cubicBezTo>
                  <a:cubicBezTo>
                    <a:pt x="1660" y="36"/>
                    <a:pt x="1467" y="0"/>
                    <a:pt x="1288" y="0"/>
                  </a:cubicBezTo>
                  <a:close/>
                </a:path>
              </a:pathLst>
            </a:custGeom>
            <a:solidFill>
              <a:srgbClr val="B0D6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921;p38">
              <a:extLst>
                <a:ext uri="{FF2B5EF4-FFF2-40B4-BE49-F238E27FC236}">
                  <a16:creationId xmlns:a16="http://schemas.microsoft.com/office/drawing/2014/main" id="{9C07BFBD-2743-47AC-9CA4-52611345EF1A}"/>
                </a:ext>
              </a:extLst>
            </p:cNvPr>
            <p:cNvSpPr/>
            <p:nvPr/>
          </p:nvSpPr>
          <p:spPr>
            <a:xfrm>
              <a:off x="8912046" y="2754850"/>
              <a:ext cx="565762" cy="792494"/>
            </a:xfrm>
            <a:custGeom>
              <a:avLst/>
              <a:gdLst/>
              <a:ahLst/>
              <a:cxnLst/>
              <a:rect l="l" t="t" r="r" b="b"/>
              <a:pathLst>
                <a:path w="7693" h="10776" extrusionOk="0">
                  <a:moveTo>
                    <a:pt x="6150" y="1"/>
                  </a:moveTo>
                  <a:cubicBezTo>
                    <a:pt x="5569" y="1"/>
                    <a:pt x="5070" y="396"/>
                    <a:pt x="4654" y="792"/>
                  </a:cubicBezTo>
                  <a:cubicBezTo>
                    <a:pt x="3927" y="1482"/>
                    <a:pt x="3241" y="2229"/>
                    <a:pt x="2615" y="3010"/>
                  </a:cubicBezTo>
                  <a:cubicBezTo>
                    <a:pt x="1990" y="3791"/>
                    <a:pt x="1110" y="4991"/>
                    <a:pt x="682" y="6398"/>
                  </a:cubicBezTo>
                  <a:cubicBezTo>
                    <a:pt x="448" y="7158"/>
                    <a:pt x="1" y="9529"/>
                    <a:pt x="960" y="10419"/>
                  </a:cubicBezTo>
                  <a:cubicBezTo>
                    <a:pt x="1233" y="10673"/>
                    <a:pt x="1518" y="10775"/>
                    <a:pt x="1802" y="10775"/>
                  </a:cubicBezTo>
                  <a:cubicBezTo>
                    <a:pt x="2544" y="10775"/>
                    <a:pt x="3292" y="10088"/>
                    <a:pt x="3836" y="9585"/>
                  </a:cubicBezTo>
                  <a:cubicBezTo>
                    <a:pt x="3920" y="9508"/>
                    <a:pt x="4001" y="9434"/>
                    <a:pt x="4076" y="9366"/>
                  </a:cubicBezTo>
                  <a:cubicBezTo>
                    <a:pt x="5143" y="8414"/>
                    <a:pt x="6031" y="7310"/>
                    <a:pt x="6643" y="6173"/>
                  </a:cubicBezTo>
                  <a:cubicBezTo>
                    <a:pt x="7342" y="4873"/>
                    <a:pt x="7693" y="3540"/>
                    <a:pt x="7684" y="2208"/>
                  </a:cubicBezTo>
                  <a:cubicBezTo>
                    <a:pt x="7678" y="1207"/>
                    <a:pt x="7255" y="139"/>
                    <a:pt x="6323" y="13"/>
                  </a:cubicBezTo>
                  <a:cubicBezTo>
                    <a:pt x="6264" y="5"/>
                    <a:pt x="6207" y="1"/>
                    <a:pt x="6150" y="1"/>
                  </a:cubicBezTo>
                  <a:close/>
                </a:path>
              </a:pathLst>
            </a:custGeom>
            <a:solidFill>
              <a:srgbClr val="B0D6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922;p38">
              <a:extLst>
                <a:ext uri="{FF2B5EF4-FFF2-40B4-BE49-F238E27FC236}">
                  <a16:creationId xmlns:a16="http://schemas.microsoft.com/office/drawing/2014/main" id="{3100C3C0-83A3-4BFD-885E-CF9FE255B6C8}"/>
                </a:ext>
              </a:extLst>
            </p:cNvPr>
            <p:cNvSpPr/>
            <p:nvPr/>
          </p:nvSpPr>
          <p:spPr>
            <a:xfrm>
              <a:off x="8348490" y="3467917"/>
              <a:ext cx="657249" cy="682327"/>
            </a:xfrm>
            <a:custGeom>
              <a:avLst/>
              <a:gdLst/>
              <a:ahLst/>
              <a:cxnLst/>
              <a:rect l="l" t="t" r="r" b="b"/>
              <a:pathLst>
                <a:path w="8937" h="9278" extrusionOk="0">
                  <a:moveTo>
                    <a:pt x="868" y="1"/>
                  </a:moveTo>
                  <a:cubicBezTo>
                    <a:pt x="493" y="1"/>
                    <a:pt x="285" y="154"/>
                    <a:pt x="170" y="310"/>
                  </a:cubicBezTo>
                  <a:cubicBezTo>
                    <a:pt x="1" y="540"/>
                    <a:pt x="4" y="827"/>
                    <a:pt x="25" y="1051"/>
                  </a:cubicBezTo>
                  <a:cubicBezTo>
                    <a:pt x="133" y="2220"/>
                    <a:pt x="709" y="3264"/>
                    <a:pt x="1197" y="4042"/>
                  </a:cubicBezTo>
                  <a:cubicBezTo>
                    <a:pt x="2137" y="5541"/>
                    <a:pt x="3293" y="6889"/>
                    <a:pt x="4631" y="8048"/>
                  </a:cubicBezTo>
                  <a:cubicBezTo>
                    <a:pt x="5231" y="8569"/>
                    <a:pt x="6212" y="9277"/>
                    <a:pt x="7100" y="9277"/>
                  </a:cubicBezTo>
                  <a:cubicBezTo>
                    <a:pt x="7430" y="9277"/>
                    <a:pt x="7746" y="9180"/>
                    <a:pt x="8025" y="8939"/>
                  </a:cubicBezTo>
                  <a:cubicBezTo>
                    <a:pt x="8937" y="8155"/>
                    <a:pt x="8234" y="6599"/>
                    <a:pt x="7856" y="5764"/>
                  </a:cubicBezTo>
                  <a:lnTo>
                    <a:pt x="7820" y="5686"/>
                  </a:lnTo>
                  <a:cubicBezTo>
                    <a:pt x="6611" y="2999"/>
                    <a:pt x="4218" y="907"/>
                    <a:pt x="1423" y="90"/>
                  </a:cubicBezTo>
                  <a:cubicBezTo>
                    <a:pt x="1206" y="27"/>
                    <a:pt x="1023" y="1"/>
                    <a:pt x="868" y="1"/>
                  </a:cubicBezTo>
                  <a:close/>
                </a:path>
              </a:pathLst>
            </a:custGeom>
            <a:solidFill>
              <a:srgbClr val="B0D6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923;p38">
              <a:extLst>
                <a:ext uri="{FF2B5EF4-FFF2-40B4-BE49-F238E27FC236}">
                  <a16:creationId xmlns:a16="http://schemas.microsoft.com/office/drawing/2014/main" id="{B909868F-EE0B-4AC1-9AF1-EF68A9E5A882}"/>
                </a:ext>
              </a:extLst>
            </p:cNvPr>
            <p:cNvSpPr/>
            <p:nvPr/>
          </p:nvSpPr>
          <p:spPr>
            <a:xfrm>
              <a:off x="9199082" y="3404891"/>
              <a:ext cx="430150" cy="809262"/>
            </a:xfrm>
            <a:custGeom>
              <a:avLst/>
              <a:gdLst/>
              <a:ahLst/>
              <a:cxnLst/>
              <a:rect l="l" t="t" r="r" b="b"/>
              <a:pathLst>
                <a:path w="5849" h="11004" extrusionOk="0">
                  <a:moveTo>
                    <a:pt x="4706" y="0"/>
                  </a:moveTo>
                  <a:cubicBezTo>
                    <a:pt x="4634" y="0"/>
                    <a:pt x="4563" y="6"/>
                    <a:pt x="4494" y="18"/>
                  </a:cubicBezTo>
                  <a:cubicBezTo>
                    <a:pt x="4025" y="99"/>
                    <a:pt x="3636" y="398"/>
                    <a:pt x="3318" y="677"/>
                  </a:cubicBezTo>
                  <a:cubicBezTo>
                    <a:pt x="2198" y="1664"/>
                    <a:pt x="1313" y="2966"/>
                    <a:pt x="756" y="4439"/>
                  </a:cubicBezTo>
                  <a:cubicBezTo>
                    <a:pt x="208" y="5896"/>
                    <a:pt x="1" y="7457"/>
                    <a:pt x="162" y="8955"/>
                  </a:cubicBezTo>
                  <a:cubicBezTo>
                    <a:pt x="302" y="10261"/>
                    <a:pt x="707" y="10950"/>
                    <a:pt x="1364" y="11002"/>
                  </a:cubicBezTo>
                  <a:cubicBezTo>
                    <a:pt x="1390" y="11004"/>
                    <a:pt x="1416" y="11004"/>
                    <a:pt x="1440" y="11004"/>
                  </a:cubicBezTo>
                  <a:cubicBezTo>
                    <a:pt x="2238" y="11004"/>
                    <a:pt x="3112" y="10046"/>
                    <a:pt x="3713" y="9227"/>
                  </a:cubicBezTo>
                  <a:cubicBezTo>
                    <a:pt x="4406" y="8280"/>
                    <a:pt x="5034" y="7095"/>
                    <a:pt x="5237" y="6343"/>
                  </a:cubicBezTo>
                  <a:cubicBezTo>
                    <a:pt x="5686" y="4683"/>
                    <a:pt x="5760" y="2952"/>
                    <a:pt x="5830" y="1278"/>
                  </a:cubicBezTo>
                  <a:cubicBezTo>
                    <a:pt x="5839" y="1089"/>
                    <a:pt x="5848" y="874"/>
                    <a:pt x="5770" y="661"/>
                  </a:cubicBezTo>
                  <a:cubicBezTo>
                    <a:pt x="5605" y="209"/>
                    <a:pt x="5136" y="0"/>
                    <a:pt x="4706" y="0"/>
                  </a:cubicBezTo>
                  <a:close/>
                </a:path>
              </a:pathLst>
            </a:custGeom>
            <a:solidFill>
              <a:srgbClr val="B0D6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924;p38">
              <a:extLst>
                <a:ext uri="{FF2B5EF4-FFF2-40B4-BE49-F238E27FC236}">
                  <a16:creationId xmlns:a16="http://schemas.microsoft.com/office/drawing/2014/main" id="{BB61E767-CF71-4D25-9CEA-9010C61E3C60}"/>
                </a:ext>
              </a:extLst>
            </p:cNvPr>
            <p:cNvSpPr/>
            <p:nvPr/>
          </p:nvSpPr>
          <p:spPr>
            <a:xfrm>
              <a:off x="8159707" y="1571846"/>
              <a:ext cx="1454818" cy="3611746"/>
            </a:xfrm>
            <a:custGeom>
              <a:avLst/>
              <a:gdLst/>
              <a:ahLst/>
              <a:cxnLst/>
              <a:rect l="l" t="t" r="r" b="b"/>
              <a:pathLst>
                <a:path w="19782" h="49111" extrusionOk="0">
                  <a:moveTo>
                    <a:pt x="9468" y="1"/>
                  </a:moveTo>
                  <a:cubicBezTo>
                    <a:pt x="9365" y="1"/>
                    <a:pt x="9272" y="69"/>
                    <a:pt x="9245" y="173"/>
                  </a:cubicBezTo>
                  <a:cubicBezTo>
                    <a:pt x="8703" y="2239"/>
                    <a:pt x="8307" y="4342"/>
                    <a:pt x="8049" y="6466"/>
                  </a:cubicBezTo>
                  <a:cubicBezTo>
                    <a:pt x="7820" y="8593"/>
                    <a:pt x="7746" y="10734"/>
                    <a:pt x="7774" y="12871"/>
                  </a:cubicBezTo>
                  <a:cubicBezTo>
                    <a:pt x="7797" y="13924"/>
                    <a:pt x="7852" y="14975"/>
                    <a:pt x="7934" y="16024"/>
                  </a:cubicBezTo>
                  <a:cubicBezTo>
                    <a:pt x="7372" y="15473"/>
                    <a:pt x="6828" y="14899"/>
                    <a:pt x="6287" y="14324"/>
                  </a:cubicBezTo>
                  <a:cubicBezTo>
                    <a:pt x="5586" y="13567"/>
                    <a:pt x="4889" y="12806"/>
                    <a:pt x="4217" y="12023"/>
                  </a:cubicBezTo>
                  <a:cubicBezTo>
                    <a:pt x="3535" y="11249"/>
                    <a:pt x="2869" y="10461"/>
                    <a:pt x="2217" y="9662"/>
                  </a:cubicBezTo>
                  <a:cubicBezTo>
                    <a:pt x="1889" y="9265"/>
                    <a:pt x="1566" y="8862"/>
                    <a:pt x="1252" y="8454"/>
                  </a:cubicBezTo>
                  <a:cubicBezTo>
                    <a:pt x="930" y="8052"/>
                    <a:pt x="624" y="7640"/>
                    <a:pt x="325" y="7221"/>
                  </a:cubicBezTo>
                  <a:lnTo>
                    <a:pt x="324" y="7220"/>
                  </a:lnTo>
                  <a:cubicBezTo>
                    <a:pt x="291" y="7174"/>
                    <a:pt x="240" y="7150"/>
                    <a:pt x="187" y="7150"/>
                  </a:cubicBezTo>
                  <a:cubicBezTo>
                    <a:pt x="154" y="7150"/>
                    <a:pt x="121" y="7160"/>
                    <a:pt x="91" y="7180"/>
                  </a:cubicBezTo>
                  <a:cubicBezTo>
                    <a:pt x="21" y="7232"/>
                    <a:pt x="1" y="7329"/>
                    <a:pt x="46" y="7402"/>
                  </a:cubicBezTo>
                  <a:cubicBezTo>
                    <a:pt x="585" y="8299"/>
                    <a:pt x="1194" y="9146"/>
                    <a:pt x="1829" y="9970"/>
                  </a:cubicBezTo>
                  <a:cubicBezTo>
                    <a:pt x="2467" y="10794"/>
                    <a:pt x="3135" y="11591"/>
                    <a:pt x="3817" y="12375"/>
                  </a:cubicBezTo>
                  <a:cubicBezTo>
                    <a:pt x="4510" y="13150"/>
                    <a:pt x="5209" y="13918"/>
                    <a:pt x="5946" y="14654"/>
                  </a:cubicBezTo>
                  <a:cubicBezTo>
                    <a:pt x="6595" y="15305"/>
                    <a:pt x="7265" y="15938"/>
                    <a:pt x="7976" y="16526"/>
                  </a:cubicBezTo>
                  <a:cubicBezTo>
                    <a:pt x="8240" y="19567"/>
                    <a:pt x="8735" y="22587"/>
                    <a:pt x="9381" y="25564"/>
                  </a:cubicBezTo>
                  <a:cubicBezTo>
                    <a:pt x="9427" y="25775"/>
                    <a:pt x="9475" y="25987"/>
                    <a:pt x="9523" y="26197"/>
                  </a:cubicBezTo>
                  <a:lnTo>
                    <a:pt x="5999" y="21687"/>
                  </a:lnTo>
                  <a:lnTo>
                    <a:pt x="1821" y="16402"/>
                  </a:lnTo>
                  <a:cubicBezTo>
                    <a:pt x="1788" y="16360"/>
                    <a:pt x="1739" y="16338"/>
                    <a:pt x="1689" y="16338"/>
                  </a:cubicBezTo>
                  <a:cubicBezTo>
                    <a:pt x="1653" y="16338"/>
                    <a:pt x="1617" y="16350"/>
                    <a:pt x="1586" y="16374"/>
                  </a:cubicBezTo>
                  <a:cubicBezTo>
                    <a:pt x="1516" y="16428"/>
                    <a:pt x="1503" y="16527"/>
                    <a:pt x="1550" y="16600"/>
                  </a:cubicBezTo>
                  <a:cubicBezTo>
                    <a:pt x="2184" y="17531"/>
                    <a:pt x="2846" y="18444"/>
                    <a:pt x="3521" y="19344"/>
                  </a:cubicBezTo>
                  <a:cubicBezTo>
                    <a:pt x="4197" y="20245"/>
                    <a:pt x="4888" y="21134"/>
                    <a:pt x="5581" y="22021"/>
                  </a:cubicBezTo>
                  <a:cubicBezTo>
                    <a:pt x="6286" y="22898"/>
                    <a:pt x="6985" y="23780"/>
                    <a:pt x="7708" y="24643"/>
                  </a:cubicBezTo>
                  <a:cubicBezTo>
                    <a:pt x="8358" y="25428"/>
                    <a:pt x="9022" y="26202"/>
                    <a:pt x="9704" y="26961"/>
                  </a:cubicBezTo>
                  <a:cubicBezTo>
                    <a:pt x="10091" y="28571"/>
                    <a:pt x="10529" y="30168"/>
                    <a:pt x="10990" y="31758"/>
                  </a:cubicBezTo>
                  <a:cubicBezTo>
                    <a:pt x="11420" y="33238"/>
                    <a:pt x="11894" y="34721"/>
                    <a:pt x="12447" y="36173"/>
                  </a:cubicBezTo>
                  <a:cubicBezTo>
                    <a:pt x="12098" y="35775"/>
                    <a:pt x="11743" y="35382"/>
                    <a:pt x="11385" y="34992"/>
                  </a:cubicBezTo>
                  <a:cubicBezTo>
                    <a:pt x="10654" y="34191"/>
                    <a:pt x="9900" y="33411"/>
                    <a:pt x="9158" y="32623"/>
                  </a:cubicBezTo>
                  <a:lnTo>
                    <a:pt x="6911" y="30280"/>
                  </a:lnTo>
                  <a:cubicBezTo>
                    <a:pt x="6535" y="29892"/>
                    <a:pt x="6163" y="29500"/>
                    <a:pt x="5796" y="29104"/>
                  </a:cubicBezTo>
                  <a:cubicBezTo>
                    <a:pt x="5423" y="28713"/>
                    <a:pt x="5060" y="28316"/>
                    <a:pt x="4706" y="27910"/>
                  </a:cubicBezTo>
                  <a:lnTo>
                    <a:pt x="4705" y="27909"/>
                  </a:lnTo>
                  <a:cubicBezTo>
                    <a:pt x="4672" y="27871"/>
                    <a:pt x="4626" y="27852"/>
                    <a:pt x="4579" y="27852"/>
                  </a:cubicBezTo>
                  <a:cubicBezTo>
                    <a:pt x="4540" y="27852"/>
                    <a:pt x="4501" y="27866"/>
                    <a:pt x="4469" y="27893"/>
                  </a:cubicBezTo>
                  <a:cubicBezTo>
                    <a:pt x="4404" y="27951"/>
                    <a:pt x="4393" y="28050"/>
                    <a:pt x="4446" y="28119"/>
                  </a:cubicBezTo>
                  <a:cubicBezTo>
                    <a:pt x="5103" y="28994"/>
                    <a:pt x="5819" y="29813"/>
                    <a:pt x="6547" y="30619"/>
                  </a:cubicBezTo>
                  <a:cubicBezTo>
                    <a:pt x="7277" y="31422"/>
                    <a:pt x="8025" y="32209"/>
                    <a:pt x="8773" y="32993"/>
                  </a:cubicBezTo>
                  <a:lnTo>
                    <a:pt x="11040" y="35321"/>
                  </a:lnTo>
                  <a:cubicBezTo>
                    <a:pt x="11644" y="35941"/>
                    <a:pt x="12253" y="36557"/>
                    <a:pt x="12848" y="37182"/>
                  </a:cubicBezTo>
                  <a:cubicBezTo>
                    <a:pt x="12935" y="37392"/>
                    <a:pt x="13023" y="37600"/>
                    <a:pt x="13113" y="37808"/>
                  </a:cubicBezTo>
                  <a:cubicBezTo>
                    <a:pt x="13949" y="39776"/>
                    <a:pt x="14898" y="41691"/>
                    <a:pt x="15928" y="43560"/>
                  </a:cubicBezTo>
                  <a:cubicBezTo>
                    <a:pt x="16967" y="45424"/>
                    <a:pt x="18094" y="47236"/>
                    <a:pt x="19290" y="49000"/>
                  </a:cubicBezTo>
                  <a:cubicBezTo>
                    <a:pt x="19339" y="49072"/>
                    <a:pt x="19418" y="49111"/>
                    <a:pt x="19498" y="49111"/>
                  </a:cubicBezTo>
                  <a:cubicBezTo>
                    <a:pt x="19547" y="49111"/>
                    <a:pt x="19595" y="49097"/>
                    <a:pt x="19638" y="49068"/>
                  </a:cubicBezTo>
                  <a:cubicBezTo>
                    <a:pt x="19751" y="48989"/>
                    <a:pt x="19782" y="48835"/>
                    <a:pt x="19708" y="48721"/>
                  </a:cubicBezTo>
                  <a:cubicBezTo>
                    <a:pt x="18563" y="46941"/>
                    <a:pt x="17489" y="45116"/>
                    <a:pt x="16506" y="43243"/>
                  </a:cubicBezTo>
                  <a:cubicBezTo>
                    <a:pt x="15938" y="42181"/>
                    <a:pt x="15398" y="41102"/>
                    <a:pt x="14888" y="40008"/>
                  </a:cubicBezTo>
                  <a:cubicBezTo>
                    <a:pt x="15052" y="39036"/>
                    <a:pt x="15261" y="38070"/>
                    <a:pt x="15472" y="37103"/>
                  </a:cubicBezTo>
                  <a:cubicBezTo>
                    <a:pt x="15716" y="36031"/>
                    <a:pt x="15961" y="34956"/>
                    <a:pt x="16233" y="33890"/>
                  </a:cubicBezTo>
                  <a:cubicBezTo>
                    <a:pt x="16492" y="32820"/>
                    <a:pt x="16769" y="31754"/>
                    <a:pt x="17051" y="30690"/>
                  </a:cubicBezTo>
                  <a:cubicBezTo>
                    <a:pt x="17331" y="29625"/>
                    <a:pt x="17614" y="28560"/>
                    <a:pt x="17914" y="27500"/>
                  </a:cubicBezTo>
                  <a:cubicBezTo>
                    <a:pt x="17939" y="27411"/>
                    <a:pt x="17888" y="27319"/>
                    <a:pt x="17800" y="27293"/>
                  </a:cubicBezTo>
                  <a:cubicBezTo>
                    <a:pt x="17784" y="27289"/>
                    <a:pt x="17769" y="27286"/>
                    <a:pt x="17753" y="27286"/>
                  </a:cubicBezTo>
                  <a:cubicBezTo>
                    <a:pt x="17685" y="27286"/>
                    <a:pt x="17621" y="27330"/>
                    <a:pt x="17597" y="27397"/>
                  </a:cubicBezTo>
                  <a:cubicBezTo>
                    <a:pt x="17219" y="28439"/>
                    <a:pt x="16883" y="29494"/>
                    <a:pt x="16574" y="30555"/>
                  </a:cubicBezTo>
                  <a:cubicBezTo>
                    <a:pt x="16265" y="31617"/>
                    <a:pt x="15983" y="32688"/>
                    <a:pt x="15715" y="33762"/>
                  </a:cubicBezTo>
                  <a:cubicBezTo>
                    <a:pt x="15462" y="34839"/>
                    <a:pt x="15211" y="35917"/>
                    <a:pt x="15008" y="37006"/>
                  </a:cubicBezTo>
                  <a:cubicBezTo>
                    <a:pt x="14856" y="37807"/>
                    <a:pt x="14720" y="38613"/>
                    <a:pt x="14621" y="39426"/>
                  </a:cubicBezTo>
                  <a:cubicBezTo>
                    <a:pt x="14336" y="38794"/>
                    <a:pt x="14060" y="38158"/>
                    <a:pt x="13798" y="37517"/>
                  </a:cubicBezTo>
                  <a:cubicBezTo>
                    <a:pt x="12987" y="35565"/>
                    <a:pt x="12317" y="33578"/>
                    <a:pt x="11739" y="31536"/>
                  </a:cubicBezTo>
                  <a:cubicBezTo>
                    <a:pt x="11489" y="30664"/>
                    <a:pt x="11248" y="29788"/>
                    <a:pt x="11017" y="28910"/>
                  </a:cubicBezTo>
                  <a:cubicBezTo>
                    <a:pt x="11122" y="28595"/>
                    <a:pt x="11240" y="28282"/>
                    <a:pt x="11377" y="27973"/>
                  </a:cubicBezTo>
                  <a:cubicBezTo>
                    <a:pt x="11573" y="27492"/>
                    <a:pt x="11785" y="27015"/>
                    <a:pt x="12007" y="26541"/>
                  </a:cubicBezTo>
                  <a:cubicBezTo>
                    <a:pt x="12450" y="25594"/>
                    <a:pt x="12904" y="24651"/>
                    <a:pt x="13381" y="23716"/>
                  </a:cubicBezTo>
                  <a:lnTo>
                    <a:pt x="14799" y="20904"/>
                  </a:lnTo>
                  <a:cubicBezTo>
                    <a:pt x="15272" y="19966"/>
                    <a:pt x="15740" y="19027"/>
                    <a:pt x="16182" y="18068"/>
                  </a:cubicBezTo>
                  <a:cubicBezTo>
                    <a:pt x="16221" y="17984"/>
                    <a:pt x="16185" y="17886"/>
                    <a:pt x="16101" y="17847"/>
                  </a:cubicBezTo>
                  <a:cubicBezTo>
                    <a:pt x="16079" y="17836"/>
                    <a:pt x="16056" y="17831"/>
                    <a:pt x="16032" y="17831"/>
                  </a:cubicBezTo>
                  <a:cubicBezTo>
                    <a:pt x="15973" y="17831"/>
                    <a:pt x="15915" y="17864"/>
                    <a:pt x="15885" y="17919"/>
                  </a:cubicBezTo>
                  <a:cubicBezTo>
                    <a:pt x="15375" y="18834"/>
                    <a:pt x="14858" y="19751"/>
                    <a:pt x="14360" y="20676"/>
                  </a:cubicBezTo>
                  <a:cubicBezTo>
                    <a:pt x="13863" y="21601"/>
                    <a:pt x="13378" y="22536"/>
                    <a:pt x="12904" y="23477"/>
                  </a:cubicBezTo>
                  <a:cubicBezTo>
                    <a:pt x="12445" y="24426"/>
                    <a:pt x="11985" y="25375"/>
                    <a:pt x="11574" y="26348"/>
                  </a:cubicBezTo>
                  <a:cubicBezTo>
                    <a:pt x="11312" y="26974"/>
                    <a:pt x="11057" y="27605"/>
                    <a:pt x="10850" y="28258"/>
                  </a:cubicBezTo>
                  <a:cubicBezTo>
                    <a:pt x="10607" y="27306"/>
                    <a:pt x="10377" y="26350"/>
                    <a:pt x="10166" y="25391"/>
                  </a:cubicBezTo>
                  <a:cubicBezTo>
                    <a:pt x="9714" y="23327"/>
                    <a:pt x="9316" y="21250"/>
                    <a:pt x="9034" y="19157"/>
                  </a:cubicBezTo>
                  <a:cubicBezTo>
                    <a:pt x="8993" y="18842"/>
                    <a:pt x="8953" y="18527"/>
                    <a:pt x="8916" y="18212"/>
                  </a:cubicBezTo>
                  <a:cubicBezTo>
                    <a:pt x="9255" y="17558"/>
                    <a:pt x="9643" y="16925"/>
                    <a:pt x="10037" y="16298"/>
                  </a:cubicBezTo>
                  <a:cubicBezTo>
                    <a:pt x="10525" y="15537"/>
                    <a:pt x="11025" y="14784"/>
                    <a:pt x="11555" y="14050"/>
                  </a:cubicBezTo>
                  <a:cubicBezTo>
                    <a:pt x="12077" y="13309"/>
                    <a:pt x="12619" y="12583"/>
                    <a:pt x="13173" y="11868"/>
                  </a:cubicBezTo>
                  <a:cubicBezTo>
                    <a:pt x="13729" y="11154"/>
                    <a:pt x="14294" y="10445"/>
                    <a:pt x="14892" y="9769"/>
                  </a:cubicBezTo>
                  <a:cubicBezTo>
                    <a:pt x="14953" y="9701"/>
                    <a:pt x="14948" y="9595"/>
                    <a:pt x="14880" y="9533"/>
                  </a:cubicBezTo>
                  <a:cubicBezTo>
                    <a:pt x="14849" y="9505"/>
                    <a:pt x="14809" y="9491"/>
                    <a:pt x="14770" y="9491"/>
                  </a:cubicBezTo>
                  <a:cubicBezTo>
                    <a:pt x="14728" y="9491"/>
                    <a:pt x="14685" y="9507"/>
                    <a:pt x="14653" y="9536"/>
                  </a:cubicBezTo>
                  <a:cubicBezTo>
                    <a:pt x="13984" y="10169"/>
                    <a:pt x="13370" y="10852"/>
                    <a:pt x="12786" y="11558"/>
                  </a:cubicBezTo>
                  <a:cubicBezTo>
                    <a:pt x="12203" y="12264"/>
                    <a:pt x="11652" y="12997"/>
                    <a:pt x="11119" y="13741"/>
                  </a:cubicBezTo>
                  <a:cubicBezTo>
                    <a:pt x="10599" y="14495"/>
                    <a:pt x="10089" y="15257"/>
                    <a:pt x="9628" y="16050"/>
                  </a:cubicBezTo>
                  <a:cubicBezTo>
                    <a:pt x="9347" y="16535"/>
                    <a:pt x="9077" y="17028"/>
                    <a:pt x="8835" y="17537"/>
                  </a:cubicBezTo>
                  <a:cubicBezTo>
                    <a:pt x="8665" y="15978"/>
                    <a:pt x="8544" y="14416"/>
                    <a:pt x="8487" y="12851"/>
                  </a:cubicBezTo>
                  <a:cubicBezTo>
                    <a:pt x="8428" y="10742"/>
                    <a:pt x="8475" y="8631"/>
                    <a:pt x="8664" y="6529"/>
                  </a:cubicBezTo>
                  <a:cubicBezTo>
                    <a:pt x="8866" y="4430"/>
                    <a:pt x="9205" y="2344"/>
                    <a:pt x="9689" y="286"/>
                  </a:cubicBezTo>
                  <a:lnTo>
                    <a:pt x="9690" y="283"/>
                  </a:lnTo>
                  <a:cubicBezTo>
                    <a:pt x="9719" y="159"/>
                    <a:pt x="9643" y="36"/>
                    <a:pt x="9520" y="7"/>
                  </a:cubicBezTo>
                  <a:cubicBezTo>
                    <a:pt x="9502" y="3"/>
                    <a:pt x="9485" y="1"/>
                    <a:pt x="9468" y="1"/>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1489;p43">
            <a:extLst>
              <a:ext uri="{FF2B5EF4-FFF2-40B4-BE49-F238E27FC236}">
                <a16:creationId xmlns:a16="http://schemas.microsoft.com/office/drawing/2014/main" id="{10717C9E-D461-4B6C-B93E-298E284460A9}"/>
              </a:ext>
            </a:extLst>
          </p:cNvPr>
          <p:cNvGrpSpPr/>
          <p:nvPr/>
        </p:nvGrpSpPr>
        <p:grpSpPr>
          <a:xfrm rot="17252001">
            <a:off x="11921591" y="5978549"/>
            <a:ext cx="2272228" cy="2235895"/>
            <a:chOff x="-605984" y="3504394"/>
            <a:chExt cx="1850590" cy="1639117"/>
          </a:xfrm>
        </p:grpSpPr>
        <p:sp>
          <p:nvSpPr>
            <p:cNvPr id="59" name="Google Shape;1490;p43">
              <a:extLst>
                <a:ext uri="{FF2B5EF4-FFF2-40B4-BE49-F238E27FC236}">
                  <a16:creationId xmlns:a16="http://schemas.microsoft.com/office/drawing/2014/main" id="{A4DAE74E-83A0-4A17-88C3-16566ECE98E7}"/>
                </a:ext>
              </a:extLst>
            </p:cNvPr>
            <p:cNvSpPr/>
            <p:nvPr/>
          </p:nvSpPr>
          <p:spPr>
            <a:xfrm rot="4037654">
              <a:off x="-248885" y="3558671"/>
              <a:ext cx="1136393" cy="1530563"/>
            </a:xfrm>
            <a:custGeom>
              <a:avLst/>
              <a:gdLst/>
              <a:ahLst/>
              <a:cxnLst/>
              <a:rect l="l" t="t" r="r" b="b"/>
              <a:pathLst>
                <a:path w="31984" h="43078" extrusionOk="0">
                  <a:moveTo>
                    <a:pt x="6612" y="1"/>
                  </a:moveTo>
                  <a:cubicBezTo>
                    <a:pt x="6448" y="1"/>
                    <a:pt x="6282" y="14"/>
                    <a:pt x="6124" y="44"/>
                  </a:cubicBezTo>
                  <a:cubicBezTo>
                    <a:pt x="5580" y="140"/>
                    <a:pt x="5067" y="406"/>
                    <a:pt x="4639" y="812"/>
                  </a:cubicBezTo>
                  <a:cubicBezTo>
                    <a:pt x="4224" y="1205"/>
                    <a:pt x="3912" y="1713"/>
                    <a:pt x="3735" y="2276"/>
                  </a:cubicBezTo>
                  <a:cubicBezTo>
                    <a:pt x="3426" y="3265"/>
                    <a:pt x="3565" y="4251"/>
                    <a:pt x="3696" y="4907"/>
                  </a:cubicBezTo>
                  <a:cubicBezTo>
                    <a:pt x="3959" y="6222"/>
                    <a:pt x="4482" y="7540"/>
                    <a:pt x="5210" y="8719"/>
                  </a:cubicBezTo>
                  <a:cubicBezTo>
                    <a:pt x="5997" y="9992"/>
                    <a:pt x="6992" y="11048"/>
                    <a:pt x="8093" y="11772"/>
                  </a:cubicBezTo>
                  <a:cubicBezTo>
                    <a:pt x="8289" y="11902"/>
                    <a:pt x="8477" y="12008"/>
                    <a:pt x="8659" y="12095"/>
                  </a:cubicBezTo>
                  <a:cubicBezTo>
                    <a:pt x="8881" y="12663"/>
                    <a:pt x="9108" y="13241"/>
                    <a:pt x="9338" y="13823"/>
                  </a:cubicBezTo>
                  <a:cubicBezTo>
                    <a:pt x="9254" y="13776"/>
                    <a:pt x="9170" y="13731"/>
                    <a:pt x="9086" y="13686"/>
                  </a:cubicBezTo>
                  <a:cubicBezTo>
                    <a:pt x="7284" y="12729"/>
                    <a:pt x="5286" y="12185"/>
                    <a:pt x="3309" y="12112"/>
                  </a:cubicBezTo>
                  <a:cubicBezTo>
                    <a:pt x="3239" y="12109"/>
                    <a:pt x="3169" y="12108"/>
                    <a:pt x="3101" y="12108"/>
                  </a:cubicBezTo>
                  <a:cubicBezTo>
                    <a:pt x="2558" y="12108"/>
                    <a:pt x="2070" y="12188"/>
                    <a:pt x="1655" y="12345"/>
                  </a:cubicBezTo>
                  <a:cubicBezTo>
                    <a:pt x="981" y="12600"/>
                    <a:pt x="491" y="13057"/>
                    <a:pt x="238" y="13667"/>
                  </a:cubicBezTo>
                  <a:cubicBezTo>
                    <a:pt x="22" y="14182"/>
                    <a:pt x="0" y="14761"/>
                    <a:pt x="168" y="15388"/>
                  </a:cubicBezTo>
                  <a:cubicBezTo>
                    <a:pt x="442" y="16403"/>
                    <a:pt x="1121" y="17300"/>
                    <a:pt x="2244" y="18129"/>
                  </a:cubicBezTo>
                  <a:cubicBezTo>
                    <a:pt x="3387" y="18973"/>
                    <a:pt x="4714" y="19611"/>
                    <a:pt x="6277" y="20064"/>
                  </a:cubicBezTo>
                  <a:cubicBezTo>
                    <a:pt x="5856" y="20078"/>
                    <a:pt x="5447" y="20128"/>
                    <a:pt x="5062" y="20217"/>
                  </a:cubicBezTo>
                  <a:cubicBezTo>
                    <a:pt x="4761" y="20288"/>
                    <a:pt x="4371" y="20409"/>
                    <a:pt x="4022" y="20727"/>
                  </a:cubicBezTo>
                  <a:cubicBezTo>
                    <a:pt x="3420" y="21277"/>
                    <a:pt x="3235" y="22166"/>
                    <a:pt x="3541" y="23047"/>
                  </a:cubicBezTo>
                  <a:cubicBezTo>
                    <a:pt x="3822" y="23859"/>
                    <a:pt x="4407" y="24552"/>
                    <a:pt x="5331" y="25167"/>
                  </a:cubicBezTo>
                  <a:cubicBezTo>
                    <a:pt x="6821" y="26157"/>
                    <a:pt x="8504" y="26598"/>
                    <a:pt x="10193" y="26849"/>
                  </a:cubicBezTo>
                  <a:lnTo>
                    <a:pt x="10183" y="26849"/>
                  </a:lnTo>
                  <a:cubicBezTo>
                    <a:pt x="9385" y="26849"/>
                    <a:pt x="8614" y="26949"/>
                    <a:pt x="7889" y="27147"/>
                  </a:cubicBezTo>
                  <a:cubicBezTo>
                    <a:pt x="7533" y="27244"/>
                    <a:pt x="7013" y="27431"/>
                    <a:pt x="6554" y="27766"/>
                  </a:cubicBezTo>
                  <a:cubicBezTo>
                    <a:pt x="5984" y="28181"/>
                    <a:pt x="5625" y="28735"/>
                    <a:pt x="5514" y="29366"/>
                  </a:cubicBezTo>
                  <a:cubicBezTo>
                    <a:pt x="5451" y="29726"/>
                    <a:pt x="5472" y="30087"/>
                    <a:pt x="5576" y="30440"/>
                  </a:cubicBezTo>
                  <a:cubicBezTo>
                    <a:pt x="5677" y="30781"/>
                    <a:pt x="5853" y="31103"/>
                    <a:pt x="6100" y="31402"/>
                  </a:cubicBezTo>
                  <a:cubicBezTo>
                    <a:pt x="6430" y="31803"/>
                    <a:pt x="6902" y="32164"/>
                    <a:pt x="7428" y="32421"/>
                  </a:cubicBezTo>
                  <a:cubicBezTo>
                    <a:pt x="9138" y="33255"/>
                    <a:pt x="10982" y="33333"/>
                    <a:pt x="12881" y="33340"/>
                  </a:cubicBezTo>
                  <a:cubicBezTo>
                    <a:pt x="13110" y="33341"/>
                    <a:pt x="13345" y="33341"/>
                    <a:pt x="13575" y="33341"/>
                  </a:cubicBezTo>
                  <a:cubicBezTo>
                    <a:pt x="15171" y="33341"/>
                    <a:pt x="14702" y="33424"/>
                    <a:pt x="13593" y="33532"/>
                  </a:cubicBezTo>
                  <a:cubicBezTo>
                    <a:pt x="13000" y="33590"/>
                    <a:pt x="12305" y="33675"/>
                    <a:pt x="11627" y="33879"/>
                  </a:cubicBezTo>
                  <a:cubicBezTo>
                    <a:pt x="10793" y="34128"/>
                    <a:pt x="10132" y="34507"/>
                    <a:pt x="9607" y="35040"/>
                  </a:cubicBezTo>
                  <a:cubicBezTo>
                    <a:pt x="9260" y="35389"/>
                    <a:pt x="9032" y="35756"/>
                    <a:pt x="8908" y="36159"/>
                  </a:cubicBezTo>
                  <a:cubicBezTo>
                    <a:pt x="8703" y="36827"/>
                    <a:pt x="8813" y="37551"/>
                    <a:pt x="9213" y="38197"/>
                  </a:cubicBezTo>
                  <a:cubicBezTo>
                    <a:pt x="9503" y="38664"/>
                    <a:pt x="9943" y="39079"/>
                    <a:pt x="10451" y="39367"/>
                  </a:cubicBezTo>
                  <a:cubicBezTo>
                    <a:pt x="11262" y="39825"/>
                    <a:pt x="12199" y="40048"/>
                    <a:pt x="13315" y="40048"/>
                  </a:cubicBezTo>
                  <a:cubicBezTo>
                    <a:pt x="14173" y="40048"/>
                    <a:pt x="15015" y="39918"/>
                    <a:pt x="15804" y="39785"/>
                  </a:cubicBezTo>
                  <a:lnTo>
                    <a:pt x="23306" y="38524"/>
                  </a:lnTo>
                  <a:cubicBezTo>
                    <a:pt x="24449" y="39479"/>
                    <a:pt x="25714" y="40404"/>
                    <a:pt x="27163" y="41344"/>
                  </a:cubicBezTo>
                  <a:cubicBezTo>
                    <a:pt x="27987" y="41884"/>
                    <a:pt x="28812" y="42399"/>
                    <a:pt x="29616" y="42877"/>
                  </a:cubicBezTo>
                  <a:lnTo>
                    <a:pt x="29620" y="42878"/>
                  </a:lnTo>
                  <a:cubicBezTo>
                    <a:pt x="29841" y="43010"/>
                    <a:pt x="30094" y="43078"/>
                    <a:pt x="30352" y="43078"/>
                  </a:cubicBezTo>
                  <a:cubicBezTo>
                    <a:pt x="30811" y="43078"/>
                    <a:pt x="31244" y="42857"/>
                    <a:pt x="31515" y="42489"/>
                  </a:cubicBezTo>
                  <a:cubicBezTo>
                    <a:pt x="31984" y="41847"/>
                    <a:pt x="31845" y="40943"/>
                    <a:pt x="31204" y="40472"/>
                  </a:cubicBezTo>
                  <a:cubicBezTo>
                    <a:pt x="30827" y="40196"/>
                    <a:pt x="30445" y="39919"/>
                    <a:pt x="30076" y="39652"/>
                  </a:cubicBezTo>
                  <a:cubicBezTo>
                    <a:pt x="29696" y="39376"/>
                    <a:pt x="29303" y="39093"/>
                    <a:pt x="28919" y="38809"/>
                  </a:cubicBezTo>
                  <a:cubicBezTo>
                    <a:pt x="28915" y="38806"/>
                    <a:pt x="28911" y="38804"/>
                    <a:pt x="28908" y="38801"/>
                  </a:cubicBezTo>
                  <a:cubicBezTo>
                    <a:pt x="26596" y="37135"/>
                    <a:pt x="24877" y="35702"/>
                    <a:pt x="23417" y="34223"/>
                  </a:cubicBezTo>
                  <a:cubicBezTo>
                    <a:pt x="24841" y="32589"/>
                    <a:pt x="25853" y="30455"/>
                    <a:pt x="26506" y="27703"/>
                  </a:cubicBezTo>
                  <a:cubicBezTo>
                    <a:pt x="26803" y="26461"/>
                    <a:pt x="26934" y="25377"/>
                    <a:pt x="26911" y="24385"/>
                  </a:cubicBezTo>
                  <a:cubicBezTo>
                    <a:pt x="26879" y="23067"/>
                    <a:pt x="26564" y="21903"/>
                    <a:pt x="25975" y="20928"/>
                  </a:cubicBezTo>
                  <a:cubicBezTo>
                    <a:pt x="25446" y="20054"/>
                    <a:pt x="24671" y="19553"/>
                    <a:pt x="23851" y="19553"/>
                  </a:cubicBezTo>
                  <a:cubicBezTo>
                    <a:pt x="23711" y="19553"/>
                    <a:pt x="23573" y="19566"/>
                    <a:pt x="23436" y="19596"/>
                  </a:cubicBezTo>
                  <a:cubicBezTo>
                    <a:pt x="22946" y="19700"/>
                    <a:pt x="22591" y="19965"/>
                    <a:pt x="22358" y="20168"/>
                  </a:cubicBezTo>
                  <a:cubicBezTo>
                    <a:pt x="22405" y="19679"/>
                    <a:pt x="22424" y="19209"/>
                    <a:pt x="22410" y="18761"/>
                  </a:cubicBezTo>
                  <a:cubicBezTo>
                    <a:pt x="22368" y="17168"/>
                    <a:pt x="21946" y="15798"/>
                    <a:pt x="21154" y="14690"/>
                  </a:cubicBezTo>
                  <a:cubicBezTo>
                    <a:pt x="20866" y="14287"/>
                    <a:pt x="20246" y="13613"/>
                    <a:pt x="19312" y="13613"/>
                  </a:cubicBezTo>
                  <a:cubicBezTo>
                    <a:pt x="19109" y="13613"/>
                    <a:pt x="18906" y="13647"/>
                    <a:pt x="18713" y="13714"/>
                  </a:cubicBezTo>
                  <a:cubicBezTo>
                    <a:pt x="18581" y="13760"/>
                    <a:pt x="18461" y="13819"/>
                    <a:pt x="18355" y="13884"/>
                  </a:cubicBezTo>
                  <a:cubicBezTo>
                    <a:pt x="18384" y="13634"/>
                    <a:pt x="18407" y="13380"/>
                    <a:pt x="18429" y="13125"/>
                  </a:cubicBezTo>
                  <a:cubicBezTo>
                    <a:pt x="18531" y="11907"/>
                    <a:pt x="18521" y="10915"/>
                    <a:pt x="18397" y="10003"/>
                  </a:cubicBezTo>
                  <a:cubicBezTo>
                    <a:pt x="18229" y="8771"/>
                    <a:pt x="17857" y="7738"/>
                    <a:pt x="17261" y="6850"/>
                  </a:cubicBezTo>
                  <a:cubicBezTo>
                    <a:pt x="17050" y="6534"/>
                    <a:pt x="16695" y="6095"/>
                    <a:pt x="16066" y="5936"/>
                  </a:cubicBezTo>
                  <a:cubicBezTo>
                    <a:pt x="15924" y="5900"/>
                    <a:pt x="15779" y="5883"/>
                    <a:pt x="15630" y="5883"/>
                  </a:cubicBezTo>
                  <a:cubicBezTo>
                    <a:pt x="15202" y="5883"/>
                    <a:pt x="14789" y="6027"/>
                    <a:pt x="14368" y="6329"/>
                  </a:cubicBezTo>
                  <a:cubicBezTo>
                    <a:pt x="13919" y="6647"/>
                    <a:pt x="13527" y="7049"/>
                    <a:pt x="13198" y="7521"/>
                  </a:cubicBezTo>
                  <a:cubicBezTo>
                    <a:pt x="12915" y="7925"/>
                    <a:pt x="12676" y="8393"/>
                    <a:pt x="12480" y="8910"/>
                  </a:cubicBezTo>
                  <a:cubicBezTo>
                    <a:pt x="12190" y="9683"/>
                    <a:pt x="11996" y="10575"/>
                    <a:pt x="11870" y="11719"/>
                  </a:cubicBezTo>
                  <a:cubicBezTo>
                    <a:pt x="11849" y="11906"/>
                    <a:pt x="11831" y="12091"/>
                    <a:pt x="11814" y="12276"/>
                  </a:cubicBezTo>
                  <a:cubicBezTo>
                    <a:pt x="11706" y="12004"/>
                    <a:pt x="11590" y="11712"/>
                    <a:pt x="11468" y="11399"/>
                  </a:cubicBezTo>
                  <a:cubicBezTo>
                    <a:pt x="11657" y="11072"/>
                    <a:pt x="11770" y="10679"/>
                    <a:pt x="11818" y="10205"/>
                  </a:cubicBezTo>
                  <a:cubicBezTo>
                    <a:pt x="11864" y="9735"/>
                    <a:pt x="11846" y="9183"/>
                    <a:pt x="11760" y="8512"/>
                  </a:cubicBezTo>
                  <a:cubicBezTo>
                    <a:pt x="11642" y="7584"/>
                    <a:pt x="11418" y="6635"/>
                    <a:pt x="11285" y="6067"/>
                  </a:cubicBezTo>
                  <a:lnTo>
                    <a:pt x="11284" y="6063"/>
                  </a:lnTo>
                  <a:cubicBezTo>
                    <a:pt x="11255" y="5940"/>
                    <a:pt x="11229" y="5833"/>
                    <a:pt x="11213" y="5754"/>
                  </a:cubicBezTo>
                  <a:cubicBezTo>
                    <a:pt x="11038" y="4967"/>
                    <a:pt x="10841" y="4130"/>
                    <a:pt x="10517" y="3318"/>
                  </a:cubicBezTo>
                  <a:cubicBezTo>
                    <a:pt x="10118" y="2320"/>
                    <a:pt x="9595" y="1546"/>
                    <a:pt x="8919" y="951"/>
                  </a:cubicBezTo>
                  <a:cubicBezTo>
                    <a:pt x="8223" y="338"/>
                    <a:pt x="7404" y="1"/>
                    <a:pt x="6612"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 name="Google Shape;1491;p43">
              <a:extLst>
                <a:ext uri="{FF2B5EF4-FFF2-40B4-BE49-F238E27FC236}">
                  <a16:creationId xmlns:a16="http://schemas.microsoft.com/office/drawing/2014/main" id="{39529C00-D148-4916-95D0-77628B449DB4}"/>
                </a:ext>
              </a:extLst>
            </p:cNvPr>
            <p:cNvGrpSpPr/>
            <p:nvPr/>
          </p:nvGrpSpPr>
          <p:grpSpPr>
            <a:xfrm rot="4037654">
              <a:off x="-199937" y="3602866"/>
              <a:ext cx="1036234" cy="1437226"/>
              <a:chOff x="7788026" y="846127"/>
              <a:chExt cx="2804944" cy="3890375"/>
            </a:xfrm>
          </p:grpSpPr>
          <p:sp>
            <p:nvSpPr>
              <p:cNvPr id="61" name="Google Shape;1492;p43">
                <a:extLst>
                  <a:ext uri="{FF2B5EF4-FFF2-40B4-BE49-F238E27FC236}">
                    <a16:creationId xmlns:a16="http://schemas.microsoft.com/office/drawing/2014/main" id="{4E50DF41-A34F-411C-9C7F-A4E27AE4ABDF}"/>
                  </a:ext>
                </a:extLst>
              </p:cNvPr>
              <p:cNvSpPr/>
              <p:nvPr/>
            </p:nvSpPr>
            <p:spPr>
              <a:xfrm>
                <a:off x="8120311" y="846127"/>
                <a:ext cx="620136" cy="937802"/>
              </a:xfrm>
              <a:custGeom>
                <a:avLst/>
                <a:gdLst/>
                <a:ahLst/>
                <a:cxnLst/>
                <a:rect l="l" t="t" r="r" b="b"/>
                <a:pathLst>
                  <a:path w="6448" h="9751" extrusionOk="0">
                    <a:moveTo>
                      <a:pt x="1822" y="0"/>
                    </a:moveTo>
                    <a:cubicBezTo>
                      <a:pt x="1736" y="0"/>
                      <a:pt x="1649" y="7"/>
                      <a:pt x="1563" y="23"/>
                    </a:cubicBezTo>
                    <a:cubicBezTo>
                      <a:pt x="905" y="139"/>
                      <a:pt x="397" y="714"/>
                      <a:pt x="199" y="1353"/>
                    </a:cubicBezTo>
                    <a:cubicBezTo>
                      <a:pt x="1" y="1989"/>
                      <a:pt x="63" y="2680"/>
                      <a:pt x="194" y="3335"/>
                    </a:cubicBezTo>
                    <a:cubicBezTo>
                      <a:pt x="649" y="5618"/>
                      <a:pt x="2044" y="8059"/>
                      <a:pt x="4023" y="9362"/>
                    </a:cubicBezTo>
                    <a:cubicBezTo>
                      <a:pt x="4435" y="9633"/>
                      <a:pt x="4756" y="9751"/>
                      <a:pt x="5002" y="9751"/>
                    </a:cubicBezTo>
                    <a:cubicBezTo>
                      <a:pt x="6447" y="9751"/>
                      <a:pt x="5359" y="5716"/>
                      <a:pt x="5140" y="4725"/>
                    </a:cubicBezTo>
                    <a:cubicBezTo>
                      <a:pt x="4809" y="3229"/>
                      <a:pt x="4409" y="1635"/>
                      <a:pt x="3260" y="623"/>
                    </a:cubicBezTo>
                    <a:cubicBezTo>
                      <a:pt x="2860" y="270"/>
                      <a:pt x="2347" y="0"/>
                      <a:pt x="1822" y="0"/>
                    </a:cubicBezTo>
                    <a:close/>
                  </a:path>
                </a:pathLst>
              </a:custGeom>
              <a:solidFill>
                <a:srgbClr val="FFBC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493;p43">
                <a:extLst>
                  <a:ext uri="{FF2B5EF4-FFF2-40B4-BE49-F238E27FC236}">
                    <a16:creationId xmlns:a16="http://schemas.microsoft.com/office/drawing/2014/main" id="{629782BE-5AB4-47FF-A7C5-99C02B9A3E65}"/>
                  </a:ext>
                </a:extLst>
              </p:cNvPr>
              <p:cNvSpPr/>
              <p:nvPr/>
            </p:nvSpPr>
            <p:spPr>
              <a:xfrm>
                <a:off x="7788026" y="2010325"/>
                <a:ext cx="1166026" cy="604845"/>
              </a:xfrm>
              <a:custGeom>
                <a:avLst/>
                <a:gdLst/>
                <a:ahLst/>
                <a:cxnLst/>
                <a:rect l="l" t="t" r="r" b="b"/>
                <a:pathLst>
                  <a:path w="12124" h="6289" extrusionOk="0">
                    <a:moveTo>
                      <a:pt x="1764" y="1"/>
                    </a:moveTo>
                    <a:cubicBezTo>
                      <a:pt x="1103" y="1"/>
                      <a:pt x="362" y="158"/>
                      <a:pt x="115" y="753"/>
                    </a:cubicBezTo>
                    <a:cubicBezTo>
                      <a:pt x="0" y="1025"/>
                      <a:pt x="23" y="1339"/>
                      <a:pt x="101" y="1626"/>
                    </a:cubicBezTo>
                    <a:cubicBezTo>
                      <a:pt x="330" y="2471"/>
                      <a:pt x="986" y="3133"/>
                      <a:pt x="1690" y="3654"/>
                    </a:cubicBezTo>
                    <a:cubicBezTo>
                      <a:pt x="4617" y="5819"/>
                      <a:pt x="8487" y="6093"/>
                      <a:pt x="12123" y="6288"/>
                    </a:cubicBezTo>
                    <a:lnTo>
                      <a:pt x="11327" y="5078"/>
                    </a:lnTo>
                    <a:cubicBezTo>
                      <a:pt x="9191" y="2072"/>
                      <a:pt x="5611" y="139"/>
                      <a:pt x="1926" y="4"/>
                    </a:cubicBezTo>
                    <a:cubicBezTo>
                      <a:pt x="1873" y="2"/>
                      <a:pt x="1819" y="1"/>
                      <a:pt x="1764" y="1"/>
                    </a:cubicBezTo>
                    <a:close/>
                  </a:path>
                </a:pathLst>
              </a:custGeom>
              <a:solidFill>
                <a:srgbClr val="FFBC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494;p43">
                <a:extLst>
                  <a:ext uri="{FF2B5EF4-FFF2-40B4-BE49-F238E27FC236}">
                    <a16:creationId xmlns:a16="http://schemas.microsoft.com/office/drawing/2014/main" id="{DEFF3B63-5E67-444F-BF4D-4DA10CF3BFCB}"/>
                  </a:ext>
                </a:extLst>
              </p:cNvPr>
              <p:cNvSpPr/>
              <p:nvPr/>
            </p:nvSpPr>
            <p:spPr>
              <a:xfrm>
                <a:off x="8897501" y="1411539"/>
                <a:ext cx="423939" cy="1366839"/>
              </a:xfrm>
              <a:custGeom>
                <a:avLst/>
                <a:gdLst/>
                <a:ahLst/>
                <a:cxnLst/>
                <a:rect l="l" t="t" r="r" b="b"/>
                <a:pathLst>
                  <a:path w="4408" h="14212" extrusionOk="0">
                    <a:moveTo>
                      <a:pt x="2757" y="1"/>
                    </a:moveTo>
                    <a:cubicBezTo>
                      <a:pt x="2581" y="1"/>
                      <a:pt x="2408" y="97"/>
                      <a:pt x="2260" y="202"/>
                    </a:cubicBezTo>
                    <a:cubicBezTo>
                      <a:pt x="896" y="1177"/>
                      <a:pt x="489" y="3003"/>
                      <a:pt x="306" y="4669"/>
                    </a:cubicBezTo>
                    <a:cubicBezTo>
                      <a:pt x="1" y="7437"/>
                      <a:pt x="25" y="10256"/>
                      <a:pt x="595" y="12981"/>
                    </a:cubicBezTo>
                    <a:lnTo>
                      <a:pt x="1356" y="14211"/>
                    </a:lnTo>
                    <a:cubicBezTo>
                      <a:pt x="3229" y="11865"/>
                      <a:pt x="4001" y="8814"/>
                      <a:pt x="4251" y="5821"/>
                    </a:cubicBezTo>
                    <a:cubicBezTo>
                      <a:pt x="4407" y="3952"/>
                      <a:pt x="4342" y="1945"/>
                      <a:pt x="3299" y="388"/>
                    </a:cubicBezTo>
                    <a:cubicBezTo>
                      <a:pt x="3191" y="226"/>
                      <a:pt x="3059" y="62"/>
                      <a:pt x="2871" y="15"/>
                    </a:cubicBezTo>
                    <a:cubicBezTo>
                      <a:pt x="2833" y="5"/>
                      <a:pt x="2795" y="1"/>
                      <a:pt x="2757" y="1"/>
                    </a:cubicBezTo>
                    <a:close/>
                  </a:path>
                </a:pathLst>
              </a:custGeom>
              <a:solidFill>
                <a:srgbClr val="FFBC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495;p43">
                <a:extLst>
                  <a:ext uri="{FF2B5EF4-FFF2-40B4-BE49-F238E27FC236}">
                    <a16:creationId xmlns:a16="http://schemas.microsoft.com/office/drawing/2014/main" id="{B6529075-393F-49D0-9077-DE8DE3E5ED02}"/>
                  </a:ext>
                </a:extLst>
              </p:cNvPr>
              <p:cNvSpPr/>
              <p:nvPr/>
            </p:nvSpPr>
            <p:spPr>
              <a:xfrm>
                <a:off x="8108000" y="2775300"/>
                <a:ext cx="1106493" cy="451638"/>
              </a:xfrm>
              <a:custGeom>
                <a:avLst/>
                <a:gdLst/>
                <a:ahLst/>
                <a:cxnLst/>
                <a:rect l="l" t="t" r="r" b="b"/>
                <a:pathLst>
                  <a:path w="11505" h="4696" extrusionOk="0">
                    <a:moveTo>
                      <a:pt x="1822" y="0"/>
                    </a:moveTo>
                    <a:cubicBezTo>
                      <a:pt x="1442" y="0"/>
                      <a:pt x="1065" y="37"/>
                      <a:pt x="693" y="123"/>
                    </a:cubicBezTo>
                    <a:cubicBezTo>
                      <a:pt x="532" y="160"/>
                      <a:pt x="366" y="210"/>
                      <a:pt x="244" y="321"/>
                    </a:cubicBezTo>
                    <a:cubicBezTo>
                      <a:pt x="1" y="543"/>
                      <a:pt x="10" y="932"/>
                      <a:pt x="118" y="1243"/>
                    </a:cubicBezTo>
                    <a:cubicBezTo>
                      <a:pt x="334" y="1864"/>
                      <a:pt x="848" y="2334"/>
                      <a:pt x="1394" y="2699"/>
                    </a:cubicBezTo>
                    <a:cubicBezTo>
                      <a:pt x="3166" y="3880"/>
                      <a:pt x="5367" y="4179"/>
                      <a:pt x="7486" y="4385"/>
                    </a:cubicBezTo>
                    <a:cubicBezTo>
                      <a:pt x="8823" y="4515"/>
                      <a:pt x="10162" y="4618"/>
                      <a:pt x="11505" y="4696"/>
                    </a:cubicBezTo>
                    <a:lnTo>
                      <a:pt x="11149" y="3720"/>
                    </a:lnTo>
                    <a:cubicBezTo>
                      <a:pt x="9147" y="2171"/>
                      <a:pt x="6804" y="1097"/>
                      <a:pt x="4366" y="417"/>
                    </a:cubicBezTo>
                    <a:cubicBezTo>
                      <a:pt x="3537" y="186"/>
                      <a:pt x="2675" y="0"/>
                      <a:pt x="1822" y="0"/>
                    </a:cubicBezTo>
                    <a:close/>
                  </a:path>
                </a:pathLst>
              </a:custGeom>
              <a:solidFill>
                <a:srgbClr val="FFBC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496;p43">
                <a:extLst>
                  <a:ext uri="{FF2B5EF4-FFF2-40B4-BE49-F238E27FC236}">
                    <a16:creationId xmlns:a16="http://schemas.microsoft.com/office/drawing/2014/main" id="{71D71BC0-621A-43EC-B2D9-BA039A423E0F}"/>
                  </a:ext>
                </a:extLst>
              </p:cNvPr>
              <p:cNvSpPr/>
              <p:nvPr/>
            </p:nvSpPr>
            <p:spPr>
              <a:xfrm>
                <a:off x="9269313" y="2155164"/>
                <a:ext cx="456735" cy="1368666"/>
              </a:xfrm>
              <a:custGeom>
                <a:avLst/>
                <a:gdLst/>
                <a:ahLst/>
                <a:cxnLst/>
                <a:rect l="l" t="t" r="r" b="b"/>
                <a:pathLst>
                  <a:path w="4749" h="14231" extrusionOk="0">
                    <a:moveTo>
                      <a:pt x="2578" y="1"/>
                    </a:moveTo>
                    <a:cubicBezTo>
                      <a:pt x="2523" y="1"/>
                      <a:pt x="2467" y="10"/>
                      <a:pt x="2411" y="29"/>
                    </a:cubicBezTo>
                    <a:cubicBezTo>
                      <a:pt x="2202" y="102"/>
                      <a:pt x="2069" y="302"/>
                      <a:pt x="1957" y="493"/>
                    </a:cubicBezTo>
                    <a:cubicBezTo>
                      <a:pt x="879" y="2333"/>
                      <a:pt x="368" y="4460"/>
                      <a:pt x="184" y="6584"/>
                    </a:cubicBezTo>
                    <a:cubicBezTo>
                      <a:pt x="0" y="8708"/>
                      <a:pt x="131" y="10846"/>
                      <a:pt x="264" y="12975"/>
                    </a:cubicBezTo>
                    <a:lnTo>
                      <a:pt x="1088" y="14231"/>
                    </a:lnTo>
                    <a:cubicBezTo>
                      <a:pt x="2395" y="12169"/>
                      <a:pt x="3277" y="9858"/>
                      <a:pt x="3881" y="7494"/>
                    </a:cubicBezTo>
                    <a:cubicBezTo>
                      <a:pt x="4477" y="5161"/>
                      <a:pt x="4749" y="2485"/>
                      <a:pt x="3351" y="526"/>
                    </a:cubicBezTo>
                    <a:cubicBezTo>
                      <a:pt x="3163" y="265"/>
                      <a:pt x="2878" y="1"/>
                      <a:pt x="2578" y="1"/>
                    </a:cubicBezTo>
                    <a:close/>
                  </a:path>
                </a:pathLst>
              </a:custGeom>
              <a:solidFill>
                <a:srgbClr val="FFBC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497;p43">
                <a:extLst>
                  <a:ext uri="{FF2B5EF4-FFF2-40B4-BE49-F238E27FC236}">
                    <a16:creationId xmlns:a16="http://schemas.microsoft.com/office/drawing/2014/main" id="{33F292FE-23B4-442E-ADD8-51338B3DB67C}"/>
                  </a:ext>
                </a:extLst>
              </p:cNvPr>
              <p:cNvSpPr/>
              <p:nvPr/>
            </p:nvSpPr>
            <p:spPr>
              <a:xfrm>
                <a:off x="8302178" y="3428040"/>
                <a:ext cx="1221519" cy="372005"/>
              </a:xfrm>
              <a:custGeom>
                <a:avLst/>
                <a:gdLst/>
                <a:ahLst/>
                <a:cxnLst/>
                <a:rect l="l" t="t" r="r" b="b"/>
                <a:pathLst>
                  <a:path w="12701" h="3868" extrusionOk="0">
                    <a:moveTo>
                      <a:pt x="3502" y="1"/>
                    </a:moveTo>
                    <a:cubicBezTo>
                      <a:pt x="2848" y="1"/>
                      <a:pt x="2197" y="77"/>
                      <a:pt x="1555" y="252"/>
                    </a:cubicBezTo>
                    <a:cubicBezTo>
                      <a:pt x="926" y="424"/>
                      <a:pt x="239" y="788"/>
                      <a:pt x="126" y="1431"/>
                    </a:cubicBezTo>
                    <a:cubicBezTo>
                      <a:pt x="0" y="2150"/>
                      <a:pt x="667" y="2759"/>
                      <a:pt x="1324" y="3080"/>
                    </a:cubicBezTo>
                    <a:cubicBezTo>
                      <a:pt x="2819" y="3808"/>
                      <a:pt x="4543" y="3858"/>
                      <a:pt x="6207" y="3865"/>
                    </a:cubicBezTo>
                    <a:cubicBezTo>
                      <a:pt x="6442" y="3866"/>
                      <a:pt x="6678" y="3867"/>
                      <a:pt x="6913" y="3867"/>
                    </a:cubicBezTo>
                    <a:cubicBezTo>
                      <a:pt x="8843" y="3867"/>
                      <a:pt x="10773" y="3829"/>
                      <a:pt x="12701" y="3753"/>
                    </a:cubicBezTo>
                    <a:lnTo>
                      <a:pt x="12268" y="2849"/>
                    </a:lnTo>
                    <a:cubicBezTo>
                      <a:pt x="11438" y="2255"/>
                      <a:pt x="10482" y="1869"/>
                      <a:pt x="9531" y="1496"/>
                    </a:cubicBezTo>
                    <a:cubicBezTo>
                      <a:pt x="7601" y="737"/>
                      <a:pt x="5537" y="1"/>
                      <a:pt x="3502" y="1"/>
                    </a:cubicBezTo>
                    <a:close/>
                  </a:path>
                </a:pathLst>
              </a:custGeom>
              <a:solidFill>
                <a:srgbClr val="FFBC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498;p43">
                <a:extLst>
                  <a:ext uri="{FF2B5EF4-FFF2-40B4-BE49-F238E27FC236}">
                    <a16:creationId xmlns:a16="http://schemas.microsoft.com/office/drawing/2014/main" id="{40E5B0DD-3B15-4F9E-8095-E5196833EC2B}"/>
                  </a:ext>
                </a:extLst>
              </p:cNvPr>
              <p:cNvSpPr/>
              <p:nvPr/>
            </p:nvSpPr>
            <p:spPr>
              <a:xfrm>
                <a:off x="9592269" y="2726444"/>
                <a:ext cx="556565" cy="1327504"/>
              </a:xfrm>
              <a:custGeom>
                <a:avLst/>
                <a:gdLst/>
                <a:ahLst/>
                <a:cxnLst/>
                <a:rect l="l" t="t" r="r" b="b"/>
                <a:pathLst>
                  <a:path w="5787" h="13803" extrusionOk="0">
                    <a:moveTo>
                      <a:pt x="3757" y="0"/>
                    </a:moveTo>
                    <a:cubicBezTo>
                      <a:pt x="3709" y="0"/>
                      <a:pt x="3662" y="5"/>
                      <a:pt x="3613" y="15"/>
                    </a:cubicBezTo>
                    <a:cubicBezTo>
                      <a:pt x="3420" y="56"/>
                      <a:pt x="3255" y="178"/>
                      <a:pt x="3108" y="309"/>
                    </a:cubicBezTo>
                    <a:cubicBezTo>
                      <a:pt x="1913" y="1369"/>
                      <a:pt x="1519" y="3043"/>
                      <a:pt x="1188" y="4604"/>
                    </a:cubicBezTo>
                    <a:cubicBezTo>
                      <a:pt x="592" y="7413"/>
                      <a:pt x="0" y="10358"/>
                      <a:pt x="792" y="13118"/>
                    </a:cubicBezTo>
                    <a:lnTo>
                      <a:pt x="1453" y="13803"/>
                    </a:lnTo>
                    <a:cubicBezTo>
                      <a:pt x="1545" y="13330"/>
                      <a:pt x="1911" y="12968"/>
                      <a:pt x="2233" y="12610"/>
                    </a:cubicBezTo>
                    <a:cubicBezTo>
                      <a:pt x="3750" y="10924"/>
                      <a:pt x="4611" y="8741"/>
                      <a:pt x="5136" y="6534"/>
                    </a:cubicBezTo>
                    <a:cubicBezTo>
                      <a:pt x="5596" y="4601"/>
                      <a:pt x="5786" y="2442"/>
                      <a:pt x="4758" y="743"/>
                    </a:cubicBezTo>
                    <a:cubicBezTo>
                      <a:pt x="4533" y="372"/>
                      <a:pt x="4170" y="0"/>
                      <a:pt x="3757" y="0"/>
                    </a:cubicBezTo>
                    <a:close/>
                  </a:path>
                </a:pathLst>
              </a:custGeom>
              <a:solidFill>
                <a:srgbClr val="FFBC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499;p43">
                <a:extLst>
                  <a:ext uri="{FF2B5EF4-FFF2-40B4-BE49-F238E27FC236}">
                    <a16:creationId xmlns:a16="http://schemas.microsoft.com/office/drawing/2014/main" id="{CAD284E3-7ED3-42C7-A165-8AD1DCBCA90F}"/>
                  </a:ext>
                </a:extLst>
              </p:cNvPr>
              <p:cNvSpPr/>
              <p:nvPr/>
            </p:nvSpPr>
            <p:spPr>
              <a:xfrm>
                <a:off x="8617824" y="4055389"/>
                <a:ext cx="1375976" cy="389509"/>
              </a:xfrm>
              <a:custGeom>
                <a:avLst/>
                <a:gdLst/>
                <a:ahLst/>
                <a:cxnLst/>
                <a:rect l="l" t="t" r="r" b="b"/>
                <a:pathLst>
                  <a:path w="14307" h="4050" extrusionOk="0">
                    <a:moveTo>
                      <a:pt x="6681" y="0"/>
                    </a:moveTo>
                    <a:cubicBezTo>
                      <a:pt x="5703" y="0"/>
                      <a:pt x="4723" y="60"/>
                      <a:pt x="3758" y="154"/>
                    </a:cubicBezTo>
                    <a:cubicBezTo>
                      <a:pt x="2615" y="264"/>
                      <a:pt x="1385" y="461"/>
                      <a:pt x="578" y="1278"/>
                    </a:cubicBezTo>
                    <a:cubicBezTo>
                      <a:pt x="413" y="1443"/>
                      <a:pt x="269" y="1635"/>
                      <a:pt x="202" y="1858"/>
                    </a:cubicBezTo>
                    <a:cubicBezTo>
                      <a:pt x="1" y="2520"/>
                      <a:pt x="531" y="3197"/>
                      <a:pt x="1135" y="3538"/>
                    </a:cubicBezTo>
                    <a:cubicBezTo>
                      <a:pt x="1813" y="3921"/>
                      <a:pt x="2572" y="4049"/>
                      <a:pt x="3354" y="4049"/>
                    </a:cubicBezTo>
                    <a:cubicBezTo>
                      <a:pt x="4108" y="4049"/>
                      <a:pt x="4882" y="3930"/>
                      <a:pt x="5623" y="3805"/>
                    </a:cubicBezTo>
                    <a:cubicBezTo>
                      <a:pt x="8462" y="3327"/>
                      <a:pt x="11304" y="2849"/>
                      <a:pt x="14143" y="2372"/>
                    </a:cubicBezTo>
                    <a:lnTo>
                      <a:pt x="14143" y="2372"/>
                    </a:lnTo>
                    <a:lnTo>
                      <a:pt x="14298" y="2578"/>
                    </a:lnTo>
                    <a:cubicBezTo>
                      <a:pt x="14301" y="2500"/>
                      <a:pt x="14303" y="2422"/>
                      <a:pt x="14306" y="2345"/>
                    </a:cubicBezTo>
                    <a:lnTo>
                      <a:pt x="14306" y="2345"/>
                    </a:lnTo>
                    <a:cubicBezTo>
                      <a:pt x="14252" y="2354"/>
                      <a:pt x="14197" y="2363"/>
                      <a:pt x="14143" y="2372"/>
                    </a:cubicBezTo>
                    <a:lnTo>
                      <a:pt x="14143" y="2372"/>
                    </a:lnTo>
                    <a:lnTo>
                      <a:pt x="13417" y="1407"/>
                    </a:lnTo>
                    <a:cubicBezTo>
                      <a:pt x="11351" y="346"/>
                      <a:pt x="9023" y="0"/>
                      <a:pt x="6681" y="0"/>
                    </a:cubicBezTo>
                    <a:close/>
                  </a:path>
                </a:pathLst>
              </a:custGeom>
              <a:solidFill>
                <a:srgbClr val="FFBC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500;p43">
                <a:extLst>
                  <a:ext uri="{FF2B5EF4-FFF2-40B4-BE49-F238E27FC236}">
                    <a16:creationId xmlns:a16="http://schemas.microsoft.com/office/drawing/2014/main" id="{BAE41017-62E9-41A6-80EE-473E0A5B2E6F}"/>
                  </a:ext>
                </a:extLst>
              </p:cNvPr>
              <p:cNvSpPr/>
              <p:nvPr/>
            </p:nvSpPr>
            <p:spPr>
              <a:xfrm>
                <a:off x="8098768" y="1091758"/>
                <a:ext cx="2494202" cy="3644744"/>
              </a:xfrm>
              <a:custGeom>
                <a:avLst/>
                <a:gdLst/>
                <a:ahLst/>
                <a:cxnLst/>
                <a:rect l="l" t="t" r="r" b="b"/>
                <a:pathLst>
                  <a:path w="25934" h="37897" extrusionOk="0">
                    <a:moveTo>
                      <a:pt x="2577" y="1"/>
                    </a:moveTo>
                    <a:cubicBezTo>
                      <a:pt x="2562" y="1"/>
                      <a:pt x="2547" y="3"/>
                      <a:pt x="2532" y="9"/>
                    </a:cubicBezTo>
                    <a:cubicBezTo>
                      <a:pt x="2464" y="33"/>
                      <a:pt x="2430" y="107"/>
                      <a:pt x="2454" y="176"/>
                    </a:cubicBezTo>
                    <a:cubicBezTo>
                      <a:pt x="3087" y="1957"/>
                      <a:pt x="3759" y="3721"/>
                      <a:pt x="4434" y="5485"/>
                    </a:cubicBezTo>
                    <a:cubicBezTo>
                      <a:pt x="5429" y="8057"/>
                      <a:pt x="6524" y="10831"/>
                      <a:pt x="7552" y="13389"/>
                    </a:cubicBezTo>
                    <a:cubicBezTo>
                      <a:pt x="7803" y="14009"/>
                      <a:pt x="8053" y="14630"/>
                      <a:pt x="8305" y="15252"/>
                    </a:cubicBezTo>
                    <a:cubicBezTo>
                      <a:pt x="7966" y="15122"/>
                      <a:pt x="7630" y="14982"/>
                      <a:pt x="7294" y="14840"/>
                    </a:cubicBezTo>
                    <a:cubicBezTo>
                      <a:pt x="6099" y="14335"/>
                      <a:pt x="4933" y="13746"/>
                      <a:pt x="3786" y="13137"/>
                    </a:cubicBezTo>
                    <a:cubicBezTo>
                      <a:pt x="3458" y="12963"/>
                      <a:pt x="3127" y="12795"/>
                      <a:pt x="2795" y="12631"/>
                    </a:cubicBezTo>
                    <a:cubicBezTo>
                      <a:pt x="1960" y="12220"/>
                      <a:pt x="1119" y="11812"/>
                      <a:pt x="216" y="11571"/>
                    </a:cubicBezTo>
                    <a:cubicBezTo>
                      <a:pt x="204" y="11567"/>
                      <a:pt x="192" y="11566"/>
                      <a:pt x="180" y="11566"/>
                    </a:cubicBezTo>
                    <a:cubicBezTo>
                      <a:pt x="64" y="11566"/>
                      <a:pt x="0" y="11723"/>
                      <a:pt x="101" y="11803"/>
                    </a:cubicBezTo>
                    <a:cubicBezTo>
                      <a:pt x="844" y="12381"/>
                      <a:pt x="1687" y="12790"/>
                      <a:pt x="2539" y="13174"/>
                    </a:cubicBezTo>
                    <a:cubicBezTo>
                      <a:pt x="3725" y="13706"/>
                      <a:pt x="4969" y="14140"/>
                      <a:pt x="6170" y="14635"/>
                    </a:cubicBezTo>
                    <a:cubicBezTo>
                      <a:pt x="6855" y="14916"/>
                      <a:pt x="7551" y="15199"/>
                      <a:pt x="8228" y="15500"/>
                    </a:cubicBezTo>
                    <a:cubicBezTo>
                      <a:pt x="8248" y="15508"/>
                      <a:pt x="8267" y="15511"/>
                      <a:pt x="8285" y="15511"/>
                    </a:cubicBezTo>
                    <a:cubicBezTo>
                      <a:pt x="8330" y="15511"/>
                      <a:pt x="8366" y="15488"/>
                      <a:pt x="8388" y="15454"/>
                    </a:cubicBezTo>
                    <a:cubicBezTo>
                      <a:pt x="9175" y="17391"/>
                      <a:pt x="9973" y="19325"/>
                      <a:pt x="10818" y="21239"/>
                    </a:cubicBezTo>
                    <a:cubicBezTo>
                      <a:pt x="10847" y="21305"/>
                      <a:pt x="10877" y="21371"/>
                      <a:pt x="10907" y="21436"/>
                    </a:cubicBezTo>
                    <a:cubicBezTo>
                      <a:pt x="9712" y="21215"/>
                      <a:pt x="8531" y="20916"/>
                      <a:pt x="7378" y="20537"/>
                    </a:cubicBezTo>
                    <a:cubicBezTo>
                      <a:pt x="7115" y="20452"/>
                      <a:pt x="6740" y="20326"/>
                      <a:pt x="6480" y="20243"/>
                    </a:cubicBezTo>
                    <a:cubicBezTo>
                      <a:pt x="5732" y="20005"/>
                      <a:pt x="4990" y="19749"/>
                      <a:pt x="4219" y="19588"/>
                    </a:cubicBezTo>
                    <a:cubicBezTo>
                      <a:pt x="4065" y="19554"/>
                      <a:pt x="3907" y="19524"/>
                      <a:pt x="3744" y="19506"/>
                    </a:cubicBezTo>
                    <a:cubicBezTo>
                      <a:pt x="3739" y="19505"/>
                      <a:pt x="3733" y="19505"/>
                      <a:pt x="3728" y="19505"/>
                    </a:cubicBezTo>
                    <a:cubicBezTo>
                      <a:pt x="3603" y="19505"/>
                      <a:pt x="3545" y="19673"/>
                      <a:pt x="3652" y="19748"/>
                    </a:cubicBezTo>
                    <a:cubicBezTo>
                      <a:pt x="4051" y="20026"/>
                      <a:pt x="4494" y="20225"/>
                      <a:pt x="4947" y="20393"/>
                    </a:cubicBezTo>
                    <a:cubicBezTo>
                      <a:pt x="6298" y="20881"/>
                      <a:pt x="7741" y="21053"/>
                      <a:pt x="9142" y="21328"/>
                    </a:cubicBezTo>
                    <a:cubicBezTo>
                      <a:pt x="9762" y="21448"/>
                      <a:pt x="10389" y="21570"/>
                      <a:pt x="11002" y="21718"/>
                    </a:cubicBezTo>
                    <a:cubicBezTo>
                      <a:pt x="11014" y="21721"/>
                      <a:pt x="11024" y="21721"/>
                      <a:pt x="11035" y="21721"/>
                    </a:cubicBezTo>
                    <a:cubicBezTo>
                      <a:pt x="11957" y="23760"/>
                      <a:pt x="12883" y="25549"/>
                      <a:pt x="13907" y="27168"/>
                    </a:cubicBezTo>
                    <a:cubicBezTo>
                      <a:pt x="13613" y="27126"/>
                      <a:pt x="13317" y="27078"/>
                      <a:pt x="13025" y="27028"/>
                    </a:cubicBezTo>
                    <a:cubicBezTo>
                      <a:pt x="12804" y="26990"/>
                      <a:pt x="12563" y="26946"/>
                      <a:pt x="12343" y="26904"/>
                    </a:cubicBezTo>
                    <a:cubicBezTo>
                      <a:pt x="11132" y="26682"/>
                      <a:pt x="9940" y="26342"/>
                      <a:pt x="8722" y="26149"/>
                    </a:cubicBezTo>
                    <a:cubicBezTo>
                      <a:pt x="8265" y="26072"/>
                      <a:pt x="7804" y="26019"/>
                      <a:pt x="7339" y="26014"/>
                    </a:cubicBezTo>
                    <a:cubicBezTo>
                      <a:pt x="7313" y="26013"/>
                      <a:pt x="7288" y="26013"/>
                      <a:pt x="7262" y="26013"/>
                    </a:cubicBezTo>
                    <a:cubicBezTo>
                      <a:pt x="7132" y="26013"/>
                      <a:pt x="7001" y="26016"/>
                      <a:pt x="6869" y="26030"/>
                    </a:cubicBezTo>
                    <a:cubicBezTo>
                      <a:pt x="6823" y="26036"/>
                      <a:pt x="6780" y="26065"/>
                      <a:pt x="6760" y="26109"/>
                    </a:cubicBezTo>
                    <a:cubicBezTo>
                      <a:pt x="6729" y="26177"/>
                      <a:pt x="6760" y="26256"/>
                      <a:pt x="6828" y="26287"/>
                    </a:cubicBezTo>
                    <a:cubicBezTo>
                      <a:pt x="7117" y="26413"/>
                      <a:pt x="7415" y="26500"/>
                      <a:pt x="7718" y="26576"/>
                    </a:cubicBezTo>
                    <a:cubicBezTo>
                      <a:pt x="9372" y="26967"/>
                      <a:pt x="11085" y="26970"/>
                      <a:pt x="12757" y="27235"/>
                    </a:cubicBezTo>
                    <a:cubicBezTo>
                      <a:pt x="13198" y="27298"/>
                      <a:pt x="13650" y="27369"/>
                      <a:pt x="14089" y="27453"/>
                    </a:cubicBezTo>
                    <a:cubicBezTo>
                      <a:pt x="15257" y="29255"/>
                      <a:pt x="16557" y="30846"/>
                      <a:pt x="18119" y="32341"/>
                    </a:cubicBezTo>
                    <a:cubicBezTo>
                      <a:pt x="18004" y="32345"/>
                      <a:pt x="17888" y="32348"/>
                      <a:pt x="17775" y="32351"/>
                    </a:cubicBezTo>
                    <a:cubicBezTo>
                      <a:pt x="17145" y="32371"/>
                      <a:pt x="16497" y="32388"/>
                      <a:pt x="15869" y="32405"/>
                    </a:cubicBezTo>
                    <a:cubicBezTo>
                      <a:pt x="13755" y="32476"/>
                      <a:pt x="11611" y="32450"/>
                      <a:pt x="9524" y="32847"/>
                    </a:cubicBezTo>
                    <a:cubicBezTo>
                      <a:pt x="9105" y="32933"/>
                      <a:pt x="8690" y="33030"/>
                      <a:pt x="8285" y="33171"/>
                    </a:cubicBezTo>
                    <a:cubicBezTo>
                      <a:pt x="8145" y="33220"/>
                      <a:pt x="8181" y="33422"/>
                      <a:pt x="8324" y="33428"/>
                    </a:cubicBezTo>
                    <a:cubicBezTo>
                      <a:pt x="8420" y="33431"/>
                      <a:pt x="8516" y="33432"/>
                      <a:pt x="8612" y="33432"/>
                    </a:cubicBezTo>
                    <a:cubicBezTo>
                      <a:pt x="9258" y="33432"/>
                      <a:pt x="9900" y="33371"/>
                      <a:pt x="10541" y="33303"/>
                    </a:cubicBezTo>
                    <a:cubicBezTo>
                      <a:pt x="11274" y="33218"/>
                      <a:pt x="12005" y="33124"/>
                      <a:pt x="12735" y="33023"/>
                    </a:cubicBezTo>
                    <a:cubicBezTo>
                      <a:pt x="14551" y="32764"/>
                      <a:pt x="16389" y="32588"/>
                      <a:pt x="18225" y="32588"/>
                    </a:cubicBezTo>
                    <a:cubicBezTo>
                      <a:pt x="18278" y="32588"/>
                      <a:pt x="18331" y="32588"/>
                      <a:pt x="18384" y="32589"/>
                    </a:cubicBezTo>
                    <a:cubicBezTo>
                      <a:pt x="19788" y="33896"/>
                      <a:pt x="21401" y="35134"/>
                      <a:pt x="23317" y="36375"/>
                    </a:cubicBezTo>
                    <a:cubicBezTo>
                      <a:pt x="24109" y="36894"/>
                      <a:pt x="24912" y="37397"/>
                      <a:pt x="25722" y="37878"/>
                    </a:cubicBezTo>
                    <a:cubicBezTo>
                      <a:pt x="25743" y="37891"/>
                      <a:pt x="25766" y="37897"/>
                      <a:pt x="25789" y="37897"/>
                    </a:cubicBezTo>
                    <a:cubicBezTo>
                      <a:pt x="25829" y="37897"/>
                      <a:pt x="25869" y="37878"/>
                      <a:pt x="25895" y="37843"/>
                    </a:cubicBezTo>
                    <a:cubicBezTo>
                      <a:pt x="25934" y="37784"/>
                      <a:pt x="25921" y="37703"/>
                      <a:pt x="25863" y="37661"/>
                    </a:cubicBezTo>
                    <a:cubicBezTo>
                      <a:pt x="25102" y="37101"/>
                      <a:pt x="24334" y="36554"/>
                      <a:pt x="23576" y="35997"/>
                    </a:cubicBezTo>
                    <a:cubicBezTo>
                      <a:pt x="20959" y="34111"/>
                      <a:pt x="18649" y="32208"/>
                      <a:pt x="16653" y="29910"/>
                    </a:cubicBezTo>
                    <a:cubicBezTo>
                      <a:pt x="16661" y="29902"/>
                      <a:pt x="16668" y="29895"/>
                      <a:pt x="16673" y="29884"/>
                    </a:cubicBezTo>
                    <a:cubicBezTo>
                      <a:pt x="16998" y="29316"/>
                      <a:pt x="17247" y="28711"/>
                      <a:pt x="17471" y="28095"/>
                    </a:cubicBezTo>
                    <a:cubicBezTo>
                      <a:pt x="18123" y="26256"/>
                      <a:pt x="18497" y="24324"/>
                      <a:pt x="18932" y="22427"/>
                    </a:cubicBezTo>
                    <a:cubicBezTo>
                      <a:pt x="19121" y="21585"/>
                      <a:pt x="19307" y="20731"/>
                      <a:pt x="19505" y="19891"/>
                    </a:cubicBezTo>
                    <a:cubicBezTo>
                      <a:pt x="19524" y="19789"/>
                      <a:pt x="19451" y="19731"/>
                      <a:pt x="19377" y="19731"/>
                    </a:cubicBezTo>
                    <a:cubicBezTo>
                      <a:pt x="19321" y="19731"/>
                      <a:pt x="19266" y="19764"/>
                      <a:pt x="19250" y="19837"/>
                    </a:cubicBezTo>
                    <a:cubicBezTo>
                      <a:pt x="19210" y="20049"/>
                      <a:pt x="19167" y="20260"/>
                      <a:pt x="19123" y="20473"/>
                    </a:cubicBezTo>
                    <a:cubicBezTo>
                      <a:pt x="19037" y="20882"/>
                      <a:pt x="18932" y="21329"/>
                      <a:pt x="18831" y="21735"/>
                    </a:cubicBezTo>
                    <a:cubicBezTo>
                      <a:pt x="18571" y="22783"/>
                      <a:pt x="18259" y="23817"/>
                      <a:pt x="17913" y="24838"/>
                    </a:cubicBezTo>
                    <a:cubicBezTo>
                      <a:pt x="17641" y="25645"/>
                      <a:pt x="17352" y="26483"/>
                      <a:pt x="17094" y="27291"/>
                    </a:cubicBezTo>
                    <a:cubicBezTo>
                      <a:pt x="16841" y="28074"/>
                      <a:pt x="16600" y="28862"/>
                      <a:pt x="16449" y="29674"/>
                    </a:cubicBezTo>
                    <a:cubicBezTo>
                      <a:pt x="15509" y="28566"/>
                      <a:pt x="14639" y="27367"/>
                      <a:pt x="13842" y="26034"/>
                    </a:cubicBezTo>
                    <a:cubicBezTo>
                      <a:pt x="13580" y="25600"/>
                      <a:pt x="13323" y="25162"/>
                      <a:pt x="13075" y="24721"/>
                    </a:cubicBezTo>
                    <a:cubicBezTo>
                      <a:pt x="13307" y="24172"/>
                      <a:pt x="13484" y="23605"/>
                      <a:pt x="13643" y="23033"/>
                    </a:cubicBezTo>
                    <a:cubicBezTo>
                      <a:pt x="14179" y="21037"/>
                      <a:pt x="14432" y="18970"/>
                      <a:pt x="14750" y="16932"/>
                    </a:cubicBezTo>
                    <a:cubicBezTo>
                      <a:pt x="14887" y="16029"/>
                      <a:pt x="15020" y="15113"/>
                      <a:pt x="15166" y="14212"/>
                    </a:cubicBezTo>
                    <a:cubicBezTo>
                      <a:pt x="15177" y="14114"/>
                      <a:pt x="15107" y="14061"/>
                      <a:pt x="15036" y="14061"/>
                    </a:cubicBezTo>
                    <a:cubicBezTo>
                      <a:pt x="14977" y="14061"/>
                      <a:pt x="14919" y="14098"/>
                      <a:pt x="14908" y="14175"/>
                    </a:cubicBezTo>
                    <a:cubicBezTo>
                      <a:pt x="14882" y="14402"/>
                      <a:pt x="14852" y="14629"/>
                      <a:pt x="14821" y="14856"/>
                    </a:cubicBezTo>
                    <a:cubicBezTo>
                      <a:pt x="14760" y="15294"/>
                      <a:pt x="14682" y="15775"/>
                      <a:pt x="14606" y="16211"/>
                    </a:cubicBezTo>
                    <a:cubicBezTo>
                      <a:pt x="14410" y="17338"/>
                      <a:pt x="14163" y="18455"/>
                      <a:pt x="13880" y="19564"/>
                    </a:cubicBezTo>
                    <a:cubicBezTo>
                      <a:pt x="13658" y="20437"/>
                      <a:pt x="13422" y="21346"/>
                      <a:pt x="13214" y="22222"/>
                    </a:cubicBezTo>
                    <a:cubicBezTo>
                      <a:pt x="13056" y="22884"/>
                      <a:pt x="12903" y="23550"/>
                      <a:pt x="12798" y="24222"/>
                    </a:cubicBezTo>
                    <a:cubicBezTo>
                      <a:pt x="11450" y="21772"/>
                      <a:pt x="10289" y="19224"/>
                      <a:pt x="9198" y="16644"/>
                    </a:cubicBezTo>
                    <a:cubicBezTo>
                      <a:pt x="9323" y="16278"/>
                      <a:pt x="9416" y="15905"/>
                      <a:pt x="9501" y="15530"/>
                    </a:cubicBezTo>
                    <a:cubicBezTo>
                      <a:pt x="9983" y="13285"/>
                      <a:pt x="10078" y="10979"/>
                      <a:pt x="10431" y="8715"/>
                    </a:cubicBezTo>
                    <a:cubicBezTo>
                      <a:pt x="10520" y="8101"/>
                      <a:pt x="10618" y="7471"/>
                      <a:pt x="10729" y="6863"/>
                    </a:cubicBezTo>
                    <a:cubicBezTo>
                      <a:pt x="10743" y="6765"/>
                      <a:pt x="10672" y="6710"/>
                      <a:pt x="10600" y="6710"/>
                    </a:cubicBezTo>
                    <a:cubicBezTo>
                      <a:pt x="10542" y="6710"/>
                      <a:pt x="10484" y="6746"/>
                      <a:pt x="10472" y="6823"/>
                    </a:cubicBezTo>
                    <a:cubicBezTo>
                      <a:pt x="10403" y="7335"/>
                      <a:pt x="10319" y="7858"/>
                      <a:pt x="10235" y="8368"/>
                    </a:cubicBezTo>
                    <a:cubicBezTo>
                      <a:pt x="9868" y="10737"/>
                      <a:pt x="9210" y="13058"/>
                      <a:pt x="8959" y="15444"/>
                    </a:cubicBezTo>
                    <a:cubicBezTo>
                      <a:pt x="8942" y="15623"/>
                      <a:pt x="8928" y="15801"/>
                      <a:pt x="8918" y="15982"/>
                    </a:cubicBezTo>
                    <a:cubicBezTo>
                      <a:pt x="7997" y="13774"/>
                      <a:pt x="7118" y="11551"/>
                      <a:pt x="6209" y="9349"/>
                    </a:cubicBezTo>
                    <a:cubicBezTo>
                      <a:pt x="5740" y="8176"/>
                      <a:pt x="5114" y="6574"/>
                      <a:pt x="4658" y="5397"/>
                    </a:cubicBezTo>
                    <a:cubicBezTo>
                      <a:pt x="3995" y="3673"/>
                      <a:pt x="3299" y="1830"/>
                      <a:pt x="2699" y="88"/>
                    </a:cubicBezTo>
                    <a:cubicBezTo>
                      <a:pt x="2680" y="35"/>
                      <a:pt x="2630" y="1"/>
                      <a:pt x="2577" y="1"/>
                    </a:cubicBezTo>
                    <a:close/>
                  </a:path>
                </a:pathLst>
              </a:custGeom>
              <a:solidFill>
                <a:srgbClr val="3C3C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64196474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2)">
                                      <p:cBhvr>
                                        <p:cTn id="7" dur="500"/>
                                        <p:tgtEl>
                                          <p:spTgt spid="23"/>
                                        </p:tgtEl>
                                      </p:cBhvr>
                                    </p:animEffect>
                                  </p:childTnLst>
                                </p:cTn>
                              </p:par>
                              <p:par>
                                <p:cTn id="8" presetID="21" presetClass="entr" presetSubtype="2"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heel(2)">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up)">
                                      <p:cBhvr>
                                        <p:cTn id="15" dur="500"/>
                                        <p:tgtEl>
                                          <p:spTgt spid="25"/>
                                        </p:tgtEl>
                                      </p:cBhvr>
                                    </p:animEffect>
                                  </p:childTnLst>
                                </p:cTn>
                              </p:par>
                              <p:par>
                                <p:cTn id="16" presetID="22" presetClass="entr" presetSubtype="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411</TotalTime>
  <Words>1709</Words>
  <Application>Microsoft Office PowerPoint</Application>
  <PresentationFormat>Custom</PresentationFormat>
  <Paragraphs>159</Paragraphs>
  <Slides>41</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Mali Bold</vt:lpstr>
      <vt:lpstr>Calibri</vt:lpstr>
      <vt:lpstr>Hammersmith One</vt:lpstr>
      <vt:lpstr>Symbol</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Hình học Hình dạng Nhám Làm quen Hoạt động Lớp Truy tìm đồ vật Bản thuyết trình Giáo dục</dc:title>
  <cp:lastModifiedBy>Nguyễn Huyền My</cp:lastModifiedBy>
  <cp:revision>8</cp:revision>
  <dcterms:created xsi:type="dcterms:W3CDTF">2006-08-16T00:00:00Z</dcterms:created>
  <dcterms:modified xsi:type="dcterms:W3CDTF">2022-10-22T09:29:21Z</dcterms:modified>
  <dc:identifier>DAFPlT1JTSE</dc:identifier>
</cp:coreProperties>
</file>