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8"/>
  </p:notesMasterIdLst>
  <p:sldIdLst>
    <p:sldId id="256" r:id="rId2"/>
    <p:sldId id="257" r:id="rId3"/>
    <p:sldId id="297" r:id="rId4"/>
    <p:sldId id="258" r:id="rId5"/>
    <p:sldId id="260" r:id="rId6"/>
    <p:sldId id="261" r:id="rId7"/>
    <p:sldId id="299" r:id="rId8"/>
    <p:sldId id="266" r:id="rId9"/>
    <p:sldId id="300" r:id="rId10"/>
    <p:sldId id="264" r:id="rId11"/>
    <p:sldId id="267" r:id="rId12"/>
    <p:sldId id="269" r:id="rId13"/>
    <p:sldId id="263" r:id="rId14"/>
    <p:sldId id="272" r:id="rId15"/>
    <p:sldId id="277" r:id="rId16"/>
    <p:sldId id="268" r:id="rId17"/>
    <p:sldId id="273" r:id="rId18"/>
    <p:sldId id="276" r:id="rId19"/>
    <p:sldId id="271" r:id="rId20"/>
    <p:sldId id="301" r:id="rId21"/>
    <p:sldId id="302" r:id="rId22"/>
    <p:sldId id="303" r:id="rId23"/>
    <p:sldId id="304" r:id="rId24"/>
    <p:sldId id="305" r:id="rId25"/>
    <p:sldId id="306" r:id="rId26"/>
    <p:sldId id="270"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oncert One" pitchFamily="2" charset="0"/>
      <p:regular r:id="rId33"/>
    </p:embeddedFont>
    <p:embeddedFont>
      <p:font typeface="Montserrat" panose="00000500000000000000" pitchFamily="2" charset="0"/>
      <p:regular r:id="rId34"/>
      <p:bold r:id="rId35"/>
      <p:italic r:id="rId36"/>
      <p:boldItalic r:id="rId37"/>
    </p:embeddedFont>
    <p:embeddedFont>
      <p:font typeface="Ubuntu" panose="020B050403060203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C59A21-54F2-447C-93AF-2BE64F98BE91}">
  <a:tblStyle styleId="{D1C59A21-54F2-447C-93AF-2BE64F98BE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9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14a63f17c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14a63f17c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7"/>
        <p:cNvGrpSpPr/>
        <p:nvPr/>
      </p:nvGrpSpPr>
      <p:grpSpPr>
        <a:xfrm>
          <a:off x="0" y="0"/>
          <a:ext cx="0" cy="0"/>
          <a:chOff x="0" y="0"/>
          <a:chExt cx="0" cy="0"/>
        </a:xfrm>
      </p:grpSpPr>
      <p:sp>
        <p:nvSpPr>
          <p:cNvPr id="2868" name="Google Shape;2868;g1162552c382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9" name="Google Shape;2869;g1162552c382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9"/>
        <p:cNvGrpSpPr/>
        <p:nvPr/>
      </p:nvGrpSpPr>
      <p:grpSpPr>
        <a:xfrm>
          <a:off x="0" y="0"/>
          <a:ext cx="0" cy="0"/>
          <a:chOff x="0" y="0"/>
          <a:chExt cx="0" cy="0"/>
        </a:xfrm>
      </p:grpSpPr>
      <p:sp>
        <p:nvSpPr>
          <p:cNvPr id="2890" name="Google Shape;2890;g1162552c382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1" name="Google Shape;2891;g1162552c382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g1162552c382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0" name="Google Shape;2780;g1162552c382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4"/>
        <p:cNvGrpSpPr/>
        <p:nvPr/>
      </p:nvGrpSpPr>
      <p:grpSpPr>
        <a:xfrm>
          <a:off x="0" y="0"/>
          <a:ext cx="0" cy="0"/>
          <a:chOff x="0" y="0"/>
          <a:chExt cx="0" cy="0"/>
        </a:xfrm>
      </p:grpSpPr>
      <p:sp>
        <p:nvSpPr>
          <p:cNvPr id="2955" name="Google Shape;2955;g1162552c382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6" name="Google Shape;2956;g1162552c382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7"/>
        <p:cNvGrpSpPr/>
        <p:nvPr/>
      </p:nvGrpSpPr>
      <p:grpSpPr>
        <a:xfrm>
          <a:off x="0" y="0"/>
          <a:ext cx="0" cy="0"/>
          <a:chOff x="0" y="0"/>
          <a:chExt cx="0" cy="0"/>
        </a:xfrm>
      </p:grpSpPr>
      <p:sp>
        <p:nvSpPr>
          <p:cNvPr id="3088" name="Google Shape;3088;g1162552c382_3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9" name="Google Shape;3089;g1162552c382_3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2"/>
        <p:cNvGrpSpPr/>
        <p:nvPr/>
      </p:nvGrpSpPr>
      <p:grpSpPr>
        <a:xfrm>
          <a:off x="0" y="0"/>
          <a:ext cx="0" cy="0"/>
          <a:chOff x="0" y="0"/>
          <a:chExt cx="0" cy="0"/>
        </a:xfrm>
      </p:grpSpPr>
      <p:sp>
        <p:nvSpPr>
          <p:cNvPr id="2883" name="Google Shape;2883;g1162552c382_3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4" name="Google Shape;2884;g1162552c382_3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0"/>
        <p:cNvGrpSpPr/>
        <p:nvPr/>
      </p:nvGrpSpPr>
      <p:grpSpPr>
        <a:xfrm>
          <a:off x="0" y="0"/>
          <a:ext cx="0" cy="0"/>
          <a:chOff x="0" y="0"/>
          <a:chExt cx="0" cy="0"/>
        </a:xfrm>
      </p:grpSpPr>
      <p:sp>
        <p:nvSpPr>
          <p:cNvPr id="2971" name="Google Shape;2971;g1162552c382_3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2" name="Google Shape;2972;g1162552c382_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g1162552c382_3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3" name="Google Shape;3033;g1162552c382_3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7"/>
        <p:cNvGrpSpPr/>
        <p:nvPr/>
      </p:nvGrpSpPr>
      <p:grpSpPr>
        <a:xfrm>
          <a:off x="0" y="0"/>
          <a:ext cx="0" cy="0"/>
          <a:chOff x="0" y="0"/>
          <a:chExt cx="0" cy="0"/>
        </a:xfrm>
      </p:grpSpPr>
      <p:sp>
        <p:nvSpPr>
          <p:cNvPr id="2938" name="Google Shape;2938;g1162552c382_3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9" name="Google Shape;2939;g1162552c382_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2"/>
        <p:cNvGrpSpPr/>
        <p:nvPr/>
      </p:nvGrpSpPr>
      <p:grpSpPr>
        <a:xfrm>
          <a:off x="0" y="0"/>
          <a:ext cx="0" cy="0"/>
          <a:chOff x="0" y="0"/>
          <a:chExt cx="0" cy="0"/>
        </a:xfrm>
      </p:grpSpPr>
      <p:sp>
        <p:nvSpPr>
          <p:cNvPr id="2923" name="Google Shape;2923;g1162552c382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4" name="Google Shape;2924;g1162552c382_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93b874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93b874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18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2"/>
        <p:cNvGrpSpPr/>
        <p:nvPr/>
      </p:nvGrpSpPr>
      <p:grpSpPr>
        <a:xfrm>
          <a:off x="0" y="0"/>
          <a:ext cx="0" cy="0"/>
          <a:chOff x="0" y="0"/>
          <a:chExt cx="0" cy="0"/>
        </a:xfrm>
      </p:grpSpPr>
      <p:sp>
        <p:nvSpPr>
          <p:cNvPr id="2683" name="Google Shape;2683;g113d8cfa84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4" name="Google Shape;2684;g113d8cfa84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113d8cfa841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113d8cfa841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g1162552c382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1162552c38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g1162552c382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1162552c38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920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7"/>
        <p:cNvGrpSpPr/>
        <p:nvPr/>
      </p:nvGrpSpPr>
      <p:grpSpPr>
        <a:xfrm>
          <a:off x="0" y="0"/>
          <a:ext cx="0" cy="0"/>
          <a:chOff x="0" y="0"/>
          <a:chExt cx="0" cy="0"/>
        </a:xfrm>
      </p:grpSpPr>
      <p:sp>
        <p:nvSpPr>
          <p:cNvPr id="2838" name="Google Shape;2838;g1162552c382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9" name="Google Shape;2839;g1162552c382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0"/>
        <p:cNvGrpSpPr/>
        <p:nvPr/>
      </p:nvGrpSpPr>
      <p:grpSpPr>
        <a:xfrm>
          <a:off x="0" y="0"/>
          <a:ext cx="0" cy="0"/>
          <a:chOff x="0" y="0"/>
          <a:chExt cx="0" cy="0"/>
        </a:xfrm>
      </p:grpSpPr>
      <p:sp>
        <p:nvSpPr>
          <p:cNvPr id="2791" name="Google Shape;2791;g1162552c382_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2" name="Google Shape;2792;g1162552c382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27400" y="1400888"/>
            <a:ext cx="4575300" cy="7653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000" b="1">
                <a:solidFill>
                  <a:schemeClr val="accent5"/>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627400" y="3370488"/>
            <a:ext cx="4873200" cy="354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3627400" y="2500725"/>
            <a:ext cx="4971000" cy="535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3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12" name="Google Shape;12;p2"/>
          <p:cNvGrpSpPr/>
          <p:nvPr/>
        </p:nvGrpSpPr>
        <p:grpSpPr>
          <a:xfrm>
            <a:off x="-202401" y="-23750"/>
            <a:ext cx="9752741" cy="5143501"/>
            <a:chOff x="-1" y="-23750"/>
            <a:chExt cx="9752741" cy="5143501"/>
          </a:xfrm>
        </p:grpSpPr>
        <p:grpSp>
          <p:nvGrpSpPr>
            <p:cNvPr id="13" name="Google Shape;13;p2"/>
            <p:cNvGrpSpPr/>
            <p:nvPr/>
          </p:nvGrpSpPr>
          <p:grpSpPr>
            <a:xfrm>
              <a:off x="-1" y="-23750"/>
              <a:ext cx="4876366" cy="5143501"/>
              <a:chOff x="-1" y="-23750"/>
              <a:chExt cx="4876366" cy="5143501"/>
            </a:xfrm>
          </p:grpSpPr>
          <p:sp>
            <p:nvSpPr>
              <p:cNvPr id="14" name="Google Shape;14;p2"/>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4876374" y="-23750"/>
              <a:ext cx="4876366" cy="5143501"/>
              <a:chOff x="-1" y="-23750"/>
              <a:chExt cx="4876366" cy="5143501"/>
            </a:xfrm>
          </p:grpSpPr>
          <p:sp>
            <p:nvSpPr>
              <p:cNvPr id="73" name="Google Shape;73;p2"/>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29" name="Google Shape;129;p2"/>
          <p:cNvPicPr preferRelativeResize="0"/>
          <p:nvPr/>
        </p:nvPicPr>
        <p:blipFill>
          <a:blip r:embed="rId2">
            <a:alphaModFix/>
          </a:blip>
          <a:stretch>
            <a:fillRect/>
          </a:stretch>
        </p:blipFill>
        <p:spPr>
          <a:xfrm rot="-295609">
            <a:off x="7908092" y="-190747"/>
            <a:ext cx="1029711" cy="983649"/>
          </a:xfrm>
          <a:prstGeom prst="rect">
            <a:avLst/>
          </a:prstGeom>
          <a:noFill/>
          <a:ln>
            <a:noFill/>
          </a:ln>
        </p:spPr>
      </p:pic>
      <p:pic>
        <p:nvPicPr>
          <p:cNvPr id="130" name="Google Shape;130;p2"/>
          <p:cNvPicPr preferRelativeResize="0"/>
          <p:nvPr/>
        </p:nvPicPr>
        <p:blipFill>
          <a:blip r:embed="rId3">
            <a:alphaModFix/>
          </a:blip>
          <a:stretch>
            <a:fillRect/>
          </a:stretch>
        </p:blipFill>
        <p:spPr>
          <a:xfrm rot="6993575">
            <a:off x="-415843" y="4207071"/>
            <a:ext cx="2394986" cy="1627177"/>
          </a:xfrm>
          <a:prstGeom prst="rect">
            <a:avLst/>
          </a:prstGeom>
          <a:noFill/>
          <a:ln>
            <a:noFill/>
          </a:ln>
        </p:spPr>
      </p:pic>
      <p:sp>
        <p:nvSpPr>
          <p:cNvPr id="131" name="Google Shape;131;p2"/>
          <p:cNvSpPr/>
          <p:nvPr/>
        </p:nvSpPr>
        <p:spPr>
          <a:xfrm>
            <a:off x="8138763" y="43324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8422950" y="3689300"/>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3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
    <p:spTree>
      <p:nvGrpSpPr>
        <p:cNvPr id="1" name="Shape 1133"/>
        <p:cNvGrpSpPr/>
        <p:nvPr/>
      </p:nvGrpSpPr>
      <p:grpSpPr>
        <a:xfrm>
          <a:off x="0" y="0"/>
          <a:ext cx="0" cy="0"/>
          <a:chOff x="0" y="0"/>
          <a:chExt cx="0" cy="0"/>
        </a:xfrm>
      </p:grpSpPr>
      <p:sp>
        <p:nvSpPr>
          <p:cNvPr id="1134" name="Google Shape;1134;p13"/>
          <p:cNvSpPr txBox="1">
            <a:spLocks noGrp="1"/>
          </p:cNvSpPr>
          <p:nvPr>
            <p:ph type="title"/>
          </p:nvPr>
        </p:nvSpPr>
        <p:spPr>
          <a:xfrm>
            <a:off x="817600" y="631800"/>
            <a:ext cx="7508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35" name="Google Shape;1135;p13"/>
          <p:cNvSpPr txBox="1">
            <a:spLocks noGrp="1"/>
          </p:cNvSpPr>
          <p:nvPr>
            <p:ph type="title" idx="2" hasCustomPrompt="1"/>
          </p:nvPr>
        </p:nvSpPr>
        <p:spPr>
          <a:xfrm flipH="1">
            <a:off x="1052412" y="1608975"/>
            <a:ext cx="873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136" name="Google Shape;1136;p13"/>
          <p:cNvSpPr txBox="1">
            <a:spLocks noGrp="1"/>
          </p:cNvSpPr>
          <p:nvPr>
            <p:ph type="subTitle" idx="1"/>
          </p:nvPr>
        </p:nvSpPr>
        <p:spPr>
          <a:xfrm>
            <a:off x="2003963" y="1786775"/>
            <a:ext cx="2203200" cy="54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137" name="Google Shape;1137;p13"/>
          <p:cNvSpPr txBox="1">
            <a:spLocks noGrp="1"/>
          </p:cNvSpPr>
          <p:nvPr>
            <p:ph type="subTitle" idx="3"/>
          </p:nvPr>
        </p:nvSpPr>
        <p:spPr>
          <a:xfrm>
            <a:off x="2003962" y="1451125"/>
            <a:ext cx="22032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500">
                <a:solidFill>
                  <a:schemeClr val="accent1"/>
                </a:solidFill>
                <a:latin typeface="Concert One"/>
                <a:ea typeface="Concert One"/>
                <a:cs typeface="Concert One"/>
                <a:sym typeface="Concert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1138" name="Google Shape;1138;p13"/>
          <p:cNvGrpSpPr/>
          <p:nvPr/>
        </p:nvGrpSpPr>
        <p:grpSpPr>
          <a:xfrm>
            <a:off x="-202401" y="-23750"/>
            <a:ext cx="9752741" cy="5143501"/>
            <a:chOff x="-1" y="-23750"/>
            <a:chExt cx="9752741" cy="5143501"/>
          </a:xfrm>
        </p:grpSpPr>
        <p:grpSp>
          <p:nvGrpSpPr>
            <p:cNvPr id="1139" name="Google Shape;1139;p13"/>
            <p:cNvGrpSpPr/>
            <p:nvPr/>
          </p:nvGrpSpPr>
          <p:grpSpPr>
            <a:xfrm>
              <a:off x="-1" y="-23750"/>
              <a:ext cx="4876366" cy="5143501"/>
              <a:chOff x="-1" y="-23750"/>
              <a:chExt cx="4876366" cy="5143501"/>
            </a:xfrm>
          </p:grpSpPr>
          <p:sp>
            <p:nvSpPr>
              <p:cNvPr id="1140" name="Google Shape;1140;p13"/>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3"/>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3"/>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3"/>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3"/>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3"/>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3"/>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3"/>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3"/>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3"/>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3"/>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3"/>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3"/>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3"/>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3"/>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3"/>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3"/>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3"/>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3"/>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3"/>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3"/>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3"/>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3"/>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3"/>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3"/>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3"/>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3"/>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3"/>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3"/>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3"/>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3"/>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3"/>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3"/>
            <p:cNvGrpSpPr/>
            <p:nvPr/>
          </p:nvGrpSpPr>
          <p:grpSpPr>
            <a:xfrm>
              <a:off x="4876374" y="-23750"/>
              <a:ext cx="4876366" cy="5143501"/>
              <a:chOff x="-1" y="-23750"/>
              <a:chExt cx="4876366" cy="5143501"/>
            </a:xfrm>
          </p:grpSpPr>
          <p:sp>
            <p:nvSpPr>
              <p:cNvPr id="1199" name="Google Shape;1199;p13"/>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3"/>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3"/>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3"/>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3"/>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3"/>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3"/>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3"/>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3"/>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3"/>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3"/>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3"/>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3"/>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3"/>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3"/>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3"/>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3"/>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3"/>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3"/>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3"/>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3"/>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3"/>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3"/>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3"/>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3"/>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3"/>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3"/>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3"/>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3"/>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3"/>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3"/>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3"/>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3"/>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3"/>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3"/>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3"/>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3"/>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3"/>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3"/>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3"/>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3"/>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3"/>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3"/>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3"/>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3"/>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3"/>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3"/>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3"/>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3"/>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3"/>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3"/>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3"/>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3"/>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3"/>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3"/>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3"/>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5" name="Google Shape;1255;p13"/>
          <p:cNvSpPr txBox="1">
            <a:spLocks noGrp="1"/>
          </p:cNvSpPr>
          <p:nvPr>
            <p:ph type="title" idx="4" hasCustomPrompt="1"/>
          </p:nvPr>
        </p:nvSpPr>
        <p:spPr>
          <a:xfrm flipH="1">
            <a:off x="1052412" y="2700588"/>
            <a:ext cx="873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256" name="Google Shape;1256;p13"/>
          <p:cNvSpPr txBox="1">
            <a:spLocks noGrp="1"/>
          </p:cNvSpPr>
          <p:nvPr>
            <p:ph type="subTitle" idx="5"/>
          </p:nvPr>
        </p:nvSpPr>
        <p:spPr>
          <a:xfrm>
            <a:off x="2003963" y="2876688"/>
            <a:ext cx="2203200" cy="54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257" name="Google Shape;1257;p13"/>
          <p:cNvSpPr txBox="1">
            <a:spLocks noGrp="1"/>
          </p:cNvSpPr>
          <p:nvPr>
            <p:ph type="subTitle" idx="6"/>
          </p:nvPr>
        </p:nvSpPr>
        <p:spPr>
          <a:xfrm>
            <a:off x="2003962" y="2541038"/>
            <a:ext cx="22032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500">
                <a:solidFill>
                  <a:schemeClr val="accent1"/>
                </a:solidFill>
                <a:latin typeface="Concert One"/>
                <a:ea typeface="Concert One"/>
                <a:cs typeface="Concert One"/>
                <a:sym typeface="Concert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258" name="Google Shape;1258;p13"/>
          <p:cNvSpPr txBox="1">
            <a:spLocks noGrp="1"/>
          </p:cNvSpPr>
          <p:nvPr>
            <p:ph type="title" idx="7" hasCustomPrompt="1"/>
          </p:nvPr>
        </p:nvSpPr>
        <p:spPr>
          <a:xfrm flipH="1">
            <a:off x="1052412" y="3792188"/>
            <a:ext cx="873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259" name="Google Shape;1259;p13"/>
          <p:cNvSpPr txBox="1">
            <a:spLocks noGrp="1"/>
          </p:cNvSpPr>
          <p:nvPr>
            <p:ph type="subTitle" idx="8"/>
          </p:nvPr>
        </p:nvSpPr>
        <p:spPr>
          <a:xfrm>
            <a:off x="2003963" y="3966600"/>
            <a:ext cx="2203200" cy="54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260" name="Google Shape;1260;p13"/>
          <p:cNvSpPr txBox="1">
            <a:spLocks noGrp="1"/>
          </p:cNvSpPr>
          <p:nvPr>
            <p:ph type="subTitle" idx="9"/>
          </p:nvPr>
        </p:nvSpPr>
        <p:spPr>
          <a:xfrm>
            <a:off x="2003962" y="3630950"/>
            <a:ext cx="22032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500">
                <a:solidFill>
                  <a:schemeClr val="accent1"/>
                </a:solidFill>
                <a:latin typeface="Concert One"/>
                <a:ea typeface="Concert One"/>
                <a:cs typeface="Concert One"/>
                <a:sym typeface="Concert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261" name="Google Shape;1261;p13"/>
          <p:cNvSpPr txBox="1">
            <a:spLocks noGrp="1"/>
          </p:cNvSpPr>
          <p:nvPr>
            <p:ph type="title" idx="13" hasCustomPrompt="1"/>
          </p:nvPr>
        </p:nvSpPr>
        <p:spPr>
          <a:xfrm flipH="1">
            <a:off x="4939190" y="1608975"/>
            <a:ext cx="873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262" name="Google Shape;1262;p13"/>
          <p:cNvSpPr txBox="1">
            <a:spLocks noGrp="1"/>
          </p:cNvSpPr>
          <p:nvPr>
            <p:ph type="subTitle" idx="14"/>
          </p:nvPr>
        </p:nvSpPr>
        <p:spPr>
          <a:xfrm>
            <a:off x="5890738" y="1786775"/>
            <a:ext cx="2203200" cy="54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263" name="Google Shape;1263;p13"/>
          <p:cNvSpPr txBox="1">
            <a:spLocks noGrp="1"/>
          </p:cNvSpPr>
          <p:nvPr>
            <p:ph type="subTitle" idx="15"/>
          </p:nvPr>
        </p:nvSpPr>
        <p:spPr>
          <a:xfrm>
            <a:off x="5890737" y="1451125"/>
            <a:ext cx="22032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500">
                <a:solidFill>
                  <a:schemeClr val="accent1"/>
                </a:solidFill>
                <a:latin typeface="Concert One"/>
                <a:ea typeface="Concert One"/>
                <a:cs typeface="Concert One"/>
                <a:sym typeface="Concert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264" name="Google Shape;1264;p13"/>
          <p:cNvSpPr txBox="1">
            <a:spLocks noGrp="1"/>
          </p:cNvSpPr>
          <p:nvPr>
            <p:ph type="title" idx="16" hasCustomPrompt="1"/>
          </p:nvPr>
        </p:nvSpPr>
        <p:spPr>
          <a:xfrm flipH="1">
            <a:off x="4939190" y="2700588"/>
            <a:ext cx="873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265" name="Google Shape;1265;p13"/>
          <p:cNvSpPr txBox="1">
            <a:spLocks noGrp="1"/>
          </p:cNvSpPr>
          <p:nvPr>
            <p:ph type="subTitle" idx="17"/>
          </p:nvPr>
        </p:nvSpPr>
        <p:spPr>
          <a:xfrm>
            <a:off x="5890738" y="2876688"/>
            <a:ext cx="2203200" cy="54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266" name="Google Shape;1266;p13"/>
          <p:cNvSpPr txBox="1">
            <a:spLocks noGrp="1"/>
          </p:cNvSpPr>
          <p:nvPr>
            <p:ph type="subTitle" idx="18"/>
          </p:nvPr>
        </p:nvSpPr>
        <p:spPr>
          <a:xfrm>
            <a:off x="5890737" y="2541038"/>
            <a:ext cx="22032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500">
                <a:solidFill>
                  <a:schemeClr val="accent1"/>
                </a:solidFill>
                <a:latin typeface="Concert One"/>
                <a:ea typeface="Concert One"/>
                <a:cs typeface="Concert One"/>
                <a:sym typeface="Concert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267" name="Google Shape;1267;p13"/>
          <p:cNvSpPr txBox="1">
            <a:spLocks noGrp="1"/>
          </p:cNvSpPr>
          <p:nvPr>
            <p:ph type="title" idx="19" hasCustomPrompt="1"/>
          </p:nvPr>
        </p:nvSpPr>
        <p:spPr>
          <a:xfrm flipH="1">
            <a:off x="4939190" y="3792188"/>
            <a:ext cx="873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268" name="Google Shape;1268;p13"/>
          <p:cNvSpPr txBox="1">
            <a:spLocks noGrp="1"/>
          </p:cNvSpPr>
          <p:nvPr>
            <p:ph type="subTitle" idx="20"/>
          </p:nvPr>
        </p:nvSpPr>
        <p:spPr>
          <a:xfrm>
            <a:off x="5890738" y="3966600"/>
            <a:ext cx="2203200" cy="54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269" name="Google Shape;1269;p13"/>
          <p:cNvSpPr txBox="1">
            <a:spLocks noGrp="1"/>
          </p:cNvSpPr>
          <p:nvPr>
            <p:ph type="subTitle" idx="21"/>
          </p:nvPr>
        </p:nvSpPr>
        <p:spPr>
          <a:xfrm>
            <a:off x="5890737" y="3630950"/>
            <a:ext cx="22032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500">
                <a:solidFill>
                  <a:schemeClr val="accent1"/>
                </a:solidFill>
                <a:latin typeface="Concert One"/>
                <a:ea typeface="Concert One"/>
                <a:cs typeface="Concert One"/>
                <a:sym typeface="Concert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270" name="Google Shape;1270;p13"/>
          <p:cNvSpPr/>
          <p:nvPr/>
        </p:nvSpPr>
        <p:spPr>
          <a:xfrm>
            <a:off x="1373950" y="209400"/>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3"/>
          <p:cNvSpPr/>
          <p:nvPr/>
        </p:nvSpPr>
        <p:spPr>
          <a:xfrm>
            <a:off x="8553888" y="244785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3"/>
          <p:cNvSpPr/>
          <p:nvPr/>
        </p:nvSpPr>
        <p:spPr>
          <a:xfrm>
            <a:off x="491063" y="4603275"/>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3" name="Google Shape;1273;p13"/>
          <p:cNvPicPr preferRelativeResize="0"/>
          <p:nvPr/>
        </p:nvPicPr>
        <p:blipFill>
          <a:blip r:embed="rId2">
            <a:alphaModFix/>
          </a:blip>
          <a:stretch>
            <a:fillRect/>
          </a:stretch>
        </p:blipFill>
        <p:spPr>
          <a:xfrm>
            <a:off x="8326408" y="1276550"/>
            <a:ext cx="1204583" cy="818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1274"/>
        <p:cNvGrpSpPr/>
        <p:nvPr/>
      </p:nvGrpSpPr>
      <p:grpSpPr>
        <a:xfrm>
          <a:off x="0" y="0"/>
          <a:ext cx="0" cy="0"/>
          <a:chOff x="0" y="0"/>
          <a:chExt cx="0" cy="0"/>
        </a:xfrm>
      </p:grpSpPr>
      <p:grpSp>
        <p:nvGrpSpPr>
          <p:cNvPr id="1275" name="Google Shape;1275;p14"/>
          <p:cNvGrpSpPr/>
          <p:nvPr/>
        </p:nvGrpSpPr>
        <p:grpSpPr>
          <a:xfrm>
            <a:off x="-202401" y="-23750"/>
            <a:ext cx="9752741" cy="5143501"/>
            <a:chOff x="-1" y="-23750"/>
            <a:chExt cx="9752741" cy="5143501"/>
          </a:xfrm>
        </p:grpSpPr>
        <p:grpSp>
          <p:nvGrpSpPr>
            <p:cNvPr id="1276" name="Google Shape;1276;p14"/>
            <p:cNvGrpSpPr/>
            <p:nvPr/>
          </p:nvGrpSpPr>
          <p:grpSpPr>
            <a:xfrm>
              <a:off x="-1" y="-23750"/>
              <a:ext cx="4876366" cy="5143501"/>
              <a:chOff x="-1" y="-23750"/>
              <a:chExt cx="4876366" cy="5143501"/>
            </a:xfrm>
          </p:grpSpPr>
          <p:sp>
            <p:nvSpPr>
              <p:cNvPr id="1277" name="Google Shape;1277;p14"/>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4"/>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4"/>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4"/>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4"/>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4"/>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4"/>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4"/>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4"/>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4"/>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4"/>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4"/>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4"/>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4"/>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4"/>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4"/>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4"/>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4"/>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4"/>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4"/>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4"/>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4"/>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4"/>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4"/>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4"/>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4"/>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4"/>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4"/>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4"/>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4"/>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4"/>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4"/>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4"/>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4"/>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4"/>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4"/>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4"/>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4"/>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4"/>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4"/>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4"/>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4"/>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4"/>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4"/>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4"/>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4"/>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4"/>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4"/>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14"/>
            <p:cNvGrpSpPr/>
            <p:nvPr/>
          </p:nvGrpSpPr>
          <p:grpSpPr>
            <a:xfrm>
              <a:off x="4876374" y="-23750"/>
              <a:ext cx="4876366" cy="5143501"/>
              <a:chOff x="-1" y="-23750"/>
              <a:chExt cx="4876366" cy="5143501"/>
            </a:xfrm>
          </p:grpSpPr>
          <p:sp>
            <p:nvSpPr>
              <p:cNvPr id="1336" name="Google Shape;1336;p14"/>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4"/>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4"/>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4"/>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4"/>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4"/>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4"/>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4"/>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4"/>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4"/>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4"/>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4"/>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4"/>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4"/>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4"/>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4"/>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4"/>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4"/>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4"/>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4"/>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4"/>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4"/>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4"/>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4"/>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4"/>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4"/>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4"/>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4"/>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4"/>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4"/>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4"/>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4"/>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4"/>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4"/>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4"/>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4"/>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4"/>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4"/>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4"/>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4"/>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4"/>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4"/>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4"/>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4"/>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4"/>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4"/>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4"/>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4"/>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4"/>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4"/>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4"/>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4"/>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4"/>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4"/>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4"/>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92" name="Google Shape;1392;p14"/>
          <p:cNvSpPr txBox="1">
            <a:spLocks noGrp="1"/>
          </p:cNvSpPr>
          <p:nvPr>
            <p:ph type="title"/>
          </p:nvPr>
        </p:nvSpPr>
        <p:spPr>
          <a:xfrm>
            <a:off x="817600" y="631800"/>
            <a:ext cx="7508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3" name="Google Shape;1393;p14"/>
          <p:cNvSpPr/>
          <p:nvPr/>
        </p:nvSpPr>
        <p:spPr>
          <a:xfrm>
            <a:off x="8004075" y="209400"/>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4" name="Google Shape;1394;p14"/>
          <p:cNvGrpSpPr/>
          <p:nvPr/>
        </p:nvGrpSpPr>
        <p:grpSpPr>
          <a:xfrm rot="-9900081">
            <a:off x="168676" y="-375376"/>
            <a:ext cx="1297847" cy="1591937"/>
            <a:chOff x="-480209" y="3464202"/>
            <a:chExt cx="1565865" cy="1920688"/>
          </a:xfrm>
        </p:grpSpPr>
        <p:pic>
          <p:nvPicPr>
            <p:cNvPr id="1395" name="Google Shape;1395;p14"/>
            <p:cNvPicPr preferRelativeResize="0"/>
            <p:nvPr/>
          </p:nvPicPr>
          <p:blipFill>
            <a:blip r:embed="rId2">
              <a:alphaModFix/>
            </a:blip>
            <a:stretch>
              <a:fillRect/>
            </a:stretch>
          </p:blipFill>
          <p:spPr>
            <a:xfrm rot="9368250">
              <a:off x="427278" y="4862128"/>
              <a:ext cx="468773" cy="214336"/>
            </a:xfrm>
            <a:prstGeom prst="rect">
              <a:avLst/>
            </a:prstGeom>
            <a:noFill/>
            <a:ln>
              <a:noFill/>
            </a:ln>
          </p:spPr>
        </p:pic>
        <p:pic>
          <p:nvPicPr>
            <p:cNvPr id="1396" name="Google Shape;1396;p14"/>
            <p:cNvPicPr preferRelativeResize="0"/>
            <p:nvPr/>
          </p:nvPicPr>
          <p:blipFill>
            <a:blip r:embed="rId3">
              <a:alphaModFix/>
            </a:blip>
            <a:stretch>
              <a:fillRect/>
            </a:stretch>
          </p:blipFill>
          <p:spPr>
            <a:xfrm rot="1268064">
              <a:off x="-216213" y="3595548"/>
              <a:ext cx="1037874" cy="1657997"/>
            </a:xfrm>
            <a:prstGeom prst="rect">
              <a:avLst/>
            </a:prstGeom>
            <a:noFill/>
            <a:ln>
              <a:noFill/>
            </a:ln>
          </p:spPr>
        </p:pic>
      </p:grpSp>
      <p:sp>
        <p:nvSpPr>
          <p:cNvPr id="1397" name="Google Shape;1397;p14"/>
          <p:cNvSpPr/>
          <p:nvPr/>
        </p:nvSpPr>
        <p:spPr>
          <a:xfrm>
            <a:off x="8553488" y="79425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2_1">
    <p:spTree>
      <p:nvGrpSpPr>
        <p:cNvPr id="1" name="Shape 1398"/>
        <p:cNvGrpSpPr/>
        <p:nvPr/>
      </p:nvGrpSpPr>
      <p:grpSpPr>
        <a:xfrm>
          <a:off x="0" y="0"/>
          <a:ext cx="0" cy="0"/>
          <a:chOff x="0" y="0"/>
          <a:chExt cx="0" cy="0"/>
        </a:xfrm>
      </p:grpSpPr>
      <p:sp>
        <p:nvSpPr>
          <p:cNvPr id="1399" name="Google Shape;1399;p15"/>
          <p:cNvSpPr txBox="1">
            <a:spLocks noGrp="1"/>
          </p:cNvSpPr>
          <p:nvPr>
            <p:ph type="title"/>
          </p:nvPr>
        </p:nvSpPr>
        <p:spPr>
          <a:xfrm>
            <a:off x="817600" y="631800"/>
            <a:ext cx="7508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00" name="Google Shape;1400;p15"/>
          <p:cNvGrpSpPr/>
          <p:nvPr/>
        </p:nvGrpSpPr>
        <p:grpSpPr>
          <a:xfrm>
            <a:off x="-202401" y="-23750"/>
            <a:ext cx="9752741" cy="5143501"/>
            <a:chOff x="-1" y="-23750"/>
            <a:chExt cx="9752741" cy="5143501"/>
          </a:xfrm>
        </p:grpSpPr>
        <p:grpSp>
          <p:nvGrpSpPr>
            <p:cNvPr id="1401" name="Google Shape;1401;p15"/>
            <p:cNvGrpSpPr/>
            <p:nvPr/>
          </p:nvGrpSpPr>
          <p:grpSpPr>
            <a:xfrm>
              <a:off x="-1" y="-23750"/>
              <a:ext cx="4876366" cy="5143501"/>
              <a:chOff x="-1" y="-23750"/>
              <a:chExt cx="4876366" cy="5143501"/>
            </a:xfrm>
          </p:grpSpPr>
          <p:sp>
            <p:nvSpPr>
              <p:cNvPr id="1402" name="Google Shape;1402;p15"/>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5"/>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5"/>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5"/>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5"/>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5"/>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5"/>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5"/>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5"/>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5"/>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5"/>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5"/>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5"/>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5"/>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5"/>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5"/>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5"/>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5"/>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5"/>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5"/>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5"/>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5"/>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5"/>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5"/>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5"/>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5"/>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5"/>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5"/>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5"/>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5"/>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5"/>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5"/>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5"/>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5"/>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5"/>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5"/>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5"/>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5"/>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5"/>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5"/>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5"/>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5"/>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5"/>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5"/>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5"/>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5"/>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5"/>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5"/>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5"/>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5"/>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5"/>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5"/>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5"/>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5"/>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5"/>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5"/>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5"/>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5"/>
            <p:cNvGrpSpPr/>
            <p:nvPr/>
          </p:nvGrpSpPr>
          <p:grpSpPr>
            <a:xfrm>
              <a:off x="4876374" y="-23750"/>
              <a:ext cx="4876366" cy="5143501"/>
              <a:chOff x="-1" y="-23750"/>
              <a:chExt cx="4876366" cy="5143501"/>
            </a:xfrm>
          </p:grpSpPr>
          <p:sp>
            <p:nvSpPr>
              <p:cNvPr id="1461" name="Google Shape;1461;p15"/>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5"/>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5"/>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5"/>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5"/>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5"/>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5"/>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17" name="Google Shape;1517;p15"/>
          <p:cNvPicPr preferRelativeResize="0"/>
          <p:nvPr/>
        </p:nvPicPr>
        <p:blipFill>
          <a:blip r:embed="rId2">
            <a:alphaModFix/>
          </a:blip>
          <a:stretch>
            <a:fillRect/>
          </a:stretch>
        </p:blipFill>
        <p:spPr>
          <a:xfrm rot="4085341" flipH="1">
            <a:off x="33467" y="1700117"/>
            <a:ext cx="676191" cy="1207687"/>
          </a:xfrm>
          <a:prstGeom prst="rect">
            <a:avLst/>
          </a:prstGeom>
          <a:noFill/>
          <a:ln>
            <a:noFill/>
          </a:ln>
        </p:spPr>
      </p:pic>
      <p:sp>
        <p:nvSpPr>
          <p:cNvPr id="1518" name="Google Shape;1518;p15"/>
          <p:cNvSpPr/>
          <p:nvPr/>
        </p:nvSpPr>
        <p:spPr>
          <a:xfrm>
            <a:off x="352388" y="86095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5"/>
          <p:cNvSpPr/>
          <p:nvPr/>
        </p:nvSpPr>
        <p:spPr>
          <a:xfrm>
            <a:off x="8746038" y="3293913"/>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1783"/>
        <p:cNvGrpSpPr/>
        <p:nvPr/>
      </p:nvGrpSpPr>
      <p:grpSpPr>
        <a:xfrm>
          <a:off x="0" y="0"/>
          <a:ext cx="0" cy="0"/>
          <a:chOff x="0" y="0"/>
          <a:chExt cx="0" cy="0"/>
        </a:xfrm>
      </p:grpSpPr>
      <p:sp>
        <p:nvSpPr>
          <p:cNvPr id="1784" name="Google Shape;1784;p18"/>
          <p:cNvSpPr txBox="1">
            <a:spLocks noGrp="1"/>
          </p:cNvSpPr>
          <p:nvPr>
            <p:ph type="title" hasCustomPrompt="1"/>
          </p:nvPr>
        </p:nvSpPr>
        <p:spPr>
          <a:xfrm>
            <a:off x="2507278" y="615400"/>
            <a:ext cx="4129500" cy="5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5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85" name="Google Shape;1785;p18"/>
          <p:cNvSpPr txBox="1">
            <a:spLocks noGrp="1"/>
          </p:cNvSpPr>
          <p:nvPr>
            <p:ph type="subTitle" idx="1"/>
          </p:nvPr>
        </p:nvSpPr>
        <p:spPr>
          <a:xfrm>
            <a:off x="2507278" y="1189454"/>
            <a:ext cx="4129500" cy="35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grpSp>
        <p:nvGrpSpPr>
          <p:cNvPr id="1786" name="Google Shape;1786;p18"/>
          <p:cNvGrpSpPr/>
          <p:nvPr/>
        </p:nvGrpSpPr>
        <p:grpSpPr>
          <a:xfrm>
            <a:off x="-202401" y="-23750"/>
            <a:ext cx="9752741" cy="5143501"/>
            <a:chOff x="-1" y="-23750"/>
            <a:chExt cx="9752741" cy="5143501"/>
          </a:xfrm>
        </p:grpSpPr>
        <p:grpSp>
          <p:nvGrpSpPr>
            <p:cNvPr id="1787" name="Google Shape;1787;p18"/>
            <p:cNvGrpSpPr/>
            <p:nvPr/>
          </p:nvGrpSpPr>
          <p:grpSpPr>
            <a:xfrm>
              <a:off x="-1" y="-23750"/>
              <a:ext cx="4876366" cy="5143501"/>
              <a:chOff x="-1" y="-23750"/>
              <a:chExt cx="4876366" cy="5143501"/>
            </a:xfrm>
          </p:grpSpPr>
          <p:sp>
            <p:nvSpPr>
              <p:cNvPr id="1788" name="Google Shape;1788;p18"/>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8"/>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8"/>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8"/>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8"/>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8"/>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18"/>
            <p:cNvGrpSpPr/>
            <p:nvPr/>
          </p:nvGrpSpPr>
          <p:grpSpPr>
            <a:xfrm>
              <a:off x="4876374" y="-23750"/>
              <a:ext cx="4876366" cy="5143501"/>
              <a:chOff x="-1" y="-23750"/>
              <a:chExt cx="4876366" cy="5143501"/>
            </a:xfrm>
          </p:grpSpPr>
          <p:sp>
            <p:nvSpPr>
              <p:cNvPr id="1847" name="Google Shape;1847;p18"/>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8"/>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8"/>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8"/>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8"/>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8"/>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8"/>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8"/>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8"/>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8"/>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8"/>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8"/>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8"/>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8"/>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8"/>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8"/>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8"/>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8"/>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8"/>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8"/>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8"/>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8"/>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8"/>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8"/>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8"/>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8"/>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8"/>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8"/>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8"/>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8"/>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8"/>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8"/>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8"/>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8"/>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3" name="Google Shape;1903;p18"/>
          <p:cNvSpPr txBox="1">
            <a:spLocks noGrp="1"/>
          </p:cNvSpPr>
          <p:nvPr>
            <p:ph type="title" idx="2" hasCustomPrompt="1"/>
          </p:nvPr>
        </p:nvSpPr>
        <p:spPr>
          <a:xfrm>
            <a:off x="2507278" y="2124748"/>
            <a:ext cx="4129500" cy="5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50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04" name="Google Shape;1904;p18"/>
          <p:cNvSpPr txBox="1">
            <a:spLocks noGrp="1"/>
          </p:cNvSpPr>
          <p:nvPr>
            <p:ph type="subTitle" idx="3"/>
          </p:nvPr>
        </p:nvSpPr>
        <p:spPr>
          <a:xfrm>
            <a:off x="2507278" y="2698802"/>
            <a:ext cx="4129500" cy="35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905" name="Google Shape;1905;p18"/>
          <p:cNvSpPr txBox="1">
            <a:spLocks noGrp="1"/>
          </p:cNvSpPr>
          <p:nvPr>
            <p:ph type="title" idx="4" hasCustomPrompt="1"/>
          </p:nvPr>
        </p:nvSpPr>
        <p:spPr>
          <a:xfrm>
            <a:off x="2507222" y="3601295"/>
            <a:ext cx="4129500" cy="5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5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06" name="Google Shape;1906;p18"/>
          <p:cNvSpPr txBox="1">
            <a:spLocks noGrp="1"/>
          </p:cNvSpPr>
          <p:nvPr>
            <p:ph type="subTitle" idx="5"/>
          </p:nvPr>
        </p:nvSpPr>
        <p:spPr>
          <a:xfrm>
            <a:off x="2507222" y="4175300"/>
            <a:ext cx="4129500" cy="35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pic>
        <p:nvPicPr>
          <p:cNvPr id="1907" name="Google Shape;1907;p18"/>
          <p:cNvPicPr preferRelativeResize="0"/>
          <p:nvPr/>
        </p:nvPicPr>
        <p:blipFill>
          <a:blip r:embed="rId2">
            <a:alphaModFix/>
          </a:blip>
          <a:stretch>
            <a:fillRect/>
          </a:stretch>
        </p:blipFill>
        <p:spPr>
          <a:xfrm rot="-295609">
            <a:off x="7849246" y="3103"/>
            <a:ext cx="1029711" cy="983649"/>
          </a:xfrm>
          <a:prstGeom prst="rect">
            <a:avLst/>
          </a:prstGeom>
          <a:noFill/>
          <a:ln>
            <a:noFill/>
          </a:ln>
        </p:spPr>
      </p:pic>
      <p:pic>
        <p:nvPicPr>
          <p:cNvPr id="1908" name="Google Shape;1908;p18"/>
          <p:cNvPicPr preferRelativeResize="0"/>
          <p:nvPr/>
        </p:nvPicPr>
        <p:blipFill>
          <a:blip r:embed="rId3">
            <a:alphaModFix/>
          </a:blip>
          <a:stretch>
            <a:fillRect/>
          </a:stretch>
        </p:blipFill>
        <p:spPr>
          <a:xfrm rot="-3434228">
            <a:off x="7904278" y="4345428"/>
            <a:ext cx="726997" cy="989717"/>
          </a:xfrm>
          <a:prstGeom prst="rect">
            <a:avLst/>
          </a:prstGeom>
          <a:noFill/>
          <a:ln>
            <a:noFill/>
          </a:ln>
        </p:spPr>
      </p:pic>
      <p:pic>
        <p:nvPicPr>
          <p:cNvPr id="1909" name="Google Shape;1909;p18"/>
          <p:cNvPicPr preferRelativeResize="0"/>
          <p:nvPr/>
        </p:nvPicPr>
        <p:blipFill>
          <a:blip r:embed="rId4">
            <a:alphaModFix/>
          </a:blip>
          <a:stretch>
            <a:fillRect/>
          </a:stretch>
        </p:blipFill>
        <p:spPr>
          <a:xfrm rot="2392804">
            <a:off x="7740282" y="3844860"/>
            <a:ext cx="1540286" cy="1046471"/>
          </a:xfrm>
          <a:prstGeom prst="rect">
            <a:avLst/>
          </a:prstGeom>
          <a:noFill/>
          <a:ln>
            <a:noFill/>
          </a:ln>
        </p:spPr>
      </p:pic>
      <p:pic>
        <p:nvPicPr>
          <p:cNvPr id="1910" name="Google Shape;1910;p18"/>
          <p:cNvPicPr preferRelativeResize="0"/>
          <p:nvPr/>
        </p:nvPicPr>
        <p:blipFill>
          <a:blip r:embed="rId5">
            <a:alphaModFix/>
          </a:blip>
          <a:stretch>
            <a:fillRect/>
          </a:stretch>
        </p:blipFill>
        <p:spPr>
          <a:xfrm rot="4777780" flipH="1">
            <a:off x="167541" y="3500800"/>
            <a:ext cx="899968" cy="16073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3_1_2">
    <p:spTree>
      <p:nvGrpSpPr>
        <p:cNvPr id="1" name="Shape 2033"/>
        <p:cNvGrpSpPr/>
        <p:nvPr/>
      </p:nvGrpSpPr>
      <p:grpSpPr>
        <a:xfrm>
          <a:off x="0" y="0"/>
          <a:ext cx="0" cy="0"/>
          <a:chOff x="0" y="0"/>
          <a:chExt cx="0" cy="0"/>
        </a:xfrm>
      </p:grpSpPr>
      <p:sp>
        <p:nvSpPr>
          <p:cNvPr id="2034" name="Google Shape;2034;p20"/>
          <p:cNvSpPr txBox="1">
            <a:spLocks noGrp="1"/>
          </p:cNvSpPr>
          <p:nvPr>
            <p:ph type="title"/>
          </p:nvPr>
        </p:nvSpPr>
        <p:spPr>
          <a:xfrm>
            <a:off x="817600" y="631800"/>
            <a:ext cx="7508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35" name="Google Shape;2035;p20"/>
          <p:cNvSpPr txBox="1">
            <a:spLocks noGrp="1"/>
          </p:cNvSpPr>
          <p:nvPr>
            <p:ph type="body" idx="1"/>
          </p:nvPr>
        </p:nvSpPr>
        <p:spPr>
          <a:xfrm>
            <a:off x="817675" y="1879200"/>
            <a:ext cx="3754200" cy="2632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a:lvl1pPr>
            <a:lvl2pPr marL="914400" lvl="1" indent="-330200" rtl="0">
              <a:lnSpc>
                <a:spcPct val="100000"/>
              </a:lnSpc>
              <a:spcBef>
                <a:spcPts val="0"/>
              </a:spcBef>
              <a:spcAft>
                <a:spcPts val="0"/>
              </a:spcAft>
              <a:buSzPts val="1600"/>
              <a:buFont typeface="Montserrat"/>
              <a:buChar char="○"/>
              <a:defRPr sz="1200"/>
            </a:lvl2pPr>
            <a:lvl3pPr marL="1371600" lvl="2" indent="-330200" rtl="0">
              <a:spcBef>
                <a:spcPts val="0"/>
              </a:spcBef>
              <a:spcAft>
                <a:spcPts val="0"/>
              </a:spcAft>
              <a:buSzPts val="1600"/>
              <a:buFont typeface="Montserrat"/>
              <a:buChar char="■"/>
              <a:defRPr/>
            </a:lvl3pPr>
            <a:lvl4pPr marL="1828800" lvl="3" indent="-330200" rtl="0">
              <a:spcBef>
                <a:spcPts val="0"/>
              </a:spcBef>
              <a:spcAft>
                <a:spcPts val="0"/>
              </a:spcAft>
              <a:buSzPts val="1600"/>
              <a:buFont typeface="Montserrat"/>
              <a:buChar char="●"/>
              <a:defRPr/>
            </a:lvl4pPr>
            <a:lvl5pPr marL="2286000" lvl="4" indent="-330200" rtl="0">
              <a:spcBef>
                <a:spcPts val="0"/>
              </a:spcBef>
              <a:spcAft>
                <a:spcPts val="0"/>
              </a:spcAft>
              <a:buSzPts val="1600"/>
              <a:buFont typeface="Montserrat"/>
              <a:buChar char="○"/>
              <a:defRPr/>
            </a:lvl5pPr>
            <a:lvl6pPr marL="2743200" lvl="5" indent="-330200" rtl="0">
              <a:spcBef>
                <a:spcPts val="0"/>
              </a:spcBef>
              <a:spcAft>
                <a:spcPts val="0"/>
              </a:spcAft>
              <a:buSzPts val="1600"/>
              <a:buFont typeface="Montserrat"/>
              <a:buChar char="■"/>
              <a:defRPr/>
            </a:lvl6pPr>
            <a:lvl7pPr marL="3200400" lvl="6" indent="-330200" rtl="0">
              <a:spcBef>
                <a:spcPts val="0"/>
              </a:spcBef>
              <a:spcAft>
                <a:spcPts val="0"/>
              </a:spcAft>
              <a:buSzPts val="1600"/>
              <a:buFont typeface="Montserrat"/>
              <a:buChar char="●"/>
              <a:defRPr/>
            </a:lvl7pPr>
            <a:lvl8pPr marL="3657600" lvl="7" indent="-330200" rtl="0">
              <a:spcBef>
                <a:spcPts val="0"/>
              </a:spcBef>
              <a:spcAft>
                <a:spcPts val="0"/>
              </a:spcAft>
              <a:buSzPts val="1600"/>
              <a:buFont typeface="Montserrat"/>
              <a:buChar char="○"/>
              <a:defRPr/>
            </a:lvl8pPr>
            <a:lvl9pPr marL="4114800" lvl="8" indent="-330200" rtl="0">
              <a:spcBef>
                <a:spcPts val="0"/>
              </a:spcBef>
              <a:spcAft>
                <a:spcPts val="0"/>
              </a:spcAft>
              <a:buSzPts val="1600"/>
              <a:buFont typeface="Montserrat"/>
              <a:buChar char="■"/>
              <a:defRPr/>
            </a:lvl9pPr>
          </a:lstStyle>
          <a:p>
            <a:endParaRPr/>
          </a:p>
        </p:txBody>
      </p:sp>
      <p:sp>
        <p:nvSpPr>
          <p:cNvPr id="2036" name="Google Shape;2036;p20"/>
          <p:cNvSpPr txBox="1">
            <a:spLocks noGrp="1"/>
          </p:cNvSpPr>
          <p:nvPr>
            <p:ph type="subTitle" idx="2"/>
          </p:nvPr>
        </p:nvSpPr>
        <p:spPr>
          <a:xfrm>
            <a:off x="817675" y="1517650"/>
            <a:ext cx="7508700" cy="19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lvl1pPr>
            <a:lvl2pPr lvl="1" algn="ctr" rtl="0">
              <a:lnSpc>
                <a:spcPct val="100000"/>
              </a:lnSpc>
              <a:spcBef>
                <a:spcPts val="0"/>
              </a:spcBef>
              <a:spcAft>
                <a:spcPts val="0"/>
              </a:spcAft>
              <a:buClr>
                <a:schemeClr val="dk1"/>
              </a:buClr>
              <a:buSzPts val="2000"/>
              <a:buNone/>
              <a:defRPr sz="2000" b="1">
                <a:solidFill>
                  <a:schemeClr val="dk1"/>
                </a:solidFill>
              </a:defRPr>
            </a:lvl2pPr>
            <a:lvl3pPr lvl="2" algn="ctr" rtl="0">
              <a:lnSpc>
                <a:spcPct val="100000"/>
              </a:lnSpc>
              <a:spcBef>
                <a:spcPts val="0"/>
              </a:spcBef>
              <a:spcAft>
                <a:spcPts val="0"/>
              </a:spcAft>
              <a:buClr>
                <a:schemeClr val="dk1"/>
              </a:buClr>
              <a:buSzPts val="2000"/>
              <a:buNone/>
              <a:defRPr sz="2000" b="1">
                <a:solidFill>
                  <a:schemeClr val="dk1"/>
                </a:solidFill>
              </a:defRPr>
            </a:lvl3pPr>
            <a:lvl4pPr lvl="3" algn="ctr" rtl="0">
              <a:lnSpc>
                <a:spcPct val="100000"/>
              </a:lnSpc>
              <a:spcBef>
                <a:spcPts val="0"/>
              </a:spcBef>
              <a:spcAft>
                <a:spcPts val="0"/>
              </a:spcAft>
              <a:buClr>
                <a:schemeClr val="dk1"/>
              </a:buClr>
              <a:buSzPts val="2000"/>
              <a:buNone/>
              <a:defRPr sz="2000" b="1">
                <a:solidFill>
                  <a:schemeClr val="dk1"/>
                </a:solidFill>
              </a:defRPr>
            </a:lvl4pPr>
            <a:lvl5pPr lvl="4" algn="ctr" rtl="0">
              <a:lnSpc>
                <a:spcPct val="100000"/>
              </a:lnSpc>
              <a:spcBef>
                <a:spcPts val="0"/>
              </a:spcBef>
              <a:spcAft>
                <a:spcPts val="0"/>
              </a:spcAft>
              <a:buClr>
                <a:schemeClr val="dk1"/>
              </a:buClr>
              <a:buSzPts val="2000"/>
              <a:buNone/>
              <a:defRPr sz="2000" b="1">
                <a:solidFill>
                  <a:schemeClr val="dk1"/>
                </a:solidFill>
              </a:defRPr>
            </a:lvl5pPr>
            <a:lvl6pPr lvl="5" algn="ctr" rtl="0">
              <a:lnSpc>
                <a:spcPct val="100000"/>
              </a:lnSpc>
              <a:spcBef>
                <a:spcPts val="0"/>
              </a:spcBef>
              <a:spcAft>
                <a:spcPts val="0"/>
              </a:spcAft>
              <a:buClr>
                <a:schemeClr val="dk1"/>
              </a:buClr>
              <a:buSzPts val="2000"/>
              <a:buNone/>
              <a:defRPr sz="2000" b="1">
                <a:solidFill>
                  <a:schemeClr val="dk1"/>
                </a:solidFill>
              </a:defRPr>
            </a:lvl6pPr>
            <a:lvl7pPr lvl="6" algn="ctr" rtl="0">
              <a:lnSpc>
                <a:spcPct val="100000"/>
              </a:lnSpc>
              <a:spcBef>
                <a:spcPts val="0"/>
              </a:spcBef>
              <a:spcAft>
                <a:spcPts val="0"/>
              </a:spcAft>
              <a:buClr>
                <a:schemeClr val="dk1"/>
              </a:buClr>
              <a:buSzPts val="2000"/>
              <a:buNone/>
              <a:defRPr sz="2000" b="1">
                <a:solidFill>
                  <a:schemeClr val="dk1"/>
                </a:solidFill>
              </a:defRPr>
            </a:lvl7pPr>
            <a:lvl8pPr lvl="7" algn="ctr" rtl="0">
              <a:lnSpc>
                <a:spcPct val="100000"/>
              </a:lnSpc>
              <a:spcBef>
                <a:spcPts val="0"/>
              </a:spcBef>
              <a:spcAft>
                <a:spcPts val="0"/>
              </a:spcAft>
              <a:buClr>
                <a:schemeClr val="dk1"/>
              </a:buClr>
              <a:buSzPts val="2000"/>
              <a:buNone/>
              <a:defRPr sz="2000" b="1">
                <a:solidFill>
                  <a:schemeClr val="dk1"/>
                </a:solidFill>
              </a:defRPr>
            </a:lvl8pPr>
            <a:lvl9pPr lvl="8" algn="ctr" rtl="0">
              <a:lnSpc>
                <a:spcPct val="100000"/>
              </a:lnSpc>
              <a:spcBef>
                <a:spcPts val="0"/>
              </a:spcBef>
              <a:spcAft>
                <a:spcPts val="0"/>
              </a:spcAft>
              <a:buClr>
                <a:schemeClr val="dk1"/>
              </a:buClr>
              <a:buSzPts val="2000"/>
              <a:buNone/>
              <a:defRPr sz="2000" b="1">
                <a:solidFill>
                  <a:schemeClr val="dk1"/>
                </a:solidFill>
              </a:defRPr>
            </a:lvl9pPr>
          </a:lstStyle>
          <a:p>
            <a:endParaRPr/>
          </a:p>
        </p:txBody>
      </p:sp>
      <p:grpSp>
        <p:nvGrpSpPr>
          <p:cNvPr id="2037" name="Google Shape;2037;p20"/>
          <p:cNvGrpSpPr/>
          <p:nvPr/>
        </p:nvGrpSpPr>
        <p:grpSpPr>
          <a:xfrm>
            <a:off x="-202401" y="-23750"/>
            <a:ext cx="9752741" cy="5143501"/>
            <a:chOff x="-1" y="-23750"/>
            <a:chExt cx="9752741" cy="5143501"/>
          </a:xfrm>
        </p:grpSpPr>
        <p:grpSp>
          <p:nvGrpSpPr>
            <p:cNvPr id="2038" name="Google Shape;2038;p20"/>
            <p:cNvGrpSpPr/>
            <p:nvPr/>
          </p:nvGrpSpPr>
          <p:grpSpPr>
            <a:xfrm>
              <a:off x="-1" y="-23750"/>
              <a:ext cx="4876366" cy="5143501"/>
              <a:chOff x="-1" y="-23750"/>
              <a:chExt cx="4876366" cy="5143501"/>
            </a:xfrm>
          </p:grpSpPr>
          <p:sp>
            <p:nvSpPr>
              <p:cNvPr id="2039" name="Google Shape;2039;p20"/>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0"/>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0"/>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0"/>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0"/>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0"/>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0"/>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0"/>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0"/>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0"/>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0"/>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0"/>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0"/>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0"/>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0"/>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0"/>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0"/>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0"/>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0"/>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0"/>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0"/>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0"/>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0"/>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0"/>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0"/>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0"/>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0"/>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0"/>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0"/>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7" name="Google Shape;2097;p20"/>
            <p:cNvGrpSpPr/>
            <p:nvPr/>
          </p:nvGrpSpPr>
          <p:grpSpPr>
            <a:xfrm>
              <a:off x="4876374" y="-23750"/>
              <a:ext cx="4876366" cy="5143501"/>
              <a:chOff x="-1" y="-23750"/>
              <a:chExt cx="4876366" cy="5143501"/>
            </a:xfrm>
          </p:grpSpPr>
          <p:sp>
            <p:nvSpPr>
              <p:cNvPr id="2098" name="Google Shape;2098;p20"/>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0"/>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0"/>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0"/>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0"/>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0"/>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0"/>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0"/>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0"/>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0"/>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0"/>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0"/>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0"/>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0"/>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0"/>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0"/>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0"/>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0"/>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0"/>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0"/>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0"/>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0"/>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0"/>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0"/>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0"/>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0"/>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0"/>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0"/>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0"/>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0"/>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0"/>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0"/>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0"/>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0"/>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154" name="Google Shape;2154;p20"/>
          <p:cNvPicPr preferRelativeResize="0"/>
          <p:nvPr/>
        </p:nvPicPr>
        <p:blipFill>
          <a:blip r:embed="rId2">
            <a:alphaModFix/>
          </a:blip>
          <a:stretch>
            <a:fillRect/>
          </a:stretch>
        </p:blipFill>
        <p:spPr>
          <a:xfrm rot="-8373588" flipH="1">
            <a:off x="6388668" y="4106677"/>
            <a:ext cx="1029711" cy="983649"/>
          </a:xfrm>
          <a:prstGeom prst="rect">
            <a:avLst/>
          </a:prstGeom>
          <a:noFill/>
          <a:ln>
            <a:noFill/>
          </a:ln>
        </p:spPr>
      </p:pic>
      <p:pic>
        <p:nvPicPr>
          <p:cNvPr id="2155" name="Google Shape;2155;p20"/>
          <p:cNvPicPr preferRelativeResize="0"/>
          <p:nvPr/>
        </p:nvPicPr>
        <p:blipFill>
          <a:blip r:embed="rId3">
            <a:alphaModFix/>
          </a:blip>
          <a:stretch>
            <a:fillRect/>
          </a:stretch>
        </p:blipFill>
        <p:spPr>
          <a:xfrm rot="4288059">
            <a:off x="6540831" y="3326071"/>
            <a:ext cx="2394987" cy="162717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3_1_1">
    <p:spTree>
      <p:nvGrpSpPr>
        <p:cNvPr id="1" name="Shape 2156"/>
        <p:cNvGrpSpPr/>
        <p:nvPr/>
      </p:nvGrpSpPr>
      <p:grpSpPr>
        <a:xfrm>
          <a:off x="0" y="0"/>
          <a:ext cx="0" cy="0"/>
          <a:chOff x="0" y="0"/>
          <a:chExt cx="0" cy="0"/>
        </a:xfrm>
      </p:grpSpPr>
      <p:sp>
        <p:nvSpPr>
          <p:cNvPr id="2157" name="Google Shape;2157;p21"/>
          <p:cNvSpPr txBox="1">
            <a:spLocks noGrp="1"/>
          </p:cNvSpPr>
          <p:nvPr>
            <p:ph type="title"/>
          </p:nvPr>
        </p:nvSpPr>
        <p:spPr>
          <a:xfrm>
            <a:off x="4075700" y="631800"/>
            <a:ext cx="4250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8" name="Google Shape;2158;p21"/>
          <p:cNvSpPr txBox="1">
            <a:spLocks noGrp="1"/>
          </p:cNvSpPr>
          <p:nvPr>
            <p:ph type="body" idx="1"/>
          </p:nvPr>
        </p:nvSpPr>
        <p:spPr>
          <a:xfrm>
            <a:off x="4075700" y="1569300"/>
            <a:ext cx="4250700" cy="2668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600"/>
            </a:lvl1pPr>
            <a:lvl2pPr marL="914400" lvl="1" indent="-330200" rtl="0">
              <a:lnSpc>
                <a:spcPct val="100000"/>
              </a:lnSpc>
              <a:spcBef>
                <a:spcPts val="0"/>
              </a:spcBef>
              <a:spcAft>
                <a:spcPts val="0"/>
              </a:spcAft>
              <a:buSzPts val="1600"/>
              <a:buFont typeface="Montserrat"/>
              <a:buChar char="○"/>
              <a:defRPr sz="1200"/>
            </a:lvl2pPr>
            <a:lvl3pPr marL="1371600" lvl="2" indent="-330200" rtl="0">
              <a:spcBef>
                <a:spcPts val="0"/>
              </a:spcBef>
              <a:spcAft>
                <a:spcPts val="0"/>
              </a:spcAft>
              <a:buSzPts val="1600"/>
              <a:buFont typeface="Montserrat"/>
              <a:buChar char="■"/>
              <a:defRPr/>
            </a:lvl3pPr>
            <a:lvl4pPr marL="1828800" lvl="3" indent="-330200" rtl="0">
              <a:spcBef>
                <a:spcPts val="0"/>
              </a:spcBef>
              <a:spcAft>
                <a:spcPts val="0"/>
              </a:spcAft>
              <a:buSzPts val="1600"/>
              <a:buFont typeface="Montserrat"/>
              <a:buChar char="●"/>
              <a:defRPr/>
            </a:lvl4pPr>
            <a:lvl5pPr marL="2286000" lvl="4" indent="-330200" rtl="0">
              <a:spcBef>
                <a:spcPts val="0"/>
              </a:spcBef>
              <a:spcAft>
                <a:spcPts val="0"/>
              </a:spcAft>
              <a:buSzPts val="1600"/>
              <a:buFont typeface="Montserrat"/>
              <a:buChar char="○"/>
              <a:defRPr/>
            </a:lvl5pPr>
            <a:lvl6pPr marL="2743200" lvl="5" indent="-330200" rtl="0">
              <a:spcBef>
                <a:spcPts val="0"/>
              </a:spcBef>
              <a:spcAft>
                <a:spcPts val="0"/>
              </a:spcAft>
              <a:buSzPts val="1600"/>
              <a:buFont typeface="Montserrat"/>
              <a:buChar char="■"/>
              <a:defRPr/>
            </a:lvl6pPr>
            <a:lvl7pPr marL="3200400" lvl="6" indent="-330200" rtl="0">
              <a:spcBef>
                <a:spcPts val="0"/>
              </a:spcBef>
              <a:spcAft>
                <a:spcPts val="0"/>
              </a:spcAft>
              <a:buSzPts val="1600"/>
              <a:buFont typeface="Montserrat"/>
              <a:buChar char="●"/>
              <a:defRPr/>
            </a:lvl7pPr>
            <a:lvl8pPr marL="3657600" lvl="7" indent="-330200" rtl="0">
              <a:spcBef>
                <a:spcPts val="0"/>
              </a:spcBef>
              <a:spcAft>
                <a:spcPts val="0"/>
              </a:spcAft>
              <a:buSzPts val="1600"/>
              <a:buFont typeface="Montserrat"/>
              <a:buChar char="○"/>
              <a:defRPr/>
            </a:lvl8pPr>
            <a:lvl9pPr marL="4114800" lvl="8" indent="-330200" rtl="0">
              <a:spcBef>
                <a:spcPts val="0"/>
              </a:spcBef>
              <a:spcAft>
                <a:spcPts val="0"/>
              </a:spcAft>
              <a:buSzPts val="1600"/>
              <a:buFont typeface="Montserrat"/>
              <a:buChar char="■"/>
              <a:defRPr/>
            </a:lvl9pPr>
          </a:lstStyle>
          <a:p>
            <a:endParaRPr/>
          </a:p>
        </p:txBody>
      </p:sp>
      <p:grpSp>
        <p:nvGrpSpPr>
          <p:cNvPr id="2159" name="Google Shape;2159;p21"/>
          <p:cNvGrpSpPr/>
          <p:nvPr/>
        </p:nvGrpSpPr>
        <p:grpSpPr>
          <a:xfrm>
            <a:off x="-202401" y="-23750"/>
            <a:ext cx="9752741" cy="5143501"/>
            <a:chOff x="-1" y="-23750"/>
            <a:chExt cx="9752741" cy="5143501"/>
          </a:xfrm>
        </p:grpSpPr>
        <p:grpSp>
          <p:nvGrpSpPr>
            <p:cNvPr id="2160" name="Google Shape;2160;p21"/>
            <p:cNvGrpSpPr/>
            <p:nvPr/>
          </p:nvGrpSpPr>
          <p:grpSpPr>
            <a:xfrm>
              <a:off x="-1" y="-23750"/>
              <a:ext cx="4876366" cy="5143501"/>
              <a:chOff x="-1" y="-23750"/>
              <a:chExt cx="4876366" cy="5143501"/>
            </a:xfrm>
          </p:grpSpPr>
          <p:sp>
            <p:nvSpPr>
              <p:cNvPr id="2161" name="Google Shape;2161;p21"/>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1"/>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1"/>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1"/>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1"/>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1"/>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1"/>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1"/>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1"/>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1"/>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1"/>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1"/>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1"/>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1"/>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1"/>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1"/>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1"/>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1"/>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1"/>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1"/>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1"/>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1"/>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1"/>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1"/>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1"/>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1"/>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1"/>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1"/>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1"/>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1"/>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1"/>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1"/>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1"/>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1"/>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1"/>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1"/>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1"/>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1"/>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1"/>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1"/>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1"/>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1"/>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1"/>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1"/>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1"/>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1"/>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1"/>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1"/>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1"/>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1"/>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1"/>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1"/>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1"/>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1"/>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1"/>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1"/>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1"/>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1"/>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1"/>
            <p:cNvGrpSpPr/>
            <p:nvPr/>
          </p:nvGrpSpPr>
          <p:grpSpPr>
            <a:xfrm>
              <a:off x="4876374" y="-23750"/>
              <a:ext cx="4876366" cy="5143501"/>
              <a:chOff x="-1" y="-23750"/>
              <a:chExt cx="4876366" cy="5143501"/>
            </a:xfrm>
          </p:grpSpPr>
          <p:sp>
            <p:nvSpPr>
              <p:cNvPr id="2220" name="Google Shape;2220;p21"/>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1"/>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1"/>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1"/>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1"/>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1"/>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1"/>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1"/>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1"/>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1"/>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1"/>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1"/>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1"/>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1"/>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1"/>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1"/>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1"/>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1"/>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1"/>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1"/>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1"/>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1"/>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1"/>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1"/>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1"/>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1"/>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1"/>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1"/>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1"/>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1"/>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1"/>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1"/>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1"/>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1"/>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1"/>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1"/>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1"/>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1"/>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1"/>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1"/>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1"/>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1"/>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1"/>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1"/>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1"/>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1"/>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1"/>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1"/>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1"/>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1"/>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1"/>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1"/>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1"/>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1"/>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1"/>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1"/>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276" name="Google Shape;2276;p21"/>
          <p:cNvPicPr preferRelativeResize="0"/>
          <p:nvPr/>
        </p:nvPicPr>
        <p:blipFill>
          <a:blip r:embed="rId2">
            <a:alphaModFix/>
          </a:blip>
          <a:stretch>
            <a:fillRect/>
          </a:stretch>
        </p:blipFill>
        <p:spPr>
          <a:xfrm rot="1910645">
            <a:off x="140095" y="36361"/>
            <a:ext cx="939634" cy="2810776"/>
          </a:xfrm>
          <a:prstGeom prst="rect">
            <a:avLst/>
          </a:prstGeom>
          <a:noFill/>
          <a:ln>
            <a:noFill/>
          </a:ln>
        </p:spPr>
      </p:pic>
      <p:sp>
        <p:nvSpPr>
          <p:cNvPr id="2277" name="Google Shape;2277;p21"/>
          <p:cNvSpPr/>
          <p:nvPr/>
        </p:nvSpPr>
        <p:spPr>
          <a:xfrm>
            <a:off x="3380825" y="209400"/>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1"/>
          <p:cNvSpPr/>
          <p:nvPr/>
        </p:nvSpPr>
        <p:spPr>
          <a:xfrm>
            <a:off x="569788" y="41449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1"/>
          <p:cNvSpPr/>
          <p:nvPr/>
        </p:nvSpPr>
        <p:spPr>
          <a:xfrm>
            <a:off x="8539113" y="41449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1"/>
          <p:cNvSpPr/>
          <p:nvPr/>
        </p:nvSpPr>
        <p:spPr>
          <a:xfrm>
            <a:off x="3133013" y="9567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2407"/>
        <p:cNvGrpSpPr/>
        <p:nvPr/>
      </p:nvGrpSpPr>
      <p:grpSpPr>
        <a:xfrm>
          <a:off x="0" y="0"/>
          <a:ext cx="0" cy="0"/>
          <a:chOff x="0" y="0"/>
          <a:chExt cx="0" cy="0"/>
        </a:xfrm>
      </p:grpSpPr>
      <p:grpSp>
        <p:nvGrpSpPr>
          <p:cNvPr id="2408" name="Google Shape;2408;p23"/>
          <p:cNvGrpSpPr/>
          <p:nvPr/>
        </p:nvGrpSpPr>
        <p:grpSpPr>
          <a:xfrm>
            <a:off x="-202401" y="-23750"/>
            <a:ext cx="9752741" cy="5143501"/>
            <a:chOff x="-1" y="-23750"/>
            <a:chExt cx="9752741" cy="5143501"/>
          </a:xfrm>
        </p:grpSpPr>
        <p:grpSp>
          <p:nvGrpSpPr>
            <p:cNvPr id="2409" name="Google Shape;2409;p23"/>
            <p:cNvGrpSpPr/>
            <p:nvPr/>
          </p:nvGrpSpPr>
          <p:grpSpPr>
            <a:xfrm>
              <a:off x="-1" y="-23750"/>
              <a:ext cx="4876366" cy="5143501"/>
              <a:chOff x="-1" y="-23750"/>
              <a:chExt cx="4876366" cy="5143501"/>
            </a:xfrm>
          </p:grpSpPr>
          <p:sp>
            <p:nvSpPr>
              <p:cNvPr id="2410" name="Google Shape;2410;p23"/>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3"/>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3"/>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3"/>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3"/>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3"/>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3"/>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3"/>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3"/>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3"/>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3"/>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3"/>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3"/>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3"/>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3"/>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3"/>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3"/>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3"/>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3"/>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3"/>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3"/>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3"/>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3"/>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3"/>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3"/>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3"/>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3"/>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3"/>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3"/>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3"/>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3"/>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3"/>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3"/>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3"/>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3"/>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3"/>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3"/>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3"/>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3"/>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3"/>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3"/>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3"/>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3"/>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3"/>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3"/>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3"/>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3"/>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3"/>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3"/>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3"/>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3"/>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3"/>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3"/>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3"/>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3"/>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8" name="Google Shape;2468;p23"/>
            <p:cNvGrpSpPr/>
            <p:nvPr/>
          </p:nvGrpSpPr>
          <p:grpSpPr>
            <a:xfrm>
              <a:off x="4876374" y="-23750"/>
              <a:ext cx="4876366" cy="5143501"/>
              <a:chOff x="-1" y="-23750"/>
              <a:chExt cx="4876366" cy="5143501"/>
            </a:xfrm>
          </p:grpSpPr>
          <p:sp>
            <p:nvSpPr>
              <p:cNvPr id="2469" name="Google Shape;2469;p23"/>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3"/>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3"/>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3"/>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3"/>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3"/>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3"/>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3"/>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3"/>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3"/>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3"/>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3"/>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3"/>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3"/>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3"/>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3"/>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3"/>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3"/>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3"/>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3"/>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3"/>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3"/>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3"/>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3"/>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3"/>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3"/>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3"/>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3"/>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3"/>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3"/>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3"/>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3"/>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3"/>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3"/>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3"/>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3"/>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3"/>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3"/>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3"/>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3"/>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3"/>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3"/>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3"/>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3"/>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525" name="Google Shape;2525;p23"/>
          <p:cNvPicPr preferRelativeResize="0"/>
          <p:nvPr/>
        </p:nvPicPr>
        <p:blipFill>
          <a:blip r:embed="rId2">
            <a:alphaModFix/>
          </a:blip>
          <a:stretch>
            <a:fillRect/>
          </a:stretch>
        </p:blipFill>
        <p:spPr>
          <a:xfrm rot="-295609">
            <a:off x="7849246" y="3103"/>
            <a:ext cx="1029711" cy="983649"/>
          </a:xfrm>
          <a:prstGeom prst="rect">
            <a:avLst/>
          </a:prstGeom>
          <a:noFill/>
          <a:ln>
            <a:noFill/>
          </a:ln>
        </p:spPr>
      </p:pic>
      <p:pic>
        <p:nvPicPr>
          <p:cNvPr id="2526" name="Google Shape;2526;p23"/>
          <p:cNvPicPr preferRelativeResize="0"/>
          <p:nvPr/>
        </p:nvPicPr>
        <p:blipFill>
          <a:blip r:embed="rId3">
            <a:alphaModFix/>
          </a:blip>
          <a:stretch>
            <a:fillRect/>
          </a:stretch>
        </p:blipFill>
        <p:spPr>
          <a:xfrm rot="-3434228">
            <a:off x="7904278" y="4345428"/>
            <a:ext cx="726997" cy="989717"/>
          </a:xfrm>
          <a:prstGeom prst="rect">
            <a:avLst/>
          </a:prstGeom>
          <a:noFill/>
          <a:ln>
            <a:noFill/>
          </a:ln>
        </p:spPr>
      </p:pic>
      <p:pic>
        <p:nvPicPr>
          <p:cNvPr id="2527" name="Google Shape;2527;p23"/>
          <p:cNvPicPr preferRelativeResize="0"/>
          <p:nvPr/>
        </p:nvPicPr>
        <p:blipFill>
          <a:blip r:embed="rId4">
            <a:alphaModFix/>
          </a:blip>
          <a:stretch>
            <a:fillRect/>
          </a:stretch>
        </p:blipFill>
        <p:spPr>
          <a:xfrm rot="2392804">
            <a:off x="7740282" y="3844860"/>
            <a:ext cx="1540286" cy="1046471"/>
          </a:xfrm>
          <a:prstGeom prst="rect">
            <a:avLst/>
          </a:prstGeom>
          <a:noFill/>
          <a:ln>
            <a:noFill/>
          </a:ln>
        </p:spPr>
      </p:pic>
      <p:pic>
        <p:nvPicPr>
          <p:cNvPr id="2528" name="Google Shape;2528;p23"/>
          <p:cNvPicPr preferRelativeResize="0"/>
          <p:nvPr/>
        </p:nvPicPr>
        <p:blipFill>
          <a:blip r:embed="rId5">
            <a:alphaModFix/>
          </a:blip>
          <a:stretch>
            <a:fillRect/>
          </a:stretch>
        </p:blipFill>
        <p:spPr>
          <a:xfrm rot="4777780" flipH="1">
            <a:off x="167541" y="3500800"/>
            <a:ext cx="899968" cy="16073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2529"/>
        <p:cNvGrpSpPr/>
        <p:nvPr/>
      </p:nvGrpSpPr>
      <p:grpSpPr>
        <a:xfrm>
          <a:off x="0" y="0"/>
          <a:ext cx="0" cy="0"/>
          <a:chOff x="0" y="0"/>
          <a:chExt cx="0" cy="0"/>
        </a:xfrm>
      </p:grpSpPr>
      <p:grpSp>
        <p:nvGrpSpPr>
          <p:cNvPr id="2530" name="Google Shape;2530;p24"/>
          <p:cNvGrpSpPr/>
          <p:nvPr/>
        </p:nvGrpSpPr>
        <p:grpSpPr>
          <a:xfrm>
            <a:off x="-202401" y="-23750"/>
            <a:ext cx="9752741" cy="5143501"/>
            <a:chOff x="-1" y="-23750"/>
            <a:chExt cx="9752741" cy="5143501"/>
          </a:xfrm>
        </p:grpSpPr>
        <p:grpSp>
          <p:nvGrpSpPr>
            <p:cNvPr id="2531" name="Google Shape;2531;p24"/>
            <p:cNvGrpSpPr/>
            <p:nvPr/>
          </p:nvGrpSpPr>
          <p:grpSpPr>
            <a:xfrm>
              <a:off x="-1" y="-23750"/>
              <a:ext cx="4876366" cy="5143501"/>
              <a:chOff x="-1" y="-23750"/>
              <a:chExt cx="4876366" cy="5143501"/>
            </a:xfrm>
          </p:grpSpPr>
          <p:sp>
            <p:nvSpPr>
              <p:cNvPr id="2532" name="Google Shape;2532;p24"/>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4"/>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4"/>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4"/>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4"/>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4"/>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4"/>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4"/>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4"/>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4"/>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4"/>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4"/>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4"/>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4"/>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4"/>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4"/>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4"/>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4"/>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4"/>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4"/>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4"/>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4"/>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4"/>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4"/>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4"/>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4"/>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4"/>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4"/>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4"/>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4"/>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4"/>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4"/>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4"/>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4"/>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4"/>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4"/>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4"/>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4"/>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4"/>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4"/>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4"/>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4"/>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4"/>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4"/>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4"/>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4"/>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4"/>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4"/>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4"/>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4"/>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4"/>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4"/>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4"/>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4"/>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4"/>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4"/>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4"/>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4"/>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24"/>
            <p:cNvGrpSpPr/>
            <p:nvPr/>
          </p:nvGrpSpPr>
          <p:grpSpPr>
            <a:xfrm>
              <a:off x="4876374" y="-23750"/>
              <a:ext cx="4876366" cy="5143501"/>
              <a:chOff x="-1" y="-23750"/>
              <a:chExt cx="4876366" cy="5143501"/>
            </a:xfrm>
          </p:grpSpPr>
          <p:sp>
            <p:nvSpPr>
              <p:cNvPr id="2591" name="Google Shape;2591;p24"/>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4"/>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4"/>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4"/>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4"/>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4"/>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4"/>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4"/>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4"/>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4"/>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4"/>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4"/>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4"/>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4"/>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4"/>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4"/>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4"/>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4"/>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4"/>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4"/>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4"/>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4"/>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4"/>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4"/>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4"/>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4"/>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4"/>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4"/>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4"/>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4"/>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4"/>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4"/>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4"/>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4"/>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4"/>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4"/>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4"/>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4"/>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4"/>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4"/>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4"/>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4"/>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4"/>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4"/>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4"/>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4"/>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4"/>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4"/>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4"/>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4"/>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4"/>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4"/>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4"/>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4"/>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4"/>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4"/>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647" name="Google Shape;2647;p24"/>
          <p:cNvPicPr preferRelativeResize="0"/>
          <p:nvPr/>
        </p:nvPicPr>
        <p:blipFill>
          <a:blip r:embed="rId2">
            <a:alphaModFix/>
          </a:blip>
          <a:stretch>
            <a:fillRect/>
          </a:stretch>
        </p:blipFill>
        <p:spPr>
          <a:xfrm rot="-1389536" flipH="1">
            <a:off x="8465678" y="64355"/>
            <a:ext cx="845466" cy="2529089"/>
          </a:xfrm>
          <a:prstGeom prst="rect">
            <a:avLst/>
          </a:prstGeom>
          <a:noFill/>
          <a:ln>
            <a:noFill/>
          </a:ln>
        </p:spPr>
      </p:pic>
      <p:pic>
        <p:nvPicPr>
          <p:cNvPr id="2648" name="Google Shape;2648;p24"/>
          <p:cNvPicPr preferRelativeResize="0"/>
          <p:nvPr/>
        </p:nvPicPr>
        <p:blipFill>
          <a:blip r:embed="rId3">
            <a:alphaModFix/>
          </a:blip>
          <a:stretch>
            <a:fillRect/>
          </a:stretch>
        </p:blipFill>
        <p:spPr>
          <a:xfrm rot="-131767" flipH="1">
            <a:off x="-172958" y="286829"/>
            <a:ext cx="1241050" cy="1732653"/>
          </a:xfrm>
          <a:prstGeom prst="rect">
            <a:avLst/>
          </a:prstGeom>
          <a:noFill/>
          <a:ln>
            <a:noFill/>
          </a:ln>
        </p:spPr>
      </p:pic>
      <p:pic>
        <p:nvPicPr>
          <p:cNvPr id="2649" name="Google Shape;2649;p24"/>
          <p:cNvPicPr preferRelativeResize="0"/>
          <p:nvPr/>
        </p:nvPicPr>
        <p:blipFill>
          <a:blip r:embed="rId4">
            <a:alphaModFix/>
          </a:blip>
          <a:stretch>
            <a:fillRect/>
          </a:stretch>
        </p:blipFill>
        <p:spPr>
          <a:xfrm rot="4773993">
            <a:off x="7615001" y="3510313"/>
            <a:ext cx="2109050" cy="1432924"/>
          </a:xfrm>
          <a:prstGeom prst="rect">
            <a:avLst/>
          </a:prstGeom>
          <a:noFill/>
          <a:ln>
            <a:noFill/>
          </a:ln>
        </p:spPr>
      </p:pic>
      <p:sp>
        <p:nvSpPr>
          <p:cNvPr id="2650" name="Google Shape;2650;p24"/>
          <p:cNvSpPr/>
          <p:nvPr/>
        </p:nvSpPr>
        <p:spPr>
          <a:xfrm>
            <a:off x="1063200" y="4563125"/>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4"/>
          <p:cNvSpPr/>
          <p:nvPr/>
        </p:nvSpPr>
        <p:spPr>
          <a:xfrm>
            <a:off x="7446638" y="3917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grpSp>
        <p:nvGrpSpPr>
          <p:cNvPr id="134" name="Google Shape;134;p3"/>
          <p:cNvGrpSpPr/>
          <p:nvPr/>
        </p:nvGrpSpPr>
        <p:grpSpPr>
          <a:xfrm>
            <a:off x="-202401" y="-23750"/>
            <a:ext cx="9752741" cy="5143501"/>
            <a:chOff x="-1" y="-23750"/>
            <a:chExt cx="9752741" cy="5143501"/>
          </a:xfrm>
        </p:grpSpPr>
        <p:grpSp>
          <p:nvGrpSpPr>
            <p:cNvPr id="135" name="Google Shape;135;p3"/>
            <p:cNvGrpSpPr/>
            <p:nvPr/>
          </p:nvGrpSpPr>
          <p:grpSpPr>
            <a:xfrm>
              <a:off x="-1" y="-23750"/>
              <a:ext cx="4876366" cy="5143501"/>
              <a:chOff x="-1" y="-23750"/>
              <a:chExt cx="4876366" cy="5143501"/>
            </a:xfrm>
          </p:grpSpPr>
          <p:sp>
            <p:nvSpPr>
              <p:cNvPr id="136" name="Google Shape;136;p3"/>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3"/>
            <p:cNvGrpSpPr/>
            <p:nvPr/>
          </p:nvGrpSpPr>
          <p:grpSpPr>
            <a:xfrm>
              <a:off x="4876374" y="-23750"/>
              <a:ext cx="4876366" cy="5143501"/>
              <a:chOff x="-1" y="-23750"/>
              <a:chExt cx="4876366" cy="5143501"/>
            </a:xfrm>
          </p:grpSpPr>
          <p:sp>
            <p:nvSpPr>
              <p:cNvPr id="195" name="Google Shape;195;p3"/>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1" name="Google Shape;251;p3"/>
          <p:cNvSpPr txBox="1">
            <a:spLocks noGrp="1"/>
          </p:cNvSpPr>
          <p:nvPr>
            <p:ph type="title" hasCustomPrompt="1"/>
          </p:nvPr>
        </p:nvSpPr>
        <p:spPr>
          <a:xfrm flipH="1">
            <a:off x="1882963" y="1216975"/>
            <a:ext cx="2058900" cy="109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000">
                <a:solidFill>
                  <a:schemeClr val="dk2"/>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52" name="Google Shape;252;p3"/>
          <p:cNvSpPr txBox="1">
            <a:spLocks noGrp="1"/>
          </p:cNvSpPr>
          <p:nvPr>
            <p:ph type="title" idx="2"/>
          </p:nvPr>
        </p:nvSpPr>
        <p:spPr>
          <a:xfrm>
            <a:off x="1272287" y="2816550"/>
            <a:ext cx="3280200" cy="6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3" name="Google Shape;253;p3"/>
          <p:cNvSpPr txBox="1">
            <a:spLocks noGrp="1"/>
          </p:cNvSpPr>
          <p:nvPr>
            <p:ph type="subTitle" idx="1"/>
          </p:nvPr>
        </p:nvSpPr>
        <p:spPr>
          <a:xfrm>
            <a:off x="1272313" y="3676475"/>
            <a:ext cx="3280200" cy="60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254" name="Google Shape;254;p3"/>
          <p:cNvPicPr preferRelativeResize="0"/>
          <p:nvPr/>
        </p:nvPicPr>
        <p:blipFill>
          <a:blip r:embed="rId2">
            <a:alphaModFix/>
          </a:blip>
          <a:stretch>
            <a:fillRect/>
          </a:stretch>
        </p:blipFill>
        <p:spPr>
          <a:xfrm rot="900041" flipH="1">
            <a:off x="302743" y="-166997"/>
            <a:ext cx="1029711" cy="983649"/>
          </a:xfrm>
          <a:prstGeom prst="rect">
            <a:avLst/>
          </a:prstGeom>
          <a:noFill/>
          <a:ln>
            <a:noFill/>
          </a:ln>
        </p:spPr>
      </p:pic>
      <p:sp>
        <p:nvSpPr>
          <p:cNvPr id="255" name="Google Shape;255;p3"/>
          <p:cNvSpPr/>
          <p:nvPr/>
        </p:nvSpPr>
        <p:spPr>
          <a:xfrm>
            <a:off x="7952463" y="45117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941813" y="3840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7"/>
        <p:cNvGrpSpPr/>
        <p:nvPr/>
      </p:nvGrpSpPr>
      <p:grpSpPr>
        <a:xfrm>
          <a:off x="0" y="0"/>
          <a:ext cx="0" cy="0"/>
          <a:chOff x="0" y="0"/>
          <a:chExt cx="0" cy="0"/>
        </a:xfrm>
      </p:grpSpPr>
      <p:sp>
        <p:nvSpPr>
          <p:cNvPr id="258" name="Google Shape;258;p4"/>
          <p:cNvSpPr txBox="1">
            <a:spLocks noGrp="1"/>
          </p:cNvSpPr>
          <p:nvPr>
            <p:ph type="body" idx="1"/>
          </p:nvPr>
        </p:nvSpPr>
        <p:spPr>
          <a:xfrm>
            <a:off x="817650" y="1254350"/>
            <a:ext cx="7508700" cy="32574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Font typeface="Concert One"/>
              <a:buAutoNum type="arabicPeriod"/>
              <a:defRPr sz="11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grpSp>
        <p:nvGrpSpPr>
          <p:cNvPr id="259" name="Google Shape;259;p4"/>
          <p:cNvGrpSpPr/>
          <p:nvPr/>
        </p:nvGrpSpPr>
        <p:grpSpPr>
          <a:xfrm>
            <a:off x="-202401" y="-23750"/>
            <a:ext cx="9752741" cy="5143501"/>
            <a:chOff x="-1" y="-23750"/>
            <a:chExt cx="9752741" cy="5143501"/>
          </a:xfrm>
        </p:grpSpPr>
        <p:grpSp>
          <p:nvGrpSpPr>
            <p:cNvPr id="260" name="Google Shape;260;p4"/>
            <p:cNvGrpSpPr/>
            <p:nvPr/>
          </p:nvGrpSpPr>
          <p:grpSpPr>
            <a:xfrm>
              <a:off x="-1" y="-23750"/>
              <a:ext cx="4876366" cy="5143501"/>
              <a:chOff x="-1" y="-23750"/>
              <a:chExt cx="4876366" cy="5143501"/>
            </a:xfrm>
          </p:grpSpPr>
          <p:sp>
            <p:nvSpPr>
              <p:cNvPr id="261" name="Google Shape;261;p4"/>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4"/>
            <p:cNvGrpSpPr/>
            <p:nvPr/>
          </p:nvGrpSpPr>
          <p:grpSpPr>
            <a:xfrm>
              <a:off x="4876374" y="-23750"/>
              <a:ext cx="4876366" cy="5143501"/>
              <a:chOff x="-1" y="-23750"/>
              <a:chExt cx="4876366" cy="5143501"/>
            </a:xfrm>
          </p:grpSpPr>
          <p:sp>
            <p:nvSpPr>
              <p:cNvPr id="320" name="Google Shape;320;p4"/>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6" name="Google Shape;376;p4"/>
          <p:cNvSpPr txBox="1">
            <a:spLocks noGrp="1"/>
          </p:cNvSpPr>
          <p:nvPr>
            <p:ph type="title"/>
          </p:nvPr>
        </p:nvSpPr>
        <p:spPr>
          <a:xfrm>
            <a:off x="817650" y="631800"/>
            <a:ext cx="7508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77" name="Google Shape;377;p4"/>
          <p:cNvPicPr preferRelativeResize="0"/>
          <p:nvPr/>
        </p:nvPicPr>
        <p:blipFill>
          <a:blip r:embed="rId2">
            <a:alphaModFix/>
          </a:blip>
          <a:stretch>
            <a:fillRect/>
          </a:stretch>
        </p:blipFill>
        <p:spPr>
          <a:xfrm rot="942461">
            <a:off x="7151578" y="4481402"/>
            <a:ext cx="726998" cy="989717"/>
          </a:xfrm>
          <a:prstGeom prst="rect">
            <a:avLst/>
          </a:prstGeom>
          <a:noFill/>
          <a:ln>
            <a:noFill/>
          </a:ln>
        </p:spPr>
      </p:pic>
      <p:pic>
        <p:nvPicPr>
          <p:cNvPr id="378" name="Google Shape;378;p4"/>
          <p:cNvPicPr preferRelativeResize="0"/>
          <p:nvPr/>
        </p:nvPicPr>
        <p:blipFill>
          <a:blip r:embed="rId3">
            <a:alphaModFix/>
          </a:blip>
          <a:stretch>
            <a:fillRect/>
          </a:stretch>
        </p:blipFill>
        <p:spPr>
          <a:xfrm rot="4085341" flipH="1">
            <a:off x="-93933" y="2993142"/>
            <a:ext cx="676191" cy="1207687"/>
          </a:xfrm>
          <a:prstGeom prst="rect">
            <a:avLst/>
          </a:prstGeom>
          <a:noFill/>
          <a:ln>
            <a:noFill/>
          </a:ln>
        </p:spPr>
      </p:pic>
      <p:sp>
        <p:nvSpPr>
          <p:cNvPr id="379" name="Google Shape;379;p4"/>
          <p:cNvSpPr/>
          <p:nvPr/>
        </p:nvSpPr>
        <p:spPr>
          <a:xfrm>
            <a:off x="220075" y="300875"/>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1337238" y="4852363"/>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1" name="Google Shape;381;p4"/>
          <p:cNvPicPr preferRelativeResize="0"/>
          <p:nvPr/>
        </p:nvPicPr>
        <p:blipFill>
          <a:blip r:embed="rId4">
            <a:alphaModFix/>
          </a:blip>
          <a:stretch>
            <a:fillRect/>
          </a:stretch>
        </p:blipFill>
        <p:spPr>
          <a:xfrm rot="-295609">
            <a:off x="8166846" y="-138797"/>
            <a:ext cx="1029711" cy="9836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2"/>
        <p:cNvGrpSpPr/>
        <p:nvPr/>
      </p:nvGrpSpPr>
      <p:grpSpPr>
        <a:xfrm>
          <a:off x="0" y="0"/>
          <a:ext cx="0" cy="0"/>
          <a:chOff x="0" y="0"/>
          <a:chExt cx="0" cy="0"/>
        </a:xfrm>
      </p:grpSpPr>
      <p:grpSp>
        <p:nvGrpSpPr>
          <p:cNvPr id="383" name="Google Shape;383;p5"/>
          <p:cNvGrpSpPr/>
          <p:nvPr/>
        </p:nvGrpSpPr>
        <p:grpSpPr>
          <a:xfrm>
            <a:off x="-202401" y="-23750"/>
            <a:ext cx="9752741" cy="5143501"/>
            <a:chOff x="-1" y="-23750"/>
            <a:chExt cx="9752741" cy="5143501"/>
          </a:xfrm>
        </p:grpSpPr>
        <p:grpSp>
          <p:nvGrpSpPr>
            <p:cNvPr id="384" name="Google Shape;384;p5"/>
            <p:cNvGrpSpPr/>
            <p:nvPr/>
          </p:nvGrpSpPr>
          <p:grpSpPr>
            <a:xfrm>
              <a:off x="-1" y="-23750"/>
              <a:ext cx="4876366" cy="5143501"/>
              <a:chOff x="-1" y="-23750"/>
              <a:chExt cx="4876366" cy="5143501"/>
            </a:xfrm>
          </p:grpSpPr>
          <p:sp>
            <p:nvSpPr>
              <p:cNvPr id="385" name="Google Shape;385;p5"/>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5"/>
            <p:cNvGrpSpPr/>
            <p:nvPr/>
          </p:nvGrpSpPr>
          <p:grpSpPr>
            <a:xfrm>
              <a:off x="4876374" y="-23750"/>
              <a:ext cx="4876366" cy="5143501"/>
              <a:chOff x="-1" y="-23750"/>
              <a:chExt cx="4876366" cy="5143501"/>
            </a:xfrm>
          </p:grpSpPr>
          <p:sp>
            <p:nvSpPr>
              <p:cNvPr id="444" name="Google Shape;444;p5"/>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0" name="Google Shape;500;p5"/>
          <p:cNvSpPr txBox="1">
            <a:spLocks noGrp="1"/>
          </p:cNvSpPr>
          <p:nvPr>
            <p:ph type="title"/>
          </p:nvPr>
        </p:nvSpPr>
        <p:spPr>
          <a:xfrm>
            <a:off x="817600" y="631800"/>
            <a:ext cx="7508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1" name="Google Shape;501;p5"/>
          <p:cNvSpPr txBox="1">
            <a:spLocks noGrp="1"/>
          </p:cNvSpPr>
          <p:nvPr>
            <p:ph type="subTitle" idx="1"/>
          </p:nvPr>
        </p:nvSpPr>
        <p:spPr>
          <a:xfrm>
            <a:off x="1607713" y="3001600"/>
            <a:ext cx="2601300" cy="11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502" name="Google Shape;502;p5"/>
          <p:cNvSpPr txBox="1">
            <a:spLocks noGrp="1"/>
          </p:cNvSpPr>
          <p:nvPr>
            <p:ph type="subTitle" idx="2"/>
          </p:nvPr>
        </p:nvSpPr>
        <p:spPr>
          <a:xfrm>
            <a:off x="1607713" y="2572300"/>
            <a:ext cx="26013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500">
                <a:solidFill>
                  <a:schemeClr val="accent1"/>
                </a:solidFill>
                <a:latin typeface="Concert One"/>
                <a:ea typeface="Concert One"/>
                <a:cs typeface="Concert One"/>
                <a:sym typeface="Concert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503" name="Google Shape;503;p5"/>
          <p:cNvSpPr txBox="1">
            <a:spLocks noGrp="1"/>
          </p:cNvSpPr>
          <p:nvPr>
            <p:ph type="subTitle" idx="3"/>
          </p:nvPr>
        </p:nvSpPr>
        <p:spPr>
          <a:xfrm>
            <a:off x="4934988" y="3001600"/>
            <a:ext cx="2601300" cy="11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504" name="Google Shape;504;p5"/>
          <p:cNvSpPr txBox="1">
            <a:spLocks noGrp="1"/>
          </p:cNvSpPr>
          <p:nvPr>
            <p:ph type="subTitle" idx="4"/>
          </p:nvPr>
        </p:nvSpPr>
        <p:spPr>
          <a:xfrm>
            <a:off x="4934988" y="2572300"/>
            <a:ext cx="26013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500">
                <a:solidFill>
                  <a:schemeClr val="accent1"/>
                </a:solidFill>
                <a:latin typeface="Concert One"/>
                <a:ea typeface="Concert One"/>
                <a:cs typeface="Concert One"/>
                <a:sym typeface="Concert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505" name="Google Shape;505;p5"/>
          <p:cNvSpPr/>
          <p:nvPr/>
        </p:nvSpPr>
        <p:spPr>
          <a:xfrm>
            <a:off x="347325" y="332675"/>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7918688" y="4342525"/>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7" name="Google Shape;507;p5"/>
          <p:cNvPicPr preferRelativeResize="0"/>
          <p:nvPr/>
        </p:nvPicPr>
        <p:blipFill>
          <a:blip r:embed="rId2">
            <a:alphaModFix/>
          </a:blip>
          <a:stretch>
            <a:fillRect/>
          </a:stretch>
        </p:blipFill>
        <p:spPr>
          <a:xfrm rot="-2296853">
            <a:off x="7901148" y="360265"/>
            <a:ext cx="1122772" cy="1567521"/>
          </a:xfrm>
          <a:prstGeom prst="rect">
            <a:avLst/>
          </a:prstGeom>
          <a:noFill/>
          <a:ln>
            <a:noFill/>
          </a:ln>
        </p:spPr>
      </p:pic>
      <p:pic>
        <p:nvPicPr>
          <p:cNvPr id="508" name="Google Shape;508;p5"/>
          <p:cNvPicPr preferRelativeResize="0"/>
          <p:nvPr/>
        </p:nvPicPr>
        <p:blipFill>
          <a:blip r:embed="rId3">
            <a:alphaModFix/>
          </a:blip>
          <a:stretch>
            <a:fillRect/>
          </a:stretch>
        </p:blipFill>
        <p:spPr>
          <a:xfrm>
            <a:off x="8326390" y="1272250"/>
            <a:ext cx="1089783" cy="740402"/>
          </a:xfrm>
          <a:prstGeom prst="rect">
            <a:avLst/>
          </a:prstGeom>
          <a:noFill/>
          <a:ln>
            <a:noFill/>
          </a:ln>
        </p:spPr>
      </p:pic>
      <p:pic>
        <p:nvPicPr>
          <p:cNvPr id="509" name="Google Shape;509;p5"/>
          <p:cNvPicPr preferRelativeResize="0"/>
          <p:nvPr/>
        </p:nvPicPr>
        <p:blipFill>
          <a:blip r:embed="rId4">
            <a:alphaModFix/>
          </a:blip>
          <a:stretch>
            <a:fillRect/>
          </a:stretch>
        </p:blipFill>
        <p:spPr>
          <a:xfrm>
            <a:off x="-313717" y="3766211"/>
            <a:ext cx="1083450" cy="102488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0"/>
        <p:cNvGrpSpPr/>
        <p:nvPr/>
      </p:nvGrpSpPr>
      <p:grpSpPr>
        <a:xfrm>
          <a:off x="0" y="0"/>
          <a:ext cx="0" cy="0"/>
          <a:chOff x="0" y="0"/>
          <a:chExt cx="0" cy="0"/>
        </a:xfrm>
      </p:grpSpPr>
      <p:grpSp>
        <p:nvGrpSpPr>
          <p:cNvPr id="511" name="Google Shape;511;p6"/>
          <p:cNvGrpSpPr/>
          <p:nvPr/>
        </p:nvGrpSpPr>
        <p:grpSpPr>
          <a:xfrm>
            <a:off x="-202401" y="-23750"/>
            <a:ext cx="9752741" cy="5143501"/>
            <a:chOff x="-1" y="-23750"/>
            <a:chExt cx="9752741" cy="5143501"/>
          </a:xfrm>
        </p:grpSpPr>
        <p:grpSp>
          <p:nvGrpSpPr>
            <p:cNvPr id="512" name="Google Shape;512;p6"/>
            <p:cNvGrpSpPr/>
            <p:nvPr/>
          </p:nvGrpSpPr>
          <p:grpSpPr>
            <a:xfrm>
              <a:off x="-1" y="-23750"/>
              <a:ext cx="4876366" cy="5143501"/>
              <a:chOff x="-1" y="-23750"/>
              <a:chExt cx="4876366" cy="5143501"/>
            </a:xfrm>
          </p:grpSpPr>
          <p:sp>
            <p:nvSpPr>
              <p:cNvPr id="513" name="Google Shape;513;p6"/>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6"/>
            <p:cNvGrpSpPr/>
            <p:nvPr/>
          </p:nvGrpSpPr>
          <p:grpSpPr>
            <a:xfrm>
              <a:off x="4876374" y="-23750"/>
              <a:ext cx="4876366" cy="5143501"/>
              <a:chOff x="-1" y="-23750"/>
              <a:chExt cx="4876366" cy="5143501"/>
            </a:xfrm>
          </p:grpSpPr>
          <p:sp>
            <p:nvSpPr>
              <p:cNvPr id="572" name="Google Shape;572;p6"/>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8" name="Google Shape;628;p6"/>
          <p:cNvSpPr txBox="1">
            <a:spLocks noGrp="1"/>
          </p:cNvSpPr>
          <p:nvPr>
            <p:ph type="title"/>
          </p:nvPr>
        </p:nvSpPr>
        <p:spPr>
          <a:xfrm>
            <a:off x="817600" y="631800"/>
            <a:ext cx="7508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29" name="Google Shape;629;p6"/>
          <p:cNvPicPr preferRelativeResize="0"/>
          <p:nvPr/>
        </p:nvPicPr>
        <p:blipFill>
          <a:blip r:embed="rId2">
            <a:alphaModFix/>
          </a:blip>
          <a:stretch>
            <a:fillRect/>
          </a:stretch>
        </p:blipFill>
        <p:spPr>
          <a:xfrm rot="-1389536" flipH="1">
            <a:off x="8465678" y="64355"/>
            <a:ext cx="845466" cy="2529089"/>
          </a:xfrm>
          <a:prstGeom prst="rect">
            <a:avLst/>
          </a:prstGeom>
          <a:noFill/>
          <a:ln>
            <a:noFill/>
          </a:ln>
        </p:spPr>
      </p:pic>
      <p:pic>
        <p:nvPicPr>
          <p:cNvPr id="630" name="Google Shape;630;p6"/>
          <p:cNvPicPr preferRelativeResize="0"/>
          <p:nvPr/>
        </p:nvPicPr>
        <p:blipFill>
          <a:blip r:embed="rId3">
            <a:alphaModFix/>
          </a:blip>
          <a:stretch>
            <a:fillRect/>
          </a:stretch>
        </p:blipFill>
        <p:spPr>
          <a:xfrm rot="-131767" flipH="1">
            <a:off x="-172958" y="286829"/>
            <a:ext cx="1241050" cy="1732653"/>
          </a:xfrm>
          <a:prstGeom prst="rect">
            <a:avLst/>
          </a:prstGeom>
          <a:noFill/>
          <a:ln>
            <a:noFill/>
          </a:ln>
        </p:spPr>
      </p:pic>
      <p:pic>
        <p:nvPicPr>
          <p:cNvPr id="631" name="Google Shape;631;p6"/>
          <p:cNvPicPr preferRelativeResize="0"/>
          <p:nvPr/>
        </p:nvPicPr>
        <p:blipFill>
          <a:blip r:embed="rId4">
            <a:alphaModFix/>
          </a:blip>
          <a:stretch>
            <a:fillRect/>
          </a:stretch>
        </p:blipFill>
        <p:spPr>
          <a:xfrm rot="4773993">
            <a:off x="7615001" y="3510313"/>
            <a:ext cx="2109050" cy="1432924"/>
          </a:xfrm>
          <a:prstGeom prst="rect">
            <a:avLst/>
          </a:prstGeom>
          <a:noFill/>
          <a:ln>
            <a:noFill/>
          </a:ln>
        </p:spPr>
      </p:pic>
      <p:sp>
        <p:nvSpPr>
          <p:cNvPr id="632" name="Google Shape;632;p6"/>
          <p:cNvSpPr/>
          <p:nvPr/>
        </p:nvSpPr>
        <p:spPr>
          <a:xfrm>
            <a:off x="1063200" y="4563125"/>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7446638" y="3917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4"/>
        <p:cNvGrpSpPr/>
        <p:nvPr/>
      </p:nvGrpSpPr>
      <p:grpSpPr>
        <a:xfrm>
          <a:off x="0" y="0"/>
          <a:ext cx="0" cy="0"/>
          <a:chOff x="0" y="0"/>
          <a:chExt cx="0" cy="0"/>
        </a:xfrm>
      </p:grpSpPr>
      <p:grpSp>
        <p:nvGrpSpPr>
          <p:cNvPr id="635" name="Google Shape;635;p7"/>
          <p:cNvGrpSpPr/>
          <p:nvPr/>
        </p:nvGrpSpPr>
        <p:grpSpPr>
          <a:xfrm>
            <a:off x="-202401" y="-23750"/>
            <a:ext cx="9752741" cy="5143501"/>
            <a:chOff x="-1" y="-23750"/>
            <a:chExt cx="9752741" cy="5143501"/>
          </a:xfrm>
        </p:grpSpPr>
        <p:grpSp>
          <p:nvGrpSpPr>
            <p:cNvPr id="636" name="Google Shape;636;p7"/>
            <p:cNvGrpSpPr/>
            <p:nvPr/>
          </p:nvGrpSpPr>
          <p:grpSpPr>
            <a:xfrm>
              <a:off x="-1" y="-23750"/>
              <a:ext cx="4876366" cy="5143501"/>
              <a:chOff x="-1" y="-23750"/>
              <a:chExt cx="4876366" cy="5143501"/>
            </a:xfrm>
          </p:grpSpPr>
          <p:sp>
            <p:nvSpPr>
              <p:cNvPr id="637" name="Google Shape;637;p7"/>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7"/>
            <p:cNvGrpSpPr/>
            <p:nvPr/>
          </p:nvGrpSpPr>
          <p:grpSpPr>
            <a:xfrm>
              <a:off x="4876374" y="-23750"/>
              <a:ext cx="4876366" cy="5143501"/>
              <a:chOff x="-1" y="-23750"/>
              <a:chExt cx="4876366" cy="5143501"/>
            </a:xfrm>
          </p:grpSpPr>
          <p:sp>
            <p:nvSpPr>
              <p:cNvPr id="696" name="Google Shape;696;p7"/>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7"/>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7"/>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7"/>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2" name="Google Shape;752;p7"/>
          <p:cNvSpPr txBox="1">
            <a:spLocks noGrp="1"/>
          </p:cNvSpPr>
          <p:nvPr>
            <p:ph type="title"/>
          </p:nvPr>
        </p:nvSpPr>
        <p:spPr>
          <a:xfrm>
            <a:off x="932700" y="1447068"/>
            <a:ext cx="3102900" cy="9981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53" name="Google Shape;753;p7"/>
          <p:cNvSpPr txBox="1">
            <a:spLocks noGrp="1"/>
          </p:cNvSpPr>
          <p:nvPr>
            <p:ph type="subTitle" idx="1"/>
          </p:nvPr>
        </p:nvSpPr>
        <p:spPr>
          <a:xfrm>
            <a:off x="932700" y="2743632"/>
            <a:ext cx="3102900" cy="95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754" name="Google Shape;754;p7"/>
          <p:cNvPicPr preferRelativeResize="0"/>
          <p:nvPr/>
        </p:nvPicPr>
        <p:blipFill>
          <a:blip r:embed="rId2">
            <a:alphaModFix/>
          </a:blip>
          <a:stretch>
            <a:fillRect/>
          </a:stretch>
        </p:blipFill>
        <p:spPr>
          <a:xfrm rot="-2699985" flipH="1">
            <a:off x="-31240" y="100677"/>
            <a:ext cx="845755" cy="807920"/>
          </a:xfrm>
          <a:prstGeom prst="rect">
            <a:avLst/>
          </a:prstGeom>
          <a:noFill/>
          <a:ln>
            <a:noFill/>
          </a:ln>
        </p:spPr>
      </p:pic>
      <p:sp>
        <p:nvSpPr>
          <p:cNvPr id="755" name="Google Shape;755;p7"/>
          <p:cNvSpPr/>
          <p:nvPr/>
        </p:nvSpPr>
        <p:spPr>
          <a:xfrm>
            <a:off x="1166538" y="43878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8602888" y="1736075"/>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7" name="Google Shape;757;p7"/>
          <p:cNvPicPr preferRelativeResize="0"/>
          <p:nvPr/>
        </p:nvPicPr>
        <p:blipFill>
          <a:blip r:embed="rId3">
            <a:alphaModFix/>
          </a:blip>
          <a:stretch>
            <a:fillRect/>
          </a:stretch>
        </p:blipFill>
        <p:spPr>
          <a:xfrm rot="-5063372">
            <a:off x="8162902" y="-172217"/>
            <a:ext cx="850124" cy="151833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8"/>
        <p:cNvGrpSpPr/>
        <p:nvPr/>
      </p:nvGrpSpPr>
      <p:grpSpPr>
        <a:xfrm>
          <a:off x="0" y="0"/>
          <a:ext cx="0" cy="0"/>
          <a:chOff x="0" y="0"/>
          <a:chExt cx="0" cy="0"/>
        </a:xfrm>
      </p:grpSpPr>
      <p:sp>
        <p:nvSpPr>
          <p:cNvPr id="759" name="Google Shape;759;p8"/>
          <p:cNvSpPr txBox="1">
            <a:spLocks noGrp="1"/>
          </p:cNvSpPr>
          <p:nvPr>
            <p:ph type="title"/>
          </p:nvPr>
        </p:nvSpPr>
        <p:spPr>
          <a:xfrm>
            <a:off x="817600" y="1237150"/>
            <a:ext cx="5474700" cy="2669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60" name="Google Shape;760;p8"/>
          <p:cNvGrpSpPr/>
          <p:nvPr/>
        </p:nvGrpSpPr>
        <p:grpSpPr>
          <a:xfrm>
            <a:off x="-202401" y="-23750"/>
            <a:ext cx="9752741" cy="5143501"/>
            <a:chOff x="-1" y="-23750"/>
            <a:chExt cx="9752741" cy="5143501"/>
          </a:xfrm>
        </p:grpSpPr>
        <p:grpSp>
          <p:nvGrpSpPr>
            <p:cNvPr id="761" name="Google Shape;761;p8"/>
            <p:cNvGrpSpPr/>
            <p:nvPr/>
          </p:nvGrpSpPr>
          <p:grpSpPr>
            <a:xfrm>
              <a:off x="-1" y="-23750"/>
              <a:ext cx="4876366" cy="5143501"/>
              <a:chOff x="-1" y="-23750"/>
              <a:chExt cx="4876366" cy="5143501"/>
            </a:xfrm>
          </p:grpSpPr>
          <p:sp>
            <p:nvSpPr>
              <p:cNvPr id="762" name="Google Shape;762;p8"/>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8"/>
            <p:cNvGrpSpPr/>
            <p:nvPr/>
          </p:nvGrpSpPr>
          <p:grpSpPr>
            <a:xfrm>
              <a:off x="4876374" y="-23750"/>
              <a:ext cx="4876366" cy="5143501"/>
              <a:chOff x="-1" y="-23750"/>
              <a:chExt cx="4876366" cy="5143501"/>
            </a:xfrm>
          </p:grpSpPr>
          <p:sp>
            <p:nvSpPr>
              <p:cNvPr id="821" name="Google Shape;821;p8"/>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77" name="Google Shape;877;p8"/>
          <p:cNvPicPr preferRelativeResize="0"/>
          <p:nvPr/>
        </p:nvPicPr>
        <p:blipFill>
          <a:blip r:embed="rId2">
            <a:alphaModFix/>
          </a:blip>
          <a:stretch>
            <a:fillRect/>
          </a:stretch>
        </p:blipFill>
        <p:spPr>
          <a:xfrm rot="5063372" flipH="1">
            <a:off x="168027" y="-261917"/>
            <a:ext cx="850124" cy="1518336"/>
          </a:xfrm>
          <a:prstGeom prst="rect">
            <a:avLst/>
          </a:prstGeom>
          <a:noFill/>
          <a:ln>
            <a:noFill/>
          </a:ln>
        </p:spPr>
      </p:pic>
      <p:sp>
        <p:nvSpPr>
          <p:cNvPr id="878" name="Google Shape;878;p8"/>
          <p:cNvSpPr/>
          <p:nvPr/>
        </p:nvSpPr>
        <p:spPr>
          <a:xfrm>
            <a:off x="4645275" y="286050"/>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3904488" y="6318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1008588" y="43878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1" name="Google Shape;881;p8"/>
          <p:cNvPicPr preferRelativeResize="0"/>
          <p:nvPr/>
        </p:nvPicPr>
        <p:blipFill>
          <a:blip r:embed="rId3">
            <a:alphaModFix/>
          </a:blip>
          <a:stretch>
            <a:fillRect/>
          </a:stretch>
        </p:blipFill>
        <p:spPr>
          <a:xfrm rot="1068805">
            <a:off x="7270971" y="-277061"/>
            <a:ext cx="1029711" cy="9836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82"/>
        <p:cNvGrpSpPr/>
        <p:nvPr/>
      </p:nvGrpSpPr>
      <p:grpSpPr>
        <a:xfrm>
          <a:off x="0" y="0"/>
          <a:ext cx="0" cy="0"/>
          <a:chOff x="0" y="0"/>
          <a:chExt cx="0" cy="0"/>
        </a:xfrm>
      </p:grpSpPr>
      <p:sp>
        <p:nvSpPr>
          <p:cNvPr id="883" name="Google Shape;883;p9"/>
          <p:cNvSpPr txBox="1">
            <a:spLocks noGrp="1"/>
          </p:cNvSpPr>
          <p:nvPr>
            <p:ph type="title"/>
          </p:nvPr>
        </p:nvSpPr>
        <p:spPr>
          <a:xfrm>
            <a:off x="4281200" y="1547394"/>
            <a:ext cx="4045200" cy="634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84" name="Google Shape;884;p9"/>
          <p:cNvSpPr txBox="1">
            <a:spLocks noGrp="1"/>
          </p:cNvSpPr>
          <p:nvPr>
            <p:ph type="subTitle" idx="1"/>
          </p:nvPr>
        </p:nvSpPr>
        <p:spPr>
          <a:xfrm>
            <a:off x="4281200" y="2361006"/>
            <a:ext cx="4045200" cy="1235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885" name="Google Shape;885;p9"/>
          <p:cNvGrpSpPr/>
          <p:nvPr/>
        </p:nvGrpSpPr>
        <p:grpSpPr>
          <a:xfrm>
            <a:off x="-202401" y="-23750"/>
            <a:ext cx="9752741" cy="5143501"/>
            <a:chOff x="-1" y="-23750"/>
            <a:chExt cx="9752741" cy="5143501"/>
          </a:xfrm>
        </p:grpSpPr>
        <p:grpSp>
          <p:nvGrpSpPr>
            <p:cNvPr id="886" name="Google Shape;886;p9"/>
            <p:cNvGrpSpPr/>
            <p:nvPr/>
          </p:nvGrpSpPr>
          <p:grpSpPr>
            <a:xfrm>
              <a:off x="-1" y="-23750"/>
              <a:ext cx="4876366" cy="5143501"/>
              <a:chOff x="-1" y="-23750"/>
              <a:chExt cx="4876366" cy="5143501"/>
            </a:xfrm>
          </p:grpSpPr>
          <p:sp>
            <p:nvSpPr>
              <p:cNvPr id="887" name="Google Shape;887;p9"/>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9"/>
            <p:cNvGrpSpPr/>
            <p:nvPr/>
          </p:nvGrpSpPr>
          <p:grpSpPr>
            <a:xfrm>
              <a:off x="4876374" y="-23750"/>
              <a:ext cx="4876366" cy="5143501"/>
              <a:chOff x="-1" y="-23750"/>
              <a:chExt cx="4876366" cy="5143501"/>
            </a:xfrm>
          </p:grpSpPr>
          <p:sp>
            <p:nvSpPr>
              <p:cNvPr id="946" name="Google Shape;946;p9"/>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9"/>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02" name="Google Shape;1002;p9"/>
          <p:cNvPicPr preferRelativeResize="0"/>
          <p:nvPr/>
        </p:nvPicPr>
        <p:blipFill>
          <a:blip r:embed="rId2">
            <a:alphaModFix/>
          </a:blip>
          <a:stretch>
            <a:fillRect/>
          </a:stretch>
        </p:blipFill>
        <p:spPr>
          <a:xfrm rot="1794242">
            <a:off x="2981657" y="3653381"/>
            <a:ext cx="1241050" cy="1732652"/>
          </a:xfrm>
          <a:prstGeom prst="rect">
            <a:avLst/>
          </a:prstGeom>
          <a:noFill/>
          <a:ln>
            <a:noFill/>
          </a:ln>
        </p:spPr>
      </p:pic>
      <p:sp>
        <p:nvSpPr>
          <p:cNvPr id="1003" name="Google Shape;1003;p9"/>
          <p:cNvSpPr/>
          <p:nvPr/>
        </p:nvSpPr>
        <p:spPr>
          <a:xfrm>
            <a:off x="6909388" y="459585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6179888" y="540475"/>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387288" y="4160138"/>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6" name="Google Shape;1006;p9"/>
          <p:cNvPicPr preferRelativeResize="0"/>
          <p:nvPr/>
        </p:nvPicPr>
        <p:blipFill>
          <a:blip r:embed="rId3">
            <a:alphaModFix/>
          </a:blip>
          <a:stretch>
            <a:fillRect/>
          </a:stretch>
        </p:blipFill>
        <p:spPr>
          <a:xfrm rot="295609" flipH="1">
            <a:off x="1194392" y="-166797"/>
            <a:ext cx="1029711" cy="9836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9"/>
        <p:cNvGrpSpPr/>
        <p:nvPr/>
      </p:nvGrpSpPr>
      <p:grpSpPr>
        <a:xfrm>
          <a:off x="0" y="0"/>
          <a:ext cx="0" cy="0"/>
          <a:chOff x="0" y="0"/>
          <a:chExt cx="0" cy="0"/>
        </a:xfrm>
      </p:grpSpPr>
      <p:sp>
        <p:nvSpPr>
          <p:cNvPr id="1010" name="Google Shape;1010;p11"/>
          <p:cNvSpPr txBox="1">
            <a:spLocks noGrp="1"/>
          </p:cNvSpPr>
          <p:nvPr>
            <p:ph type="title" hasCustomPrompt="1"/>
          </p:nvPr>
        </p:nvSpPr>
        <p:spPr>
          <a:xfrm>
            <a:off x="1740450" y="1539921"/>
            <a:ext cx="5663100" cy="1497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11" name="Google Shape;1011;p11"/>
          <p:cNvSpPr txBox="1">
            <a:spLocks noGrp="1"/>
          </p:cNvSpPr>
          <p:nvPr>
            <p:ph type="body" idx="1"/>
          </p:nvPr>
        </p:nvSpPr>
        <p:spPr>
          <a:xfrm>
            <a:off x="1740450" y="3560975"/>
            <a:ext cx="5663100" cy="2538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8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1012" name="Google Shape;1012;p11"/>
          <p:cNvGrpSpPr/>
          <p:nvPr/>
        </p:nvGrpSpPr>
        <p:grpSpPr>
          <a:xfrm>
            <a:off x="-202401" y="-23750"/>
            <a:ext cx="9752741" cy="5143501"/>
            <a:chOff x="-1" y="-23750"/>
            <a:chExt cx="9752741" cy="5143501"/>
          </a:xfrm>
        </p:grpSpPr>
        <p:grpSp>
          <p:nvGrpSpPr>
            <p:cNvPr id="1013" name="Google Shape;1013;p11"/>
            <p:cNvGrpSpPr/>
            <p:nvPr/>
          </p:nvGrpSpPr>
          <p:grpSpPr>
            <a:xfrm>
              <a:off x="-1" y="-23750"/>
              <a:ext cx="4876366" cy="5143501"/>
              <a:chOff x="-1" y="-23750"/>
              <a:chExt cx="4876366" cy="5143501"/>
            </a:xfrm>
          </p:grpSpPr>
          <p:sp>
            <p:nvSpPr>
              <p:cNvPr id="1014" name="Google Shape;1014;p11"/>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rot="5400000">
                <a:off x="1978007" y="586792"/>
                <a:ext cx="43757" cy="33954"/>
              </a:xfrm>
              <a:custGeom>
                <a:avLst/>
                <a:gdLst/>
                <a:ahLst/>
                <a:cxnLst/>
                <a:rect l="l" t="t" r="r" b="b"/>
                <a:pathLst>
                  <a:path w="1522" h="1181" extrusionOk="0">
                    <a:moveTo>
                      <a:pt x="761" y="0"/>
                    </a:moveTo>
                    <a:cubicBezTo>
                      <a:pt x="1" y="0"/>
                      <a:pt x="1" y="1180"/>
                      <a:pt x="761" y="1180"/>
                    </a:cubicBezTo>
                    <a:cubicBezTo>
                      <a:pt x="1521" y="1180"/>
                      <a:pt x="1521" y="0"/>
                      <a:pt x="76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rot="5400000">
                <a:off x="2072574" y="678082"/>
                <a:ext cx="57069" cy="55344"/>
              </a:xfrm>
              <a:custGeom>
                <a:avLst/>
                <a:gdLst/>
                <a:ahLst/>
                <a:cxnLst/>
                <a:rect l="l" t="t" r="r" b="b"/>
                <a:pathLst>
                  <a:path w="1985" h="1925" extrusionOk="0">
                    <a:moveTo>
                      <a:pt x="985" y="0"/>
                    </a:moveTo>
                    <a:cubicBezTo>
                      <a:pt x="979" y="0"/>
                      <a:pt x="972" y="0"/>
                      <a:pt x="966" y="0"/>
                    </a:cubicBezTo>
                    <a:lnTo>
                      <a:pt x="710" y="35"/>
                    </a:lnTo>
                    <a:lnTo>
                      <a:pt x="480" y="133"/>
                    </a:lnTo>
                    <a:cubicBezTo>
                      <a:pt x="373" y="193"/>
                      <a:pt x="278" y="278"/>
                      <a:pt x="212" y="379"/>
                    </a:cubicBezTo>
                    <a:cubicBezTo>
                      <a:pt x="152" y="439"/>
                      <a:pt x="111" y="511"/>
                      <a:pt x="89" y="593"/>
                    </a:cubicBezTo>
                    <a:cubicBezTo>
                      <a:pt x="29" y="707"/>
                      <a:pt x="0" y="833"/>
                      <a:pt x="7" y="963"/>
                    </a:cubicBezTo>
                    <a:lnTo>
                      <a:pt x="38" y="1218"/>
                    </a:lnTo>
                    <a:cubicBezTo>
                      <a:pt x="73" y="1294"/>
                      <a:pt x="105" y="1369"/>
                      <a:pt x="136" y="1448"/>
                    </a:cubicBezTo>
                    <a:cubicBezTo>
                      <a:pt x="193" y="1556"/>
                      <a:pt x="278" y="1650"/>
                      <a:pt x="385" y="1717"/>
                    </a:cubicBezTo>
                    <a:cubicBezTo>
                      <a:pt x="442" y="1776"/>
                      <a:pt x="515" y="1817"/>
                      <a:pt x="597" y="1840"/>
                    </a:cubicBezTo>
                    <a:cubicBezTo>
                      <a:pt x="705" y="1896"/>
                      <a:pt x="824" y="1925"/>
                      <a:pt x="946" y="1925"/>
                    </a:cubicBezTo>
                    <a:cubicBezTo>
                      <a:pt x="953" y="1925"/>
                      <a:pt x="959" y="1925"/>
                      <a:pt x="966" y="1925"/>
                    </a:cubicBezTo>
                    <a:lnTo>
                      <a:pt x="1221" y="1890"/>
                    </a:lnTo>
                    <a:lnTo>
                      <a:pt x="1452" y="1792"/>
                    </a:lnTo>
                    <a:cubicBezTo>
                      <a:pt x="1594" y="1710"/>
                      <a:pt x="1714" y="1590"/>
                      <a:pt x="1796" y="1448"/>
                    </a:cubicBezTo>
                    <a:lnTo>
                      <a:pt x="1827" y="1407"/>
                    </a:lnTo>
                    <a:cubicBezTo>
                      <a:pt x="1985" y="1133"/>
                      <a:pt x="1985" y="792"/>
                      <a:pt x="1827" y="521"/>
                    </a:cubicBezTo>
                    <a:lnTo>
                      <a:pt x="1796" y="477"/>
                    </a:lnTo>
                    <a:cubicBezTo>
                      <a:pt x="1739" y="369"/>
                      <a:pt x="1654" y="275"/>
                      <a:pt x="1549" y="209"/>
                    </a:cubicBezTo>
                    <a:cubicBezTo>
                      <a:pt x="1490" y="149"/>
                      <a:pt x="1417" y="108"/>
                      <a:pt x="1335" y="86"/>
                    </a:cubicBezTo>
                    <a:cubicBezTo>
                      <a:pt x="1227" y="29"/>
                      <a:pt x="1108"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11"/>
            <p:cNvGrpSpPr/>
            <p:nvPr/>
          </p:nvGrpSpPr>
          <p:grpSpPr>
            <a:xfrm>
              <a:off x="4876374" y="-23750"/>
              <a:ext cx="4876366" cy="5143501"/>
              <a:chOff x="-1" y="-23750"/>
              <a:chExt cx="4876366" cy="5143501"/>
            </a:xfrm>
          </p:grpSpPr>
          <p:sp>
            <p:nvSpPr>
              <p:cNvPr id="1073" name="Google Shape;1073;p11"/>
              <p:cNvSpPr/>
              <p:nvPr/>
            </p:nvSpPr>
            <p:spPr>
              <a:xfrm rot="5400000">
                <a:off x="3636524" y="1458728"/>
                <a:ext cx="24955" cy="19349"/>
              </a:xfrm>
              <a:custGeom>
                <a:avLst/>
                <a:gdLst/>
                <a:ahLst/>
                <a:cxnLst/>
                <a:rect l="l" t="t" r="r" b="b"/>
                <a:pathLst>
                  <a:path w="868" h="673" extrusionOk="0">
                    <a:moveTo>
                      <a:pt x="435" y="0"/>
                    </a:moveTo>
                    <a:cubicBezTo>
                      <a:pt x="3" y="0"/>
                      <a:pt x="0" y="672"/>
                      <a:pt x="435" y="672"/>
                    </a:cubicBezTo>
                    <a:cubicBezTo>
                      <a:pt x="868" y="672"/>
                      <a:pt x="868" y="0"/>
                      <a:pt x="43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rot="5400000">
                <a:off x="3475230" y="1540933"/>
                <a:ext cx="52267" cy="40595"/>
              </a:xfrm>
              <a:custGeom>
                <a:avLst/>
                <a:gdLst/>
                <a:ahLst/>
                <a:cxnLst/>
                <a:rect l="l" t="t" r="r" b="b"/>
                <a:pathLst>
                  <a:path w="1818" h="1412" extrusionOk="0">
                    <a:moveTo>
                      <a:pt x="909" y="1"/>
                    </a:moveTo>
                    <a:cubicBezTo>
                      <a:pt x="0" y="1"/>
                      <a:pt x="0" y="1411"/>
                      <a:pt x="909" y="1411"/>
                    </a:cubicBezTo>
                    <a:cubicBezTo>
                      <a:pt x="1817" y="1411"/>
                      <a:pt x="1817" y="1"/>
                      <a:pt x="90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rot="5400000">
                <a:off x="3614991" y="1653756"/>
                <a:ext cx="33695" cy="34126"/>
              </a:xfrm>
              <a:custGeom>
                <a:avLst/>
                <a:gdLst/>
                <a:ahLst/>
                <a:cxnLst/>
                <a:rect l="l" t="t" r="r" b="b"/>
                <a:pathLst>
                  <a:path w="1172" h="1187" extrusionOk="0">
                    <a:moveTo>
                      <a:pt x="607" y="0"/>
                    </a:moveTo>
                    <a:cubicBezTo>
                      <a:pt x="601" y="0"/>
                      <a:pt x="594" y="1"/>
                      <a:pt x="588" y="1"/>
                    </a:cubicBezTo>
                    <a:lnTo>
                      <a:pt x="433" y="23"/>
                    </a:lnTo>
                    <a:lnTo>
                      <a:pt x="294" y="80"/>
                    </a:lnTo>
                    <a:cubicBezTo>
                      <a:pt x="228" y="114"/>
                      <a:pt x="171" y="168"/>
                      <a:pt x="130" y="231"/>
                    </a:cubicBezTo>
                    <a:cubicBezTo>
                      <a:pt x="96" y="266"/>
                      <a:pt x="70" y="310"/>
                      <a:pt x="55" y="357"/>
                    </a:cubicBezTo>
                    <a:cubicBezTo>
                      <a:pt x="20" y="427"/>
                      <a:pt x="1" y="506"/>
                      <a:pt x="4" y="581"/>
                    </a:cubicBezTo>
                    <a:cubicBezTo>
                      <a:pt x="14" y="635"/>
                      <a:pt x="20" y="685"/>
                      <a:pt x="26" y="736"/>
                    </a:cubicBezTo>
                    <a:cubicBezTo>
                      <a:pt x="45" y="783"/>
                      <a:pt x="67" y="831"/>
                      <a:pt x="86" y="875"/>
                    </a:cubicBezTo>
                    <a:cubicBezTo>
                      <a:pt x="137" y="963"/>
                      <a:pt x="209" y="1036"/>
                      <a:pt x="294" y="1086"/>
                    </a:cubicBezTo>
                    <a:lnTo>
                      <a:pt x="339" y="1118"/>
                    </a:lnTo>
                    <a:cubicBezTo>
                      <a:pt x="416" y="1163"/>
                      <a:pt x="502" y="1186"/>
                      <a:pt x="587" y="1186"/>
                    </a:cubicBezTo>
                    <a:cubicBezTo>
                      <a:pt x="673" y="1186"/>
                      <a:pt x="758" y="1163"/>
                      <a:pt x="834" y="1118"/>
                    </a:cubicBezTo>
                    <a:lnTo>
                      <a:pt x="881" y="1086"/>
                    </a:lnTo>
                    <a:cubicBezTo>
                      <a:pt x="947" y="1048"/>
                      <a:pt x="1004" y="998"/>
                      <a:pt x="1045" y="935"/>
                    </a:cubicBezTo>
                    <a:cubicBezTo>
                      <a:pt x="1080" y="900"/>
                      <a:pt x="1105" y="856"/>
                      <a:pt x="1118" y="805"/>
                    </a:cubicBezTo>
                    <a:cubicBezTo>
                      <a:pt x="1156" y="739"/>
                      <a:pt x="1171" y="660"/>
                      <a:pt x="1168" y="581"/>
                    </a:cubicBezTo>
                    <a:cubicBezTo>
                      <a:pt x="1162" y="531"/>
                      <a:pt x="1156" y="480"/>
                      <a:pt x="1149" y="427"/>
                    </a:cubicBezTo>
                    <a:cubicBezTo>
                      <a:pt x="1130" y="383"/>
                      <a:pt x="1108" y="335"/>
                      <a:pt x="1089" y="288"/>
                    </a:cubicBezTo>
                    <a:cubicBezTo>
                      <a:pt x="1055" y="222"/>
                      <a:pt x="1004" y="168"/>
                      <a:pt x="941" y="127"/>
                    </a:cubicBezTo>
                    <a:cubicBezTo>
                      <a:pt x="903" y="89"/>
                      <a:pt x="859" y="64"/>
                      <a:pt x="812" y="51"/>
                    </a:cubicBezTo>
                    <a:cubicBezTo>
                      <a:pt x="748" y="17"/>
                      <a:pt x="679" y="0"/>
                      <a:pt x="60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rot="5400000">
                <a:off x="2908157" y="4464648"/>
                <a:ext cx="39215" cy="30504"/>
              </a:xfrm>
              <a:custGeom>
                <a:avLst/>
                <a:gdLst/>
                <a:ahLst/>
                <a:cxnLst/>
                <a:rect l="l" t="t" r="r" b="b"/>
                <a:pathLst>
                  <a:path w="1364" h="1061" extrusionOk="0">
                    <a:moveTo>
                      <a:pt x="682" y="0"/>
                    </a:moveTo>
                    <a:cubicBezTo>
                      <a:pt x="1" y="0"/>
                      <a:pt x="1" y="1060"/>
                      <a:pt x="682" y="1060"/>
                    </a:cubicBezTo>
                    <a:cubicBezTo>
                      <a:pt x="1364" y="1060"/>
                      <a:pt x="1364" y="0"/>
                      <a:pt x="682"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rot="5400000">
                <a:off x="2781722" y="4447831"/>
                <a:ext cx="39186" cy="30417"/>
              </a:xfrm>
              <a:custGeom>
                <a:avLst/>
                <a:gdLst/>
                <a:ahLst/>
                <a:cxnLst/>
                <a:rect l="l" t="t" r="r" b="b"/>
                <a:pathLst>
                  <a:path w="1363" h="1058" extrusionOk="0">
                    <a:moveTo>
                      <a:pt x="682" y="1"/>
                    </a:moveTo>
                    <a:cubicBezTo>
                      <a:pt x="0" y="1"/>
                      <a:pt x="0" y="1058"/>
                      <a:pt x="682" y="1058"/>
                    </a:cubicBezTo>
                    <a:cubicBezTo>
                      <a:pt x="1363" y="1058"/>
                      <a:pt x="1363" y="1"/>
                      <a:pt x="68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rot="5400000">
                <a:off x="2810441" y="4225635"/>
                <a:ext cx="57529" cy="44563"/>
              </a:xfrm>
              <a:custGeom>
                <a:avLst/>
                <a:gdLst/>
                <a:ahLst/>
                <a:cxnLst/>
                <a:rect l="l" t="t" r="r" b="b"/>
                <a:pathLst>
                  <a:path w="2001" h="1550" extrusionOk="0">
                    <a:moveTo>
                      <a:pt x="1000" y="0"/>
                    </a:moveTo>
                    <a:cubicBezTo>
                      <a:pt x="4" y="0"/>
                      <a:pt x="0" y="1549"/>
                      <a:pt x="1000" y="1549"/>
                    </a:cubicBezTo>
                    <a:cubicBezTo>
                      <a:pt x="2001" y="1549"/>
                      <a:pt x="2001" y="0"/>
                      <a:pt x="100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rot="5400000">
                <a:off x="1061442" y="4885969"/>
                <a:ext cx="29497" cy="22885"/>
              </a:xfrm>
              <a:custGeom>
                <a:avLst/>
                <a:gdLst/>
                <a:ahLst/>
                <a:cxnLst/>
                <a:rect l="l" t="t" r="r" b="b"/>
                <a:pathLst>
                  <a:path w="1026" h="796" extrusionOk="0">
                    <a:moveTo>
                      <a:pt x="515" y="1"/>
                    </a:moveTo>
                    <a:cubicBezTo>
                      <a:pt x="4" y="1"/>
                      <a:pt x="0" y="796"/>
                      <a:pt x="515" y="796"/>
                    </a:cubicBezTo>
                    <a:cubicBezTo>
                      <a:pt x="1026" y="796"/>
                      <a:pt x="1026" y="1"/>
                      <a:pt x="51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rot="5400000">
                <a:off x="1158798" y="4793500"/>
                <a:ext cx="28779" cy="22252"/>
              </a:xfrm>
              <a:custGeom>
                <a:avLst/>
                <a:gdLst/>
                <a:ahLst/>
                <a:cxnLst/>
                <a:rect l="l" t="t" r="r" b="b"/>
                <a:pathLst>
                  <a:path w="1001" h="774" extrusionOk="0">
                    <a:moveTo>
                      <a:pt x="502" y="1"/>
                    </a:moveTo>
                    <a:cubicBezTo>
                      <a:pt x="4" y="1"/>
                      <a:pt x="1" y="774"/>
                      <a:pt x="502" y="774"/>
                    </a:cubicBezTo>
                    <a:cubicBezTo>
                      <a:pt x="1001" y="774"/>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rot="5400000">
                <a:off x="1168758" y="4979803"/>
                <a:ext cx="59455" cy="46173"/>
              </a:xfrm>
              <a:custGeom>
                <a:avLst/>
                <a:gdLst/>
                <a:ahLst/>
                <a:cxnLst/>
                <a:rect l="l" t="t" r="r" b="b"/>
                <a:pathLst>
                  <a:path w="2068" h="1606" extrusionOk="0">
                    <a:moveTo>
                      <a:pt x="1036" y="0"/>
                    </a:moveTo>
                    <a:cubicBezTo>
                      <a:pt x="1" y="0"/>
                      <a:pt x="1" y="1606"/>
                      <a:pt x="1036" y="1606"/>
                    </a:cubicBezTo>
                    <a:cubicBezTo>
                      <a:pt x="2067" y="1606"/>
                      <a:pt x="2067" y="0"/>
                      <a:pt x="1036"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rot="5400000">
                <a:off x="1903608" y="716964"/>
                <a:ext cx="21275" cy="26651"/>
              </a:xfrm>
              <a:custGeom>
                <a:avLst/>
                <a:gdLst/>
                <a:ahLst/>
                <a:cxnLst/>
                <a:rect l="l" t="t" r="r" b="b"/>
                <a:pathLst>
                  <a:path w="740" h="927" extrusionOk="0">
                    <a:moveTo>
                      <a:pt x="368" y="0"/>
                    </a:moveTo>
                    <a:cubicBezTo>
                      <a:pt x="256" y="0"/>
                      <a:pt x="143" y="52"/>
                      <a:pt x="92" y="156"/>
                    </a:cubicBezTo>
                    <a:cubicBezTo>
                      <a:pt x="67" y="213"/>
                      <a:pt x="48" y="276"/>
                      <a:pt x="39" y="339"/>
                    </a:cubicBezTo>
                    <a:lnTo>
                      <a:pt x="20" y="469"/>
                    </a:lnTo>
                    <a:cubicBezTo>
                      <a:pt x="1" y="595"/>
                      <a:pt x="10" y="727"/>
                      <a:pt x="111" y="822"/>
                    </a:cubicBezTo>
                    <a:cubicBezTo>
                      <a:pt x="181" y="888"/>
                      <a:pt x="272" y="923"/>
                      <a:pt x="370" y="926"/>
                    </a:cubicBezTo>
                    <a:cubicBezTo>
                      <a:pt x="465" y="926"/>
                      <a:pt x="556" y="888"/>
                      <a:pt x="626" y="822"/>
                    </a:cubicBezTo>
                    <a:cubicBezTo>
                      <a:pt x="726" y="721"/>
                      <a:pt x="739" y="601"/>
                      <a:pt x="717" y="469"/>
                    </a:cubicBezTo>
                    <a:lnTo>
                      <a:pt x="698" y="339"/>
                    </a:lnTo>
                    <a:cubicBezTo>
                      <a:pt x="692" y="276"/>
                      <a:pt x="673" y="213"/>
                      <a:pt x="644" y="156"/>
                    </a:cubicBezTo>
                    <a:cubicBezTo>
                      <a:pt x="594" y="52"/>
                      <a:pt x="481" y="0"/>
                      <a:pt x="368"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rot="5400000">
                <a:off x="1119527" y="1191455"/>
                <a:ext cx="39848" cy="30964"/>
              </a:xfrm>
              <a:custGeom>
                <a:avLst/>
                <a:gdLst/>
                <a:ahLst/>
                <a:cxnLst/>
                <a:rect l="l" t="t" r="r" b="b"/>
                <a:pathLst>
                  <a:path w="1386" h="1077" extrusionOk="0">
                    <a:moveTo>
                      <a:pt x="691" y="1"/>
                    </a:moveTo>
                    <a:cubicBezTo>
                      <a:pt x="0" y="1"/>
                      <a:pt x="0" y="1077"/>
                      <a:pt x="691" y="1077"/>
                    </a:cubicBezTo>
                    <a:cubicBezTo>
                      <a:pt x="1385" y="1077"/>
                      <a:pt x="1385" y="1"/>
                      <a:pt x="6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rot="5400000">
                <a:off x="1290796" y="1306405"/>
                <a:ext cx="26249" cy="20326"/>
              </a:xfrm>
              <a:custGeom>
                <a:avLst/>
                <a:gdLst/>
                <a:ahLst/>
                <a:cxnLst/>
                <a:rect l="l" t="t" r="r" b="b"/>
                <a:pathLst>
                  <a:path w="913" h="707" extrusionOk="0">
                    <a:moveTo>
                      <a:pt x="455" y="0"/>
                    </a:moveTo>
                    <a:cubicBezTo>
                      <a:pt x="1" y="0"/>
                      <a:pt x="1" y="707"/>
                      <a:pt x="455" y="707"/>
                    </a:cubicBezTo>
                    <a:cubicBezTo>
                      <a:pt x="909" y="707"/>
                      <a:pt x="913"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rot="5400000">
                <a:off x="1169578" y="1373949"/>
                <a:ext cx="27514" cy="28750"/>
              </a:xfrm>
              <a:custGeom>
                <a:avLst/>
                <a:gdLst/>
                <a:ahLst/>
                <a:cxnLst/>
                <a:rect l="l" t="t" r="r" b="b"/>
                <a:pathLst>
                  <a:path w="957" h="1000" extrusionOk="0">
                    <a:moveTo>
                      <a:pt x="476" y="1"/>
                    </a:moveTo>
                    <a:cubicBezTo>
                      <a:pt x="315" y="1"/>
                      <a:pt x="159" y="84"/>
                      <a:pt x="73" y="233"/>
                    </a:cubicBezTo>
                    <a:cubicBezTo>
                      <a:pt x="60" y="252"/>
                      <a:pt x="48" y="274"/>
                      <a:pt x="44" y="296"/>
                    </a:cubicBezTo>
                    <a:cubicBezTo>
                      <a:pt x="13" y="353"/>
                      <a:pt x="0" y="416"/>
                      <a:pt x="3" y="479"/>
                    </a:cubicBezTo>
                    <a:cubicBezTo>
                      <a:pt x="7" y="568"/>
                      <a:pt x="32" y="653"/>
                      <a:pt x="73" y="729"/>
                    </a:cubicBezTo>
                    <a:lnTo>
                      <a:pt x="98" y="782"/>
                    </a:lnTo>
                    <a:cubicBezTo>
                      <a:pt x="183" y="927"/>
                      <a:pt x="331" y="1000"/>
                      <a:pt x="478" y="1000"/>
                    </a:cubicBezTo>
                    <a:cubicBezTo>
                      <a:pt x="626" y="1000"/>
                      <a:pt x="773" y="927"/>
                      <a:pt x="858" y="782"/>
                    </a:cubicBezTo>
                    <a:cubicBezTo>
                      <a:pt x="868" y="763"/>
                      <a:pt x="874" y="748"/>
                      <a:pt x="884" y="729"/>
                    </a:cubicBezTo>
                    <a:cubicBezTo>
                      <a:pt x="921" y="643"/>
                      <a:pt x="956" y="577"/>
                      <a:pt x="953" y="479"/>
                    </a:cubicBezTo>
                    <a:lnTo>
                      <a:pt x="934" y="353"/>
                    </a:lnTo>
                    <a:cubicBezTo>
                      <a:pt x="925" y="312"/>
                      <a:pt x="906" y="271"/>
                      <a:pt x="880" y="233"/>
                    </a:cubicBezTo>
                    <a:cubicBezTo>
                      <a:pt x="839" y="164"/>
                      <a:pt x="783" y="107"/>
                      <a:pt x="713" y="66"/>
                    </a:cubicBezTo>
                    <a:cubicBezTo>
                      <a:pt x="638" y="22"/>
                      <a:pt x="556"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rot="5400000">
                <a:off x="2344505" y="1231774"/>
                <a:ext cx="36225" cy="32488"/>
              </a:xfrm>
              <a:custGeom>
                <a:avLst/>
                <a:gdLst/>
                <a:ahLst/>
                <a:cxnLst/>
                <a:rect l="l" t="t" r="r" b="b"/>
                <a:pathLst>
                  <a:path w="1260" h="1130" extrusionOk="0">
                    <a:moveTo>
                      <a:pt x="568" y="1"/>
                    </a:moveTo>
                    <a:cubicBezTo>
                      <a:pt x="420" y="1"/>
                      <a:pt x="274" y="59"/>
                      <a:pt x="168" y="166"/>
                    </a:cubicBezTo>
                    <a:cubicBezTo>
                      <a:pt x="64" y="273"/>
                      <a:pt x="4" y="415"/>
                      <a:pt x="0" y="566"/>
                    </a:cubicBezTo>
                    <a:cubicBezTo>
                      <a:pt x="7" y="715"/>
                      <a:pt x="67" y="854"/>
                      <a:pt x="168" y="964"/>
                    </a:cubicBezTo>
                    <a:cubicBezTo>
                      <a:pt x="273" y="1072"/>
                      <a:pt x="418" y="1129"/>
                      <a:pt x="565" y="1129"/>
                    </a:cubicBezTo>
                    <a:cubicBezTo>
                      <a:pt x="616" y="1129"/>
                      <a:pt x="667" y="1123"/>
                      <a:pt x="717" y="1109"/>
                    </a:cubicBezTo>
                    <a:cubicBezTo>
                      <a:pt x="789" y="1078"/>
                      <a:pt x="859" y="1049"/>
                      <a:pt x="931" y="1014"/>
                    </a:cubicBezTo>
                    <a:cubicBezTo>
                      <a:pt x="1177" y="869"/>
                      <a:pt x="1259" y="551"/>
                      <a:pt x="1117" y="305"/>
                    </a:cubicBezTo>
                    <a:lnTo>
                      <a:pt x="1117" y="301"/>
                    </a:lnTo>
                    <a:cubicBezTo>
                      <a:pt x="1070" y="226"/>
                      <a:pt x="1007" y="163"/>
                      <a:pt x="931" y="115"/>
                    </a:cubicBezTo>
                    <a:cubicBezTo>
                      <a:pt x="859" y="84"/>
                      <a:pt x="789" y="52"/>
                      <a:pt x="717" y="21"/>
                    </a:cubicBezTo>
                    <a:cubicBezTo>
                      <a:pt x="668" y="7"/>
                      <a:pt x="618" y="1"/>
                      <a:pt x="56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rot="5400000">
                <a:off x="2537406" y="941215"/>
                <a:ext cx="21534" cy="16819"/>
              </a:xfrm>
              <a:custGeom>
                <a:avLst/>
                <a:gdLst/>
                <a:ahLst/>
                <a:cxnLst/>
                <a:rect l="l" t="t" r="r" b="b"/>
                <a:pathLst>
                  <a:path w="749" h="585" extrusionOk="0">
                    <a:moveTo>
                      <a:pt x="373" y="0"/>
                    </a:moveTo>
                    <a:cubicBezTo>
                      <a:pt x="1" y="0"/>
                      <a:pt x="1" y="584"/>
                      <a:pt x="373" y="584"/>
                    </a:cubicBezTo>
                    <a:cubicBezTo>
                      <a:pt x="749" y="584"/>
                      <a:pt x="749" y="0"/>
                      <a:pt x="3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rot="5400000">
                <a:off x="222021" y="1700227"/>
                <a:ext cx="32775" cy="34040"/>
              </a:xfrm>
              <a:custGeom>
                <a:avLst/>
                <a:gdLst/>
                <a:ahLst/>
                <a:cxnLst/>
                <a:rect l="l" t="t" r="r" b="b"/>
                <a:pathLst>
                  <a:path w="1140" h="1184" extrusionOk="0">
                    <a:moveTo>
                      <a:pt x="572" y="1"/>
                    </a:moveTo>
                    <a:cubicBezTo>
                      <a:pt x="424" y="1"/>
                      <a:pt x="310" y="79"/>
                      <a:pt x="228" y="199"/>
                    </a:cubicBezTo>
                    <a:lnTo>
                      <a:pt x="105" y="376"/>
                    </a:lnTo>
                    <a:cubicBezTo>
                      <a:pt x="1" y="531"/>
                      <a:pt x="14" y="761"/>
                      <a:pt x="105" y="919"/>
                    </a:cubicBezTo>
                    <a:cubicBezTo>
                      <a:pt x="209" y="1095"/>
                      <a:pt x="390" y="1184"/>
                      <a:pt x="570" y="1184"/>
                    </a:cubicBezTo>
                    <a:cubicBezTo>
                      <a:pt x="751" y="1184"/>
                      <a:pt x="932" y="1095"/>
                      <a:pt x="1036" y="919"/>
                    </a:cubicBezTo>
                    <a:cubicBezTo>
                      <a:pt x="1127" y="761"/>
                      <a:pt x="1140" y="531"/>
                      <a:pt x="1036" y="376"/>
                    </a:cubicBezTo>
                    <a:lnTo>
                      <a:pt x="913" y="199"/>
                    </a:lnTo>
                    <a:cubicBezTo>
                      <a:pt x="834" y="79"/>
                      <a:pt x="717" y="1"/>
                      <a:pt x="57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rot="5400000">
                <a:off x="379203" y="1803621"/>
                <a:ext cx="27399" cy="21275"/>
              </a:xfrm>
              <a:custGeom>
                <a:avLst/>
                <a:gdLst/>
                <a:ahLst/>
                <a:cxnLst/>
                <a:rect l="l" t="t" r="r" b="b"/>
                <a:pathLst>
                  <a:path w="953" h="740" extrusionOk="0">
                    <a:moveTo>
                      <a:pt x="476" y="1"/>
                    </a:moveTo>
                    <a:cubicBezTo>
                      <a:pt x="0" y="1"/>
                      <a:pt x="0" y="739"/>
                      <a:pt x="476" y="739"/>
                    </a:cubicBezTo>
                    <a:cubicBezTo>
                      <a:pt x="953" y="739"/>
                      <a:pt x="953" y="1"/>
                      <a:pt x="47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rot="5400000">
                <a:off x="37686" y="1863431"/>
                <a:ext cx="52814" cy="52756"/>
              </a:xfrm>
              <a:custGeom>
                <a:avLst/>
                <a:gdLst/>
                <a:ahLst/>
                <a:cxnLst/>
                <a:rect l="l" t="t" r="r" b="b"/>
                <a:pathLst>
                  <a:path w="1837" h="1835" extrusionOk="0">
                    <a:moveTo>
                      <a:pt x="955" y="1"/>
                    </a:moveTo>
                    <a:cubicBezTo>
                      <a:pt x="949" y="1"/>
                      <a:pt x="943" y="1"/>
                      <a:pt x="937" y="1"/>
                    </a:cubicBezTo>
                    <a:cubicBezTo>
                      <a:pt x="890" y="1"/>
                      <a:pt x="843" y="7"/>
                      <a:pt x="795" y="17"/>
                    </a:cubicBezTo>
                    <a:cubicBezTo>
                      <a:pt x="675" y="23"/>
                      <a:pt x="559" y="58"/>
                      <a:pt x="455" y="124"/>
                    </a:cubicBezTo>
                    <a:lnTo>
                      <a:pt x="268" y="269"/>
                    </a:lnTo>
                    <a:cubicBezTo>
                      <a:pt x="107" y="446"/>
                      <a:pt x="13" y="676"/>
                      <a:pt x="0" y="916"/>
                    </a:cubicBezTo>
                    <a:cubicBezTo>
                      <a:pt x="13" y="1152"/>
                      <a:pt x="89" y="1399"/>
                      <a:pt x="268" y="1566"/>
                    </a:cubicBezTo>
                    <a:cubicBezTo>
                      <a:pt x="331" y="1613"/>
                      <a:pt x="395" y="1660"/>
                      <a:pt x="455" y="1708"/>
                    </a:cubicBezTo>
                    <a:cubicBezTo>
                      <a:pt x="559" y="1774"/>
                      <a:pt x="675" y="1812"/>
                      <a:pt x="795" y="1818"/>
                    </a:cubicBezTo>
                    <a:cubicBezTo>
                      <a:pt x="847" y="1829"/>
                      <a:pt x="900" y="1834"/>
                      <a:pt x="953" y="1834"/>
                    </a:cubicBezTo>
                    <a:cubicBezTo>
                      <a:pt x="1024" y="1834"/>
                      <a:pt x="1094" y="1824"/>
                      <a:pt x="1161" y="1802"/>
                    </a:cubicBezTo>
                    <a:lnTo>
                      <a:pt x="1382" y="1708"/>
                    </a:lnTo>
                    <a:cubicBezTo>
                      <a:pt x="1581" y="1581"/>
                      <a:pt x="1729" y="1386"/>
                      <a:pt x="1802" y="1162"/>
                    </a:cubicBezTo>
                    <a:cubicBezTo>
                      <a:pt x="1814" y="1080"/>
                      <a:pt x="1824" y="998"/>
                      <a:pt x="1833" y="916"/>
                    </a:cubicBezTo>
                    <a:cubicBezTo>
                      <a:pt x="1836" y="755"/>
                      <a:pt x="1792" y="594"/>
                      <a:pt x="1710" y="455"/>
                    </a:cubicBezTo>
                    <a:cubicBezTo>
                      <a:pt x="1653" y="370"/>
                      <a:pt x="1593" y="291"/>
                      <a:pt x="1527" y="212"/>
                    </a:cubicBezTo>
                    <a:cubicBezTo>
                      <a:pt x="1380" y="56"/>
                      <a:pt x="1164" y="1"/>
                      <a:pt x="9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rot="5400000">
                <a:off x="365490" y="3385495"/>
                <a:ext cx="37950" cy="29411"/>
              </a:xfrm>
              <a:custGeom>
                <a:avLst/>
                <a:gdLst/>
                <a:ahLst/>
                <a:cxnLst/>
                <a:rect l="l" t="t" r="r" b="b"/>
                <a:pathLst>
                  <a:path w="1320" h="1023" extrusionOk="0">
                    <a:moveTo>
                      <a:pt x="657" y="0"/>
                    </a:moveTo>
                    <a:cubicBezTo>
                      <a:pt x="1" y="0"/>
                      <a:pt x="1" y="1022"/>
                      <a:pt x="657" y="1022"/>
                    </a:cubicBezTo>
                    <a:cubicBezTo>
                      <a:pt x="1316" y="1022"/>
                      <a:pt x="1320" y="0"/>
                      <a:pt x="65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rot="5400000">
                <a:off x="474231" y="3275748"/>
                <a:ext cx="22885" cy="19263"/>
              </a:xfrm>
              <a:custGeom>
                <a:avLst/>
                <a:gdLst/>
                <a:ahLst/>
                <a:cxnLst/>
                <a:rect l="l" t="t" r="r" b="b"/>
                <a:pathLst>
                  <a:path w="796" h="670" extrusionOk="0">
                    <a:moveTo>
                      <a:pt x="430" y="1"/>
                    </a:moveTo>
                    <a:cubicBezTo>
                      <a:pt x="400" y="1"/>
                      <a:pt x="370" y="5"/>
                      <a:pt x="342" y="13"/>
                    </a:cubicBezTo>
                    <a:lnTo>
                      <a:pt x="206" y="63"/>
                    </a:lnTo>
                    <a:lnTo>
                      <a:pt x="140" y="92"/>
                    </a:lnTo>
                    <a:cubicBezTo>
                      <a:pt x="108" y="108"/>
                      <a:pt x="80" y="133"/>
                      <a:pt x="61" y="164"/>
                    </a:cubicBezTo>
                    <a:cubicBezTo>
                      <a:pt x="20" y="212"/>
                      <a:pt x="1" y="272"/>
                      <a:pt x="1" y="335"/>
                    </a:cubicBezTo>
                    <a:cubicBezTo>
                      <a:pt x="1" y="385"/>
                      <a:pt x="17" y="432"/>
                      <a:pt x="39" y="477"/>
                    </a:cubicBezTo>
                    <a:cubicBezTo>
                      <a:pt x="77" y="540"/>
                      <a:pt x="136" y="587"/>
                      <a:pt x="209" y="606"/>
                    </a:cubicBezTo>
                    <a:lnTo>
                      <a:pt x="342" y="660"/>
                    </a:lnTo>
                    <a:cubicBezTo>
                      <a:pt x="370" y="666"/>
                      <a:pt x="400" y="669"/>
                      <a:pt x="430" y="669"/>
                    </a:cubicBezTo>
                    <a:cubicBezTo>
                      <a:pt x="460" y="669"/>
                      <a:pt x="490" y="666"/>
                      <a:pt x="518" y="660"/>
                    </a:cubicBezTo>
                    <a:cubicBezTo>
                      <a:pt x="575" y="644"/>
                      <a:pt x="625" y="612"/>
                      <a:pt x="666" y="571"/>
                    </a:cubicBezTo>
                    <a:cubicBezTo>
                      <a:pt x="796" y="442"/>
                      <a:pt x="796" y="231"/>
                      <a:pt x="666" y="98"/>
                    </a:cubicBezTo>
                    <a:cubicBezTo>
                      <a:pt x="603" y="35"/>
                      <a:pt x="517" y="1"/>
                      <a:pt x="43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rot="5400000">
                <a:off x="634486" y="3430860"/>
                <a:ext cx="56724" cy="56695"/>
              </a:xfrm>
              <a:custGeom>
                <a:avLst/>
                <a:gdLst/>
                <a:ahLst/>
                <a:cxnLst/>
                <a:rect l="l" t="t" r="r" b="b"/>
                <a:pathLst>
                  <a:path w="1973" h="1972" extrusionOk="0">
                    <a:moveTo>
                      <a:pt x="985" y="0"/>
                    </a:moveTo>
                    <a:cubicBezTo>
                      <a:pt x="448" y="16"/>
                      <a:pt x="16" y="448"/>
                      <a:pt x="0" y="987"/>
                    </a:cubicBezTo>
                    <a:lnTo>
                      <a:pt x="35" y="1249"/>
                    </a:lnTo>
                    <a:cubicBezTo>
                      <a:pt x="83" y="1413"/>
                      <a:pt x="168" y="1562"/>
                      <a:pt x="291" y="1681"/>
                    </a:cubicBezTo>
                    <a:lnTo>
                      <a:pt x="489" y="1836"/>
                    </a:lnTo>
                    <a:cubicBezTo>
                      <a:pt x="641" y="1924"/>
                      <a:pt x="811" y="1972"/>
                      <a:pt x="988" y="1972"/>
                    </a:cubicBezTo>
                    <a:cubicBezTo>
                      <a:pt x="1527" y="1956"/>
                      <a:pt x="1960" y="1524"/>
                      <a:pt x="1972" y="987"/>
                    </a:cubicBezTo>
                    <a:lnTo>
                      <a:pt x="1937" y="722"/>
                    </a:lnTo>
                    <a:cubicBezTo>
                      <a:pt x="1893" y="558"/>
                      <a:pt x="1805" y="410"/>
                      <a:pt x="1685" y="290"/>
                    </a:cubicBezTo>
                    <a:lnTo>
                      <a:pt x="1483" y="136"/>
                    </a:lnTo>
                    <a:cubicBezTo>
                      <a:pt x="1332" y="47"/>
                      <a:pt x="1161" y="0"/>
                      <a:pt x="98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rot="5400000">
                <a:off x="439502" y="4315085"/>
                <a:ext cx="33321" cy="25904"/>
              </a:xfrm>
              <a:custGeom>
                <a:avLst/>
                <a:gdLst/>
                <a:ahLst/>
                <a:cxnLst/>
                <a:rect l="l" t="t" r="r" b="b"/>
                <a:pathLst>
                  <a:path w="1159" h="901" extrusionOk="0">
                    <a:moveTo>
                      <a:pt x="581" y="1"/>
                    </a:moveTo>
                    <a:cubicBezTo>
                      <a:pt x="1" y="1"/>
                      <a:pt x="1" y="900"/>
                      <a:pt x="581" y="900"/>
                    </a:cubicBezTo>
                    <a:cubicBezTo>
                      <a:pt x="1159" y="900"/>
                      <a:pt x="1159" y="1"/>
                      <a:pt x="58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rot="5400000">
                <a:off x="493693" y="4145010"/>
                <a:ext cx="26163" cy="20240"/>
              </a:xfrm>
              <a:custGeom>
                <a:avLst/>
                <a:gdLst/>
                <a:ahLst/>
                <a:cxnLst/>
                <a:rect l="l" t="t" r="r" b="b"/>
                <a:pathLst>
                  <a:path w="910" h="704" extrusionOk="0">
                    <a:moveTo>
                      <a:pt x="455" y="0"/>
                    </a:moveTo>
                    <a:cubicBezTo>
                      <a:pt x="1" y="0"/>
                      <a:pt x="1" y="704"/>
                      <a:pt x="455" y="704"/>
                    </a:cubicBezTo>
                    <a:cubicBezTo>
                      <a:pt x="909" y="704"/>
                      <a:pt x="909" y="0"/>
                      <a:pt x="45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rot="5400000">
                <a:off x="1447229" y="4128322"/>
                <a:ext cx="25530" cy="19809"/>
              </a:xfrm>
              <a:custGeom>
                <a:avLst/>
                <a:gdLst/>
                <a:ahLst/>
                <a:cxnLst/>
                <a:rect l="l" t="t" r="r" b="b"/>
                <a:pathLst>
                  <a:path w="888" h="689" extrusionOk="0">
                    <a:moveTo>
                      <a:pt x="445" y="0"/>
                    </a:moveTo>
                    <a:cubicBezTo>
                      <a:pt x="4" y="0"/>
                      <a:pt x="1" y="688"/>
                      <a:pt x="445" y="688"/>
                    </a:cubicBezTo>
                    <a:cubicBezTo>
                      <a:pt x="887" y="688"/>
                      <a:pt x="887" y="0"/>
                      <a:pt x="44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rot="5400000">
                <a:off x="1489144" y="3977939"/>
                <a:ext cx="23690" cy="25271"/>
              </a:xfrm>
              <a:custGeom>
                <a:avLst/>
                <a:gdLst/>
                <a:ahLst/>
                <a:cxnLst/>
                <a:rect l="l" t="t" r="r" b="b"/>
                <a:pathLst>
                  <a:path w="824" h="879" extrusionOk="0">
                    <a:moveTo>
                      <a:pt x="414" y="1"/>
                    </a:moveTo>
                    <a:cubicBezTo>
                      <a:pt x="281" y="1"/>
                      <a:pt x="149" y="67"/>
                      <a:pt x="73" y="200"/>
                    </a:cubicBezTo>
                    <a:cubicBezTo>
                      <a:pt x="0" y="323"/>
                      <a:pt x="0" y="474"/>
                      <a:pt x="73" y="597"/>
                    </a:cubicBezTo>
                    <a:lnTo>
                      <a:pt x="126" y="714"/>
                    </a:lnTo>
                    <a:cubicBezTo>
                      <a:pt x="155" y="761"/>
                      <a:pt x="196" y="802"/>
                      <a:pt x="243" y="834"/>
                    </a:cubicBezTo>
                    <a:cubicBezTo>
                      <a:pt x="295" y="864"/>
                      <a:pt x="354" y="879"/>
                      <a:pt x="412" y="879"/>
                    </a:cubicBezTo>
                    <a:cubicBezTo>
                      <a:pt x="470" y="879"/>
                      <a:pt x="529" y="864"/>
                      <a:pt x="581" y="834"/>
                    </a:cubicBezTo>
                    <a:cubicBezTo>
                      <a:pt x="631" y="802"/>
                      <a:pt x="669" y="761"/>
                      <a:pt x="701" y="714"/>
                    </a:cubicBezTo>
                    <a:lnTo>
                      <a:pt x="754" y="597"/>
                    </a:lnTo>
                    <a:cubicBezTo>
                      <a:pt x="824" y="474"/>
                      <a:pt x="824" y="323"/>
                      <a:pt x="754" y="200"/>
                    </a:cubicBezTo>
                    <a:lnTo>
                      <a:pt x="757" y="200"/>
                    </a:lnTo>
                    <a:cubicBezTo>
                      <a:pt x="680" y="67"/>
                      <a:pt x="547" y="1"/>
                      <a:pt x="4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rot="5400000">
                <a:off x="1589073" y="4019107"/>
                <a:ext cx="37116" cy="30705"/>
              </a:xfrm>
              <a:custGeom>
                <a:avLst/>
                <a:gdLst/>
                <a:ahLst/>
                <a:cxnLst/>
                <a:rect l="l" t="t" r="r" b="b"/>
                <a:pathLst>
                  <a:path w="1291" h="1068" extrusionOk="0">
                    <a:moveTo>
                      <a:pt x="611" y="0"/>
                    </a:moveTo>
                    <a:cubicBezTo>
                      <a:pt x="427" y="0"/>
                      <a:pt x="248" y="95"/>
                      <a:pt x="149" y="265"/>
                    </a:cubicBezTo>
                    <a:cubicBezTo>
                      <a:pt x="1" y="521"/>
                      <a:pt x="86" y="846"/>
                      <a:pt x="341" y="994"/>
                    </a:cubicBezTo>
                    <a:cubicBezTo>
                      <a:pt x="425" y="1043"/>
                      <a:pt x="518" y="1067"/>
                      <a:pt x="611" y="1067"/>
                    </a:cubicBezTo>
                    <a:cubicBezTo>
                      <a:pt x="704" y="1067"/>
                      <a:pt x="797" y="1043"/>
                      <a:pt x="881" y="994"/>
                    </a:cubicBezTo>
                    <a:lnTo>
                      <a:pt x="975" y="947"/>
                    </a:lnTo>
                    <a:cubicBezTo>
                      <a:pt x="1291" y="761"/>
                      <a:pt x="1291" y="306"/>
                      <a:pt x="975" y="123"/>
                    </a:cubicBezTo>
                    <a:lnTo>
                      <a:pt x="881" y="73"/>
                    </a:lnTo>
                    <a:cubicBezTo>
                      <a:pt x="796" y="24"/>
                      <a:pt x="703" y="0"/>
                      <a:pt x="61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rot="5400000">
                <a:off x="1963462" y="4353134"/>
                <a:ext cx="22253" cy="17279"/>
              </a:xfrm>
              <a:custGeom>
                <a:avLst/>
                <a:gdLst/>
                <a:ahLst/>
                <a:cxnLst/>
                <a:rect l="l" t="t" r="r" b="b"/>
                <a:pathLst>
                  <a:path w="774" h="601" extrusionOk="0">
                    <a:moveTo>
                      <a:pt x="389" y="1"/>
                    </a:moveTo>
                    <a:cubicBezTo>
                      <a:pt x="4" y="1"/>
                      <a:pt x="1" y="600"/>
                      <a:pt x="389" y="600"/>
                    </a:cubicBezTo>
                    <a:cubicBezTo>
                      <a:pt x="774" y="600"/>
                      <a:pt x="774" y="1"/>
                      <a:pt x="3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rot="5400000">
                <a:off x="2060099" y="4189398"/>
                <a:ext cx="31424" cy="24351"/>
              </a:xfrm>
              <a:custGeom>
                <a:avLst/>
                <a:gdLst/>
                <a:ahLst/>
                <a:cxnLst/>
                <a:rect l="l" t="t" r="r" b="b"/>
                <a:pathLst>
                  <a:path w="1093" h="847" extrusionOk="0">
                    <a:moveTo>
                      <a:pt x="546" y="1"/>
                    </a:moveTo>
                    <a:cubicBezTo>
                      <a:pt x="1" y="1"/>
                      <a:pt x="1" y="846"/>
                      <a:pt x="546" y="846"/>
                    </a:cubicBezTo>
                    <a:cubicBezTo>
                      <a:pt x="1089" y="846"/>
                      <a:pt x="1092" y="1"/>
                      <a:pt x="546"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rot="5400000">
                <a:off x="3141018" y="3651273"/>
                <a:ext cx="43844" cy="43585"/>
              </a:xfrm>
              <a:custGeom>
                <a:avLst/>
                <a:gdLst/>
                <a:ahLst/>
                <a:cxnLst/>
                <a:rect l="l" t="t" r="r" b="b"/>
                <a:pathLst>
                  <a:path w="1525" h="1516" extrusionOk="0">
                    <a:moveTo>
                      <a:pt x="789" y="1"/>
                    </a:moveTo>
                    <a:cubicBezTo>
                      <a:pt x="665" y="1"/>
                      <a:pt x="545" y="35"/>
                      <a:pt x="439" y="99"/>
                    </a:cubicBezTo>
                    <a:cubicBezTo>
                      <a:pt x="332" y="162"/>
                      <a:pt x="243" y="250"/>
                      <a:pt x="180" y="357"/>
                    </a:cubicBezTo>
                    <a:lnTo>
                      <a:pt x="101" y="506"/>
                    </a:lnTo>
                    <a:lnTo>
                      <a:pt x="32" y="666"/>
                    </a:lnTo>
                    <a:cubicBezTo>
                      <a:pt x="7" y="752"/>
                      <a:pt x="0" y="846"/>
                      <a:pt x="22" y="935"/>
                    </a:cubicBezTo>
                    <a:cubicBezTo>
                      <a:pt x="22" y="991"/>
                      <a:pt x="38" y="1051"/>
                      <a:pt x="67" y="1102"/>
                    </a:cubicBezTo>
                    <a:cubicBezTo>
                      <a:pt x="95" y="1184"/>
                      <a:pt x="142" y="1260"/>
                      <a:pt x="205" y="1319"/>
                    </a:cubicBezTo>
                    <a:lnTo>
                      <a:pt x="341" y="1424"/>
                    </a:lnTo>
                    <a:lnTo>
                      <a:pt x="502" y="1490"/>
                    </a:lnTo>
                    <a:cubicBezTo>
                      <a:pt x="552" y="1507"/>
                      <a:pt x="606" y="1516"/>
                      <a:pt x="660" y="1516"/>
                    </a:cubicBezTo>
                    <a:cubicBezTo>
                      <a:pt x="697" y="1516"/>
                      <a:pt x="734" y="1511"/>
                      <a:pt x="770" y="1502"/>
                    </a:cubicBezTo>
                    <a:cubicBezTo>
                      <a:pt x="858" y="1499"/>
                      <a:pt x="944" y="1471"/>
                      <a:pt x="1019" y="1424"/>
                    </a:cubicBezTo>
                    <a:lnTo>
                      <a:pt x="1168" y="1345"/>
                    </a:lnTo>
                    <a:cubicBezTo>
                      <a:pt x="1275" y="1282"/>
                      <a:pt x="1363" y="1193"/>
                      <a:pt x="1426" y="1086"/>
                    </a:cubicBezTo>
                    <a:cubicBezTo>
                      <a:pt x="1493" y="976"/>
                      <a:pt x="1524" y="849"/>
                      <a:pt x="1524" y="720"/>
                    </a:cubicBezTo>
                    <a:lnTo>
                      <a:pt x="1502" y="531"/>
                    </a:lnTo>
                    <a:cubicBezTo>
                      <a:pt x="1470" y="408"/>
                      <a:pt x="1404" y="300"/>
                      <a:pt x="1316" y="212"/>
                    </a:cubicBezTo>
                    <a:cubicBezTo>
                      <a:pt x="1177" y="83"/>
                      <a:pt x="994" y="7"/>
                      <a:pt x="805" y="1"/>
                    </a:cubicBezTo>
                    <a:cubicBezTo>
                      <a:pt x="799" y="1"/>
                      <a:pt x="794" y="1"/>
                      <a:pt x="789"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rot="5400000">
                <a:off x="3019283" y="3684060"/>
                <a:ext cx="38755" cy="39503"/>
              </a:xfrm>
              <a:custGeom>
                <a:avLst/>
                <a:gdLst/>
                <a:ahLst/>
                <a:cxnLst/>
                <a:rect l="l" t="t" r="r" b="b"/>
                <a:pathLst>
                  <a:path w="1348" h="1374" extrusionOk="0">
                    <a:moveTo>
                      <a:pt x="692" y="1"/>
                    </a:moveTo>
                    <a:cubicBezTo>
                      <a:pt x="686" y="1"/>
                      <a:pt x="681" y="1"/>
                      <a:pt x="675" y="1"/>
                    </a:cubicBezTo>
                    <a:lnTo>
                      <a:pt x="521" y="23"/>
                    </a:lnTo>
                    <a:cubicBezTo>
                      <a:pt x="423" y="52"/>
                      <a:pt x="335" y="102"/>
                      <a:pt x="262" y="172"/>
                    </a:cubicBezTo>
                    <a:lnTo>
                      <a:pt x="205" y="238"/>
                    </a:lnTo>
                    <a:lnTo>
                      <a:pt x="101" y="374"/>
                    </a:lnTo>
                    <a:cubicBezTo>
                      <a:pt x="76" y="427"/>
                      <a:pt x="54" y="478"/>
                      <a:pt x="32" y="531"/>
                    </a:cubicBezTo>
                    <a:cubicBezTo>
                      <a:pt x="6" y="616"/>
                      <a:pt x="0" y="708"/>
                      <a:pt x="22" y="796"/>
                    </a:cubicBezTo>
                    <a:cubicBezTo>
                      <a:pt x="51" y="1027"/>
                      <a:pt x="202" y="1225"/>
                      <a:pt x="420" y="1317"/>
                    </a:cubicBezTo>
                    <a:cubicBezTo>
                      <a:pt x="490" y="1355"/>
                      <a:pt x="574" y="1374"/>
                      <a:pt x="656" y="1374"/>
                    </a:cubicBezTo>
                    <a:cubicBezTo>
                      <a:pt x="663" y="1374"/>
                      <a:pt x="669" y="1374"/>
                      <a:pt x="675" y="1374"/>
                    </a:cubicBezTo>
                    <a:lnTo>
                      <a:pt x="852" y="1348"/>
                    </a:lnTo>
                    <a:lnTo>
                      <a:pt x="1010" y="1282"/>
                    </a:lnTo>
                    <a:lnTo>
                      <a:pt x="1145" y="1178"/>
                    </a:lnTo>
                    <a:cubicBezTo>
                      <a:pt x="1180" y="1134"/>
                      <a:pt x="1215" y="1090"/>
                      <a:pt x="1249" y="1042"/>
                    </a:cubicBezTo>
                    <a:lnTo>
                      <a:pt x="1316" y="885"/>
                    </a:lnTo>
                    <a:cubicBezTo>
                      <a:pt x="1344" y="799"/>
                      <a:pt x="1347" y="708"/>
                      <a:pt x="1328" y="620"/>
                    </a:cubicBezTo>
                    <a:cubicBezTo>
                      <a:pt x="1328" y="560"/>
                      <a:pt x="1312" y="500"/>
                      <a:pt x="1284" y="449"/>
                    </a:cubicBezTo>
                    <a:cubicBezTo>
                      <a:pt x="1256" y="367"/>
                      <a:pt x="1208" y="295"/>
                      <a:pt x="1145" y="235"/>
                    </a:cubicBezTo>
                    <a:lnTo>
                      <a:pt x="1085" y="172"/>
                    </a:lnTo>
                    <a:cubicBezTo>
                      <a:pt x="1035" y="115"/>
                      <a:pt x="972" y="77"/>
                      <a:pt x="899" y="52"/>
                    </a:cubicBezTo>
                    <a:cubicBezTo>
                      <a:pt x="835" y="20"/>
                      <a:pt x="762" y="1"/>
                      <a:pt x="69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rot="5400000">
                <a:off x="3826017" y="3302657"/>
                <a:ext cx="34040" cy="26335"/>
              </a:xfrm>
              <a:custGeom>
                <a:avLst/>
                <a:gdLst/>
                <a:ahLst/>
                <a:cxnLst/>
                <a:rect l="l" t="t" r="r" b="b"/>
                <a:pathLst>
                  <a:path w="1184" h="916" extrusionOk="0">
                    <a:moveTo>
                      <a:pt x="590" y="0"/>
                    </a:moveTo>
                    <a:cubicBezTo>
                      <a:pt x="0" y="0"/>
                      <a:pt x="0" y="915"/>
                      <a:pt x="590" y="915"/>
                    </a:cubicBezTo>
                    <a:cubicBezTo>
                      <a:pt x="1183" y="915"/>
                      <a:pt x="1183" y="0"/>
                      <a:pt x="590"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rot="5400000">
                <a:off x="4217899" y="4256395"/>
                <a:ext cx="24438" cy="25214"/>
              </a:xfrm>
              <a:custGeom>
                <a:avLst/>
                <a:gdLst/>
                <a:ahLst/>
                <a:cxnLst/>
                <a:rect l="l" t="t" r="r" b="b"/>
                <a:pathLst>
                  <a:path w="850" h="877" extrusionOk="0">
                    <a:moveTo>
                      <a:pt x="425" y="0"/>
                    </a:moveTo>
                    <a:cubicBezTo>
                      <a:pt x="289" y="0"/>
                      <a:pt x="154" y="67"/>
                      <a:pt x="76" y="202"/>
                    </a:cubicBezTo>
                    <a:cubicBezTo>
                      <a:pt x="1" y="328"/>
                      <a:pt x="1" y="482"/>
                      <a:pt x="76" y="609"/>
                    </a:cubicBezTo>
                    <a:lnTo>
                      <a:pt x="143" y="716"/>
                    </a:lnTo>
                    <a:cubicBezTo>
                      <a:pt x="206" y="823"/>
                      <a:pt x="315" y="877"/>
                      <a:pt x="425" y="877"/>
                    </a:cubicBezTo>
                    <a:cubicBezTo>
                      <a:pt x="535" y="877"/>
                      <a:pt x="644" y="823"/>
                      <a:pt x="707" y="716"/>
                    </a:cubicBezTo>
                    <a:lnTo>
                      <a:pt x="777" y="609"/>
                    </a:lnTo>
                    <a:cubicBezTo>
                      <a:pt x="849" y="482"/>
                      <a:pt x="849" y="328"/>
                      <a:pt x="777" y="202"/>
                    </a:cubicBezTo>
                    <a:cubicBezTo>
                      <a:pt x="698" y="67"/>
                      <a:pt x="561" y="0"/>
                      <a:pt x="42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1"/>
              <p:cNvSpPr/>
              <p:nvPr/>
            </p:nvSpPr>
            <p:spPr>
              <a:xfrm rot="5400000">
                <a:off x="4292242" y="4101529"/>
                <a:ext cx="29497" cy="22799"/>
              </a:xfrm>
              <a:custGeom>
                <a:avLst/>
                <a:gdLst/>
                <a:ahLst/>
                <a:cxnLst/>
                <a:rect l="l" t="t" r="r" b="b"/>
                <a:pathLst>
                  <a:path w="1026" h="793" extrusionOk="0">
                    <a:moveTo>
                      <a:pt x="514" y="1"/>
                    </a:moveTo>
                    <a:cubicBezTo>
                      <a:pt x="0" y="1"/>
                      <a:pt x="0" y="792"/>
                      <a:pt x="514" y="792"/>
                    </a:cubicBezTo>
                    <a:cubicBezTo>
                      <a:pt x="1025" y="792"/>
                      <a:pt x="1025" y="1"/>
                      <a:pt x="51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rot="5400000">
                <a:off x="4148700" y="4020861"/>
                <a:ext cx="63451" cy="49163"/>
              </a:xfrm>
              <a:custGeom>
                <a:avLst/>
                <a:gdLst/>
                <a:ahLst/>
                <a:cxnLst/>
                <a:rect l="l" t="t" r="r" b="b"/>
                <a:pathLst>
                  <a:path w="2207" h="1710" extrusionOk="0">
                    <a:moveTo>
                      <a:pt x="1105" y="0"/>
                    </a:moveTo>
                    <a:cubicBezTo>
                      <a:pt x="4" y="0"/>
                      <a:pt x="1" y="1710"/>
                      <a:pt x="1105" y="1710"/>
                    </a:cubicBezTo>
                    <a:cubicBezTo>
                      <a:pt x="2206" y="1710"/>
                      <a:pt x="2206" y="0"/>
                      <a:pt x="1105"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rot="5400000">
                <a:off x="4833988" y="4522073"/>
                <a:ext cx="42665" cy="42090"/>
              </a:xfrm>
              <a:custGeom>
                <a:avLst/>
                <a:gdLst/>
                <a:ahLst/>
                <a:cxnLst/>
                <a:rect l="l" t="t" r="r" b="b"/>
                <a:pathLst>
                  <a:path w="1484" h="1464" extrusionOk="0">
                    <a:moveTo>
                      <a:pt x="771" y="0"/>
                    </a:moveTo>
                    <a:cubicBezTo>
                      <a:pt x="729" y="0"/>
                      <a:pt x="688" y="5"/>
                      <a:pt x="647" y="14"/>
                    </a:cubicBezTo>
                    <a:cubicBezTo>
                      <a:pt x="581" y="14"/>
                      <a:pt x="518" y="30"/>
                      <a:pt x="461" y="62"/>
                    </a:cubicBezTo>
                    <a:cubicBezTo>
                      <a:pt x="370" y="93"/>
                      <a:pt x="291" y="144"/>
                      <a:pt x="225" y="213"/>
                    </a:cubicBezTo>
                    <a:lnTo>
                      <a:pt x="111" y="361"/>
                    </a:lnTo>
                    <a:cubicBezTo>
                      <a:pt x="86" y="421"/>
                      <a:pt x="61" y="481"/>
                      <a:pt x="39" y="538"/>
                    </a:cubicBezTo>
                    <a:cubicBezTo>
                      <a:pt x="7" y="633"/>
                      <a:pt x="1" y="730"/>
                      <a:pt x="23" y="828"/>
                    </a:cubicBezTo>
                    <a:cubicBezTo>
                      <a:pt x="23" y="894"/>
                      <a:pt x="42" y="958"/>
                      <a:pt x="73" y="1014"/>
                    </a:cubicBezTo>
                    <a:cubicBezTo>
                      <a:pt x="102" y="1103"/>
                      <a:pt x="155" y="1185"/>
                      <a:pt x="225" y="1251"/>
                    </a:cubicBezTo>
                    <a:lnTo>
                      <a:pt x="373" y="1365"/>
                    </a:lnTo>
                    <a:lnTo>
                      <a:pt x="550" y="1437"/>
                    </a:lnTo>
                    <a:cubicBezTo>
                      <a:pt x="613" y="1454"/>
                      <a:pt x="677" y="1463"/>
                      <a:pt x="743" y="1463"/>
                    </a:cubicBezTo>
                    <a:cubicBezTo>
                      <a:pt x="808" y="1463"/>
                      <a:pt x="873" y="1454"/>
                      <a:pt x="938" y="1437"/>
                    </a:cubicBezTo>
                    <a:lnTo>
                      <a:pt x="1017" y="1424"/>
                    </a:lnTo>
                    <a:cubicBezTo>
                      <a:pt x="1218" y="1368"/>
                      <a:pt x="1376" y="1210"/>
                      <a:pt x="1433" y="1005"/>
                    </a:cubicBezTo>
                    <a:lnTo>
                      <a:pt x="1449" y="926"/>
                    </a:lnTo>
                    <a:cubicBezTo>
                      <a:pt x="1477" y="831"/>
                      <a:pt x="1483" y="734"/>
                      <a:pt x="1461" y="636"/>
                    </a:cubicBezTo>
                    <a:cubicBezTo>
                      <a:pt x="1461" y="570"/>
                      <a:pt x="1446" y="506"/>
                      <a:pt x="1411" y="450"/>
                    </a:cubicBezTo>
                    <a:cubicBezTo>
                      <a:pt x="1383" y="361"/>
                      <a:pt x="1332" y="279"/>
                      <a:pt x="1263" y="213"/>
                    </a:cubicBezTo>
                    <a:lnTo>
                      <a:pt x="1111" y="99"/>
                    </a:lnTo>
                    <a:lnTo>
                      <a:pt x="938" y="27"/>
                    </a:lnTo>
                    <a:cubicBezTo>
                      <a:pt x="883" y="9"/>
                      <a:pt x="827" y="0"/>
                      <a:pt x="77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rot="5400000">
                <a:off x="4232474" y="5060140"/>
                <a:ext cx="37116" cy="37318"/>
              </a:xfrm>
              <a:custGeom>
                <a:avLst/>
                <a:gdLst/>
                <a:ahLst/>
                <a:cxnLst/>
                <a:rect l="l" t="t" r="r" b="b"/>
                <a:pathLst>
                  <a:path w="1291" h="1298" extrusionOk="0">
                    <a:moveTo>
                      <a:pt x="647" y="1"/>
                    </a:moveTo>
                    <a:cubicBezTo>
                      <a:pt x="486" y="7"/>
                      <a:pt x="335" y="70"/>
                      <a:pt x="215" y="181"/>
                    </a:cubicBezTo>
                    <a:cubicBezTo>
                      <a:pt x="60" y="335"/>
                      <a:pt x="0" y="559"/>
                      <a:pt x="57" y="770"/>
                    </a:cubicBezTo>
                    <a:cubicBezTo>
                      <a:pt x="70" y="805"/>
                      <a:pt x="79" y="840"/>
                      <a:pt x="92" y="875"/>
                    </a:cubicBezTo>
                    <a:lnTo>
                      <a:pt x="149" y="1013"/>
                    </a:lnTo>
                    <a:cubicBezTo>
                      <a:pt x="183" y="1080"/>
                      <a:pt x="234" y="1133"/>
                      <a:pt x="297" y="1174"/>
                    </a:cubicBezTo>
                    <a:cubicBezTo>
                      <a:pt x="332" y="1209"/>
                      <a:pt x="376" y="1234"/>
                      <a:pt x="423" y="1247"/>
                    </a:cubicBezTo>
                    <a:cubicBezTo>
                      <a:pt x="487" y="1282"/>
                      <a:pt x="556" y="1298"/>
                      <a:pt x="625" y="1298"/>
                    </a:cubicBezTo>
                    <a:cubicBezTo>
                      <a:pt x="631" y="1298"/>
                      <a:pt x="638" y="1298"/>
                      <a:pt x="644" y="1297"/>
                    </a:cubicBezTo>
                    <a:lnTo>
                      <a:pt x="799" y="1278"/>
                    </a:lnTo>
                    <a:lnTo>
                      <a:pt x="934" y="1218"/>
                    </a:lnTo>
                    <a:cubicBezTo>
                      <a:pt x="1060" y="1140"/>
                      <a:pt x="1155" y="1017"/>
                      <a:pt x="1199" y="875"/>
                    </a:cubicBezTo>
                    <a:lnTo>
                      <a:pt x="1231" y="770"/>
                    </a:lnTo>
                    <a:cubicBezTo>
                      <a:pt x="1291" y="559"/>
                      <a:pt x="1231" y="335"/>
                      <a:pt x="1076" y="181"/>
                    </a:cubicBezTo>
                    <a:cubicBezTo>
                      <a:pt x="959" y="67"/>
                      <a:pt x="808" y="4"/>
                      <a:pt x="64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rot="5400000">
                <a:off x="4356178" y="4947418"/>
                <a:ext cx="45022" cy="35046"/>
              </a:xfrm>
              <a:custGeom>
                <a:avLst/>
                <a:gdLst/>
                <a:ahLst/>
                <a:cxnLst/>
                <a:rect l="l" t="t" r="r" b="b"/>
                <a:pathLst>
                  <a:path w="1566" h="1219" extrusionOk="0">
                    <a:moveTo>
                      <a:pt x="783" y="1"/>
                    </a:moveTo>
                    <a:cubicBezTo>
                      <a:pt x="0" y="1"/>
                      <a:pt x="0" y="1219"/>
                      <a:pt x="783" y="1219"/>
                    </a:cubicBezTo>
                    <a:cubicBezTo>
                      <a:pt x="1565" y="1219"/>
                      <a:pt x="1565" y="1"/>
                      <a:pt x="78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rot="5400000">
                <a:off x="4486638" y="5059191"/>
                <a:ext cx="28779" cy="22368"/>
              </a:xfrm>
              <a:custGeom>
                <a:avLst/>
                <a:gdLst/>
                <a:ahLst/>
                <a:cxnLst/>
                <a:rect l="l" t="t" r="r" b="b"/>
                <a:pathLst>
                  <a:path w="1001" h="778" extrusionOk="0">
                    <a:moveTo>
                      <a:pt x="502" y="1"/>
                    </a:moveTo>
                    <a:cubicBezTo>
                      <a:pt x="3"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rot="5400000">
                <a:off x="4482699" y="1690439"/>
                <a:ext cx="36656" cy="28347"/>
              </a:xfrm>
              <a:custGeom>
                <a:avLst/>
                <a:gdLst/>
                <a:ahLst/>
                <a:cxnLst/>
                <a:rect l="l" t="t" r="r" b="b"/>
                <a:pathLst>
                  <a:path w="1275" h="986" extrusionOk="0">
                    <a:moveTo>
                      <a:pt x="637" y="1"/>
                    </a:moveTo>
                    <a:cubicBezTo>
                      <a:pt x="3" y="1"/>
                      <a:pt x="0" y="985"/>
                      <a:pt x="637" y="985"/>
                    </a:cubicBezTo>
                    <a:cubicBezTo>
                      <a:pt x="1275" y="985"/>
                      <a:pt x="1275" y="1"/>
                      <a:pt x="63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rot="5400000">
                <a:off x="4621597" y="2199556"/>
                <a:ext cx="28779" cy="22339"/>
              </a:xfrm>
              <a:custGeom>
                <a:avLst/>
                <a:gdLst/>
                <a:ahLst/>
                <a:cxnLst/>
                <a:rect l="l" t="t" r="r" b="b"/>
                <a:pathLst>
                  <a:path w="1001" h="777" extrusionOk="0">
                    <a:moveTo>
                      <a:pt x="502" y="1"/>
                    </a:moveTo>
                    <a:cubicBezTo>
                      <a:pt x="0" y="1"/>
                      <a:pt x="0" y="777"/>
                      <a:pt x="502" y="777"/>
                    </a:cubicBezTo>
                    <a:cubicBezTo>
                      <a:pt x="1000" y="777"/>
                      <a:pt x="1000"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rot="5400000">
                <a:off x="4519468" y="2299040"/>
                <a:ext cx="34500" cy="34414"/>
              </a:xfrm>
              <a:custGeom>
                <a:avLst/>
                <a:gdLst/>
                <a:ahLst/>
                <a:cxnLst/>
                <a:rect l="l" t="t" r="r" b="b"/>
                <a:pathLst>
                  <a:path w="1200" h="1197" extrusionOk="0">
                    <a:moveTo>
                      <a:pt x="597" y="1"/>
                    </a:moveTo>
                    <a:cubicBezTo>
                      <a:pt x="448" y="7"/>
                      <a:pt x="310" y="67"/>
                      <a:pt x="199" y="168"/>
                    </a:cubicBezTo>
                    <a:cubicBezTo>
                      <a:pt x="54" y="310"/>
                      <a:pt x="0" y="518"/>
                      <a:pt x="54" y="714"/>
                    </a:cubicBezTo>
                    <a:cubicBezTo>
                      <a:pt x="64" y="745"/>
                      <a:pt x="76" y="777"/>
                      <a:pt x="89" y="808"/>
                    </a:cubicBezTo>
                    <a:lnTo>
                      <a:pt x="139" y="935"/>
                    </a:lnTo>
                    <a:cubicBezTo>
                      <a:pt x="174" y="995"/>
                      <a:pt x="221" y="1045"/>
                      <a:pt x="278" y="1083"/>
                    </a:cubicBezTo>
                    <a:cubicBezTo>
                      <a:pt x="310" y="1114"/>
                      <a:pt x="351" y="1140"/>
                      <a:pt x="395" y="1149"/>
                    </a:cubicBezTo>
                    <a:cubicBezTo>
                      <a:pt x="453" y="1181"/>
                      <a:pt x="516" y="1197"/>
                      <a:pt x="582" y="1197"/>
                    </a:cubicBezTo>
                    <a:cubicBezTo>
                      <a:pt x="588" y="1197"/>
                      <a:pt x="594" y="1197"/>
                      <a:pt x="600" y="1196"/>
                    </a:cubicBezTo>
                    <a:lnTo>
                      <a:pt x="739" y="1177"/>
                    </a:lnTo>
                    <a:lnTo>
                      <a:pt x="865" y="1124"/>
                    </a:lnTo>
                    <a:cubicBezTo>
                      <a:pt x="982" y="1048"/>
                      <a:pt x="1067" y="938"/>
                      <a:pt x="1108" y="808"/>
                    </a:cubicBezTo>
                    <a:cubicBezTo>
                      <a:pt x="1120" y="777"/>
                      <a:pt x="1133" y="745"/>
                      <a:pt x="1142" y="717"/>
                    </a:cubicBezTo>
                    <a:cubicBezTo>
                      <a:pt x="1199" y="518"/>
                      <a:pt x="1142" y="310"/>
                      <a:pt x="997" y="168"/>
                    </a:cubicBezTo>
                    <a:cubicBezTo>
                      <a:pt x="890" y="64"/>
                      <a:pt x="748" y="4"/>
                      <a:pt x="59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rot="5400000">
                <a:off x="3422132" y="-17770"/>
                <a:ext cx="53619" cy="41659"/>
              </a:xfrm>
              <a:custGeom>
                <a:avLst/>
                <a:gdLst/>
                <a:ahLst/>
                <a:cxnLst/>
                <a:rect l="l" t="t" r="r" b="b"/>
                <a:pathLst>
                  <a:path w="1865" h="1449" extrusionOk="0">
                    <a:moveTo>
                      <a:pt x="931" y="0"/>
                    </a:moveTo>
                    <a:cubicBezTo>
                      <a:pt x="4" y="0"/>
                      <a:pt x="1" y="1448"/>
                      <a:pt x="931" y="1448"/>
                    </a:cubicBezTo>
                    <a:cubicBezTo>
                      <a:pt x="1865" y="1448"/>
                      <a:pt x="1865" y="0"/>
                      <a:pt x="93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rot="5400000">
                <a:off x="3375374" y="107529"/>
                <a:ext cx="26881" cy="20815"/>
              </a:xfrm>
              <a:custGeom>
                <a:avLst/>
                <a:gdLst/>
                <a:ahLst/>
                <a:cxnLst/>
                <a:rect l="l" t="t" r="r" b="b"/>
                <a:pathLst>
                  <a:path w="935" h="724" extrusionOk="0">
                    <a:moveTo>
                      <a:pt x="467" y="1"/>
                    </a:moveTo>
                    <a:cubicBezTo>
                      <a:pt x="0" y="1"/>
                      <a:pt x="0" y="723"/>
                      <a:pt x="467" y="723"/>
                    </a:cubicBezTo>
                    <a:cubicBezTo>
                      <a:pt x="931" y="723"/>
                      <a:pt x="934"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rot="5400000">
                <a:off x="3200743" y="57723"/>
                <a:ext cx="25990" cy="21965"/>
              </a:xfrm>
              <a:custGeom>
                <a:avLst/>
                <a:gdLst/>
                <a:ahLst/>
                <a:cxnLst/>
                <a:rect l="l" t="t" r="r" b="b"/>
                <a:pathLst>
                  <a:path w="904" h="764" extrusionOk="0">
                    <a:moveTo>
                      <a:pt x="491" y="1"/>
                    </a:moveTo>
                    <a:cubicBezTo>
                      <a:pt x="450" y="1"/>
                      <a:pt x="404" y="8"/>
                      <a:pt x="353" y="26"/>
                    </a:cubicBezTo>
                    <a:lnTo>
                      <a:pt x="246" y="60"/>
                    </a:lnTo>
                    <a:cubicBezTo>
                      <a:pt x="73" y="120"/>
                      <a:pt x="10" y="247"/>
                      <a:pt x="13" y="373"/>
                    </a:cubicBezTo>
                    <a:cubicBezTo>
                      <a:pt x="0" y="505"/>
                      <a:pt x="63" y="638"/>
                      <a:pt x="246" y="701"/>
                    </a:cubicBezTo>
                    <a:lnTo>
                      <a:pt x="353" y="739"/>
                    </a:lnTo>
                    <a:cubicBezTo>
                      <a:pt x="403" y="756"/>
                      <a:pt x="449" y="764"/>
                      <a:pt x="491" y="764"/>
                    </a:cubicBezTo>
                    <a:cubicBezTo>
                      <a:pt x="901" y="764"/>
                      <a:pt x="903" y="1"/>
                      <a:pt x="491"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rot="5400000">
                <a:off x="4785965" y="998554"/>
                <a:ext cx="28060" cy="21879"/>
              </a:xfrm>
              <a:custGeom>
                <a:avLst/>
                <a:gdLst/>
                <a:ahLst/>
                <a:cxnLst/>
                <a:rect l="l" t="t" r="r" b="b"/>
                <a:pathLst>
                  <a:path w="976" h="761" extrusionOk="0">
                    <a:moveTo>
                      <a:pt x="489" y="0"/>
                    </a:moveTo>
                    <a:cubicBezTo>
                      <a:pt x="0" y="0"/>
                      <a:pt x="0" y="761"/>
                      <a:pt x="489" y="761"/>
                    </a:cubicBezTo>
                    <a:cubicBezTo>
                      <a:pt x="975" y="761"/>
                      <a:pt x="975" y="0"/>
                      <a:pt x="489"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rot="5400000">
                <a:off x="4853135" y="775568"/>
                <a:ext cx="24869" cy="19349"/>
              </a:xfrm>
              <a:custGeom>
                <a:avLst/>
                <a:gdLst/>
                <a:ahLst/>
                <a:cxnLst/>
                <a:rect l="l" t="t" r="r" b="b"/>
                <a:pathLst>
                  <a:path w="865" h="673" extrusionOk="0">
                    <a:moveTo>
                      <a:pt x="433" y="1"/>
                    </a:moveTo>
                    <a:cubicBezTo>
                      <a:pt x="1" y="1"/>
                      <a:pt x="1" y="673"/>
                      <a:pt x="433" y="673"/>
                    </a:cubicBezTo>
                    <a:cubicBezTo>
                      <a:pt x="865" y="673"/>
                      <a:pt x="865" y="1"/>
                      <a:pt x="433"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rot="5400000">
                <a:off x="4544278" y="3606886"/>
                <a:ext cx="30044" cy="23345"/>
              </a:xfrm>
              <a:custGeom>
                <a:avLst/>
                <a:gdLst/>
                <a:ahLst/>
                <a:cxnLst/>
                <a:rect l="l" t="t" r="r" b="b"/>
                <a:pathLst>
                  <a:path w="1045" h="812" extrusionOk="0">
                    <a:moveTo>
                      <a:pt x="524" y="1"/>
                    </a:moveTo>
                    <a:cubicBezTo>
                      <a:pt x="0" y="1"/>
                      <a:pt x="0" y="811"/>
                      <a:pt x="524" y="811"/>
                    </a:cubicBezTo>
                    <a:cubicBezTo>
                      <a:pt x="1044" y="811"/>
                      <a:pt x="1044" y="1"/>
                      <a:pt x="524"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rot="5400000">
                <a:off x="4624443" y="3801123"/>
                <a:ext cx="22885" cy="17825"/>
              </a:xfrm>
              <a:custGeom>
                <a:avLst/>
                <a:gdLst/>
                <a:ahLst/>
                <a:cxnLst/>
                <a:rect l="l" t="t" r="r" b="b"/>
                <a:pathLst>
                  <a:path w="796" h="620" extrusionOk="0">
                    <a:moveTo>
                      <a:pt x="398" y="1"/>
                    </a:moveTo>
                    <a:cubicBezTo>
                      <a:pt x="1" y="1"/>
                      <a:pt x="1" y="619"/>
                      <a:pt x="398" y="619"/>
                    </a:cubicBezTo>
                    <a:cubicBezTo>
                      <a:pt x="796" y="619"/>
                      <a:pt x="796" y="1"/>
                      <a:pt x="398"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rot="5400000">
                <a:off x="3410389" y="4491729"/>
                <a:ext cx="33379" cy="25875"/>
              </a:xfrm>
              <a:custGeom>
                <a:avLst/>
                <a:gdLst/>
                <a:ahLst/>
                <a:cxnLst/>
                <a:rect l="l" t="t" r="r" b="b"/>
                <a:pathLst>
                  <a:path w="1161" h="900" extrusionOk="0">
                    <a:moveTo>
                      <a:pt x="581" y="0"/>
                    </a:moveTo>
                    <a:cubicBezTo>
                      <a:pt x="3" y="0"/>
                      <a:pt x="0" y="899"/>
                      <a:pt x="581" y="899"/>
                    </a:cubicBezTo>
                    <a:cubicBezTo>
                      <a:pt x="1161" y="899"/>
                      <a:pt x="1161" y="0"/>
                      <a:pt x="581"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rot="5400000">
                <a:off x="355643" y="507663"/>
                <a:ext cx="38582" cy="29957"/>
              </a:xfrm>
              <a:custGeom>
                <a:avLst/>
                <a:gdLst/>
                <a:ahLst/>
                <a:cxnLst/>
                <a:rect l="l" t="t" r="r" b="b"/>
                <a:pathLst>
                  <a:path w="1342" h="1042" extrusionOk="0">
                    <a:moveTo>
                      <a:pt x="673" y="0"/>
                    </a:moveTo>
                    <a:cubicBezTo>
                      <a:pt x="1" y="0"/>
                      <a:pt x="1" y="1041"/>
                      <a:pt x="673" y="1041"/>
                    </a:cubicBezTo>
                    <a:cubicBezTo>
                      <a:pt x="1342" y="1041"/>
                      <a:pt x="1342" y="0"/>
                      <a:pt x="673"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rot="5400000">
                <a:off x="442636" y="648242"/>
                <a:ext cx="28779" cy="22339"/>
              </a:xfrm>
              <a:custGeom>
                <a:avLst/>
                <a:gdLst/>
                <a:ahLst/>
                <a:cxnLst/>
                <a:rect l="l" t="t" r="r" b="b"/>
                <a:pathLst>
                  <a:path w="1001" h="777" extrusionOk="0">
                    <a:moveTo>
                      <a:pt x="502" y="1"/>
                    </a:moveTo>
                    <a:cubicBezTo>
                      <a:pt x="1" y="1"/>
                      <a:pt x="1" y="777"/>
                      <a:pt x="502" y="777"/>
                    </a:cubicBezTo>
                    <a:cubicBezTo>
                      <a:pt x="1001" y="777"/>
                      <a:pt x="1001" y="1"/>
                      <a:pt x="502"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rot="5400000">
                <a:off x="104456" y="3876200"/>
                <a:ext cx="26853" cy="20786"/>
              </a:xfrm>
              <a:custGeom>
                <a:avLst/>
                <a:gdLst/>
                <a:ahLst/>
                <a:cxnLst/>
                <a:rect l="l" t="t" r="r" b="b"/>
                <a:pathLst>
                  <a:path w="934" h="723" extrusionOk="0">
                    <a:moveTo>
                      <a:pt x="467" y="0"/>
                    </a:moveTo>
                    <a:cubicBezTo>
                      <a:pt x="3" y="0"/>
                      <a:pt x="0" y="723"/>
                      <a:pt x="467" y="723"/>
                    </a:cubicBezTo>
                    <a:cubicBezTo>
                      <a:pt x="934" y="723"/>
                      <a:pt x="934" y="0"/>
                      <a:pt x="467" y="0"/>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rot="5400000">
                <a:off x="-4026" y="3943744"/>
                <a:ext cx="35938" cy="27888"/>
              </a:xfrm>
              <a:custGeom>
                <a:avLst/>
                <a:gdLst/>
                <a:ahLst/>
                <a:cxnLst/>
                <a:rect l="l" t="t" r="r" b="b"/>
                <a:pathLst>
                  <a:path w="1250" h="970" extrusionOk="0">
                    <a:moveTo>
                      <a:pt x="625" y="1"/>
                    </a:moveTo>
                    <a:cubicBezTo>
                      <a:pt x="1" y="1"/>
                      <a:pt x="1" y="969"/>
                      <a:pt x="625" y="969"/>
                    </a:cubicBezTo>
                    <a:cubicBezTo>
                      <a:pt x="1250" y="969"/>
                      <a:pt x="1250" y="1"/>
                      <a:pt x="62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rot="5400000">
                <a:off x="35847" y="4996391"/>
                <a:ext cx="43729" cy="33954"/>
              </a:xfrm>
              <a:custGeom>
                <a:avLst/>
                <a:gdLst/>
                <a:ahLst/>
                <a:cxnLst/>
                <a:rect l="l" t="t" r="r" b="b"/>
                <a:pathLst>
                  <a:path w="1521" h="1181" extrusionOk="0">
                    <a:moveTo>
                      <a:pt x="760" y="1"/>
                    </a:moveTo>
                    <a:cubicBezTo>
                      <a:pt x="0" y="1"/>
                      <a:pt x="0" y="1181"/>
                      <a:pt x="760" y="1181"/>
                    </a:cubicBezTo>
                    <a:cubicBezTo>
                      <a:pt x="1521" y="1181"/>
                      <a:pt x="1521" y="1"/>
                      <a:pt x="760"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rot="5400000">
                <a:off x="132644" y="5092755"/>
                <a:ext cx="26853" cy="27140"/>
              </a:xfrm>
              <a:custGeom>
                <a:avLst/>
                <a:gdLst/>
                <a:ahLst/>
                <a:cxnLst/>
                <a:rect l="l" t="t" r="r" b="b"/>
                <a:pathLst>
                  <a:path w="934" h="944" extrusionOk="0">
                    <a:moveTo>
                      <a:pt x="467" y="1"/>
                    </a:moveTo>
                    <a:cubicBezTo>
                      <a:pt x="365" y="1"/>
                      <a:pt x="264" y="39"/>
                      <a:pt x="186" y="117"/>
                    </a:cubicBezTo>
                    <a:cubicBezTo>
                      <a:pt x="158" y="145"/>
                      <a:pt x="136" y="177"/>
                      <a:pt x="114" y="208"/>
                    </a:cubicBezTo>
                    <a:cubicBezTo>
                      <a:pt x="95" y="246"/>
                      <a:pt x="79" y="284"/>
                      <a:pt x="66" y="325"/>
                    </a:cubicBezTo>
                    <a:lnTo>
                      <a:pt x="44" y="385"/>
                    </a:lnTo>
                    <a:cubicBezTo>
                      <a:pt x="0" y="539"/>
                      <a:pt x="44" y="703"/>
                      <a:pt x="155" y="814"/>
                    </a:cubicBezTo>
                    <a:cubicBezTo>
                      <a:pt x="241" y="901"/>
                      <a:pt x="355" y="944"/>
                      <a:pt x="468" y="944"/>
                    </a:cubicBezTo>
                    <a:cubicBezTo>
                      <a:pt x="581" y="944"/>
                      <a:pt x="694" y="901"/>
                      <a:pt x="779" y="814"/>
                    </a:cubicBezTo>
                    <a:cubicBezTo>
                      <a:pt x="893" y="703"/>
                      <a:pt x="934" y="539"/>
                      <a:pt x="893" y="385"/>
                    </a:cubicBezTo>
                    <a:lnTo>
                      <a:pt x="871" y="325"/>
                    </a:lnTo>
                    <a:cubicBezTo>
                      <a:pt x="861" y="303"/>
                      <a:pt x="852" y="281"/>
                      <a:pt x="842" y="255"/>
                    </a:cubicBezTo>
                    <a:cubicBezTo>
                      <a:pt x="820" y="205"/>
                      <a:pt x="789" y="158"/>
                      <a:pt x="751" y="117"/>
                    </a:cubicBezTo>
                    <a:cubicBezTo>
                      <a:pt x="672" y="39"/>
                      <a:pt x="570" y="1"/>
                      <a:pt x="467"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rot="5400000">
                <a:off x="435478" y="4935301"/>
                <a:ext cx="32028" cy="24898"/>
              </a:xfrm>
              <a:custGeom>
                <a:avLst/>
                <a:gdLst/>
                <a:ahLst/>
                <a:cxnLst/>
                <a:rect l="l" t="t" r="r" b="b"/>
                <a:pathLst>
                  <a:path w="1114" h="866" extrusionOk="0">
                    <a:moveTo>
                      <a:pt x="555" y="1"/>
                    </a:moveTo>
                    <a:cubicBezTo>
                      <a:pt x="0" y="1"/>
                      <a:pt x="0" y="865"/>
                      <a:pt x="555" y="865"/>
                    </a:cubicBezTo>
                    <a:cubicBezTo>
                      <a:pt x="1114" y="865"/>
                      <a:pt x="1114" y="1"/>
                      <a:pt x="555" y="1"/>
                    </a:cubicBezTo>
                    <a:close/>
                  </a:path>
                </a:pathLst>
              </a:custGeom>
              <a:solidFill>
                <a:srgbClr val="FFDAAE">
                  <a:alpha val="7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29" name="Google Shape;1129;p11"/>
          <p:cNvPicPr preferRelativeResize="0"/>
          <p:nvPr/>
        </p:nvPicPr>
        <p:blipFill>
          <a:blip r:embed="rId2">
            <a:alphaModFix/>
          </a:blip>
          <a:stretch>
            <a:fillRect/>
          </a:stretch>
        </p:blipFill>
        <p:spPr>
          <a:xfrm rot="-10207248" flipH="1">
            <a:off x="3336076" y="-221770"/>
            <a:ext cx="742100" cy="1045468"/>
          </a:xfrm>
          <a:prstGeom prst="rect">
            <a:avLst/>
          </a:prstGeom>
          <a:noFill/>
          <a:ln>
            <a:noFill/>
          </a:ln>
        </p:spPr>
      </p:pic>
      <p:pic>
        <p:nvPicPr>
          <p:cNvPr id="1130" name="Google Shape;1130;p11"/>
          <p:cNvPicPr preferRelativeResize="0"/>
          <p:nvPr/>
        </p:nvPicPr>
        <p:blipFill>
          <a:blip r:embed="rId3">
            <a:alphaModFix/>
          </a:blip>
          <a:stretch>
            <a:fillRect/>
          </a:stretch>
        </p:blipFill>
        <p:spPr>
          <a:xfrm rot="7265676" flipH="1">
            <a:off x="4053658" y="-1295242"/>
            <a:ext cx="845466" cy="2529086"/>
          </a:xfrm>
          <a:prstGeom prst="rect">
            <a:avLst/>
          </a:prstGeom>
          <a:noFill/>
          <a:ln>
            <a:noFill/>
          </a:ln>
        </p:spPr>
      </p:pic>
      <p:sp>
        <p:nvSpPr>
          <p:cNvPr id="1131" name="Google Shape;1131;p11"/>
          <p:cNvSpPr/>
          <p:nvPr/>
        </p:nvSpPr>
        <p:spPr>
          <a:xfrm>
            <a:off x="622313" y="561975"/>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1050" y="445025"/>
            <a:ext cx="77019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4000"/>
              <a:buFont typeface="Concert One"/>
              <a:buNone/>
              <a:defRPr sz="4000">
                <a:solidFill>
                  <a:schemeClr val="dk2"/>
                </a:solidFill>
                <a:latin typeface="Concert One"/>
                <a:ea typeface="Concert One"/>
                <a:cs typeface="Concert One"/>
                <a:sym typeface="Concert One"/>
              </a:defRPr>
            </a:lvl1pPr>
            <a:lvl2pPr lvl="1">
              <a:spcBef>
                <a:spcPts val="0"/>
              </a:spcBef>
              <a:spcAft>
                <a:spcPts val="0"/>
              </a:spcAft>
              <a:buClr>
                <a:schemeClr val="dk2"/>
              </a:buClr>
              <a:buSzPts val="2800"/>
              <a:buFont typeface="Concert One"/>
              <a:buNone/>
              <a:defRPr sz="2800">
                <a:solidFill>
                  <a:schemeClr val="dk2"/>
                </a:solidFill>
                <a:latin typeface="Concert One"/>
                <a:ea typeface="Concert One"/>
                <a:cs typeface="Concert One"/>
                <a:sym typeface="Concert One"/>
              </a:defRPr>
            </a:lvl2pPr>
            <a:lvl3pPr lvl="2">
              <a:spcBef>
                <a:spcPts val="0"/>
              </a:spcBef>
              <a:spcAft>
                <a:spcPts val="0"/>
              </a:spcAft>
              <a:buClr>
                <a:schemeClr val="dk2"/>
              </a:buClr>
              <a:buSzPts val="2800"/>
              <a:buFont typeface="Concert One"/>
              <a:buNone/>
              <a:defRPr sz="2800">
                <a:solidFill>
                  <a:schemeClr val="dk2"/>
                </a:solidFill>
                <a:latin typeface="Concert One"/>
                <a:ea typeface="Concert One"/>
                <a:cs typeface="Concert One"/>
                <a:sym typeface="Concert One"/>
              </a:defRPr>
            </a:lvl3pPr>
            <a:lvl4pPr lvl="3">
              <a:spcBef>
                <a:spcPts val="0"/>
              </a:spcBef>
              <a:spcAft>
                <a:spcPts val="0"/>
              </a:spcAft>
              <a:buClr>
                <a:schemeClr val="dk2"/>
              </a:buClr>
              <a:buSzPts val="2800"/>
              <a:buFont typeface="Concert One"/>
              <a:buNone/>
              <a:defRPr sz="2800">
                <a:solidFill>
                  <a:schemeClr val="dk2"/>
                </a:solidFill>
                <a:latin typeface="Concert One"/>
                <a:ea typeface="Concert One"/>
                <a:cs typeface="Concert One"/>
                <a:sym typeface="Concert One"/>
              </a:defRPr>
            </a:lvl4pPr>
            <a:lvl5pPr lvl="4">
              <a:spcBef>
                <a:spcPts val="0"/>
              </a:spcBef>
              <a:spcAft>
                <a:spcPts val="0"/>
              </a:spcAft>
              <a:buClr>
                <a:schemeClr val="dk2"/>
              </a:buClr>
              <a:buSzPts val="2800"/>
              <a:buFont typeface="Concert One"/>
              <a:buNone/>
              <a:defRPr sz="2800">
                <a:solidFill>
                  <a:schemeClr val="dk2"/>
                </a:solidFill>
                <a:latin typeface="Concert One"/>
                <a:ea typeface="Concert One"/>
                <a:cs typeface="Concert One"/>
                <a:sym typeface="Concert One"/>
              </a:defRPr>
            </a:lvl5pPr>
            <a:lvl6pPr lvl="5">
              <a:spcBef>
                <a:spcPts val="0"/>
              </a:spcBef>
              <a:spcAft>
                <a:spcPts val="0"/>
              </a:spcAft>
              <a:buClr>
                <a:schemeClr val="dk2"/>
              </a:buClr>
              <a:buSzPts val="2800"/>
              <a:buFont typeface="Concert One"/>
              <a:buNone/>
              <a:defRPr sz="2800">
                <a:solidFill>
                  <a:schemeClr val="dk2"/>
                </a:solidFill>
                <a:latin typeface="Concert One"/>
                <a:ea typeface="Concert One"/>
                <a:cs typeface="Concert One"/>
                <a:sym typeface="Concert One"/>
              </a:defRPr>
            </a:lvl6pPr>
            <a:lvl7pPr lvl="6">
              <a:spcBef>
                <a:spcPts val="0"/>
              </a:spcBef>
              <a:spcAft>
                <a:spcPts val="0"/>
              </a:spcAft>
              <a:buClr>
                <a:schemeClr val="dk2"/>
              </a:buClr>
              <a:buSzPts val="2800"/>
              <a:buFont typeface="Concert One"/>
              <a:buNone/>
              <a:defRPr sz="2800">
                <a:solidFill>
                  <a:schemeClr val="dk2"/>
                </a:solidFill>
                <a:latin typeface="Concert One"/>
                <a:ea typeface="Concert One"/>
                <a:cs typeface="Concert One"/>
                <a:sym typeface="Concert One"/>
              </a:defRPr>
            </a:lvl7pPr>
            <a:lvl8pPr lvl="7">
              <a:spcBef>
                <a:spcPts val="0"/>
              </a:spcBef>
              <a:spcAft>
                <a:spcPts val="0"/>
              </a:spcAft>
              <a:buClr>
                <a:schemeClr val="dk2"/>
              </a:buClr>
              <a:buSzPts val="2800"/>
              <a:buFont typeface="Concert One"/>
              <a:buNone/>
              <a:defRPr sz="2800">
                <a:solidFill>
                  <a:schemeClr val="dk2"/>
                </a:solidFill>
                <a:latin typeface="Concert One"/>
                <a:ea typeface="Concert One"/>
                <a:cs typeface="Concert One"/>
                <a:sym typeface="Concert One"/>
              </a:defRPr>
            </a:lvl8pPr>
            <a:lvl9pPr lvl="8">
              <a:spcBef>
                <a:spcPts val="0"/>
              </a:spcBef>
              <a:spcAft>
                <a:spcPts val="0"/>
              </a:spcAft>
              <a:buClr>
                <a:schemeClr val="dk2"/>
              </a:buClr>
              <a:buSzPts val="2800"/>
              <a:buFont typeface="Concert One"/>
              <a:buNone/>
              <a:defRPr sz="2800">
                <a:solidFill>
                  <a:schemeClr val="dk2"/>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721050" y="1152475"/>
            <a:ext cx="77019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1pPr>
            <a:lvl2pPr marL="914400" lvl="1" indent="-317500">
              <a:lnSpc>
                <a:spcPct val="100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2pPr>
            <a:lvl3pPr marL="1371600" lvl="2" indent="-317500">
              <a:lnSpc>
                <a:spcPct val="100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3pPr>
            <a:lvl4pPr marL="1828800" lvl="3" indent="-317500">
              <a:lnSpc>
                <a:spcPct val="100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4pPr>
            <a:lvl5pPr marL="2286000" lvl="4" indent="-317500">
              <a:lnSpc>
                <a:spcPct val="100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5pPr>
            <a:lvl6pPr marL="2743200" lvl="5" indent="-317500">
              <a:lnSpc>
                <a:spcPct val="100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6pPr>
            <a:lvl7pPr marL="3200400" lvl="6" indent="-317500">
              <a:lnSpc>
                <a:spcPct val="100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7pPr>
            <a:lvl8pPr marL="3657600" lvl="7" indent="-317500">
              <a:lnSpc>
                <a:spcPct val="100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8pPr>
            <a:lvl9pPr marL="4114800" lvl="8" indent="-317500">
              <a:lnSpc>
                <a:spcPct val="100000"/>
              </a:lnSpc>
              <a:spcBef>
                <a:spcPts val="0"/>
              </a:spcBef>
              <a:spcAft>
                <a:spcPts val="0"/>
              </a:spcAft>
              <a:buClr>
                <a:schemeClr val="dk2"/>
              </a:buClr>
              <a:buSzPts val="1400"/>
              <a:buFont typeface="Ubuntu"/>
              <a:buChar char="■"/>
              <a:defRPr>
                <a:solidFill>
                  <a:schemeClr val="dk2"/>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4" r:id="rId14"/>
    <p:sldLayoutId id="2147483666" r:id="rId15"/>
    <p:sldLayoutId id="2147483667" r:id="rId16"/>
    <p:sldLayoutId id="2147483669" r:id="rId17"/>
    <p:sldLayoutId id="214748367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1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21.svg"/><Relationship Id="rId12"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0.png"/><Relationship Id="rId11" Type="http://schemas.openxmlformats.org/officeDocument/2006/relationships/image" Target="../media/image14.png"/><Relationship Id="rId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pic>
        <p:nvPicPr>
          <p:cNvPr id="2663" name="Google Shape;2663;p28"/>
          <p:cNvPicPr preferRelativeResize="0"/>
          <p:nvPr/>
        </p:nvPicPr>
        <p:blipFill>
          <a:blip r:embed="rId3">
            <a:alphaModFix/>
          </a:blip>
          <a:stretch>
            <a:fillRect/>
          </a:stretch>
        </p:blipFill>
        <p:spPr>
          <a:xfrm rot="-2699976" flipH="1">
            <a:off x="87177" y="3572379"/>
            <a:ext cx="761240" cy="1354880"/>
          </a:xfrm>
          <a:prstGeom prst="rect">
            <a:avLst/>
          </a:prstGeom>
          <a:noFill/>
          <a:ln>
            <a:noFill/>
          </a:ln>
        </p:spPr>
      </p:pic>
      <p:pic>
        <p:nvPicPr>
          <p:cNvPr id="2664" name="Google Shape;2664;p28"/>
          <p:cNvPicPr preferRelativeResize="0"/>
          <p:nvPr/>
        </p:nvPicPr>
        <p:blipFill>
          <a:blip r:embed="rId4">
            <a:alphaModFix/>
          </a:blip>
          <a:stretch>
            <a:fillRect/>
          </a:stretch>
        </p:blipFill>
        <p:spPr>
          <a:xfrm rot="-403660">
            <a:off x="1856126" y="3696974"/>
            <a:ext cx="716637" cy="756136"/>
          </a:xfrm>
          <a:prstGeom prst="rect">
            <a:avLst/>
          </a:prstGeom>
          <a:noFill/>
          <a:ln>
            <a:noFill/>
          </a:ln>
        </p:spPr>
      </p:pic>
      <p:pic>
        <p:nvPicPr>
          <p:cNvPr id="2667" name="Google Shape;2667;p28"/>
          <p:cNvPicPr preferRelativeResize="0"/>
          <p:nvPr/>
        </p:nvPicPr>
        <p:blipFill>
          <a:blip r:embed="rId5">
            <a:alphaModFix/>
          </a:blip>
          <a:stretch>
            <a:fillRect/>
          </a:stretch>
        </p:blipFill>
        <p:spPr>
          <a:xfrm>
            <a:off x="466346" y="3209082"/>
            <a:ext cx="1499222" cy="1934418"/>
          </a:xfrm>
          <a:prstGeom prst="rect">
            <a:avLst/>
          </a:prstGeom>
          <a:noFill/>
          <a:ln>
            <a:noFill/>
          </a:ln>
        </p:spPr>
      </p:pic>
      <p:pic>
        <p:nvPicPr>
          <p:cNvPr id="2669" name="Google Shape;2669;p28"/>
          <p:cNvPicPr preferRelativeResize="0"/>
          <p:nvPr/>
        </p:nvPicPr>
        <p:blipFill>
          <a:blip r:embed="rId6">
            <a:alphaModFix/>
          </a:blip>
          <a:stretch>
            <a:fillRect/>
          </a:stretch>
        </p:blipFill>
        <p:spPr>
          <a:xfrm rot="587452">
            <a:off x="7272970" y="3492274"/>
            <a:ext cx="939635" cy="2810776"/>
          </a:xfrm>
          <a:prstGeom prst="rect">
            <a:avLst/>
          </a:prstGeom>
          <a:noFill/>
          <a:ln>
            <a:noFill/>
          </a:ln>
        </p:spPr>
      </p:pic>
      <p:sp>
        <p:nvSpPr>
          <p:cNvPr id="2670" name="Google Shape;2670;p28"/>
          <p:cNvSpPr/>
          <p:nvPr/>
        </p:nvSpPr>
        <p:spPr>
          <a:xfrm>
            <a:off x="2656788" y="28785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8"/>
          <p:cNvSpPr/>
          <p:nvPr/>
        </p:nvSpPr>
        <p:spPr>
          <a:xfrm>
            <a:off x="6743538" y="919675"/>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F76F3D03-C630-719D-3D29-2903A7A955FD}"/>
              </a:ext>
            </a:extLst>
          </p:cNvPr>
          <p:cNvSpPr txBox="1"/>
          <p:nvPr/>
        </p:nvSpPr>
        <p:spPr>
          <a:xfrm>
            <a:off x="662547" y="955581"/>
            <a:ext cx="7818905" cy="1824923"/>
          </a:xfrm>
          <a:prstGeom prst="rect">
            <a:avLst/>
          </a:prstGeom>
          <a:noFill/>
        </p:spPr>
        <p:txBody>
          <a:bodyPr wrap="square">
            <a:spAutoFit/>
          </a:bodyPr>
          <a:lstStyle/>
          <a:p>
            <a:pPr algn="ctr">
              <a:lnSpc>
                <a:spcPct val="150000"/>
              </a:lnSpc>
            </a:pPr>
            <a:r>
              <a:rPr lang="en-US" sz="4000" b="1">
                <a:solidFill>
                  <a:schemeClr val="bg1">
                    <a:lumMod val="10000"/>
                  </a:schemeClr>
                </a:solidFill>
                <a:latin typeface="+mn-lt"/>
              </a:rPr>
              <a:t>CHÀO MỪNG CÁC EM </a:t>
            </a:r>
            <a:br>
              <a:rPr lang="en-US" sz="4000" b="1">
                <a:solidFill>
                  <a:schemeClr val="bg1">
                    <a:lumMod val="10000"/>
                  </a:schemeClr>
                </a:solidFill>
                <a:latin typeface="+mn-lt"/>
              </a:rPr>
            </a:br>
            <a:r>
              <a:rPr lang="en-US" sz="4000" b="1">
                <a:solidFill>
                  <a:schemeClr val="bg1">
                    <a:lumMod val="10000"/>
                  </a:schemeClr>
                </a:solidFill>
                <a:latin typeface="+mn-lt"/>
              </a:rPr>
              <a:t>ĐẾN VỚI TIẾT HỌC HÔM NAY</a:t>
            </a:r>
            <a:r>
              <a:rPr lang="en-US" sz="1400" b="1">
                <a:solidFill>
                  <a:schemeClr val="accent6"/>
                </a:solidFill>
                <a:latin typeface="+mn-lt"/>
              </a:rPr>
              <a:t>!</a:t>
            </a: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3"/>
        <p:cNvGrpSpPr/>
        <p:nvPr/>
      </p:nvGrpSpPr>
      <p:grpSpPr>
        <a:xfrm>
          <a:off x="0" y="0"/>
          <a:ext cx="0" cy="0"/>
          <a:chOff x="0" y="0"/>
          <a:chExt cx="0" cy="0"/>
        </a:xfrm>
      </p:grpSpPr>
      <p:sp>
        <p:nvSpPr>
          <p:cNvPr id="2807" name="Google Shape;2807;p36"/>
          <p:cNvSpPr/>
          <p:nvPr/>
        </p:nvSpPr>
        <p:spPr>
          <a:xfrm>
            <a:off x="1900313" y="4299475"/>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BFE2F7C9-F59A-4C48-4C05-86C7568CF49A}"/>
              </a:ext>
            </a:extLst>
          </p:cNvPr>
          <p:cNvSpPr txBox="1"/>
          <p:nvPr/>
        </p:nvSpPr>
        <p:spPr>
          <a:xfrm>
            <a:off x="377456" y="185097"/>
            <a:ext cx="8107325" cy="557653"/>
          </a:xfrm>
          <a:prstGeom prst="rect">
            <a:avLst/>
          </a:prstGeom>
          <a:noFill/>
        </p:spPr>
        <p:txBody>
          <a:bodyPr wrap="square">
            <a:spAutoFit/>
          </a:bodyPr>
          <a:lstStyle/>
          <a:p>
            <a:pPr marL="0" marR="0" algn="ctr">
              <a:lnSpc>
                <a:spcPct val="150000"/>
              </a:lnSpc>
              <a:spcBef>
                <a:spcPts val="600"/>
              </a:spcBef>
              <a:spcAft>
                <a:spcPts val="1000"/>
              </a:spcAft>
            </a:pPr>
            <a:r>
              <a:rPr lang="en-US" sz="2300" b="1">
                <a:effectLst/>
                <a:latin typeface="+mj-lt"/>
                <a:ea typeface="Times New Roman" panose="02020603050405020304" pitchFamily="18" charset="0"/>
                <a:cs typeface="Times New Roman" panose="02020603050405020304" pitchFamily="18" charset="0"/>
              </a:rPr>
              <a:t>2. Nhận diện điểm mạnh, điểm hạn chế trong cuộc sống</a:t>
            </a:r>
            <a:endParaRPr lang="en-US" sz="2300">
              <a:effectLst/>
              <a:latin typeface="+mj-lt"/>
              <a:ea typeface="Calibri" panose="020F0502020204030204" pitchFamily="34"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55B397E2-832C-2CA0-4F83-96D2FDE23CE5}"/>
              </a:ext>
            </a:extLst>
          </p:cNvPr>
          <p:cNvSpPr/>
          <p:nvPr/>
        </p:nvSpPr>
        <p:spPr>
          <a:xfrm>
            <a:off x="734532" y="831948"/>
            <a:ext cx="7674935" cy="78419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600"/>
              </a:spcBef>
              <a:spcAft>
                <a:spcPts val="1000"/>
              </a:spcAft>
            </a:pPr>
            <a:r>
              <a:rPr lang="en-US" sz="1800">
                <a:solidFill>
                  <a:schemeClr val="tx1">
                    <a:lumMod val="10000"/>
                  </a:schemeClr>
                </a:solidFill>
                <a:effectLst/>
                <a:latin typeface="+mj-lt"/>
                <a:ea typeface="Calibri" panose="020F0502020204030204" pitchFamily="34" charset="0"/>
                <a:cs typeface="Times New Roman" panose="02020603050405020304" pitchFamily="18" charset="0"/>
              </a:rPr>
              <a:t>Hãy liệt kê những điểm mạnh, điểm hạn chế của em theo gợi ý SGK/19.</a:t>
            </a:r>
          </a:p>
        </p:txBody>
      </p:sp>
      <p:sp>
        <p:nvSpPr>
          <p:cNvPr id="9" name="Rectangle 8">
            <a:extLst>
              <a:ext uri="{FF2B5EF4-FFF2-40B4-BE49-F238E27FC236}">
                <a16:creationId xmlns:a16="http://schemas.microsoft.com/office/drawing/2014/main" id="{60F15475-9F8E-6F51-04D7-BE78FF3E4799}"/>
              </a:ext>
            </a:extLst>
          </p:cNvPr>
          <p:cNvSpPr/>
          <p:nvPr/>
        </p:nvSpPr>
        <p:spPr>
          <a:xfrm>
            <a:off x="904653" y="1845978"/>
            <a:ext cx="7428614" cy="279595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F0D11F-1B28-DAF0-F0D4-EB0D51276280}"/>
              </a:ext>
            </a:extLst>
          </p:cNvPr>
          <p:cNvPicPr>
            <a:picLocks noChangeAspect="1"/>
          </p:cNvPicPr>
          <p:nvPr/>
        </p:nvPicPr>
        <p:blipFill rotWithShape="1">
          <a:blip r:embed="rId3"/>
          <a:srcRect l="10544" t="21891" r="4263" b="15749"/>
          <a:stretch/>
        </p:blipFill>
        <p:spPr>
          <a:xfrm>
            <a:off x="944516" y="1871630"/>
            <a:ext cx="7294831" cy="2675645"/>
          </a:xfrm>
          <a:prstGeom prst="rect">
            <a:avLst/>
          </a:prstGeom>
        </p:spPr>
      </p:pic>
      <p:pic>
        <p:nvPicPr>
          <p:cNvPr id="12" name="Google Shape;2814;p36">
            <a:extLst>
              <a:ext uri="{FF2B5EF4-FFF2-40B4-BE49-F238E27FC236}">
                <a16:creationId xmlns:a16="http://schemas.microsoft.com/office/drawing/2014/main" id="{7C6ECA86-F783-D99D-2CBB-CF2EB1E78C81}"/>
              </a:ext>
            </a:extLst>
          </p:cNvPr>
          <p:cNvPicPr preferRelativeResize="0"/>
          <p:nvPr/>
        </p:nvPicPr>
        <p:blipFill>
          <a:blip r:embed="rId4">
            <a:alphaModFix/>
          </a:blip>
          <a:stretch>
            <a:fillRect/>
          </a:stretch>
        </p:blipFill>
        <p:spPr>
          <a:xfrm rot="-8475141" flipH="1">
            <a:off x="8237704" y="3951361"/>
            <a:ext cx="1029710" cy="9836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0"/>
        <p:cNvGrpSpPr/>
        <p:nvPr/>
      </p:nvGrpSpPr>
      <p:grpSpPr>
        <a:xfrm>
          <a:off x="0" y="0"/>
          <a:ext cx="0" cy="0"/>
          <a:chOff x="0" y="0"/>
          <a:chExt cx="0" cy="0"/>
        </a:xfrm>
      </p:grpSpPr>
      <p:sp>
        <p:nvSpPr>
          <p:cNvPr id="22" name="Rounded Rectangle 7">
            <a:extLst>
              <a:ext uri="{FF2B5EF4-FFF2-40B4-BE49-F238E27FC236}">
                <a16:creationId xmlns:a16="http://schemas.microsoft.com/office/drawing/2014/main" id="{FB0B12DC-D804-5B77-C542-501B0D84647D}"/>
              </a:ext>
            </a:extLst>
          </p:cNvPr>
          <p:cNvSpPr/>
          <p:nvPr/>
        </p:nvSpPr>
        <p:spPr>
          <a:xfrm>
            <a:off x="563524" y="485496"/>
            <a:ext cx="3499126" cy="417250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a:solidFill>
                <a:schemeClr val="tx1"/>
              </a:solidFill>
              <a:cs typeface="Arial" panose="020B0604020202020204" pitchFamily="34" charset="0"/>
            </a:endParaRPr>
          </a:p>
          <a:p>
            <a:pPr algn="ctr">
              <a:lnSpc>
                <a:spcPct val="150000"/>
              </a:lnSpc>
            </a:pPr>
            <a:r>
              <a:rPr lang="en-US">
                <a:solidFill>
                  <a:schemeClr val="tx1">
                    <a:lumMod val="10000"/>
                  </a:schemeClr>
                </a:solidFill>
              </a:rPr>
              <a:t>Điểm mạnh:</a:t>
            </a:r>
          </a:p>
          <a:p>
            <a:pPr marL="285750" indent="-285750" algn="just">
              <a:lnSpc>
                <a:spcPct val="150000"/>
              </a:lnSpc>
              <a:buFont typeface="Arial" panose="020B0604020202020204" pitchFamily="34" charset="0"/>
              <a:buChar char="•"/>
            </a:pPr>
            <a:r>
              <a:rPr lang="en-US">
                <a:solidFill>
                  <a:schemeClr val="tx1">
                    <a:lumMod val="10000"/>
                  </a:schemeClr>
                </a:solidFill>
              </a:rPr>
              <a:t>Những việc thường làm tốt nhất: khả năng thuyết trình, nói trước đám đông, hòa đồng với mọi người…</a:t>
            </a:r>
          </a:p>
          <a:p>
            <a:pPr marL="285750" indent="-285750" algn="just">
              <a:lnSpc>
                <a:spcPct val="150000"/>
              </a:lnSpc>
              <a:buFont typeface="Arial" panose="020B0604020202020204" pitchFamily="34" charset="0"/>
              <a:buChar char="•"/>
            </a:pPr>
            <a:r>
              <a:rPr lang="en-US">
                <a:solidFill>
                  <a:schemeClr val="tx1">
                    <a:lumMod val="10000"/>
                  </a:schemeClr>
                </a:solidFill>
              </a:rPr>
              <a:t> Những kết quả cảm thấy hài lòng nhất: nhận được sự khen ngợi, tán dương, công nhận từ thầy cô giáo và bạn bè, người thân..</a:t>
            </a:r>
          </a:p>
          <a:p>
            <a:pPr marL="285750" indent="-285750" algn="just">
              <a:lnSpc>
                <a:spcPct val="150000"/>
              </a:lnSpc>
              <a:buFont typeface="Arial" panose="020B0604020202020204" pitchFamily="34" charset="0"/>
              <a:buChar char="•"/>
            </a:pPr>
            <a:r>
              <a:rPr lang="en-US">
                <a:solidFill>
                  <a:schemeClr val="tx1">
                    <a:lumMod val="10000"/>
                  </a:schemeClr>
                </a:solidFill>
              </a:rPr>
              <a:t>Người khác nhận xét em có điểm mạnh: hoà đồng, hoạt bát, hài hước, vui vẻ, nhiệt tình…</a:t>
            </a:r>
          </a:p>
          <a:p>
            <a:pPr algn="just">
              <a:lnSpc>
                <a:spcPct val="150000"/>
              </a:lnSpc>
            </a:pPr>
            <a:r>
              <a:rPr lang="vi-VN" sz="3500">
                <a:solidFill>
                  <a:schemeClr val="tx1"/>
                </a:solidFill>
                <a:cs typeface="Arial" panose="020B0604020202020204" pitchFamily="34" charset="0"/>
              </a:rPr>
              <a:t> </a:t>
            </a:r>
            <a:r>
              <a:rPr lang="vi-VN" sz="3500" dirty="0">
                <a:solidFill>
                  <a:schemeClr val="tx1"/>
                </a:solidFill>
                <a:cs typeface="Arial" panose="020B0604020202020204" pitchFamily="34" charset="0"/>
              </a:rPr>
              <a:t>dạng khác.</a:t>
            </a:r>
            <a:endParaRPr lang="en-US" sz="3500" dirty="0">
              <a:solidFill>
                <a:schemeClr val="tx1"/>
              </a:solidFill>
              <a:latin typeface="Arial" panose="020B0604020202020204" pitchFamily="34" charset="0"/>
              <a:cs typeface="Arial" panose="020B0604020202020204" pitchFamily="34" charset="0"/>
            </a:endParaRPr>
          </a:p>
        </p:txBody>
      </p:sp>
      <p:pic>
        <p:nvPicPr>
          <p:cNvPr id="23" name="Google Shape;2878;p39">
            <a:extLst>
              <a:ext uri="{FF2B5EF4-FFF2-40B4-BE49-F238E27FC236}">
                <a16:creationId xmlns:a16="http://schemas.microsoft.com/office/drawing/2014/main" id="{335A41F3-3B7B-62A8-C48E-C42917EC43BC}"/>
              </a:ext>
            </a:extLst>
          </p:cNvPr>
          <p:cNvPicPr preferRelativeResize="0"/>
          <p:nvPr/>
        </p:nvPicPr>
        <p:blipFill>
          <a:blip r:embed="rId3">
            <a:alphaModFix/>
          </a:blip>
          <a:stretch>
            <a:fillRect/>
          </a:stretch>
        </p:blipFill>
        <p:spPr>
          <a:xfrm rot="-8938205" flipH="1">
            <a:off x="-99772" y="3353845"/>
            <a:ext cx="988201" cy="1653245"/>
          </a:xfrm>
          <a:prstGeom prst="rect">
            <a:avLst/>
          </a:prstGeom>
          <a:noFill/>
          <a:ln>
            <a:noFill/>
          </a:ln>
        </p:spPr>
      </p:pic>
      <p:sp>
        <p:nvSpPr>
          <p:cNvPr id="25" name="Rounded Rectangle 7">
            <a:extLst>
              <a:ext uri="{FF2B5EF4-FFF2-40B4-BE49-F238E27FC236}">
                <a16:creationId xmlns:a16="http://schemas.microsoft.com/office/drawing/2014/main" id="{2D24ADBC-4337-CDE9-3250-85A486391570}"/>
              </a:ext>
            </a:extLst>
          </p:cNvPr>
          <p:cNvSpPr/>
          <p:nvPr/>
        </p:nvSpPr>
        <p:spPr>
          <a:xfrm>
            <a:off x="4781109" y="485496"/>
            <a:ext cx="3799367" cy="417250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solidFill>
                  <a:schemeClr val="tx1">
                    <a:lumMod val="10000"/>
                  </a:schemeClr>
                </a:solidFill>
              </a:rPr>
              <a:t>Điểm hạn chế:</a:t>
            </a:r>
          </a:p>
          <a:p>
            <a:pPr marL="285750" indent="-285750" algn="just">
              <a:lnSpc>
                <a:spcPct val="150000"/>
              </a:lnSpc>
              <a:buFont typeface="Arial" panose="020B0604020202020204" pitchFamily="34" charset="0"/>
              <a:buChar char="•"/>
            </a:pPr>
            <a:r>
              <a:rPr lang="en-US">
                <a:solidFill>
                  <a:schemeClr val="tx1">
                    <a:lumMod val="10000"/>
                  </a:schemeClr>
                </a:solidFill>
              </a:rPr>
              <a:t> Em thường thấy khó khăn khi: học các môn tự nhiên như toán, lý, hoá,...</a:t>
            </a:r>
          </a:p>
          <a:p>
            <a:pPr marL="285750" indent="-285750" algn="just">
              <a:lnSpc>
                <a:spcPct val="150000"/>
              </a:lnSpc>
              <a:buFont typeface="Arial" panose="020B0604020202020204" pitchFamily="34" charset="0"/>
              <a:buChar char="•"/>
            </a:pPr>
            <a:r>
              <a:rPr lang="en-US">
                <a:solidFill>
                  <a:schemeClr val="tx1">
                    <a:lumMod val="10000"/>
                  </a:schemeClr>
                </a:solidFill>
              </a:rPr>
              <a:t> Những kiến thức, kĩ năng em còn hạn chế: khả năng tư duy, hệ thống kiến thức của bài học, kĩ năng tính toán nhanh,...</a:t>
            </a:r>
          </a:p>
          <a:p>
            <a:pPr marL="285750" indent="-285750" algn="just">
              <a:lnSpc>
                <a:spcPct val="150000"/>
              </a:lnSpc>
              <a:buFont typeface="Arial" panose="020B0604020202020204" pitchFamily="34" charset="0"/>
              <a:buChar char="•"/>
            </a:pPr>
            <a:r>
              <a:rPr lang="en-US">
                <a:solidFill>
                  <a:schemeClr val="tx1">
                    <a:lumMod val="10000"/>
                  </a:schemeClr>
                </a:solidFill>
              </a:rPr>
              <a:t>Người khác đánh giá điểm hạn chế của em: chưa mạnh dạn giơ tay phát biểu trong giờ học, thiếu cẩn thận.</a:t>
            </a:r>
            <a:endParaRPr lang="en-US" sz="350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2"/>
        <p:cNvGrpSpPr/>
        <p:nvPr/>
      </p:nvGrpSpPr>
      <p:grpSpPr>
        <a:xfrm>
          <a:off x="0" y="0"/>
          <a:ext cx="0" cy="0"/>
          <a:chOff x="0" y="0"/>
          <a:chExt cx="0" cy="0"/>
        </a:xfrm>
      </p:grpSpPr>
      <p:sp>
        <p:nvSpPr>
          <p:cNvPr id="2915" name="Google Shape;2915;p41"/>
          <p:cNvSpPr/>
          <p:nvPr/>
        </p:nvSpPr>
        <p:spPr>
          <a:xfrm>
            <a:off x="7760650" y="209400"/>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7" name="Google Shape;2917;p41"/>
          <p:cNvGrpSpPr/>
          <p:nvPr/>
        </p:nvGrpSpPr>
        <p:grpSpPr>
          <a:xfrm>
            <a:off x="7274695" y="860944"/>
            <a:ext cx="2960012" cy="1991310"/>
            <a:chOff x="7274695" y="860944"/>
            <a:chExt cx="2960012" cy="1991310"/>
          </a:xfrm>
        </p:grpSpPr>
        <p:pic>
          <p:nvPicPr>
            <p:cNvPr id="2918" name="Google Shape;2918;p41"/>
            <p:cNvPicPr preferRelativeResize="0"/>
            <p:nvPr/>
          </p:nvPicPr>
          <p:blipFill>
            <a:blip r:embed="rId3">
              <a:alphaModFix/>
            </a:blip>
            <a:stretch>
              <a:fillRect/>
            </a:stretch>
          </p:blipFill>
          <p:spPr>
            <a:xfrm rot="-4461894" flipH="1">
              <a:off x="8284883" y="615664"/>
              <a:ext cx="939635" cy="2810778"/>
            </a:xfrm>
            <a:prstGeom prst="rect">
              <a:avLst/>
            </a:prstGeom>
            <a:noFill/>
            <a:ln>
              <a:noFill/>
            </a:ln>
          </p:spPr>
        </p:pic>
        <p:pic>
          <p:nvPicPr>
            <p:cNvPr id="2919" name="Google Shape;2919;p41"/>
            <p:cNvPicPr preferRelativeResize="0"/>
            <p:nvPr/>
          </p:nvPicPr>
          <p:blipFill>
            <a:blip r:embed="rId4">
              <a:alphaModFix/>
            </a:blip>
            <a:stretch>
              <a:fillRect/>
            </a:stretch>
          </p:blipFill>
          <p:spPr>
            <a:xfrm rot="8542697">
              <a:off x="8292994" y="1822944"/>
              <a:ext cx="320575" cy="436422"/>
            </a:xfrm>
            <a:prstGeom prst="rect">
              <a:avLst/>
            </a:prstGeom>
            <a:noFill/>
            <a:ln>
              <a:noFill/>
            </a:ln>
          </p:spPr>
        </p:pic>
        <p:pic>
          <p:nvPicPr>
            <p:cNvPr id="2920" name="Google Shape;2920;p41"/>
            <p:cNvPicPr preferRelativeResize="0"/>
            <p:nvPr/>
          </p:nvPicPr>
          <p:blipFill>
            <a:blip r:embed="rId5">
              <a:alphaModFix/>
            </a:blip>
            <a:stretch>
              <a:fillRect/>
            </a:stretch>
          </p:blipFill>
          <p:spPr>
            <a:xfrm rot="-256190">
              <a:off x="8237417" y="916832"/>
              <a:ext cx="1540288" cy="1046472"/>
            </a:xfrm>
            <a:prstGeom prst="rect">
              <a:avLst/>
            </a:prstGeom>
            <a:noFill/>
            <a:ln>
              <a:noFill/>
            </a:ln>
          </p:spPr>
        </p:pic>
        <p:pic>
          <p:nvPicPr>
            <p:cNvPr id="2921" name="Google Shape;2921;p41"/>
            <p:cNvPicPr preferRelativeResize="0"/>
            <p:nvPr/>
          </p:nvPicPr>
          <p:blipFill>
            <a:blip r:embed="rId4">
              <a:alphaModFix/>
            </a:blip>
            <a:stretch>
              <a:fillRect/>
            </a:stretch>
          </p:blipFill>
          <p:spPr>
            <a:xfrm rot="-2843063" flipH="1">
              <a:off x="7507597" y="1659953"/>
              <a:ext cx="320575" cy="436424"/>
            </a:xfrm>
            <a:prstGeom prst="rect">
              <a:avLst/>
            </a:prstGeom>
            <a:noFill/>
            <a:ln>
              <a:noFill/>
            </a:ln>
          </p:spPr>
        </p:pic>
      </p:grpSp>
      <p:sp>
        <p:nvSpPr>
          <p:cNvPr id="4" name="Speech Bubble: Oval 3">
            <a:extLst>
              <a:ext uri="{FF2B5EF4-FFF2-40B4-BE49-F238E27FC236}">
                <a16:creationId xmlns:a16="http://schemas.microsoft.com/office/drawing/2014/main" id="{4CD22FFB-B0FB-D8C1-48E1-C4E7EA2D9897}"/>
              </a:ext>
            </a:extLst>
          </p:cNvPr>
          <p:cNvSpPr/>
          <p:nvPr/>
        </p:nvSpPr>
        <p:spPr>
          <a:xfrm>
            <a:off x="3665970" y="631800"/>
            <a:ext cx="3492883" cy="221157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600"/>
              </a:spcBef>
              <a:spcAft>
                <a:spcPts val="1000"/>
              </a:spcAft>
            </a:pPr>
            <a:r>
              <a:rPr lang="en-US" sz="1800">
                <a:solidFill>
                  <a:schemeClr val="tx1">
                    <a:lumMod val="10000"/>
                  </a:schemeClr>
                </a:solidFill>
                <a:effectLst/>
                <a:latin typeface="+mj-lt"/>
                <a:ea typeface="Calibri" panose="020F0502020204030204" pitchFamily="34" charset="0"/>
                <a:cs typeface="Times New Roman" panose="02020603050405020304" pitchFamily="18" charset="0"/>
              </a:rPr>
              <a:t>Chia sẻ với bạn về điểm mạnh, điểm hạn chế của bản thân.</a:t>
            </a:r>
          </a:p>
        </p:txBody>
      </p:sp>
      <p:pic>
        <p:nvPicPr>
          <p:cNvPr id="11" name="Picture 10">
            <a:extLst>
              <a:ext uri="{FF2B5EF4-FFF2-40B4-BE49-F238E27FC236}">
                <a16:creationId xmlns:a16="http://schemas.microsoft.com/office/drawing/2014/main" id="{544A13D3-A2DA-4925-FDAD-E8911D84FCB2}"/>
              </a:ext>
            </a:extLst>
          </p:cNvPr>
          <p:cNvPicPr>
            <a:picLocks noChangeAspect="1"/>
          </p:cNvPicPr>
          <p:nvPr/>
        </p:nvPicPr>
        <p:blipFill>
          <a:blip r:embed="rId6"/>
          <a:stretch>
            <a:fillRect/>
          </a:stretch>
        </p:blipFill>
        <p:spPr>
          <a:xfrm>
            <a:off x="277147" y="2041392"/>
            <a:ext cx="4195616" cy="3142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pic>
        <p:nvPicPr>
          <p:cNvPr id="2783" name="Google Shape;2783;p35"/>
          <p:cNvPicPr preferRelativeResize="0"/>
          <p:nvPr/>
        </p:nvPicPr>
        <p:blipFill>
          <a:blip r:embed="rId3">
            <a:alphaModFix/>
          </a:blip>
          <a:stretch>
            <a:fillRect/>
          </a:stretch>
        </p:blipFill>
        <p:spPr>
          <a:xfrm rot="3296852">
            <a:off x="7297054" y="2030825"/>
            <a:ext cx="1301249" cy="1816674"/>
          </a:xfrm>
          <a:prstGeom prst="rect">
            <a:avLst/>
          </a:prstGeom>
          <a:noFill/>
          <a:ln>
            <a:noFill/>
          </a:ln>
        </p:spPr>
      </p:pic>
      <p:pic>
        <p:nvPicPr>
          <p:cNvPr id="2784" name="Google Shape;2784;p35"/>
          <p:cNvPicPr preferRelativeResize="0"/>
          <p:nvPr/>
        </p:nvPicPr>
        <p:blipFill rotWithShape="1">
          <a:blip r:embed="rId4">
            <a:alphaModFix/>
          </a:blip>
          <a:srcRect l="6775" r="14160"/>
          <a:stretch/>
        </p:blipFill>
        <p:spPr>
          <a:xfrm>
            <a:off x="5962616" y="2321347"/>
            <a:ext cx="2557972" cy="1996750"/>
          </a:xfrm>
          <a:prstGeom prst="rect">
            <a:avLst/>
          </a:prstGeom>
          <a:noFill/>
          <a:ln>
            <a:noFill/>
          </a:ln>
        </p:spPr>
      </p:pic>
      <p:pic>
        <p:nvPicPr>
          <p:cNvPr id="2785" name="Google Shape;2785;p35"/>
          <p:cNvPicPr preferRelativeResize="0"/>
          <p:nvPr/>
        </p:nvPicPr>
        <p:blipFill>
          <a:blip r:embed="rId5">
            <a:alphaModFix/>
          </a:blip>
          <a:stretch>
            <a:fillRect/>
          </a:stretch>
        </p:blipFill>
        <p:spPr>
          <a:xfrm rot="5147333">
            <a:off x="3828988" y="3789040"/>
            <a:ext cx="1948526" cy="1323842"/>
          </a:xfrm>
          <a:prstGeom prst="rect">
            <a:avLst/>
          </a:prstGeom>
          <a:noFill/>
          <a:ln>
            <a:noFill/>
          </a:ln>
        </p:spPr>
      </p:pic>
      <p:grpSp>
        <p:nvGrpSpPr>
          <p:cNvPr id="2786" name="Google Shape;2786;p35"/>
          <p:cNvGrpSpPr/>
          <p:nvPr/>
        </p:nvGrpSpPr>
        <p:grpSpPr>
          <a:xfrm>
            <a:off x="6801495" y="115451"/>
            <a:ext cx="2945327" cy="1508186"/>
            <a:chOff x="6775298" y="134271"/>
            <a:chExt cx="2945327" cy="1508186"/>
          </a:xfrm>
        </p:grpSpPr>
        <p:pic>
          <p:nvPicPr>
            <p:cNvPr id="2787" name="Google Shape;2787;p35"/>
            <p:cNvPicPr preferRelativeResize="0"/>
            <p:nvPr/>
          </p:nvPicPr>
          <p:blipFill>
            <a:blip r:embed="rId6">
              <a:alphaModFix/>
            </a:blip>
            <a:stretch>
              <a:fillRect/>
            </a:stretch>
          </p:blipFill>
          <p:spPr>
            <a:xfrm rot="-6126323" flipH="1">
              <a:off x="7778144" y="-517024"/>
              <a:ext cx="939635" cy="2810776"/>
            </a:xfrm>
            <a:prstGeom prst="rect">
              <a:avLst/>
            </a:prstGeom>
            <a:noFill/>
            <a:ln>
              <a:noFill/>
            </a:ln>
          </p:spPr>
        </p:pic>
        <p:pic>
          <p:nvPicPr>
            <p:cNvPr id="2788" name="Google Shape;2788;p35"/>
            <p:cNvPicPr preferRelativeResize="0"/>
            <p:nvPr/>
          </p:nvPicPr>
          <p:blipFill>
            <a:blip r:embed="rId7">
              <a:alphaModFix/>
            </a:blip>
            <a:stretch>
              <a:fillRect/>
            </a:stretch>
          </p:blipFill>
          <p:spPr>
            <a:xfrm rot="-5400013">
              <a:off x="6859104" y="756693"/>
              <a:ext cx="463823" cy="631433"/>
            </a:xfrm>
            <a:prstGeom prst="rect">
              <a:avLst/>
            </a:prstGeom>
            <a:noFill/>
            <a:ln>
              <a:noFill/>
            </a:ln>
          </p:spPr>
        </p:pic>
        <p:pic>
          <p:nvPicPr>
            <p:cNvPr id="2789" name="Google Shape;2789;p35"/>
            <p:cNvPicPr preferRelativeResize="0"/>
            <p:nvPr/>
          </p:nvPicPr>
          <p:blipFill>
            <a:blip r:embed="rId7">
              <a:alphaModFix/>
            </a:blip>
            <a:stretch>
              <a:fillRect/>
            </a:stretch>
          </p:blipFill>
          <p:spPr>
            <a:xfrm rot="6407689">
              <a:off x="8463755" y="316080"/>
              <a:ext cx="463822" cy="631433"/>
            </a:xfrm>
            <a:prstGeom prst="rect">
              <a:avLst/>
            </a:prstGeom>
            <a:noFill/>
            <a:ln>
              <a:noFill/>
            </a:ln>
          </p:spPr>
        </p:pic>
      </p:grpSp>
      <p:sp>
        <p:nvSpPr>
          <p:cNvPr id="6" name="TextBox 5">
            <a:extLst>
              <a:ext uri="{FF2B5EF4-FFF2-40B4-BE49-F238E27FC236}">
                <a16:creationId xmlns:a16="http://schemas.microsoft.com/office/drawing/2014/main" id="{0A0FD669-FB11-82FA-F554-183FF98C7F3C}"/>
              </a:ext>
            </a:extLst>
          </p:cNvPr>
          <p:cNvSpPr txBox="1"/>
          <p:nvPr/>
        </p:nvSpPr>
        <p:spPr>
          <a:xfrm>
            <a:off x="836269" y="412239"/>
            <a:ext cx="7111409" cy="557653"/>
          </a:xfrm>
          <a:prstGeom prst="rect">
            <a:avLst/>
          </a:prstGeom>
          <a:noFill/>
        </p:spPr>
        <p:txBody>
          <a:bodyPr wrap="square">
            <a:spAutoFit/>
          </a:bodyPr>
          <a:lstStyle/>
          <a:p>
            <a:pPr marL="0" marR="0">
              <a:lnSpc>
                <a:spcPct val="150000"/>
              </a:lnSpc>
              <a:spcBef>
                <a:spcPts val="600"/>
              </a:spcBef>
              <a:spcAft>
                <a:spcPts val="1000"/>
              </a:spcAft>
            </a:pPr>
            <a:r>
              <a:rPr lang="en-US" sz="2300" b="1">
                <a:effectLst/>
                <a:latin typeface="+mj-lt"/>
                <a:ea typeface="Times New Roman" panose="02020603050405020304" pitchFamily="18" charset="0"/>
                <a:cs typeface="Times New Roman" panose="02020603050405020304" pitchFamily="18" charset="0"/>
              </a:rPr>
              <a:t>3. Rèn luyện bản thân trong học tập và cuộc sống</a:t>
            </a:r>
            <a:r>
              <a:rPr lang="en-US" sz="2300">
                <a:effectLst/>
                <a:latin typeface="+mj-lt"/>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C96577F0-2F21-57B2-E5EA-3E9F718E98B6}"/>
              </a:ext>
            </a:extLst>
          </p:cNvPr>
          <p:cNvSpPr txBox="1"/>
          <p:nvPr/>
        </p:nvSpPr>
        <p:spPr>
          <a:xfrm>
            <a:off x="1380107" y="1155634"/>
            <a:ext cx="6846288" cy="872034"/>
          </a:xfrm>
          <a:prstGeom prst="rect">
            <a:avLst/>
          </a:prstGeom>
          <a:noFill/>
        </p:spPr>
        <p:txBody>
          <a:bodyPr wrap="square">
            <a:spAutoFit/>
          </a:bodyPr>
          <a:lstStyle/>
          <a:p>
            <a:pPr marL="0" marR="0" algn="ctr">
              <a:lnSpc>
                <a:spcPct val="150000"/>
              </a:lnSpc>
              <a:spcBef>
                <a:spcPts val="600"/>
              </a:spcBef>
              <a:spcAft>
                <a:spcPts val="1000"/>
              </a:spcAft>
            </a:pPr>
            <a:r>
              <a:rPr lang="en-US" sz="1800">
                <a:effectLst/>
                <a:latin typeface="+mj-lt"/>
                <a:ea typeface="Calibri" panose="020F0502020204030204" pitchFamily="34" charset="0"/>
                <a:cs typeface="Times New Roman" panose="02020603050405020304" pitchFamily="18" charset="0"/>
              </a:rPr>
              <a:t>Lập kế hoạch cải thiện những điểm hạn chế của bản thân trong học tập và cuộc sống theo gợi ý SGK/20.</a:t>
            </a:r>
          </a:p>
        </p:txBody>
      </p:sp>
      <p:pic>
        <p:nvPicPr>
          <p:cNvPr id="11" name="Picture 10">
            <a:extLst>
              <a:ext uri="{FF2B5EF4-FFF2-40B4-BE49-F238E27FC236}">
                <a16:creationId xmlns:a16="http://schemas.microsoft.com/office/drawing/2014/main" id="{9887C0D2-E6E9-B579-7F1E-C75DDC8200D3}"/>
              </a:ext>
            </a:extLst>
          </p:cNvPr>
          <p:cNvPicPr>
            <a:picLocks noChangeAspect="1"/>
          </p:cNvPicPr>
          <p:nvPr/>
        </p:nvPicPr>
        <p:blipFill rotWithShape="1">
          <a:blip r:embed="rId8"/>
          <a:srcRect l="13653" t="34285" r="13082" b="16489"/>
          <a:stretch/>
        </p:blipFill>
        <p:spPr>
          <a:xfrm>
            <a:off x="1248360" y="2277619"/>
            <a:ext cx="6699318" cy="20404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7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7"/>
        <p:cNvGrpSpPr/>
        <p:nvPr/>
      </p:nvGrpSpPr>
      <p:grpSpPr>
        <a:xfrm>
          <a:off x="0" y="0"/>
          <a:ext cx="0" cy="0"/>
          <a:chOff x="0" y="0"/>
          <a:chExt cx="0" cy="0"/>
        </a:xfrm>
      </p:grpSpPr>
      <p:sp>
        <p:nvSpPr>
          <p:cNvPr id="2968" name="Google Shape;2968;p44"/>
          <p:cNvSpPr/>
          <p:nvPr/>
        </p:nvSpPr>
        <p:spPr>
          <a:xfrm>
            <a:off x="359863" y="3860325"/>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4">
            <a:extLst>
              <a:ext uri="{FF2B5EF4-FFF2-40B4-BE49-F238E27FC236}">
                <a16:creationId xmlns:a16="http://schemas.microsoft.com/office/drawing/2014/main" id="{371547A9-A7F6-AA40-35A9-AB2B5E914778}"/>
              </a:ext>
            </a:extLst>
          </p:cNvPr>
          <p:cNvGraphicFramePr>
            <a:graphicFrameLocks noGrp="1"/>
          </p:cNvGraphicFramePr>
          <p:nvPr>
            <p:extLst>
              <p:ext uri="{D42A27DB-BD31-4B8C-83A1-F6EECF244321}">
                <p14:modId xmlns:p14="http://schemas.microsoft.com/office/powerpoint/2010/main" val="2149392470"/>
              </p:ext>
            </p:extLst>
          </p:nvPr>
        </p:nvGraphicFramePr>
        <p:xfrm>
          <a:off x="359863" y="561015"/>
          <a:ext cx="8365100" cy="3996120"/>
        </p:xfrm>
        <a:graphic>
          <a:graphicData uri="http://schemas.openxmlformats.org/drawingml/2006/table">
            <a:tbl>
              <a:tblPr firstRow="1" bandRow="1">
                <a:tableStyleId>{69C7853C-536D-4A76-A0AE-DD22124D55A5}</a:tableStyleId>
              </a:tblPr>
              <a:tblGrid>
                <a:gridCol w="2211571">
                  <a:extLst>
                    <a:ext uri="{9D8B030D-6E8A-4147-A177-3AD203B41FA5}">
                      <a16:colId xmlns:a16="http://schemas.microsoft.com/office/drawing/2014/main" val="2172326250"/>
                    </a:ext>
                  </a:extLst>
                </a:gridCol>
                <a:gridCol w="1552353">
                  <a:extLst>
                    <a:ext uri="{9D8B030D-6E8A-4147-A177-3AD203B41FA5}">
                      <a16:colId xmlns:a16="http://schemas.microsoft.com/office/drawing/2014/main" val="4039880132"/>
                    </a:ext>
                  </a:extLst>
                </a:gridCol>
                <a:gridCol w="2844083">
                  <a:extLst>
                    <a:ext uri="{9D8B030D-6E8A-4147-A177-3AD203B41FA5}">
                      <a16:colId xmlns:a16="http://schemas.microsoft.com/office/drawing/2014/main" val="2760127289"/>
                    </a:ext>
                  </a:extLst>
                </a:gridCol>
                <a:gridCol w="1757093">
                  <a:extLst>
                    <a:ext uri="{9D8B030D-6E8A-4147-A177-3AD203B41FA5}">
                      <a16:colId xmlns:a16="http://schemas.microsoft.com/office/drawing/2014/main" val="2740711158"/>
                    </a:ext>
                  </a:extLst>
                </a:gridCol>
              </a:tblGrid>
              <a:tr h="370840">
                <a:tc>
                  <a:txBody>
                    <a:bodyPr/>
                    <a:lstStyle/>
                    <a:p>
                      <a:pPr algn="ctr">
                        <a:lnSpc>
                          <a:spcPct val="150000"/>
                        </a:lnSpc>
                      </a:pPr>
                      <a:r>
                        <a:rPr lang="en-US" sz="1400">
                          <a:solidFill>
                            <a:schemeClr val="tx1">
                              <a:lumMod val="10000"/>
                            </a:schemeClr>
                          </a:solidFill>
                        </a:rPr>
                        <a:t>Các điểm hạn chế</a:t>
                      </a:r>
                    </a:p>
                  </a:txBody>
                  <a:tcPr anchor="ctr"/>
                </a:tc>
                <a:tc>
                  <a:txBody>
                    <a:bodyPr/>
                    <a:lstStyle/>
                    <a:p>
                      <a:pPr algn="ctr">
                        <a:lnSpc>
                          <a:spcPct val="150000"/>
                        </a:lnSpc>
                      </a:pPr>
                      <a:r>
                        <a:rPr lang="en-US" sz="1400">
                          <a:solidFill>
                            <a:schemeClr val="tx1">
                              <a:lumMod val="10000"/>
                            </a:schemeClr>
                          </a:solidFill>
                        </a:rPr>
                        <a:t>Cách khắc phục</a:t>
                      </a:r>
                    </a:p>
                  </a:txBody>
                  <a:tcPr anchor="ctr"/>
                </a:tc>
                <a:tc>
                  <a:txBody>
                    <a:bodyPr/>
                    <a:lstStyle/>
                    <a:p>
                      <a:pPr algn="ctr">
                        <a:lnSpc>
                          <a:spcPct val="150000"/>
                        </a:lnSpc>
                      </a:pPr>
                      <a:r>
                        <a:rPr lang="en-US" sz="1400">
                          <a:solidFill>
                            <a:schemeClr val="tx1">
                              <a:lumMod val="10000"/>
                            </a:schemeClr>
                          </a:solidFill>
                        </a:rPr>
                        <a:t>Dự kiến việc sẽ làm</a:t>
                      </a:r>
                    </a:p>
                  </a:txBody>
                  <a:tcPr anchor="ctr"/>
                </a:tc>
                <a:tc>
                  <a:txBody>
                    <a:bodyPr/>
                    <a:lstStyle/>
                    <a:p>
                      <a:pPr algn="ctr">
                        <a:lnSpc>
                          <a:spcPct val="150000"/>
                        </a:lnSpc>
                      </a:pPr>
                      <a:r>
                        <a:rPr lang="en-US" sz="1400">
                          <a:solidFill>
                            <a:schemeClr val="tx1">
                              <a:lumMod val="10000"/>
                            </a:schemeClr>
                          </a:solidFill>
                        </a:rPr>
                        <a:t>Kết quả mong đợi</a:t>
                      </a:r>
                    </a:p>
                  </a:txBody>
                  <a:tcPr anchor="ctr"/>
                </a:tc>
                <a:extLst>
                  <a:ext uri="{0D108BD9-81ED-4DB2-BD59-A6C34878D82A}">
                    <a16:rowId xmlns:a16="http://schemas.microsoft.com/office/drawing/2014/main" val="2853235030"/>
                  </a:ext>
                </a:extLst>
              </a:tr>
              <a:tr h="370840">
                <a:tc>
                  <a:txBody>
                    <a:bodyPr/>
                    <a:lstStyle/>
                    <a:p>
                      <a:pPr algn="ctr">
                        <a:lnSpc>
                          <a:spcPct val="150000"/>
                        </a:lnSpc>
                      </a:pPr>
                      <a:r>
                        <a:rPr lang="en-US" sz="1400" b="0" u="none" strike="noStrike" cap="none">
                          <a:solidFill>
                            <a:srgbClr val="000000"/>
                          </a:solidFill>
                          <a:effectLst/>
                          <a:sym typeface="Arial"/>
                        </a:rPr>
                        <a:t>Tiếng anh nói lắp bắp, không trôi chảy</a:t>
                      </a:r>
                      <a:endParaRPr lang="en-US" sz="1400"/>
                    </a:p>
                  </a:txBody>
                  <a:tcPr anchor="ctr"/>
                </a:tc>
                <a:tc>
                  <a:txBody>
                    <a:bodyPr/>
                    <a:lstStyle/>
                    <a:p>
                      <a:pPr algn="ctr">
                        <a:lnSpc>
                          <a:spcPct val="150000"/>
                        </a:lnSpc>
                      </a:pPr>
                      <a:r>
                        <a:rPr lang="en-US" sz="1400" b="0" u="none" strike="noStrike" cap="none">
                          <a:solidFill>
                            <a:srgbClr val="000000"/>
                          </a:solidFill>
                          <a:effectLst/>
                          <a:sym typeface="Arial"/>
                        </a:rPr>
                        <a:t>Tích cực luyện tập nhiều hơn</a:t>
                      </a:r>
                      <a:endParaRPr lang="en-US" sz="1400"/>
                    </a:p>
                  </a:txBody>
                  <a:tcPr anchor="ctr"/>
                </a:tc>
                <a:tc>
                  <a:txBody>
                    <a:bodyPr/>
                    <a:lstStyle/>
                    <a:p>
                      <a:pPr marL="285750" indent="-285750" algn="just">
                        <a:lnSpc>
                          <a:spcPct val="150000"/>
                        </a:lnSpc>
                        <a:buFont typeface="Arial" panose="020B0604020202020204" pitchFamily="34" charset="0"/>
                        <a:buChar char="•"/>
                      </a:pPr>
                      <a:r>
                        <a:rPr lang="en-US" sz="1400" b="0" u="none" strike="noStrike" cap="none">
                          <a:solidFill>
                            <a:srgbClr val="000000"/>
                          </a:solidFill>
                          <a:effectLst/>
                          <a:sym typeface="Arial"/>
                        </a:rPr>
                        <a:t>Học thuộc 5 từ mới mỗi ngày.</a:t>
                      </a:r>
                    </a:p>
                    <a:p>
                      <a:pPr marL="285750" indent="-285750" algn="just">
                        <a:lnSpc>
                          <a:spcPct val="150000"/>
                        </a:lnSpc>
                        <a:buFont typeface="Arial" panose="020B0604020202020204" pitchFamily="34" charset="0"/>
                        <a:buChar char="•"/>
                      </a:pPr>
                      <a:r>
                        <a:rPr lang="en-US" sz="1400" b="0" u="none" strike="noStrike" cap="none">
                          <a:solidFill>
                            <a:srgbClr val="000000"/>
                          </a:solidFill>
                          <a:effectLst/>
                          <a:sym typeface="Arial"/>
                        </a:rPr>
                        <a:t>Nghe các bài hát tiếng Anh yêu thích.</a:t>
                      </a:r>
                    </a:p>
                    <a:p>
                      <a:pPr marL="285750" indent="-285750" algn="just">
                        <a:lnSpc>
                          <a:spcPct val="150000"/>
                        </a:lnSpc>
                        <a:buFont typeface="Arial" panose="020B0604020202020204" pitchFamily="34" charset="0"/>
                        <a:buChar char="•"/>
                      </a:pPr>
                      <a:r>
                        <a:rPr lang="en-US" sz="1400" b="0" u="none" strike="noStrike" cap="none">
                          <a:solidFill>
                            <a:srgbClr val="000000"/>
                          </a:solidFill>
                          <a:effectLst/>
                          <a:sym typeface="Arial"/>
                        </a:rPr>
                        <a:t>Đọc các loại truyện song ngữ…</a:t>
                      </a:r>
                      <a:endParaRPr lang="en-US" sz="1400"/>
                    </a:p>
                  </a:txBody>
                  <a:tcPr anchor="ctr"/>
                </a:tc>
                <a:tc>
                  <a:txBody>
                    <a:bodyPr/>
                    <a:lstStyle/>
                    <a:p>
                      <a:pPr algn="ctr">
                        <a:lnSpc>
                          <a:spcPct val="150000"/>
                        </a:lnSpc>
                      </a:pPr>
                      <a:r>
                        <a:rPr lang="en-US" sz="1400" b="0" u="none" strike="noStrike" cap="none">
                          <a:solidFill>
                            <a:srgbClr val="000000"/>
                          </a:solidFill>
                          <a:effectLst/>
                          <a:sym typeface="Arial"/>
                        </a:rPr>
                        <a:t>Nói lưu loát </a:t>
                      </a:r>
                    </a:p>
                    <a:p>
                      <a:pPr algn="ctr">
                        <a:lnSpc>
                          <a:spcPct val="150000"/>
                        </a:lnSpc>
                      </a:pPr>
                      <a:r>
                        <a:rPr lang="en-US" sz="1400" b="0" u="none" strike="noStrike" cap="none">
                          <a:solidFill>
                            <a:srgbClr val="000000"/>
                          </a:solidFill>
                          <a:effectLst/>
                          <a:sym typeface="Arial"/>
                        </a:rPr>
                        <a:t>tiếng Anh</a:t>
                      </a:r>
                      <a:endParaRPr lang="en-US" sz="1400"/>
                    </a:p>
                  </a:txBody>
                  <a:tcPr anchor="ctr"/>
                </a:tc>
                <a:extLst>
                  <a:ext uri="{0D108BD9-81ED-4DB2-BD59-A6C34878D82A}">
                    <a16:rowId xmlns:a16="http://schemas.microsoft.com/office/drawing/2014/main" val="977219284"/>
                  </a:ext>
                </a:extLst>
              </a:tr>
              <a:tr h="370840">
                <a:tc>
                  <a:txBody>
                    <a:bodyPr/>
                    <a:lstStyle/>
                    <a:p>
                      <a:pPr algn="ctr">
                        <a:lnSpc>
                          <a:spcPct val="150000"/>
                        </a:lnSpc>
                      </a:pPr>
                      <a:r>
                        <a:rPr lang="en-US" sz="1400" b="0" u="none" strike="noStrike" cap="none">
                          <a:solidFill>
                            <a:srgbClr val="000000"/>
                          </a:solidFill>
                          <a:effectLst/>
                          <a:sym typeface="Arial"/>
                        </a:rPr>
                        <a:t>Thường xuyên có cảm xúc tiêu cực</a:t>
                      </a:r>
                      <a:endParaRPr lang="en-US" sz="1400"/>
                    </a:p>
                  </a:txBody>
                  <a:tcPr anchor="ctr"/>
                </a:tc>
                <a:tc>
                  <a:txBody>
                    <a:bodyPr/>
                    <a:lstStyle/>
                    <a:p>
                      <a:pPr algn="ctr">
                        <a:lnSpc>
                          <a:spcPct val="150000"/>
                        </a:lnSpc>
                      </a:pPr>
                      <a:r>
                        <a:rPr lang="en-US" sz="1400" b="0" u="none" strike="noStrike" cap="none">
                          <a:solidFill>
                            <a:srgbClr val="000000"/>
                          </a:solidFill>
                          <a:effectLst/>
                          <a:sym typeface="Arial"/>
                        </a:rPr>
                        <a:t>Thả lỏng và</a:t>
                      </a:r>
                      <a:r>
                        <a:rPr lang="en-US" sz="1400">
                          <a:effectLst/>
                        </a:rPr>
                        <a:t> </a:t>
                      </a:r>
                      <a:r>
                        <a:rPr lang="en-US" sz="1400" b="0" u="none" strike="noStrike" cap="none">
                          <a:solidFill>
                            <a:srgbClr val="000000"/>
                          </a:solidFill>
                          <a:effectLst/>
                          <a:sym typeface="Arial"/>
                        </a:rPr>
                        <a:t> </a:t>
                      </a:r>
                    </a:p>
                    <a:p>
                      <a:pPr algn="ctr">
                        <a:lnSpc>
                          <a:spcPct val="150000"/>
                        </a:lnSpc>
                      </a:pPr>
                      <a:r>
                        <a:rPr lang="en-US" sz="1400" b="0" u="none" strike="noStrike" cap="none">
                          <a:solidFill>
                            <a:srgbClr val="000000"/>
                          </a:solidFill>
                          <a:effectLst/>
                          <a:sym typeface="Arial"/>
                        </a:rPr>
                        <a:t>suy nghĩ tích cực hơn</a:t>
                      </a:r>
                      <a:endParaRPr lang="en-US" sz="1400"/>
                    </a:p>
                  </a:txBody>
                  <a:tcPr anchor="ctr"/>
                </a:tc>
                <a:tc>
                  <a:txBody>
                    <a:bodyPr/>
                    <a:lstStyle/>
                    <a:p>
                      <a:pPr marL="285750" indent="-285750" algn="just">
                        <a:lnSpc>
                          <a:spcPct val="150000"/>
                        </a:lnSpc>
                        <a:buFont typeface="Arial" panose="020B0604020202020204" pitchFamily="34" charset="0"/>
                        <a:buChar char="•"/>
                      </a:pPr>
                      <a:r>
                        <a:rPr lang="en-US" sz="1400" b="0" u="none" strike="noStrike" cap="none">
                          <a:solidFill>
                            <a:srgbClr val="000000"/>
                          </a:solidFill>
                          <a:effectLst/>
                          <a:sym typeface="Arial"/>
                        </a:rPr>
                        <a:t>Chủ động bắt chuyện với mọi người.</a:t>
                      </a:r>
                    </a:p>
                    <a:p>
                      <a:pPr marL="285750" indent="-285750" algn="just">
                        <a:lnSpc>
                          <a:spcPct val="150000"/>
                        </a:lnSpc>
                        <a:buFont typeface="Arial" panose="020B0604020202020204" pitchFamily="34" charset="0"/>
                        <a:buChar char="•"/>
                      </a:pPr>
                      <a:r>
                        <a:rPr lang="en-US" sz="1400" b="0" u="none" strike="noStrike" cap="none">
                          <a:solidFill>
                            <a:srgbClr val="000000"/>
                          </a:solidFill>
                          <a:effectLst/>
                          <a:sym typeface="Arial"/>
                        </a:rPr>
                        <a:t>Mỉm cười vào buổi sáng với chính mình.</a:t>
                      </a:r>
                    </a:p>
                    <a:p>
                      <a:pPr marL="285750" indent="-285750" algn="just">
                        <a:lnSpc>
                          <a:spcPct val="150000"/>
                        </a:lnSpc>
                        <a:buFont typeface="Arial" panose="020B0604020202020204" pitchFamily="34" charset="0"/>
                        <a:buChar char="•"/>
                      </a:pPr>
                      <a:r>
                        <a:rPr lang="en-US" sz="1400" b="0" u="none" strike="noStrike" cap="none">
                          <a:solidFill>
                            <a:srgbClr val="000000"/>
                          </a:solidFill>
                          <a:effectLst/>
                          <a:sym typeface="Arial"/>
                        </a:rPr>
                        <a:t>Tích cực đọc những câu chuyện vui.</a:t>
                      </a:r>
                      <a:endParaRPr lang="en-US" sz="1400"/>
                    </a:p>
                  </a:txBody>
                  <a:tcPr anchor="ctr"/>
                </a:tc>
                <a:tc>
                  <a:txBody>
                    <a:bodyPr/>
                    <a:lstStyle/>
                    <a:p>
                      <a:pPr algn="ctr">
                        <a:lnSpc>
                          <a:spcPct val="150000"/>
                        </a:lnSpc>
                      </a:pPr>
                      <a:r>
                        <a:rPr lang="en-US" sz="1400" b="0" u="none" strike="noStrike" cap="none">
                          <a:solidFill>
                            <a:srgbClr val="000000"/>
                          </a:solidFill>
                          <a:effectLst/>
                          <a:sym typeface="Arial"/>
                        </a:rPr>
                        <a:t>Trở thành một con người lạc quan, </a:t>
                      </a:r>
                    </a:p>
                    <a:p>
                      <a:pPr algn="ctr">
                        <a:lnSpc>
                          <a:spcPct val="150000"/>
                        </a:lnSpc>
                      </a:pPr>
                      <a:r>
                        <a:rPr lang="en-US" sz="1400" b="0" u="none" strike="noStrike" cap="none">
                          <a:solidFill>
                            <a:srgbClr val="000000"/>
                          </a:solidFill>
                          <a:effectLst/>
                          <a:sym typeface="Arial"/>
                        </a:rPr>
                        <a:t>vui vẻ</a:t>
                      </a:r>
                      <a:endParaRPr lang="en-US" sz="1400"/>
                    </a:p>
                  </a:txBody>
                  <a:tcPr anchor="ctr"/>
                </a:tc>
                <a:extLst>
                  <a:ext uri="{0D108BD9-81ED-4DB2-BD59-A6C34878D82A}">
                    <a16:rowId xmlns:a16="http://schemas.microsoft.com/office/drawing/2014/main" val="178661995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0"/>
        <p:cNvGrpSpPr/>
        <p:nvPr/>
      </p:nvGrpSpPr>
      <p:grpSpPr>
        <a:xfrm>
          <a:off x="0" y="0"/>
          <a:ext cx="0" cy="0"/>
          <a:chOff x="0" y="0"/>
          <a:chExt cx="0" cy="0"/>
        </a:xfrm>
      </p:grpSpPr>
      <p:sp>
        <p:nvSpPr>
          <p:cNvPr id="10" name="TextBox 9">
            <a:extLst>
              <a:ext uri="{FF2B5EF4-FFF2-40B4-BE49-F238E27FC236}">
                <a16:creationId xmlns:a16="http://schemas.microsoft.com/office/drawing/2014/main" id="{FF978C23-8B96-E5E9-6493-81B9AACE53E7}"/>
              </a:ext>
            </a:extLst>
          </p:cNvPr>
          <p:cNvSpPr txBox="1"/>
          <p:nvPr/>
        </p:nvSpPr>
        <p:spPr>
          <a:xfrm>
            <a:off x="645042" y="128508"/>
            <a:ext cx="8109098" cy="557653"/>
          </a:xfrm>
          <a:prstGeom prst="rect">
            <a:avLst/>
          </a:prstGeom>
          <a:noFill/>
        </p:spPr>
        <p:txBody>
          <a:bodyPr wrap="square">
            <a:spAutoFit/>
          </a:bodyPr>
          <a:lstStyle/>
          <a:p>
            <a:pPr marL="0" marR="0" algn="ctr">
              <a:lnSpc>
                <a:spcPct val="150000"/>
              </a:lnSpc>
              <a:spcBef>
                <a:spcPts val="600"/>
              </a:spcBef>
              <a:spcAft>
                <a:spcPts val="1000"/>
              </a:spcAft>
            </a:pPr>
            <a:r>
              <a:rPr lang="en-US" sz="2300" b="1">
                <a:effectLst/>
                <a:latin typeface="+mj-lt"/>
                <a:ea typeface="Times New Roman" panose="02020603050405020304" pitchFamily="18" charset="0"/>
                <a:cs typeface="Times New Roman" panose="02020603050405020304" pitchFamily="18" charset="0"/>
              </a:rPr>
              <a:t>4. Rèn luyện tính kiên trì, chăm chỉ trong công việc</a:t>
            </a:r>
            <a:r>
              <a:rPr lang="en-US" sz="2300" b="1">
                <a:effectLst/>
                <a:latin typeface="+mj-lt"/>
                <a:ea typeface="Calibri" panose="020F0502020204030204" pitchFamily="34" charset="0"/>
                <a:cs typeface="Times New Roman" panose="02020603050405020304" pitchFamily="18" charset="0"/>
              </a:rPr>
              <a:t> </a:t>
            </a:r>
          </a:p>
        </p:txBody>
      </p:sp>
      <p:sp>
        <p:nvSpPr>
          <p:cNvPr id="12" name="Rounded Rectangular Callout 15">
            <a:extLst>
              <a:ext uri="{FF2B5EF4-FFF2-40B4-BE49-F238E27FC236}">
                <a16:creationId xmlns:a16="http://schemas.microsoft.com/office/drawing/2014/main" id="{771C291D-A448-2250-8AAB-1FCE89A32405}"/>
              </a:ext>
            </a:extLst>
          </p:cNvPr>
          <p:cNvSpPr/>
          <p:nvPr/>
        </p:nvSpPr>
        <p:spPr>
          <a:xfrm>
            <a:off x="3133060" y="968177"/>
            <a:ext cx="3827721" cy="2994223"/>
          </a:xfrm>
          <a:prstGeom prst="wedgeRoundRectCallout">
            <a:avLst>
              <a:gd name="adj1" fmla="val -55381"/>
              <a:gd name="adj2" fmla="val 45800"/>
              <a:gd name="adj3" fmla="val 16667"/>
            </a:avLst>
          </a:prstGeom>
          <a:solidFill>
            <a:schemeClr val="accent3">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en-US" sz="1800">
                <a:solidFill>
                  <a:schemeClr val="tx1">
                    <a:lumMod val="10000"/>
                  </a:schemeClr>
                </a:solidFill>
              </a:rPr>
              <a:t>Chia sẻ những câu chuyện về tấm gương kiên trì, chăm chỉ mà em biết.</a:t>
            </a:r>
          </a:p>
          <a:p>
            <a:pPr marL="285750" indent="-285750" algn="just">
              <a:lnSpc>
                <a:spcPct val="150000"/>
              </a:lnSpc>
              <a:buFont typeface="Arial" panose="020B0604020202020204" pitchFamily="34" charset="0"/>
              <a:buChar char="•"/>
            </a:pPr>
            <a:r>
              <a:rPr lang="en-US" sz="1800">
                <a:solidFill>
                  <a:schemeClr val="tx1">
                    <a:lumMod val="10000"/>
                  </a:schemeClr>
                </a:solidFill>
              </a:rPr>
              <a:t>Nêu những biểu hiện của tính kiên trì và chăm chỉ</a:t>
            </a:r>
          </a:p>
        </p:txBody>
      </p:sp>
      <p:pic>
        <p:nvPicPr>
          <p:cNvPr id="14" name="Picture 4">
            <a:extLst>
              <a:ext uri="{FF2B5EF4-FFF2-40B4-BE49-F238E27FC236}">
                <a16:creationId xmlns:a16="http://schemas.microsoft.com/office/drawing/2014/main" id="{25ADD674-B93B-B9C9-538C-EF7F6DB5E7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15" y="2044995"/>
            <a:ext cx="2168954" cy="3098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down)">
                                      <p:cBhvr>
                                        <p:cTn id="7" dur="145">
                                          <p:stCondLst>
                                            <p:cond delay="0"/>
                                          </p:stCondLst>
                                        </p:cTn>
                                        <p:tgtEl>
                                          <p:spTgt spid="12">
                                            <p:bg/>
                                          </p:spTgt>
                                        </p:tgtEl>
                                      </p:cBhvr>
                                    </p:animEffect>
                                    <p:anim calcmode="lin" valueType="num">
                                      <p:cBhvr>
                                        <p:cTn id="8" dur="456" tmFilter="0,0; 0.14,0.36; 0.43,0.73; 0.71,0.91; 1.0,1.0">
                                          <p:stCondLst>
                                            <p:cond delay="0"/>
                                          </p:stCondLst>
                                        </p:cTn>
                                        <p:tgtEl>
                                          <p:spTgt spid="12">
                                            <p:bg/>
                                          </p:spTgt>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2">
                                            <p:bg/>
                                          </p:spTgt>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2">
                                            <p:bg/>
                                          </p:spTgt>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2">
                                            <p:bg/>
                                          </p:spTgt>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2">
                                            <p:bg/>
                                          </p:spTgt>
                                        </p:tgtEl>
                                        <p:attrNameLst>
                                          <p:attrName>ppt_y</p:attrName>
                                        </p:attrNameLst>
                                      </p:cBhvr>
                                      <p:tavLst>
                                        <p:tav tm="0" fmla="#ppt_y-sin(pi*$)/81">
                                          <p:val>
                                            <p:fltVal val="0"/>
                                          </p:val>
                                        </p:tav>
                                        <p:tav tm="100000">
                                          <p:val>
                                            <p:fltVal val="1"/>
                                          </p:val>
                                        </p:tav>
                                      </p:tavLst>
                                    </p:anim>
                                    <p:animScale>
                                      <p:cBhvr>
                                        <p:cTn id="13" dur="7">
                                          <p:stCondLst>
                                            <p:cond delay="162"/>
                                          </p:stCondLst>
                                        </p:cTn>
                                        <p:tgtEl>
                                          <p:spTgt spid="12">
                                            <p:bg/>
                                          </p:spTgt>
                                        </p:tgtEl>
                                      </p:cBhvr>
                                      <p:to x="100000" y="60000"/>
                                    </p:animScale>
                                    <p:animScale>
                                      <p:cBhvr>
                                        <p:cTn id="14" dur="41" decel="50000">
                                          <p:stCondLst>
                                            <p:cond delay="169"/>
                                          </p:stCondLst>
                                        </p:cTn>
                                        <p:tgtEl>
                                          <p:spTgt spid="12">
                                            <p:bg/>
                                          </p:spTgt>
                                        </p:tgtEl>
                                      </p:cBhvr>
                                      <p:to x="100000" y="100000"/>
                                    </p:animScale>
                                    <p:animScale>
                                      <p:cBhvr>
                                        <p:cTn id="15" dur="7">
                                          <p:stCondLst>
                                            <p:cond delay="328"/>
                                          </p:stCondLst>
                                        </p:cTn>
                                        <p:tgtEl>
                                          <p:spTgt spid="12">
                                            <p:bg/>
                                          </p:spTgt>
                                        </p:tgtEl>
                                      </p:cBhvr>
                                      <p:to x="100000" y="80000"/>
                                    </p:animScale>
                                    <p:animScale>
                                      <p:cBhvr>
                                        <p:cTn id="16" dur="41" decel="50000">
                                          <p:stCondLst>
                                            <p:cond delay="335"/>
                                          </p:stCondLst>
                                        </p:cTn>
                                        <p:tgtEl>
                                          <p:spTgt spid="12">
                                            <p:bg/>
                                          </p:spTgt>
                                        </p:tgtEl>
                                      </p:cBhvr>
                                      <p:to x="100000" y="100000"/>
                                    </p:animScale>
                                    <p:animScale>
                                      <p:cBhvr>
                                        <p:cTn id="17" dur="7">
                                          <p:stCondLst>
                                            <p:cond delay="410"/>
                                          </p:stCondLst>
                                        </p:cTn>
                                        <p:tgtEl>
                                          <p:spTgt spid="12">
                                            <p:bg/>
                                          </p:spTgt>
                                        </p:tgtEl>
                                      </p:cBhvr>
                                      <p:to x="100000" y="90000"/>
                                    </p:animScale>
                                    <p:animScale>
                                      <p:cBhvr>
                                        <p:cTn id="18" dur="41" decel="50000">
                                          <p:stCondLst>
                                            <p:cond delay="417"/>
                                          </p:stCondLst>
                                        </p:cTn>
                                        <p:tgtEl>
                                          <p:spTgt spid="12">
                                            <p:bg/>
                                          </p:spTgt>
                                        </p:tgtEl>
                                      </p:cBhvr>
                                      <p:to x="100000" y="100000"/>
                                    </p:animScale>
                                    <p:animScale>
                                      <p:cBhvr>
                                        <p:cTn id="19" dur="7">
                                          <p:stCondLst>
                                            <p:cond delay="452"/>
                                          </p:stCondLst>
                                        </p:cTn>
                                        <p:tgtEl>
                                          <p:spTgt spid="12">
                                            <p:bg/>
                                          </p:spTgt>
                                        </p:tgtEl>
                                      </p:cBhvr>
                                      <p:to x="100000" y="95000"/>
                                    </p:animScale>
                                    <p:animScale>
                                      <p:cBhvr>
                                        <p:cTn id="20" dur="41" decel="50000">
                                          <p:stCondLst>
                                            <p:cond delay="459"/>
                                          </p:stCondLst>
                                        </p:cTn>
                                        <p:tgtEl>
                                          <p:spTgt spid="12">
                                            <p:bg/>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down)">
                                      <p:cBhvr>
                                        <p:cTn id="25" dur="145">
                                          <p:stCondLst>
                                            <p:cond delay="0"/>
                                          </p:stCondLst>
                                        </p:cTn>
                                        <p:tgtEl>
                                          <p:spTgt spid="12">
                                            <p:txEl>
                                              <p:pRg st="0" end="0"/>
                                            </p:txEl>
                                          </p:spTgt>
                                        </p:tgtEl>
                                      </p:cBhvr>
                                    </p:animEffect>
                                    <p:anim calcmode="lin" valueType="num">
                                      <p:cBhvr>
                                        <p:cTn id="26" dur="456"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2">
                                            <p:txEl>
                                              <p:pRg st="0" end="0"/>
                                            </p:txEl>
                                          </p:spTgt>
                                        </p:tgtEl>
                                        <p:attrNameLst>
                                          <p:attrName>ppt_y</p:attrName>
                                        </p:attrNameLst>
                                      </p:cBhvr>
                                      <p:tavLst>
                                        <p:tav tm="0" fmla="#ppt_y-sin(pi*$)/81">
                                          <p:val>
                                            <p:fltVal val="0"/>
                                          </p:val>
                                        </p:tav>
                                        <p:tav tm="100000">
                                          <p:val>
                                            <p:fltVal val="1"/>
                                          </p:val>
                                        </p:tav>
                                      </p:tavLst>
                                    </p:anim>
                                    <p:animScale>
                                      <p:cBhvr>
                                        <p:cTn id="31" dur="7">
                                          <p:stCondLst>
                                            <p:cond delay="162"/>
                                          </p:stCondLst>
                                        </p:cTn>
                                        <p:tgtEl>
                                          <p:spTgt spid="12">
                                            <p:txEl>
                                              <p:pRg st="0" end="0"/>
                                            </p:txEl>
                                          </p:spTgt>
                                        </p:tgtEl>
                                      </p:cBhvr>
                                      <p:to x="100000" y="60000"/>
                                    </p:animScale>
                                    <p:animScale>
                                      <p:cBhvr>
                                        <p:cTn id="32" dur="41" decel="50000">
                                          <p:stCondLst>
                                            <p:cond delay="169"/>
                                          </p:stCondLst>
                                        </p:cTn>
                                        <p:tgtEl>
                                          <p:spTgt spid="12">
                                            <p:txEl>
                                              <p:pRg st="0" end="0"/>
                                            </p:txEl>
                                          </p:spTgt>
                                        </p:tgtEl>
                                      </p:cBhvr>
                                      <p:to x="100000" y="100000"/>
                                    </p:animScale>
                                    <p:animScale>
                                      <p:cBhvr>
                                        <p:cTn id="33" dur="7">
                                          <p:stCondLst>
                                            <p:cond delay="328"/>
                                          </p:stCondLst>
                                        </p:cTn>
                                        <p:tgtEl>
                                          <p:spTgt spid="12">
                                            <p:txEl>
                                              <p:pRg st="0" end="0"/>
                                            </p:txEl>
                                          </p:spTgt>
                                        </p:tgtEl>
                                      </p:cBhvr>
                                      <p:to x="100000" y="80000"/>
                                    </p:animScale>
                                    <p:animScale>
                                      <p:cBhvr>
                                        <p:cTn id="34" dur="41" decel="50000">
                                          <p:stCondLst>
                                            <p:cond delay="335"/>
                                          </p:stCondLst>
                                        </p:cTn>
                                        <p:tgtEl>
                                          <p:spTgt spid="12">
                                            <p:txEl>
                                              <p:pRg st="0" end="0"/>
                                            </p:txEl>
                                          </p:spTgt>
                                        </p:tgtEl>
                                      </p:cBhvr>
                                      <p:to x="100000" y="100000"/>
                                    </p:animScale>
                                    <p:animScale>
                                      <p:cBhvr>
                                        <p:cTn id="35" dur="7">
                                          <p:stCondLst>
                                            <p:cond delay="410"/>
                                          </p:stCondLst>
                                        </p:cTn>
                                        <p:tgtEl>
                                          <p:spTgt spid="12">
                                            <p:txEl>
                                              <p:pRg st="0" end="0"/>
                                            </p:txEl>
                                          </p:spTgt>
                                        </p:tgtEl>
                                      </p:cBhvr>
                                      <p:to x="100000" y="90000"/>
                                    </p:animScale>
                                    <p:animScale>
                                      <p:cBhvr>
                                        <p:cTn id="36" dur="41" decel="50000">
                                          <p:stCondLst>
                                            <p:cond delay="417"/>
                                          </p:stCondLst>
                                        </p:cTn>
                                        <p:tgtEl>
                                          <p:spTgt spid="12">
                                            <p:txEl>
                                              <p:pRg st="0" end="0"/>
                                            </p:txEl>
                                          </p:spTgt>
                                        </p:tgtEl>
                                      </p:cBhvr>
                                      <p:to x="100000" y="100000"/>
                                    </p:animScale>
                                    <p:animScale>
                                      <p:cBhvr>
                                        <p:cTn id="37" dur="7">
                                          <p:stCondLst>
                                            <p:cond delay="452"/>
                                          </p:stCondLst>
                                        </p:cTn>
                                        <p:tgtEl>
                                          <p:spTgt spid="12">
                                            <p:txEl>
                                              <p:pRg st="0" end="0"/>
                                            </p:txEl>
                                          </p:spTgt>
                                        </p:tgtEl>
                                      </p:cBhvr>
                                      <p:to x="100000" y="95000"/>
                                    </p:animScale>
                                    <p:animScale>
                                      <p:cBhvr>
                                        <p:cTn id="38" dur="41" decel="50000">
                                          <p:stCondLst>
                                            <p:cond delay="459"/>
                                          </p:stCondLst>
                                        </p:cTn>
                                        <p:tgtEl>
                                          <p:spTgt spid="12">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Effect transition="in" filter="wipe(down)">
                                      <p:cBhvr>
                                        <p:cTn id="43" dur="145">
                                          <p:stCondLst>
                                            <p:cond delay="0"/>
                                          </p:stCondLst>
                                        </p:cTn>
                                        <p:tgtEl>
                                          <p:spTgt spid="12">
                                            <p:txEl>
                                              <p:pRg st="1" end="1"/>
                                            </p:txEl>
                                          </p:spTgt>
                                        </p:tgtEl>
                                      </p:cBhvr>
                                    </p:animEffect>
                                    <p:anim calcmode="lin" valueType="num">
                                      <p:cBhvr>
                                        <p:cTn id="44" dur="456" tmFilter="0,0; 0.14,0.36; 0.43,0.73; 0.71,0.91; 1.0,1.0">
                                          <p:stCondLst>
                                            <p:cond delay="0"/>
                                          </p:stCondLst>
                                        </p:cTn>
                                        <p:tgtEl>
                                          <p:spTgt spid="12">
                                            <p:txEl>
                                              <p:pRg st="1" end="1"/>
                                            </p:txEl>
                                          </p:spTgt>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12">
                                            <p:txEl>
                                              <p:pRg st="1" end="1"/>
                                            </p:txEl>
                                          </p:spTgt>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12">
                                            <p:txEl>
                                              <p:pRg st="1" end="1"/>
                                            </p:txEl>
                                          </p:spTgt>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12">
                                            <p:txEl>
                                              <p:pRg st="1" end="1"/>
                                            </p:txEl>
                                          </p:spTgt>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12">
                                            <p:txEl>
                                              <p:pRg st="1" end="1"/>
                                            </p:txEl>
                                          </p:spTgt>
                                        </p:tgtEl>
                                        <p:attrNameLst>
                                          <p:attrName>ppt_y</p:attrName>
                                        </p:attrNameLst>
                                      </p:cBhvr>
                                      <p:tavLst>
                                        <p:tav tm="0" fmla="#ppt_y-sin(pi*$)/81">
                                          <p:val>
                                            <p:fltVal val="0"/>
                                          </p:val>
                                        </p:tav>
                                        <p:tav tm="100000">
                                          <p:val>
                                            <p:fltVal val="1"/>
                                          </p:val>
                                        </p:tav>
                                      </p:tavLst>
                                    </p:anim>
                                    <p:animScale>
                                      <p:cBhvr>
                                        <p:cTn id="49" dur="7">
                                          <p:stCondLst>
                                            <p:cond delay="162"/>
                                          </p:stCondLst>
                                        </p:cTn>
                                        <p:tgtEl>
                                          <p:spTgt spid="12">
                                            <p:txEl>
                                              <p:pRg st="1" end="1"/>
                                            </p:txEl>
                                          </p:spTgt>
                                        </p:tgtEl>
                                      </p:cBhvr>
                                      <p:to x="100000" y="60000"/>
                                    </p:animScale>
                                    <p:animScale>
                                      <p:cBhvr>
                                        <p:cTn id="50" dur="41" decel="50000">
                                          <p:stCondLst>
                                            <p:cond delay="169"/>
                                          </p:stCondLst>
                                        </p:cTn>
                                        <p:tgtEl>
                                          <p:spTgt spid="12">
                                            <p:txEl>
                                              <p:pRg st="1" end="1"/>
                                            </p:txEl>
                                          </p:spTgt>
                                        </p:tgtEl>
                                      </p:cBhvr>
                                      <p:to x="100000" y="100000"/>
                                    </p:animScale>
                                    <p:animScale>
                                      <p:cBhvr>
                                        <p:cTn id="51" dur="7">
                                          <p:stCondLst>
                                            <p:cond delay="328"/>
                                          </p:stCondLst>
                                        </p:cTn>
                                        <p:tgtEl>
                                          <p:spTgt spid="12">
                                            <p:txEl>
                                              <p:pRg st="1" end="1"/>
                                            </p:txEl>
                                          </p:spTgt>
                                        </p:tgtEl>
                                      </p:cBhvr>
                                      <p:to x="100000" y="80000"/>
                                    </p:animScale>
                                    <p:animScale>
                                      <p:cBhvr>
                                        <p:cTn id="52" dur="41" decel="50000">
                                          <p:stCondLst>
                                            <p:cond delay="335"/>
                                          </p:stCondLst>
                                        </p:cTn>
                                        <p:tgtEl>
                                          <p:spTgt spid="12">
                                            <p:txEl>
                                              <p:pRg st="1" end="1"/>
                                            </p:txEl>
                                          </p:spTgt>
                                        </p:tgtEl>
                                      </p:cBhvr>
                                      <p:to x="100000" y="100000"/>
                                    </p:animScale>
                                    <p:animScale>
                                      <p:cBhvr>
                                        <p:cTn id="53" dur="7">
                                          <p:stCondLst>
                                            <p:cond delay="410"/>
                                          </p:stCondLst>
                                        </p:cTn>
                                        <p:tgtEl>
                                          <p:spTgt spid="12">
                                            <p:txEl>
                                              <p:pRg st="1" end="1"/>
                                            </p:txEl>
                                          </p:spTgt>
                                        </p:tgtEl>
                                      </p:cBhvr>
                                      <p:to x="100000" y="90000"/>
                                    </p:animScale>
                                    <p:animScale>
                                      <p:cBhvr>
                                        <p:cTn id="54" dur="41" decel="50000">
                                          <p:stCondLst>
                                            <p:cond delay="417"/>
                                          </p:stCondLst>
                                        </p:cTn>
                                        <p:tgtEl>
                                          <p:spTgt spid="12">
                                            <p:txEl>
                                              <p:pRg st="1" end="1"/>
                                            </p:txEl>
                                          </p:spTgt>
                                        </p:tgtEl>
                                      </p:cBhvr>
                                      <p:to x="100000" y="100000"/>
                                    </p:animScale>
                                    <p:animScale>
                                      <p:cBhvr>
                                        <p:cTn id="55" dur="7">
                                          <p:stCondLst>
                                            <p:cond delay="452"/>
                                          </p:stCondLst>
                                        </p:cTn>
                                        <p:tgtEl>
                                          <p:spTgt spid="12">
                                            <p:txEl>
                                              <p:pRg st="1" end="1"/>
                                            </p:txEl>
                                          </p:spTgt>
                                        </p:tgtEl>
                                      </p:cBhvr>
                                      <p:to x="100000" y="95000"/>
                                    </p:animScale>
                                    <p:animScale>
                                      <p:cBhvr>
                                        <p:cTn id="56" dur="41" decel="50000">
                                          <p:stCondLst>
                                            <p:cond delay="459"/>
                                          </p:stCondLst>
                                        </p:cTn>
                                        <p:tgtEl>
                                          <p:spTgt spid="12">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5"/>
        <p:cNvGrpSpPr/>
        <p:nvPr/>
      </p:nvGrpSpPr>
      <p:grpSpPr>
        <a:xfrm>
          <a:off x="0" y="0"/>
          <a:ext cx="0" cy="0"/>
          <a:chOff x="0" y="0"/>
          <a:chExt cx="0" cy="0"/>
        </a:xfrm>
      </p:grpSpPr>
      <p:sp>
        <p:nvSpPr>
          <p:cNvPr id="6" name="TextBox 5">
            <a:extLst>
              <a:ext uri="{FF2B5EF4-FFF2-40B4-BE49-F238E27FC236}">
                <a16:creationId xmlns:a16="http://schemas.microsoft.com/office/drawing/2014/main" id="{335CC9E3-F988-2EF0-B892-83130238FD32}"/>
              </a:ext>
            </a:extLst>
          </p:cNvPr>
          <p:cNvSpPr txBox="1"/>
          <p:nvPr/>
        </p:nvSpPr>
        <p:spPr>
          <a:xfrm>
            <a:off x="985284" y="206942"/>
            <a:ext cx="7499498" cy="4390946"/>
          </a:xfrm>
          <a:prstGeom prst="rect">
            <a:avLst/>
          </a:prstGeom>
          <a:noFill/>
        </p:spPr>
        <p:txBody>
          <a:bodyPr wrap="square">
            <a:spAutoFit/>
          </a:bodyPr>
          <a:lstStyle/>
          <a:p>
            <a:pPr marL="0" marR="0" algn="just">
              <a:lnSpc>
                <a:spcPct val="150000"/>
              </a:lnSpc>
              <a:spcBef>
                <a:spcPts val="600"/>
              </a:spcBef>
              <a:spcAft>
                <a:spcPts val="1000"/>
              </a:spcAft>
            </a:pPr>
            <a:r>
              <a:rPr lang="en-US" sz="1800" b="1">
                <a:effectLst/>
                <a:latin typeface="+mj-lt"/>
                <a:ea typeface="Calibri" panose="020F0502020204030204" pitchFamily="34" charset="0"/>
                <a:cs typeface="Times New Roman" panose="02020603050405020304" pitchFamily="18" charset="0"/>
              </a:rPr>
              <a:t>Một số biểu hiện của tính kiên trì, chăm chỉ:</a:t>
            </a:r>
            <a:endParaRPr lang="en-US" sz="18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Luôn cần cù, chăm chỉ, nỗ lực, chịu khó, quyết tâm hoàn thành công việc đã đặt ra.</a:t>
            </a: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Trong học tập: chăm chỉ học bài, làm bài tập về nhà và chú ý lắng nghe cô giáo giảng bài.</a:t>
            </a: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Tự giác, chủ động thực hiện công việc.</a:t>
            </a: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Không bỏ cuộc khi gặp khó khăn, trở ngại.</a:t>
            </a: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Không trông chờ, ỷ lại vào người khác</a:t>
            </a:r>
          </a:p>
        </p:txBody>
      </p:sp>
      <p:pic>
        <p:nvPicPr>
          <p:cNvPr id="8" name="Picture 7">
            <a:extLst>
              <a:ext uri="{FF2B5EF4-FFF2-40B4-BE49-F238E27FC236}">
                <a16:creationId xmlns:a16="http://schemas.microsoft.com/office/drawing/2014/main" id="{47140CB4-C427-48C7-C73F-FB20A9A115AC}"/>
              </a:ext>
            </a:extLst>
          </p:cNvPr>
          <p:cNvPicPr>
            <a:picLocks noChangeAspect="1"/>
          </p:cNvPicPr>
          <p:nvPr/>
        </p:nvPicPr>
        <p:blipFill>
          <a:blip r:embed="rId3"/>
          <a:stretch>
            <a:fillRect/>
          </a:stretch>
        </p:blipFill>
        <p:spPr>
          <a:xfrm>
            <a:off x="5638490" y="2478008"/>
            <a:ext cx="3025088" cy="2363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50"/>
                                        <p:tgtEl>
                                          <p:spTgt spid="6">
                                            <p:txEl>
                                              <p:pRg st="0" end="0"/>
                                            </p:txEl>
                                          </p:spTgt>
                                        </p:tgtEl>
                                      </p:cBhvr>
                                    </p:animEffect>
                                    <p:anim calcmode="lin" valueType="num">
                                      <p:cBhvr>
                                        <p:cTn id="8"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750"/>
                                        <p:tgtEl>
                                          <p:spTgt spid="6">
                                            <p:txEl>
                                              <p:pRg st="1" end="1"/>
                                            </p:txEl>
                                          </p:spTgt>
                                        </p:tgtEl>
                                      </p:cBhvr>
                                    </p:animEffect>
                                    <p:anim calcmode="lin" valueType="num">
                                      <p:cBhvr>
                                        <p:cTn id="15"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750"/>
                                        <p:tgtEl>
                                          <p:spTgt spid="6">
                                            <p:txEl>
                                              <p:pRg st="2" end="2"/>
                                            </p:txEl>
                                          </p:spTgt>
                                        </p:tgtEl>
                                      </p:cBhvr>
                                    </p:animEffect>
                                    <p:anim calcmode="lin" valueType="num">
                                      <p:cBhvr>
                                        <p:cTn id="22"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75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750"/>
                                        <p:tgtEl>
                                          <p:spTgt spid="6">
                                            <p:txEl>
                                              <p:pRg st="3" end="3"/>
                                            </p:txEl>
                                          </p:spTgt>
                                        </p:tgtEl>
                                      </p:cBhvr>
                                    </p:animEffect>
                                    <p:anim calcmode="lin" valueType="num">
                                      <p:cBhvr>
                                        <p:cTn id="29" dur="75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75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750"/>
                                        <p:tgtEl>
                                          <p:spTgt spid="6">
                                            <p:txEl>
                                              <p:pRg st="4" end="4"/>
                                            </p:txEl>
                                          </p:spTgt>
                                        </p:tgtEl>
                                      </p:cBhvr>
                                    </p:animEffect>
                                    <p:anim calcmode="lin" valueType="num">
                                      <p:cBhvr>
                                        <p:cTn id="36" dur="75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75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750"/>
                                        <p:tgtEl>
                                          <p:spTgt spid="6">
                                            <p:txEl>
                                              <p:pRg st="5" end="5"/>
                                            </p:txEl>
                                          </p:spTgt>
                                        </p:tgtEl>
                                      </p:cBhvr>
                                    </p:animEffect>
                                    <p:anim calcmode="lin" valueType="num">
                                      <p:cBhvr>
                                        <p:cTn id="43" dur="75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75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3"/>
        <p:cNvGrpSpPr/>
        <p:nvPr/>
      </p:nvGrpSpPr>
      <p:grpSpPr>
        <a:xfrm>
          <a:off x="0" y="0"/>
          <a:ext cx="0" cy="0"/>
          <a:chOff x="0" y="0"/>
          <a:chExt cx="0" cy="0"/>
        </a:xfrm>
      </p:grpSpPr>
      <p:grpSp>
        <p:nvGrpSpPr>
          <p:cNvPr id="2976" name="Google Shape;2976;p45"/>
          <p:cNvGrpSpPr/>
          <p:nvPr/>
        </p:nvGrpSpPr>
        <p:grpSpPr>
          <a:xfrm>
            <a:off x="1105787" y="466316"/>
            <a:ext cx="7286846" cy="4062177"/>
            <a:chOff x="862297" y="1150727"/>
            <a:chExt cx="3439201" cy="2842048"/>
          </a:xfrm>
        </p:grpSpPr>
        <p:sp>
          <p:nvSpPr>
            <p:cNvPr id="2977" name="Google Shape;2977;p45"/>
            <p:cNvSpPr/>
            <p:nvPr/>
          </p:nvSpPr>
          <p:spPr>
            <a:xfrm>
              <a:off x="862297" y="3870675"/>
              <a:ext cx="3439200" cy="122100"/>
            </a:xfrm>
            <a:prstGeom prst="ellipse">
              <a:avLst/>
            </a:prstGeom>
            <a:solidFill>
              <a:srgbClr val="964A3E">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8" name="Google Shape;2978;p45"/>
            <p:cNvGrpSpPr/>
            <p:nvPr/>
          </p:nvGrpSpPr>
          <p:grpSpPr>
            <a:xfrm>
              <a:off x="862300" y="1150727"/>
              <a:ext cx="3439198" cy="2782660"/>
              <a:chOff x="4572029" y="1415284"/>
              <a:chExt cx="2875343" cy="2325084"/>
            </a:xfrm>
          </p:grpSpPr>
          <p:grpSp>
            <p:nvGrpSpPr>
              <p:cNvPr id="2979" name="Google Shape;2979;p45"/>
              <p:cNvGrpSpPr/>
              <p:nvPr/>
            </p:nvGrpSpPr>
            <p:grpSpPr>
              <a:xfrm>
                <a:off x="4572029" y="1415284"/>
                <a:ext cx="2875343" cy="2034503"/>
                <a:chOff x="3665856" y="822037"/>
                <a:chExt cx="4758139" cy="3311365"/>
              </a:xfrm>
            </p:grpSpPr>
            <p:grpSp>
              <p:nvGrpSpPr>
                <p:cNvPr id="2980" name="Google Shape;2980;p45"/>
                <p:cNvGrpSpPr/>
                <p:nvPr/>
              </p:nvGrpSpPr>
              <p:grpSpPr>
                <a:xfrm>
                  <a:off x="3665856" y="822037"/>
                  <a:ext cx="4758139" cy="3311365"/>
                  <a:chOff x="518720" y="252435"/>
                  <a:chExt cx="6524255" cy="4540471"/>
                </a:xfrm>
              </p:grpSpPr>
              <p:sp>
                <p:nvSpPr>
                  <p:cNvPr id="2981" name="Google Shape;2981;p45"/>
                  <p:cNvSpPr/>
                  <p:nvPr/>
                </p:nvSpPr>
                <p:spPr>
                  <a:xfrm>
                    <a:off x="518720" y="4064753"/>
                    <a:ext cx="6524250" cy="728153"/>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5"/>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3" name="Google Shape;2983;p45"/>
                <p:cNvSpPr/>
                <p:nvPr/>
              </p:nvSpPr>
              <p:spPr>
                <a:xfrm>
                  <a:off x="5947879" y="3722586"/>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4" name="Google Shape;2984;p45"/>
              <p:cNvSpPr/>
              <p:nvPr/>
            </p:nvSpPr>
            <p:spPr>
              <a:xfrm>
                <a:off x="5498909" y="3414095"/>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86" name="Google Shape;2986;p45"/>
          <p:cNvPicPr preferRelativeResize="0"/>
          <p:nvPr/>
        </p:nvPicPr>
        <p:blipFill>
          <a:blip r:embed="rId3">
            <a:alphaModFix/>
          </a:blip>
          <a:stretch>
            <a:fillRect/>
          </a:stretch>
        </p:blipFill>
        <p:spPr>
          <a:xfrm rot="-550211" flipH="1">
            <a:off x="3432325" y="-233988"/>
            <a:ext cx="1555460" cy="960007"/>
          </a:xfrm>
          <a:prstGeom prst="rect">
            <a:avLst/>
          </a:prstGeom>
          <a:noFill/>
          <a:ln>
            <a:noFill/>
          </a:ln>
        </p:spPr>
      </p:pic>
      <p:grpSp>
        <p:nvGrpSpPr>
          <p:cNvPr id="2987" name="Google Shape;2987;p45"/>
          <p:cNvGrpSpPr/>
          <p:nvPr/>
        </p:nvGrpSpPr>
        <p:grpSpPr>
          <a:xfrm rot="9657464">
            <a:off x="6723940" y="3647995"/>
            <a:ext cx="2442812" cy="1250868"/>
            <a:chOff x="6775298" y="134271"/>
            <a:chExt cx="2945327" cy="1508186"/>
          </a:xfrm>
        </p:grpSpPr>
        <p:pic>
          <p:nvPicPr>
            <p:cNvPr id="2988" name="Google Shape;2988;p45"/>
            <p:cNvPicPr preferRelativeResize="0"/>
            <p:nvPr/>
          </p:nvPicPr>
          <p:blipFill>
            <a:blip r:embed="rId4">
              <a:alphaModFix/>
            </a:blip>
            <a:stretch>
              <a:fillRect/>
            </a:stretch>
          </p:blipFill>
          <p:spPr>
            <a:xfrm rot="-6126323" flipH="1">
              <a:off x="7778144" y="-517024"/>
              <a:ext cx="939635" cy="2810776"/>
            </a:xfrm>
            <a:prstGeom prst="rect">
              <a:avLst/>
            </a:prstGeom>
            <a:noFill/>
            <a:ln>
              <a:noFill/>
            </a:ln>
          </p:spPr>
        </p:pic>
        <p:pic>
          <p:nvPicPr>
            <p:cNvPr id="2989" name="Google Shape;2989;p45"/>
            <p:cNvPicPr preferRelativeResize="0"/>
            <p:nvPr/>
          </p:nvPicPr>
          <p:blipFill>
            <a:blip r:embed="rId5">
              <a:alphaModFix/>
            </a:blip>
            <a:stretch>
              <a:fillRect/>
            </a:stretch>
          </p:blipFill>
          <p:spPr>
            <a:xfrm rot="-5400013">
              <a:off x="6859104" y="756693"/>
              <a:ext cx="463823" cy="631433"/>
            </a:xfrm>
            <a:prstGeom prst="rect">
              <a:avLst/>
            </a:prstGeom>
            <a:noFill/>
            <a:ln>
              <a:noFill/>
            </a:ln>
          </p:spPr>
        </p:pic>
        <p:pic>
          <p:nvPicPr>
            <p:cNvPr id="2990" name="Google Shape;2990;p45"/>
            <p:cNvPicPr preferRelativeResize="0"/>
            <p:nvPr/>
          </p:nvPicPr>
          <p:blipFill>
            <a:blip r:embed="rId5">
              <a:alphaModFix/>
            </a:blip>
            <a:stretch>
              <a:fillRect/>
            </a:stretch>
          </p:blipFill>
          <p:spPr>
            <a:xfrm rot="6407689">
              <a:off x="8463755" y="316080"/>
              <a:ext cx="463822" cy="631433"/>
            </a:xfrm>
            <a:prstGeom prst="rect">
              <a:avLst/>
            </a:prstGeom>
            <a:noFill/>
            <a:ln>
              <a:noFill/>
            </a:ln>
          </p:spPr>
        </p:pic>
      </p:grpSp>
      <p:pic>
        <p:nvPicPr>
          <p:cNvPr id="2991" name="Google Shape;2991;p45"/>
          <p:cNvPicPr preferRelativeResize="0"/>
          <p:nvPr/>
        </p:nvPicPr>
        <p:blipFill>
          <a:blip r:embed="rId6">
            <a:alphaModFix/>
          </a:blip>
          <a:stretch>
            <a:fillRect/>
          </a:stretch>
        </p:blipFill>
        <p:spPr>
          <a:xfrm rot="1524962">
            <a:off x="8010872" y="2715851"/>
            <a:ext cx="744781" cy="1039791"/>
          </a:xfrm>
          <a:prstGeom prst="rect">
            <a:avLst/>
          </a:prstGeom>
          <a:noFill/>
          <a:ln>
            <a:noFill/>
          </a:ln>
        </p:spPr>
      </p:pic>
      <p:sp>
        <p:nvSpPr>
          <p:cNvPr id="8" name="TextBox 7">
            <a:extLst>
              <a:ext uri="{FF2B5EF4-FFF2-40B4-BE49-F238E27FC236}">
                <a16:creationId xmlns:a16="http://schemas.microsoft.com/office/drawing/2014/main" id="{8F4AB091-6EA1-D00C-B9C7-87C17CFF1BB6}"/>
              </a:ext>
            </a:extLst>
          </p:cNvPr>
          <p:cNvSpPr txBox="1"/>
          <p:nvPr/>
        </p:nvSpPr>
        <p:spPr>
          <a:xfrm>
            <a:off x="1737573" y="730234"/>
            <a:ext cx="6320470" cy="456535"/>
          </a:xfrm>
          <a:prstGeom prst="rect">
            <a:avLst/>
          </a:prstGeom>
          <a:noFill/>
        </p:spPr>
        <p:txBody>
          <a:bodyPr wrap="square">
            <a:spAutoFit/>
          </a:bodyPr>
          <a:lstStyle/>
          <a:p>
            <a:pPr algn="just">
              <a:lnSpc>
                <a:spcPct val="150000"/>
              </a:lnSpc>
            </a:pPr>
            <a:r>
              <a:rPr lang="en-US" sz="1800">
                <a:effectLst/>
                <a:latin typeface="+mj-lt"/>
                <a:ea typeface="Times New Roman" panose="02020603050405020304" pitchFamily="18" charset="0"/>
              </a:rPr>
              <a:t>Nêu cách rèn luyện tính kiên trì, chăm chỉ trong công việc</a:t>
            </a:r>
            <a:endParaRPr lang="en-US" sz="1800">
              <a:latin typeface="+mj-lt"/>
            </a:endParaRPr>
          </a:p>
        </p:txBody>
      </p:sp>
      <p:pic>
        <p:nvPicPr>
          <p:cNvPr id="30" name="Picture 29">
            <a:extLst>
              <a:ext uri="{FF2B5EF4-FFF2-40B4-BE49-F238E27FC236}">
                <a16:creationId xmlns:a16="http://schemas.microsoft.com/office/drawing/2014/main" id="{27BE4AE0-37B5-8FDC-A720-15A3D752A3E7}"/>
              </a:ext>
            </a:extLst>
          </p:cNvPr>
          <p:cNvPicPr>
            <a:picLocks noChangeAspect="1"/>
          </p:cNvPicPr>
          <p:nvPr/>
        </p:nvPicPr>
        <p:blipFill rotWithShape="1">
          <a:blip r:embed="rId7"/>
          <a:srcRect l="11677" t="45201" r="7311" b="10285"/>
          <a:stretch/>
        </p:blipFill>
        <p:spPr>
          <a:xfrm>
            <a:off x="2769679" y="1270377"/>
            <a:ext cx="3959040" cy="19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pic>
        <p:nvPicPr>
          <p:cNvPr id="3038" name="Google Shape;3038;p48"/>
          <p:cNvPicPr preferRelativeResize="0"/>
          <p:nvPr/>
        </p:nvPicPr>
        <p:blipFill rotWithShape="1">
          <a:blip r:embed="rId3">
            <a:alphaModFix/>
          </a:blip>
          <a:srcRect/>
          <a:stretch/>
        </p:blipFill>
        <p:spPr>
          <a:xfrm>
            <a:off x="100827" y="3439272"/>
            <a:ext cx="790062" cy="1674404"/>
          </a:xfrm>
          <a:prstGeom prst="rect">
            <a:avLst/>
          </a:prstGeom>
          <a:noFill/>
          <a:ln>
            <a:noFill/>
          </a:ln>
        </p:spPr>
      </p:pic>
      <p:pic>
        <p:nvPicPr>
          <p:cNvPr id="3039" name="Google Shape;3039;p48"/>
          <p:cNvPicPr preferRelativeResize="0"/>
          <p:nvPr/>
        </p:nvPicPr>
        <p:blipFill rotWithShape="1">
          <a:blip r:embed="rId4">
            <a:alphaModFix/>
          </a:blip>
          <a:srcRect/>
          <a:stretch/>
        </p:blipFill>
        <p:spPr>
          <a:xfrm>
            <a:off x="7531510" y="2951582"/>
            <a:ext cx="1145250" cy="1575457"/>
          </a:xfrm>
          <a:prstGeom prst="rect">
            <a:avLst/>
          </a:prstGeom>
          <a:noFill/>
          <a:ln>
            <a:noFill/>
          </a:ln>
        </p:spPr>
      </p:pic>
      <p:grpSp>
        <p:nvGrpSpPr>
          <p:cNvPr id="3040" name="Google Shape;3040;p48"/>
          <p:cNvGrpSpPr/>
          <p:nvPr/>
        </p:nvGrpSpPr>
        <p:grpSpPr>
          <a:xfrm>
            <a:off x="7844697" y="4525722"/>
            <a:ext cx="518875" cy="457934"/>
            <a:chOff x="6698798" y="5756392"/>
            <a:chExt cx="344997" cy="304477"/>
          </a:xfrm>
        </p:grpSpPr>
        <p:sp>
          <p:nvSpPr>
            <p:cNvPr id="3041" name="Google Shape;3041;p48"/>
            <p:cNvSpPr/>
            <p:nvPr/>
          </p:nvSpPr>
          <p:spPr>
            <a:xfrm>
              <a:off x="6698798" y="5756392"/>
              <a:ext cx="344997" cy="304477"/>
            </a:xfrm>
            <a:custGeom>
              <a:avLst/>
              <a:gdLst/>
              <a:ahLst/>
              <a:cxnLst/>
              <a:rect l="l" t="t" r="r" b="b"/>
              <a:pathLst>
                <a:path w="29034" h="25624" extrusionOk="0">
                  <a:moveTo>
                    <a:pt x="10231" y="0"/>
                  </a:moveTo>
                  <a:cubicBezTo>
                    <a:pt x="8559" y="0"/>
                    <a:pt x="7681" y="1325"/>
                    <a:pt x="7681" y="1325"/>
                  </a:cubicBezTo>
                  <a:cubicBezTo>
                    <a:pt x="7681" y="1325"/>
                    <a:pt x="3311" y="1557"/>
                    <a:pt x="4139" y="5363"/>
                  </a:cubicBezTo>
                  <a:cubicBezTo>
                    <a:pt x="4636" y="7515"/>
                    <a:pt x="6887" y="9667"/>
                    <a:pt x="8972" y="11190"/>
                  </a:cubicBezTo>
                  <a:cubicBezTo>
                    <a:pt x="7085" y="11256"/>
                    <a:pt x="4834" y="11819"/>
                    <a:pt x="3113" y="13871"/>
                  </a:cubicBezTo>
                  <a:cubicBezTo>
                    <a:pt x="1" y="17645"/>
                    <a:pt x="3047" y="19631"/>
                    <a:pt x="3047" y="19631"/>
                  </a:cubicBezTo>
                  <a:cubicBezTo>
                    <a:pt x="3047" y="19631"/>
                    <a:pt x="3212" y="23278"/>
                    <a:pt x="6143" y="23278"/>
                  </a:cubicBezTo>
                  <a:cubicBezTo>
                    <a:pt x="6421" y="23278"/>
                    <a:pt x="6723" y="23245"/>
                    <a:pt x="7052" y="23174"/>
                  </a:cubicBezTo>
                  <a:cubicBezTo>
                    <a:pt x="9237" y="22710"/>
                    <a:pt x="11389" y="20426"/>
                    <a:pt x="12912" y="18373"/>
                  </a:cubicBezTo>
                  <a:cubicBezTo>
                    <a:pt x="12978" y="20260"/>
                    <a:pt x="13508" y="22512"/>
                    <a:pt x="15593" y="24200"/>
                  </a:cubicBezTo>
                  <a:cubicBezTo>
                    <a:pt x="16867" y="25271"/>
                    <a:pt x="17941" y="25624"/>
                    <a:pt x="18804" y="25624"/>
                  </a:cubicBezTo>
                  <a:cubicBezTo>
                    <a:pt x="20475" y="25624"/>
                    <a:pt x="21353" y="24299"/>
                    <a:pt x="21353" y="24299"/>
                  </a:cubicBezTo>
                  <a:cubicBezTo>
                    <a:pt x="21353" y="24299"/>
                    <a:pt x="25723" y="24067"/>
                    <a:pt x="24895" y="20260"/>
                  </a:cubicBezTo>
                  <a:cubicBezTo>
                    <a:pt x="24399" y="18109"/>
                    <a:pt x="22148" y="15957"/>
                    <a:pt x="20062" y="14434"/>
                  </a:cubicBezTo>
                  <a:cubicBezTo>
                    <a:pt x="21949" y="14368"/>
                    <a:pt x="24200" y="13805"/>
                    <a:pt x="25922" y="11753"/>
                  </a:cubicBezTo>
                  <a:cubicBezTo>
                    <a:pt x="29033" y="7979"/>
                    <a:pt x="25988" y="5992"/>
                    <a:pt x="25988" y="5992"/>
                  </a:cubicBezTo>
                  <a:cubicBezTo>
                    <a:pt x="25988" y="5992"/>
                    <a:pt x="25822" y="2346"/>
                    <a:pt x="22891" y="2346"/>
                  </a:cubicBezTo>
                  <a:cubicBezTo>
                    <a:pt x="22614" y="2346"/>
                    <a:pt x="22312" y="2379"/>
                    <a:pt x="21982" y="2450"/>
                  </a:cubicBezTo>
                  <a:cubicBezTo>
                    <a:pt x="19797" y="2914"/>
                    <a:pt x="17646" y="5198"/>
                    <a:pt x="16123" y="7250"/>
                  </a:cubicBezTo>
                  <a:cubicBezTo>
                    <a:pt x="16057" y="5363"/>
                    <a:pt x="15527" y="3112"/>
                    <a:pt x="13441" y="1424"/>
                  </a:cubicBezTo>
                  <a:cubicBezTo>
                    <a:pt x="12168" y="353"/>
                    <a:pt x="11093" y="0"/>
                    <a:pt x="102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8"/>
            <p:cNvSpPr/>
            <p:nvPr/>
          </p:nvSpPr>
          <p:spPr>
            <a:xfrm>
              <a:off x="6813167" y="5792087"/>
              <a:ext cx="153926" cy="110353"/>
            </a:xfrm>
            <a:custGeom>
              <a:avLst/>
              <a:gdLst/>
              <a:ahLst/>
              <a:cxnLst/>
              <a:rect l="l" t="t" r="r" b="b"/>
              <a:pathLst>
                <a:path w="12954" h="9287" extrusionOk="0">
                  <a:moveTo>
                    <a:pt x="2808" y="0"/>
                  </a:moveTo>
                  <a:cubicBezTo>
                    <a:pt x="2473" y="0"/>
                    <a:pt x="2137" y="372"/>
                    <a:pt x="2393" y="704"/>
                  </a:cubicBezTo>
                  <a:cubicBezTo>
                    <a:pt x="3353" y="1962"/>
                    <a:pt x="4015" y="3452"/>
                    <a:pt x="4313" y="5008"/>
                  </a:cubicBezTo>
                  <a:cubicBezTo>
                    <a:pt x="4478" y="5670"/>
                    <a:pt x="4445" y="6365"/>
                    <a:pt x="4611" y="6994"/>
                  </a:cubicBezTo>
                  <a:cubicBezTo>
                    <a:pt x="4644" y="7193"/>
                    <a:pt x="4710" y="7391"/>
                    <a:pt x="4776" y="7590"/>
                  </a:cubicBezTo>
                  <a:cubicBezTo>
                    <a:pt x="4644" y="7822"/>
                    <a:pt x="4545" y="8053"/>
                    <a:pt x="4478" y="8285"/>
                  </a:cubicBezTo>
                  <a:cubicBezTo>
                    <a:pt x="4247" y="7391"/>
                    <a:pt x="3916" y="6531"/>
                    <a:pt x="3452" y="5736"/>
                  </a:cubicBezTo>
                  <a:cubicBezTo>
                    <a:pt x="2724" y="4246"/>
                    <a:pt x="1863" y="2790"/>
                    <a:pt x="969" y="1433"/>
                  </a:cubicBezTo>
                  <a:cubicBezTo>
                    <a:pt x="869" y="1282"/>
                    <a:pt x="732" y="1220"/>
                    <a:pt x="599" y="1220"/>
                  </a:cubicBezTo>
                  <a:cubicBezTo>
                    <a:pt x="291" y="1220"/>
                    <a:pt x="0" y="1550"/>
                    <a:pt x="208" y="1896"/>
                  </a:cubicBezTo>
                  <a:cubicBezTo>
                    <a:pt x="1102" y="3452"/>
                    <a:pt x="1863" y="5041"/>
                    <a:pt x="2625" y="6663"/>
                  </a:cubicBezTo>
                  <a:cubicBezTo>
                    <a:pt x="3022" y="7491"/>
                    <a:pt x="3419" y="8815"/>
                    <a:pt x="4247" y="9278"/>
                  </a:cubicBezTo>
                  <a:cubicBezTo>
                    <a:pt x="4269" y="9284"/>
                    <a:pt x="4292" y="9287"/>
                    <a:pt x="4314" y="9287"/>
                  </a:cubicBezTo>
                  <a:cubicBezTo>
                    <a:pt x="4421" y="9287"/>
                    <a:pt x="4511" y="9222"/>
                    <a:pt x="4511" y="9113"/>
                  </a:cubicBezTo>
                  <a:cubicBezTo>
                    <a:pt x="4511" y="8947"/>
                    <a:pt x="4511" y="8782"/>
                    <a:pt x="4511" y="8616"/>
                  </a:cubicBezTo>
                  <a:cubicBezTo>
                    <a:pt x="4578" y="8682"/>
                    <a:pt x="4644" y="8716"/>
                    <a:pt x="4710" y="8716"/>
                  </a:cubicBezTo>
                  <a:cubicBezTo>
                    <a:pt x="5174" y="8716"/>
                    <a:pt x="5637" y="8451"/>
                    <a:pt x="5869" y="8020"/>
                  </a:cubicBezTo>
                  <a:cubicBezTo>
                    <a:pt x="6432" y="7193"/>
                    <a:pt x="7325" y="6663"/>
                    <a:pt x="8153" y="6133"/>
                  </a:cubicBezTo>
                  <a:cubicBezTo>
                    <a:pt x="8782" y="5703"/>
                    <a:pt x="9411" y="5206"/>
                    <a:pt x="10073" y="4842"/>
                  </a:cubicBezTo>
                  <a:cubicBezTo>
                    <a:pt x="10669" y="4478"/>
                    <a:pt x="11794" y="3717"/>
                    <a:pt x="12490" y="3651"/>
                  </a:cubicBezTo>
                  <a:cubicBezTo>
                    <a:pt x="12854" y="3617"/>
                    <a:pt x="12953" y="3022"/>
                    <a:pt x="12556" y="2955"/>
                  </a:cubicBezTo>
                  <a:cubicBezTo>
                    <a:pt x="12421" y="2934"/>
                    <a:pt x="12286" y="2924"/>
                    <a:pt x="12150" y="2924"/>
                  </a:cubicBezTo>
                  <a:cubicBezTo>
                    <a:pt x="10618" y="2924"/>
                    <a:pt x="9041" y="4215"/>
                    <a:pt x="7855" y="4975"/>
                  </a:cubicBezTo>
                  <a:cubicBezTo>
                    <a:pt x="7061" y="5438"/>
                    <a:pt x="6332" y="5968"/>
                    <a:pt x="5637" y="6531"/>
                  </a:cubicBezTo>
                  <a:cubicBezTo>
                    <a:pt x="5670" y="5902"/>
                    <a:pt x="5571" y="5273"/>
                    <a:pt x="5405" y="4677"/>
                  </a:cubicBezTo>
                  <a:cubicBezTo>
                    <a:pt x="4876" y="2955"/>
                    <a:pt x="4412" y="1433"/>
                    <a:pt x="3088" y="108"/>
                  </a:cubicBezTo>
                  <a:cubicBezTo>
                    <a:pt x="3005" y="33"/>
                    <a:pt x="2906" y="0"/>
                    <a:pt x="28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8"/>
            <p:cNvSpPr/>
            <p:nvPr/>
          </p:nvSpPr>
          <p:spPr>
            <a:xfrm>
              <a:off x="6752732" y="5814783"/>
              <a:ext cx="112801" cy="150539"/>
            </a:xfrm>
            <a:custGeom>
              <a:avLst/>
              <a:gdLst/>
              <a:ahLst/>
              <a:cxnLst/>
              <a:rect l="l" t="t" r="r" b="b"/>
              <a:pathLst>
                <a:path w="9493" h="12669" extrusionOk="0">
                  <a:moveTo>
                    <a:pt x="3462" y="1"/>
                  </a:moveTo>
                  <a:cubicBezTo>
                    <a:pt x="3314" y="1"/>
                    <a:pt x="3173" y="86"/>
                    <a:pt x="3142" y="284"/>
                  </a:cubicBezTo>
                  <a:cubicBezTo>
                    <a:pt x="2877" y="1906"/>
                    <a:pt x="4334" y="3661"/>
                    <a:pt x="5162" y="4952"/>
                  </a:cubicBezTo>
                  <a:cubicBezTo>
                    <a:pt x="5592" y="5746"/>
                    <a:pt x="6122" y="6474"/>
                    <a:pt x="6684" y="7170"/>
                  </a:cubicBezTo>
                  <a:cubicBezTo>
                    <a:pt x="6603" y="7165"/>
                    <a:pt x="6522" y="7163"/>
                    <a:pt x="6442" y="7163"/>
                  </a:cubicBezTo>
                  <a:cubicBezTo>
                    <a:pt x="5901" y="7163"/>
                    <a:pt x="5378" y="7257"/>
                    <a:pt x="4830" y="7401"/>
                  </a:cubicBezTo>
                  <a:cubicBezTo>
                    <a:pt x="3109" y="7931"/>
                    <a:pt x="1586" y="8395"/>
                    <a:pt x="295" y="9719"/>
                  </a:cubicBezTo>
                  <a:cubicBezTo>
                    <a:pt x="0" y="10014"/>
                    <a:pt x="292" y="10504"/>
                    <a:pt x="624" y="10504"/>
                  </a:cubicBezTo>
                  <a:cubicBezTo>
                    <a:pt x="702" y="10504"/>
                    <a:pt x="782" y="10477"/>
                    <a:pt x="858" y="10414"/>
                  </a:cubicBezTo>
                  <a:cubicBezTo>
                    <a:pt x="2149" y="9454"/>
                    <a:pt x="3606" y="8792"/>
                    <a:pt x="5195" y="8494"/>
                  </a:cubicBezTo>
                  <a:cubicBezTo>
                    <a:pt x="5857" y="8328"/>
                    <a:pt x="6552" y="8361"/>
                    <a:pt x="7181" y="8196"/>
                  </a:cubicBezTo>
                  <a:cubicBezTo>
                    <a:pt x="7380" y="8163"/>
                    <a:pt x="7578" y="8097"/>
                    <a:pt x="7777" y="8030"/>
                  </a:cubicBezTo>
                  <a:cubicBezTo>
                    <a:pt x="8008" y="8163"/>
                    <a:pt x="8207" y="8262"/>
                    <a:pt x="8472" y="8328"/>
                  </a:cubicBezTo>
                  <a:cubicBezTo>
                    <a:pt x="7578" y="8560"/>
                    <a:pt x="6717" y="8891"/>
                    <a:pt x="5923" y="9355"/>
                  </a:cubicBezTo>
                  <a:cubicBezTo>
                    <a:pt x="4400" y="10083"/>
                    <a:pt x="2977" y="10910"/>
                    <a:pt x="1586" y="11837"/>
                  </a:cubicBezTo>
                  <a:cubicBezTo>
                    <a:pt x="1171" y="12114"/>
                    <a:pt x="1427" y="12669"/>
                    <a:pt x="1813" y="12669"/>
                  </a:cubicBezTo>
                  <a:cubicBezTo>
                    <a:pt x="1888" y="12669"/>
                    <a:pt x="1968" y="12648"/>
                    <a:pt x="2050" y="12599"/>
                  </a:cubicBezTo>
                  <a:cubicBezTo>
                    <a:pt x="3606" y="11705"/>
                    <a:pt x="5228" y="10944"/>
                    <a:pt x="6850" y="10182"/>
                  </a:cubicBezTo>
                  <a:cubicBezTo>
                    <a:pt x="7677" y="9785"/>
                    <a:pt x="9002" y="9388"/>
                    <a:pt x="9432" y="8560"/>
                  </a:cubicBezTo>
                  <a:cubicBezTo>
                    <a:pt x="9492" y="8439"/>
                    <a:pt x="9415" y="8291"/>
                    <a:pt x="9300" y="8291"/>
                  </a:cubicBezTo>
                  <a:cubicBezTo>
                    <a:pt x="9289" y="8291"/>
                    <a:pt x="9278" y="8292"/>
                    <a:pt x="9266" y="8295"/>
                  </a:cubicBezTo>
                  <a:cubicBezTo>
                    <a:pt x="9184" y="8279"/>
                    <a:pt x="9109" y="8270"/>
                    <a:pt x="9035" y="8270"/>
                  </a:cubicBezTo>
                  <a:cubicBezTo>
                    <a:pt x="8960" y="8270"/>
                    <a:pt x="8886" y="8279"/>
                    <a:pt x="8803" y="8295"/>
                  </a:cubicBezTo>
                  <a:cubicBezTo>
                    <a:pt x="8836" y="8229"/>
                    <a:pt x="8869" y="8163"/>
                    <a:pt x="8869" y="8097"/>
                  </a:cubicBezTo>
                  <a:cubicBezTo>
                    <a:pt x="8869" y="7600"/>
                    <a:pt x="8604" y="7170"/>
                    <a:pt x="8207" y="6938"/>
                  </a:cubicBezTo>
                  <a:cubicBezTo>
                    <a:pt x="7380" y="6375"/>
                    <a:pt x="6850" y="5481"/>
                    <a:pt x="6287" y="4654"/>
                  </a:cubicBezTo>
                  <a:cubicBezTo>
                    <a:pt x="5857" y="4025"/>
                    <a:pt x="5393" y="3396"/>
                    <a:pt x="4996" y="2734"/>
                  </a:cubicBezTo>
                  <a:cubicBezTo>
                    <a:pt x="4665" y="2138"/>
                    <a:pt x="3904" y="1012"/>
                    <a:pt x="3837" y="317"/>
                  </a:cubicBezTo>
                  <a:cubicBezTo>
                    <a:pt x="3819" y="120"/>
                    <a:pt x="3637" y="1"/>
                    <a:pt x="3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8"/>
            <p:cNvSpPr/>
            <p:nvPr/>
          </p:nvSpPr>
          <p:spPr>
            <a:xfrm>
              <a:off x="6775511" y="5914714"/>
              <a:ext cx="154235" cy="110460"/>
            </a:xfrm>
            <a:custGeom>
              <a:avLst/>
              <a:gdLst/>
              <a:ahLst/>
              <a:cxnLst/>
              <a:rect l="l" t="t" r="r" b="b"/>
              <a:pathLst>
                <a:path w="12980" h="9296" extrusionOk="0">
                  <a:moveTo>
                    <a:pt x="8635" y="0"/>
                  </a:moveTo>
                  <a:cubicBezTo>
                    <a:pt x="8530" y="0"/>
                    <a:pt x="8442" y="108"/>
                    <a:pt x="8442" y="216"/>
                  </a:cubicBezTo>
                  <a:cubicBezTo>
                    <a:pt x="8442" y="382"/>
                    <a:pt x="8442" y="514"/>
                    <a:pt x="8442" y="680"/>
                  </a:cubicBezTo>
                  <a:cubicBezTo>
                    <a:pt x="8409" y="647"/>
                    <a:pt x="8343" y="613"/>
                    <a:pt x="8276" y="613"/>
                  </a:cubicBezTo>
                  <a:cubicBezTo>
                    <a:pt x="7780" y="613"/>
                    <a:pt x="7349" y="878"/>
                    <a:pt x="7118" y="1276"/>
                  </a:cubicBezTo>
                  <a:cubicBezTo>
                    <a:pt x="6555" y="2103"/>
                    <a:pt x="5661" y="2633"/>
                    <a:pt x="4834" y="3196"/>
                  </a:cubicBezTo>
                  <a:cubicBezTo>
                    <a:pt x="4171" y="3626"/>
                    <a:pt x="3576" y="4089"/>
                    <a:pt x="2913" y="4487"/>
                  </a:cubicBezTo>
                  <a:cubicBezTo>
                    <a:pt x="2318" y="4818"/>
                    <a:pt x="1192" y="5579"/>
                    <a:pt x="497" y="5645"/>
                  </a:cubicBezTo>
                  <a:cubicBezTo>
                    <a:pt x="100" y="5678"/>
                    <a:pt x="0" y="6274"/>
                    <a:pt x="431" y="6341"/>
                  </a:cubicBezTo>
                  <a:cubicBezTo>
                    <a:pt x="563" y="6362"/>
                    <a:pt x="696" y="6372"/>
                    <a:pt x="830" y="6372"/>
                  </a:cubicBezTo>
                  <a:cubicBezTo>
                    <a:pt x="2340" y="6372"/>
                    <a:pt x="3943" y="5081"/>
                    <a:pt x="5098" y="4321"/>
                  </a:cubicBezTo>
                  <a:cubicBezTo>
                    <a:pt x="5893" y="3858"/>
                    <a:pt x="6621" y="3361"/>
                    <a:pt x="7316" y="2765"/>
                  </a:cubicBezTo>
                  <a:cubicBezTo>
                    <a:pt x="7316" y="3394"/>
                    <a:pt x="7383" y="4023"/>
                    <a:pt x="7581" y="4619"/>
                  </a:cubicBezTo>
                  <a:cubicBezTo>
                    <a:pt x="8111" y="6341"/>
                    <a:pt x="8541" y="7863"/>
                    <a:pt x="9898" y="9188"/>
                  </a:cubicBezTo>
                  <a:cubicBezTo>
                    <a:pt x="9974" y="9263"/>
                    <a:pt x="10067" y="9295"/>
                    <a:pt x="10161" y="9295"/>
                  </a:cubicBezTo>
                  <a:cubicBezTo>
                    <a:pt x="10480" y="9295"/>
                    <a:pt x="10816" y="8924"/>
                    <a:pt x="10561" y="8592"/>
                  </a:cubicBezTo>
                  <a:cubicBezTo>
                    <a:pt x="9601" y="7334"/>
                    <a:pt x="8938" y="5844"/>
                    <a:pt x="8641" y="4288"/>
                  </a:cubicBezTo>
                  <a:cubicBezTo>
                    <a:pt x="8475" y="3626"/>
                    <a:pt x="8508" y="2931"/>
                    <a:pt x="8343" y="2302"/>
                  </a:cubicBezTo>
                  <a:cubicBezTo>
                    <a:pt x="8309" y="2103"/>
                    <a:pt x="8243" y="1905"/>
                    <a:pt x="8210" y="1706"/>
                  </a:cubicBezTo>
                  <a:cubicBezTo>
                    <a:pt x="8309" y="1474"/>
                    <a:pt x="8409" y="1242"/>
                    <a:pt x="8508" y="1011"/>
                  </a:cubicBezTo>
                  <a:cubicBezTo>
                    <a:pt x="8707" y="1905"/>
                    <a:pt x="9071" y="2765"/>
                    <a:pt x="9534" y="3560"/>
                  </a:cubicBezTo>
                  <a:cubicBezTo>
                    <a:pt x="10263" y="5049"/>
                    <a:pt x="11090" y="6506"/>
                    <a:pt x="12017" y="7896"/>
                  </a:cubicBezTo>
                  <a:cubicBezTo>
                    <a:pt x="12104" y="8042"/>
                    <a:pt x="12231" y="8102"/>
                    <a:pt x="12359" y="8102"/>
                  </a:cubicBezTo>
                  <a:cubicBezTo>
                    <a:pt x="12667" y="8102"/>
                    <a:pt x="12980" y="7751"/>
                    <a:pt x="12745" y="7400"/>
                  </a:cubicBezTo>
                  <a:cubicBezTo>
                    <a:pt x="11885" y="5844"/>
                    <a:pt x="11123" y="4255"/>
                    <a:pt x="10362" y="2633"/>
                  </a:cubicBezTo>
                  <a:cubicBezTo>
                    <a:pt x="9965" y="1805"/>
                    <a:pt x="9534" y="481"/>
                    <a:pt x="8707" y="18"/>
                  </a:cubicBezTo>
                  <a:cubicBezTo>
                    <a:pt x="8682" y="5"/>
                    <a:pt x="8658" y="0"/>
                    <a:pt x="8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8"/>
            <p:cNvSpPr/>
            <p:nvPr/>
          </p:nvSpPr>
          <p:spPr>
            <a:xfrm>
              <a:off x="6877000" y="5851939"/>
              <a:ext cx="112872" cy="150539"/>
            </a:xfrm>
            <a:custGeom>
              <a:avLst/>
              <a:gdLst/>
              <a:ahLst/>
              <a:cxnLst/>
              <a:rect l="l" t="t" r="r" b="b"/>
              <a:pathLst>
                <a:path w="9499" h="12669" extrusionOk="0">
                  <a:moveTo>
                    <a:pt x="7686" y="0"/>
                  </a:moveTo>
                  <a:cubicBezTo>
                    <a:pt x="7610" y="0"/>
                    <a:pt x="7530" y="21"/>
                    <a:pt x="7449" y="70"/>
                  </a:cubicBezTo>
                  <a:cubicBezTo>
                    <a:pt x="5893" y="931"/>
                    <a:pt x="4271" y="1725"/>
                    <a:pt x="2649" y="2487"/>
                  </a:cubicBezTo>
                  <a:cubicBezTo>
                    <a:pt x="1821" y="2851"/>
                    <a:pt x="497" y="3281"/>
                    <a:pt x="66" y="4109"/>
                  </a:cubicBezTo>
                  <a:cubicBezTo>
                    <a:pt x="0" y="4241"/>
                    <a:pt x="100" y="4374"/>
                    <a:pt x="232" y="4374"/>
                  </a:cubicBezTo>
                  <a:cubicBezTo>
                    <a:pt x="315" y="4390"/>
                    <a:pt x="389" y="4399"/>
                    <a:pt x="464" y="4399"/>
                  </a:cubicBezTo>
                  <a:cubicBezTo>
                    <a:pt x="538" y="4399"/>
                    <a:pt x="613" y="4390"/>
                    <a:pt x="695" y="4374"/>
                  </a:cubicBezTo>
                  <a:lnTo>
                    <a:pt x="695" y="4374"/>
                  </a:lnTo>
                  <a:cubicBezTo>
                    <a:pt x="662" y="4440"/>
                    <a:pt x="629" y="4506"/>
                    <a:pt x="629" y="4572"/>
                  </a:cubicBezTo>
                  <a:cubicBezTo>
                    <a:pt x="629" y="5069"/>
                    <a:pt x="894" y="5499"/>
                    <a:pt x="1291" y="5731"/>
                  </a:cubicBezTo>
                  <a:cubicBezTo>
                    <a:pt x="2119" y="6294"/>
                    <a:pt x="2682" y="7188"/>
                    <a:pt x="3211" y="8015"/>
                  </a:cubicBezTo>
                  <a:cubicBezTo>
                    <a:pt x="3642" y="8644"/>
                    <a:pt x="4105" y="9273"/>
                    <a:pt x="4502" y="9935"/>
                  </a:cubicBezTo>
                  <a:cubicBezTo>
                    <a:pt x="4867" y="10531"/>
                    <a:pt x="5628" y="11657"/>
                    <a:pt x="5694" y="12352"/>
                  </a:cubicBezTo>
                  <a:cubicBezTo>
                    <a:pt x="5712" y="12549"/>
                    <a:pt x="5895" y="12668"/>
                    <a:pt x="6069" y="12668"/>
                  </a:cubicBezTo>
                  <a:cubicBezTo>
                    <a:pt x="6217" y="12668"/>
                    <a:pt x="6359" y="12582"/>
                    <a:pt x="6389" y="12385"/>
                  </a:cubicBezTo>
                  <a:cubicBezTo>
                    <a:pt x="6654" y="10763"/>
                    <a:pt x="5198" y="9008"/>
                    <a:pt x="4370" y="7717"/>
                  </a:cubicBezTo>
                  <a:cubicBezTo>
                    <a:pt x="3906" y="6923"/>
                    <a:pt x="3377" y="6194"/>
                    <a:pt x="2814" y="5499"/>
                  </a:cubicBezTo>
                  <a:lnTo>
                    <a:pt x="2814" y="5499"/>
                  </a:lnTo>
                  <a:cubicBezTo>
                    <a:pt x="2895" y="5504"/>
                    <a:pt x="2977" y="5506"/>
                    <a:pt x="3058" y="5506"/>
                  </a:cubicBezTo>
                  <a:cubicBezTo>
                    <a:pt x="3605" y="5506"/>
                    <a:pt x="4149" y="5412"/>
                    <a:pt x="4668" y="5268"/>
                  </a:cubicBezTo>
                  <a:cubicBezTo>
                    <a:pt x="6389" y="4738"/>
                    <a:pt x="7912" y="4274"/>
                    <a:pt x="9203" y="2950"/>
                  </a:cubicBezTo>
                  <a:cubicBezTo>
                    <a:pt x="9498" y="2655"/>
                    <a:pt x="9207" y="2165"/>
                    <a:pt x="8874" y="2165"/>
                  </a:cubicBezTo>
                  <a:cubicBezTo>
                    <a:pt x="8796" y="2165"/>
                    <a:pt x="8716" y="2192"/>
                    <a:pt x="8640" y="2255"/>
                  </a:cubicBezTo>
                  <a:cubicBezTo>
                    <a:pt x="7349" y="3215"/>
                    <a:pt x="5893" y="3877"/>
                    <a:pt x="4304" y="4175"/>
                  </a:cubicBezTo>
                  <a:cubicBezTo>
                    <a:pt x="3675" y="4341"/>
                    <a:pt x="2946" y="4307"/>
                    <a:pt x="2317" y="4473"/>
                  </a:cubicBezTo>
                  <a:cubicBezTo>
                    <a:pt x="2152" y="4506"/>
                    <a:pt x="1920" y="4572"/>
                    <a:pt x="1722" y="4639"/>
                  </a:cubicBezTo>
                  <a:cubicBezTo>
                    <a:pt x="1523" y="4506"/>
                    <a:pt x="1291" y="4407"/>
                    <a:pt x="1060" y="4341"/>
                  </a:cubicBezTo>
                  <a:cubicBezTo>
                    <a:pt x="1920" y="4109"/>
                    <a:pt x="2781" y="3778"/>
                    <a:pt x="3609" y="3314"/>
                  </a:cubicBezTo>
                  <a:cubicBezTo>
                    <a:pt x="5098" y="2586"/>
                    <a:pt x="6522" y="1725"/>
                    <a:pt x="7912" y="832"/>
                  </a:cubicBezTo>
                  <a:cubicBezTo>
                    <a:pt x="8327" y="555"/>
                    <a:pt x="8071"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8"/>
            <p:cNvSpPr/>
            <p:nvPr/>
          </p:nvSpPr>
          <p:spPr>
            <a:xfrm>
              <a:off x="6814058" y="5864166"/>
              <a:ext cx="111339" cy="97603"/>
            </a:xfrm>
            <a:custGeom>
              <a:avLst/>
              <a:gdLst/>
              <a:ahLst/>
              <a:cxnLst/>
              <a:rect l="l" t="t" r="r" b="b"/>
              <a:pathLst>
                <a:path w="9370" h="8214" extrusionOk="0">
                  <a:moveTo>
                    <a:pt x="4697" y="0"/>
                  </a:moveTo>
                  <a:cubicBezTo>
                    <a:pt x="4116" y="0"/>
                    <a:pt x="3603" y="739"/>
                    <a:pt x="3311" y="1160"/>
                  </a:cubicBezTo>
                  <a:cubicBezTo>
                    <a:pt x="3245" y="1259"/>
                    <a:pt x="3179" y="1358"/>
                    <a:pt x="3112" y="1491"/>
                  </a:cubicBezTo>
                  <a:cubicBezTo>
                    <a:pt x="2814" y="1226"/>
                    <a:pt x="2450" y="994"/>
                    <a:pt x="2086" y="763"/>
                  </a:cubicBezTo>
                  <a:cubicBezTo>
                    <a:pt x="1944" y="684"/>
                    <a:pt x="1787" y="642"/>
                    <a:pt x="1632" y="642"/>
                  </a:cubicBezTo>
                  <a:cubicBezTo>
                    <a:pt x="1463" y="642"/>
                    <a:pt x="1298" y="692"/>
                    <a:pt x="1159" y="796"/>
                  </a:cubicBezTo>
                  <a:lnTo>
                    <a:pt x="961" y="928"/>
                  </a:lnTo>
                  <a:cubicBezTo>
                    <a:pt x="663" y="1094"/>
                    <a:pt x="497" y="1392"/>
                    <a:pt x="497" y="1756"/>
                  </a:cubicBezTo>
                  <a:cubicBezTo>
                    <a:pt x="530" y="2252"/>
                    <a:pt x="762" y="2749"/>
                    <a:pt x="1093" y="3146"/>
                  </a:cubicBezTo>
                  <a:cubicBezTo>
                    <a:pt x="332" y="3676"/>
                    <a:pt x="1" y="4536"/>
                    <a:pt x="828" y="5364"/>
                  </a:cubicBezTo>
                  <a:cubicBezTo>
                    <a:pt x="1225" y="5761"/>
                    <a:pt x="1722" y="6026"/>
                    <a:pt x="2252" y="6192"/>
                  </a:cubicBezTo>
                  <a:cubicBezTo>
                    <a:pt x="2185" y="6589"/>
                    <a:pt x="2185" y="6986"/>
                    <a:pt x="2252" y="7383"/>
                  </a:cubicBezTo>
                  <a:cubicBezTo>
                    <a:pt x="2406" y="7961"/>
                    <a:pt x="2895" y="8214"/>
                    <a:pt x="3402" y="8214"/>
                  </a:cubicBezTo>
                  <a:cubicBezTo>
                    <a:pt x="3766" y="8214"/>
                    <a:pt x="4140" y="8082"/>
                    <a:pt x="4403" y="7847"/>
                  </a:cubicBezTo>
                  <a:cubicBezTo>
                    <a:pt x="4635" y="7615"/>
                    <a:pt x="4834" y="7383"/>
                    <a:pt x="4999" y="7085"/>
                  </a:cubicBezTo>
                  <a:cubicBezTo>
                    <a:pt x="5065" y="7152"/>
                    <a:pt x="5099" y="7218"/>
                    <a:pt x="5132" y="7251"/>
                  </a:cubicBezTo>
                  <a:cubicBezTo>
                    <a:pt x="5319" y="7549"/>
                    <a:pt x="5614" y="7678"/>
                    <a:pt x="5909" y="7678"/>
                  </a:cubicBezTo>
                  <a:cubicBezTo>
                    <a:pt x="6500" y="7678"/>
                    <a:pt x="7096" y="7163"/>
                    <a:pt x="6853" y="6457"/>
                  </a:cubicBezTo>
                  <a:cubicBezTo>
                    <a:pt x="6820" y="6324"/>
                    <a:pt x="6754" y="6192"/>
                    <a:pt x="6721" y="6092"/>
                  </a:cubicBezTo>
                  <a:lnTo>
                    <a:pt x="6721" y="6092"/>
                  </a:lnTo>
                  <a:cubicBezTo>
                    <a:pt x="7023" y="6138"/>
                    <a:pt x="7329" y="6171"/>
                    <a:pt x="7618" y="6171"/>
                  </a:cubicBezTo>
                  <a:cubicBezTo>
                    <a:pt x="8371" y="6171"/>
                    <a:pt x="9012" y="5946"/>
                    <a:pt x="9203" y="5132"/>
                  </a:cubicBezTo>
                  <a:cubicBezTo>
                    <a:pt x="9369" y="4404"/>
                    <a:pt x="8674" y="3676"/>
                    <a:pt x="8012" y="3543"/>
                  </a:cubicBezTo>
                  <a:cubicBezTo>
                    <a:pt x="7857" y="3505"/>
                    <a:pt x="7701" y="3488"/>
                    <a:pt x="7546" y="3488"/>
                  </a:cubicBezTo>
                  <a:cubicBezTo>
                    <a:pt x="7437" y="3488"/>
                    <a:pt x="7327" y="3497"/>
                    <a:pt x="7217" y="3510"/>
                  </a:cubicBezTo>
                  <a:cubicBezTo>
                    <a:pt x="7614" y="3146"/>
                    <a:pt x="7813" y="2616"/>
                    <a:pt x="7747" y="2087"/>
                  </a:cubicBezTo>
                  <a:cubicBezTo>
                    <a:pt x="7691" y="1583"/>
                    <a:pt x="7280" y="1221"/>
                    <a:pt x="6815" y="1221"/>
                  </a:cubicBezTo>
                  <a:cubicBezTo>
                    <a:pt x="6729" y="1221"/>
                    <a:pt x="6642" y="1234"/>
                    <a:pt x="6555" y="1259"/>
                  </a:cubicBezTo>
                  <a:cubicBezTo>
                    <a:pt x="6191" y="1358"/>
                    <a:pt x="5860" y="1524"/>
                    <a:pt x="5562" y="1723"/>
                  </a:cubicBezTo>
                  <a:cubicBezTo>
                    <a:pt x="5529" y="1590"/>
                    <a:pt x="5496" y="1491"/>
                    <a:pt x="5463" y="1358"/>
                  </a:cubicBezTo>
                  <a:cubicBezTo>
                    <a:pt x="5463" y="1027"/>
                    <a:pt x="5397" y="729"/>
                    <a:pt x="5330" y="432"/>
                  </a:cubicBezTo>
                  <a:cubicBezTo>
                    <a:pt x="5231" y="167"/>
                    <a:pt x="4999" y="1"/>
                    <a:pt x="4734" y="1"/>
                  </a:cubicBezTo>
                  <a:cubicBezTo>
                    <a:pt x="4722" y="0"/>
                    <a:pt x="4709" y="0"/>
                    <a:pt x="4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8"/>
            <p:cNvSpPr/>
            <p:nvPr/>
          </p:nvSpPr>
          <p:spPr>
            <a:xfrm>
              <a:off x="6838049" y="5883440"/>
              <a:ext cx="57048" cy="53032"/>
            </a:xfrm>
            <a:custGeom>
              <a:avLst/>
              <a:gdLst/>
              <a:ahLst/>
              <a:cxnLst/>
              <a:rect l="l" t="t" r="r" b="b"/>
              <a:pathLst>
                <a:path w="4801" h="4463" extrusionOk="0">
                  <a:moveTo>
                    <a:pt x="2453" y="0"/>
                  </a:moveTo>
                  <a:cubicBezTo>
                    <a:pt x="1255" y="0"/>
                    <a:pt x="230" y="916"/>
                    <a:pt x="100" y="2120"/>
                  </a:cubicBezTo>
                  <a:cubicBezTo>
                    <a:pt x="1" y="3477"/>
                    <a:pt x="1160" y="4272"/>
                    <a:pt x="2351" y="4437"/>
                  </a:cubicBezTo>
                  <a:cubicBezTo>
                    <a:pt x="2434" y="4454"/>
                    <a:pt x="2519" y="4462"/>
                    <a:pt x="2605" y="4462"/>
                  </a:cubicBezTo>
                  <a:cubicBezTo>
                    <a:pt x="2862" y="4462"/>
                    <a:pt x="3129" y="4388"/>
                    <a:pt x="3378" y="4239"/>
                  </a:cubicBezTo>
                  <a:cubicBezTo>
                    <a:pt x="3642" y="4206"/>
                    <a:pt x="3874" y="4040"/>
                    <a:pt x="4040" y="3808"/>
                  </a:cubicBezTo>
                  <a:cubicBezTo>
                    <a:pt x="4470" y="3444"/>
                    <a:pt x="4702" y="2914"/>
                    <a:pt x="4768" y="2385"/>
                  </a:cubicBezTo>
                  <a:cubicBezTo>
                    <a:pt x="4801" y="1094"/>
                    <a:pt x="3808" y="34"/>
                    <a:pt x="2517" y="1"/>
                  </a:cubicBezTo>
                  <a:cubicBezTo>
                    <a:pt x="2496" y="1"/>
                    <a:pt x="2474" y="0"/>
                    <a:pt x="2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8"/>
            <p:cNvSpPr/>
            <p:nvPr/>
          </p:nvSpPr>
          <p:spPr>
            <a:xfrm>
              <a:off x="6874243" y="5892827"/>
              <a:ext cx="17325" cy="14544"/>
            </a:xfrm>
            <a:custGeom>
              <a:avLst/>
              <a:gdLst/>
              <a:ahLst/>
              <a:cxnLst/>
              <a:rect l="l" t="t" r="r" b="b"/>
              <a:pathLst>
                <a:path w="1458" h="1224" extrusionOk="0">
                  <a:moveTo>
                    <a:pt x="749" y="0"/>
                  </a:moveTo>
                  <a:cubicBezTo>
                    <a:pt x="585" y="0"/>
                    <a:pt x="420" y="67"/>
                    <a:pt x="298" y="204"/>
                  </a:cubicBezTo>
                  <a:cubicBezTo>
                    <a:pt x="67" y="370"/>
                    <a:pt x="0" y="701"/>
                    <a:pt x="133" y="966"/>
                  </a:cubicBezTo>
                  <a:cubicBezTo>
                    <a:pt x="271" y="1127"/>
                    <a:pt x="457" y="1224"/>
                    <a:pt x="646" y="1224"/>
                  </a:cubicBezTo>
                  <a:cubicBezTo>
                    <a:pt x="729" y="1224"/>
                    <a:pt x="813" y="1205"/>
                    <a:pt x="894" y="1164"/>
                  </a:cubicBezTo>
                  <a:cubicBezTo>
                    <a:pt x="1292" y="1065"/>
                    <a:pt x="1457" y="602"/>
                    <a:pt x="1258" y="271"/>
                  </a:cubicBezTo>
                  <a:cubicBezTo>
                    <a:pt x="1133" y="92"/>
                    <a:pt x="941" y="0"/>
                    <a:pt x="7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8"/>
            <p:cNvSpPr/>
            <p:nvPr/>
          </p:nvSpPr>
          <p:spPr>
            <a:xfrm>
              <a:off x="6844715" y="5886137"/>
              <a:ext cx="32796" cy="20188"/>
            </a:xfrm>
            <a:custGeom>
              <a:avLst/>
              <a:gdLst/>
              <a:ahLst/>
              <a:cxnLst/>
              <a:rect l="l" t="t" r="r" b="b"/>
              <a:pathLst>
                <a:path w="2760" h="1699" extrusionOk="0">
                  <a:moveTo>
                    <a:pt x="2040" y="1"/>
                  </a:moveTo>
                  <a:cubicBezTo>
                    <a:pt x="1966" y="1"/>
                    <a:pt x="1891" y="32"/>
                    <a:pt x="1823" y="105"/>
                  </a:cubicBezTo>
                  <a:lnTo>
                    <a:pt x="1724" y="238"/>
                  </a:lnTo>
                  <a:cubicBezTo>
                    <a:pt x="1625" y="337"/>
                    <a:pt x="1592" y="469"/>
                    <a:pt x="1658" y="602"/>
                  </a:cubicBezTo>
                  <a:cubicBezTo>
                    <a:pt x="1592" y="602"/>
                    <a:pt x="1559" y="602"/>
                    <a:pt x="1492" y="635"/>
                  </a:cubicBezTo>
                  <a:cubicBezTo>
                    <a:pt x="1393" y="668"/>
                    <a:pt x="1294" y="734"/>
                    <a:pt x="1228" y="801"/>
                  </a:cubicBezTo>
                  <a:lnTo>
                    <a:pt x="1194" y="668"/>
                  </a:lnTo>
                  <a:lnTo>
                    <a:pt x="1161" y="668"/>
                  </a:lnTo>
                  <a:cubicBezTo>
                    <a:pt x="1061" y="467"/>
                    <a:pt x="902" y="385"/>
                    <a:pt x="742" y="385"/>
                  </a:cubicBezTo>
                  <a:cubicBezTo>
                    <a:pt x="375" y="385"/>
                    <a:pt x="1" y="816"/>
                    <a:pt x="301" y="1231"/>
                  </a:cubicBezTo>
                  <a:cubicBezTo>
                    <a:pt x="334" y="1264"/>
                    <a:pt x="367" y="1297"/>
                    <a:pt x="400" y="1363"/>
                  </a:cubicBezTo>
                  <a:cubicBezTo>
                    <a:pt x="507" y="1492"/>
                    <a:pt x="669" y="1565"/>
                    <a:pt x="833" y="1565"/>
                  </a:cubicBezTo>
                  <a:cubicBezTo>
                    <a:pt x="923" y="1565"/>
                    <a:pt x="1013" y="1543"/>
                    <a:pt x="1095" y="1496"/>
                  </a:cubicBezTo>
                  <a:cubicBezTo>
                    <a:pt x="1128" y="1496"/>
                    <a:pt x="1161" y="1463"/>
                    <a:pt x="1161" y="1429"/>
                  </a:cubicBezTo>
                  <a:cubicBezTo>
                    <a:pt x="1228" y="1529"/>
                    <a:pt x="1294" y="1595"/>
                    <a:pt x="1393" y="1628"/>
                  </a:cubicBezTo>
                  <a:cubicBezTo>
                    <a:pt x="1478" y="1677"/>
                    <a:pt x="1568" y="1699"/>
                    <a:pt x="1655" y="1699"/>
                  </a:cubicBezTo>
                  <a:cubicBezTo>
                    <a:pt x="1806" y="1699"/>
                    <a:pt x="1950" y="1634"/>
                    <a:pt x="2055" y="1529"/>
                  </a:cubicBezTo>
                  <a:cubicBezTo>
                    <a:pt x="2221" y="1363"/>
                    <a:pt x="2254" y="1132"/>
                    <a:pt x="2154" y="933"/>
                  </a:cubicBezTo>
                  <a:lnTo>
                    <a:pt x="2188" y="933"/>
                  </a:lnTo>
                  <a:lnTo>
                    <a:pt x="2320" y="900"/>
                  </a:lnTo>
                  <a:cubicBezTo>
                    <a:pt x="2759" y="735"/>
                    <a:pt x="2401" y="1"/>
                    <a:pt x="2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8"/>
            <p:cNvSpPr/>
            <p:nvPr/>
          </p:nvSpPr>
          <p:spPr>
            <a:xfrm>
              <a:off x="6839522" y="5906480"/>
              <a:ext cx="13201" cy="10029"/>
            </a:xfrm>
            <a:custGeom>
              <a:avLst/>
              <a:gdLst/>
              <a:ahLst/>
              <a:cxnLst/>
              <a:rect l="l" t="t" r="r" b="b"/>
              <a:pathLst>
                <a:path w="1111" h="844" extrusionOk="0">
                  <a:moveTo>
                    <a:pt x="559" y="0"/>
                  </a:moveTo>
                  <a:cubicBezTo>
                    <a:pt x="273" y="0"/>
                    <a:pt x="1" y="322"/>
                    <a:pt x="208" y="644"/>
                  </a:cubicBezTo>
                  <a:cubicBezTo>
                    <a:pt x="298" y="785"/>
                    <a:pt x="425" y="843"/>
                    <a:pt x="550" y="843"/>
                  </a:cubicBezTo>
                  <a:cubicBezTo>
                    <a:pt x="836" y="843"/>
                    <a:pt x="1111" y="537"/>
                    <a:pt x="903" y="214"/>
                  </a:cubicBezTo>
                  <a:cubicBezTo>
                    <a:pt x="812" y="63"/>
                    <a:pt x="684" y="0"/>
                    <a:pt x="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8"/>
            <p:cNvSpPr/>
            <p:nvPr/>
          </p:nvSpPr>
          <p:spPr>
            <a:xfrm>
              <a:off x="6849456" y="5908155"/>
              <a:ext cx="37216" cy="25833"/>
            </a:xfrm>
            <a:custGeom>
              <a:avLst/>
              <a:gdLst/>
              <a:ahLst/>
              <a:cxnLst/>
              <a:rect l="l" t="t" r="r" b="b"/>
              <a:pathLst>
                <a:path w="3132" h="2174" extrusionOk="0">
                  <a:moveTo>
                    <a:pt x="991" y="0"/>
                  </a:moveTo>
                  <a:cubicBezTo>
                    <a:pt x="912" y="0"/>
                    <a:pt x="833" y="23"/>
                    <a:pt x="762" y="73"/>
                  </a:cubicBezTo>
                  <a:cubicBezTo>
                    <a:pt x="497" y="139"/>
                    <a:pt x="398" y="437"/>
                    <a:pt x="531" y="669"/>
                  </a:cubicBezTo>
                  <a:cubicBezTo>
                    <a:pt x="431" y="669"/>
                    <a:pt x="365" y="669"/>
                    <a:pt x="299" y="735"/>
                  </a:cubicBezTo>
                  <a:cubicBezTo>
                    <a:pt x="266" y="735"/>
                    <a:pt x="200" y="735"/>
                    <a:pt x="166" y="768"/>
                  </a:cubicBezTo>
                  <a:cubicBezTo>
                    <a:pt x="133" y="801"/>
                    <a:pt x="100" y="834"/>
                    <a:pt x="67" y="868"/>
                  </a:cubicBezTo>
                  <a:cubicBezTo>
                    <a:pt x="67" y="901"/>
                    <a:pt x="67" y="901"/>
                    <a:pt x="67" y="901"/>
                  </a:cubicBezTo>
                  <a:cubicBezTo>
                    <a:pt x="67" y="934"/>
                    <a:pt x="67" y="934"/>
                    <a:pt x="67" y="967"/>
                  </a:cubicBezTo>
                  <a:cubicBezTo>
                    <a:pt x="1" y="1099"/>
                    <a:pt x="1" y="1265"/>
                    <a:pt x="100" y="1397"/>
                  </a:cubicBezTo>
                  <a:cubicBezTo>
                    <a:pt x="158" y="1512"/>
                    <a:pt x="290" y="1602"/>
                    <a:pt x="432" y="1602"/>
                  </a:cubicBezTo>
                  <a:cubicBezTo>
                    <a:pt x="454" y="1602"/>
                    <a:pt x="476" y="1600"/>
                    <a:pt x="497" y="1596"/>
                  </a:cubicBezTo>
                  <a:cubicBezTo>
                    <a:pt x="497" y="1761"/>
                    <a:pt x="564" y="1894"/>
                    <a:pt x="630" y="2026"/>
                  </a:cubicBezTo>
                  <a:cubicBezTo>
                    <a:pt x="696" y="2114"/>
                    <a:pt x="806" y="2173"/>
                    <a:pt x="912" y="2173"/>
                  </a:cubicBezTo>
                  <a:cubicBezTo>
                    <a:pt x="965" y="2173"/>
                    <a:pt x="1016" y="2159"/>
                    <a:pt x="1060" y="2126"/>
                  </a:cubicBezTo>
                  <a:cubicBezTo>
                    <a:pt x="1126" y="2059"/>
                    <a:pt x="1193" y="1960"/>
                    <a:pt x="1193" y="1894"/>
                  </a:cubicBezTo>
                  <a:cubicBezTo>
                    <a:pt x="1358" y="1894"/>
                    <a:pt x="1491" y="1761"/>
                    <a:pt x="1524" y="1596"/>
                  </a:cubicBezTo>
                  <a:cubicBezTo>
                    <a:pt x="1557" y="1596"/>
                    <a:pt x="1590" y="1563"/>
                    <a:pt x="1623" y="1563"/>
                  </a:cubicBezTo>
                  <a:cubicBezTo>
                    <a:pt x="1722" y="1497"/>
                    <a:pt x="1789" y="1397"/>
                    <a:pt x="1822" y="1298"/>
                  </a:cubicBezTo>
                  <a:cubicBezTo>
                    <a:pt x="1945" y="1406"/>
                    <a:pt x="2089" y="1456"/>
                    <a:pt x="2232" y="1456"/>
                  </a:cubicBezTo>
                  <a:cubicBezTo>
                    <a:pt x="2396" y="1456"/>
                    <a:pt x="2558" y="1389"/>
                    <a:pt x="2682" y="1265"/>
                  </a:cubicBezTo>
                  <a:lnTo>
                    <a:pt x="2782" y="1165"/>
                  </a:lnTo>
                  <a:cubicBezTo>
                    <a:pt x="3131" y="758"/>
                    <a:pt x="2840" y="171"/>
                    <a:pt x="2382" y="171"/>
                  </a:cubicBezTo>
                  <a:cubicBezTo>
                    <a:pt x="2319" y="171"/>
                    <a:pt x="2253" y="182"/>
                    <a:pt x="2186" y="205"/>
                  </a:cubicBezTo>
                  <a:lnTo>
                    <a:pt x="2053" y="239"/>
                  </a:lnTo>
                  <a:cubicBezTo>
                    <a:pt x="1822" y="305"/>
                    <a:pt x="1656" y="503"/>
                    <a:pt x="1623" y="735"/>
                  </a:cubicBezTo>
                  <a:cubicBezTo>
                    <a:pt x="1590" y="702"/>
                    <a:pt x="1524" y="669"/>
                    <a:pt x="1491" y="669"/>
                  </a:cubicBezTo>
                  <a:cubicBezTo>
                    <a:pt x="1491" y="603"/>
                    <a:pt x="1491" y="503"/>
                    <a:pt x="1491" y="437"/>
                  </a:cubicBezTo>
                  <a:lnTo>
                    <a:pt x="1424" y="305"/>
                  </a:lnTo>
                  <a:cubicBezTo>
                    <a:pt x="1355" y="120"/>
                    <a:pt x="1174" y="0"/>
                    <a:pt x="9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2" name="Google Shape;3052;p48"/>
          <p:cNvSpPr/>
          <p:nvPr/>
        </p:nvSpPr>
        <p:spPr>
          <a:xfrm>
            <a:off x="5580067" y="3452889"/>
            <a:ext cx="42848" cy="35576"/>
          </a:xfrm>
          <a:custGeom>
            <a:avLst/>
            <a:gdLst/>
            <a:ahLst/>
            <a:cxnLst/>
            <a:rect l="l" t="t" r="r" b="b"/>
            <a:pathLst>
              <a:path w="3606" h="2994" extrusionOk="0">
                <a:moveTo>
                  <a:pt x="1698" y="0"/>
                </a:moveTo>
                <a:cubicBezTo>
                  <a:pt x="994" y="0"/>
                  <a:pt x="373" y="470"/>
                  <a:pt x="228" y="1191"/>
                </a:cubicBezTo>
                <a:cubicBezTo>
                  <a:pt x="0" y="2179"/>
                  <a:pt x="801" y="2993"/>
                  <a:pt x="1679" y="2993"/>
                </a:cubicBezTo>
                <a:cubicBezTo>
                  <a:pt x="1948" y="2993"/>
                  <a:pt x="2224" y="2917"/>
                  <a:pt x="2479" y="2747"/>
                </a:cubicBezTo>
                <a:cubicBezTo>
                  <a:pt x="3605" y="2051"/>
                  <a:pt x="3307" y="330"/>
                  <a:pt x="2016" y="32"/>
                </a:cubicBezTo>
                <a:cubicBezTo>
                  <a:pt x="1909" y="11"/>
                  <a:pt x="1803" y="0"/>
                  <a:pt x="1698" y="0"/>
                </a:cubicBezTo>
                <a:close/>
              </a:path>
            </a:pathLst>
          </a:custGeom>
          <a:solidFill>
            <a:srgbClr val="FFDD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3" name="Google Shape;3053;p48"/>
          <p:cNvGrpSpPr/>
          <p:nvPr/>
        </p:nvGrpSpPr>
        <p:grpSpPr>
          <a:xfrm>
            <a:off x="166421" y="1276910"/>
            <a:ext cx="646428" cy="654264"/>
            <a:chOff x="5996651" y="5257808"/>
            <a:chExt cx="555828" cy="562518"/>
          </a:xfrm>
        </p:grpSpPr>
        <p:grpSp>
          <p:nvGrpSpPr>
            <p:cNvPr id="3054" name="Google Shape;3054;p48"/>
            <p:cNvGrpSpPr/>
            <p:nvPr/>
          </p:nvGrpSpPr>
          <p:grpSpPr>
            <a:xfrm>
              <a:off x="5996651" y="5257808"/>
              <a:ext cx="555828" cy="562518"/>
              <a:chOff x="5996651" y="5257808"/>
              <a:chExt cx="555828" cy="562518"/>
            </a:xfrm>
          </p:grpSpPr>
          <p:sp>
            <p:nvSpPr>
              <p:cNvPr id="3055" name="Google Shape;3055;p48"/>
              <p:cNvSpPr/>
              <p:nvPr/>
            </p:nvSpPr>
            <p:spPr>
              <a:xfrm>
                <a:off x="6281831" y="5321142"/>
                <a:ext cx="241940" cy="235238"/>
              </a:xfrm>
              <a:custGeom>
                <a:avLst/>
                <a:gdLst/>
                <a:ahLst/>
                <a:cxnLst/>
                <a:rect l="l" t="t" r="r" b="b"/>
                <a:pathLst>
                  <a:path w="20361" h="19797" extrusionOk="0">
                    <a:moveTo>
                      <a:pt x="17943" y="9634"/>
                    </a:moveTo>
                    <a:cubicBezTo>
                      <a:pt x="18837" y="8144"/>
                      <a:pt x="20062" y="6655"/>
                      <a:pt x="20228" y="5463"/>
                    </a:cubicBezTo>
                    <a:cubicBezTo>
                      <a:pt x="20360" y="4304"/>
                      <a:pt x="18870" y="5099"/>
                      <a:pt x="18804" y="4701"/>
                    </a:cubicBezTo>
                    <a:cubicBezTo>
                      <a:pt x="18738" y="4304"/>
                      <a:pt x="20327" y="3377"/>
                      <a:pt x="19963" y="2583"/>
                    </a:cubicBezTo>
                    <a:cubicBezTo>
                      <a:pt x="19599" y="1788"/>
                      <a:pt x="18606" y="2450"/>
                      <a:pt x="17977" y="2152"/>
                    </a:cubicBezTo>
                    <a:cubicBezTo>
                      <a:pt x="17447" y="1888"/>
                      <a:pt x="18109" y="1722"/>
                      <a:pt x="17778" y="861"/>
                    </a:cubicBezTo>
                    <a:cubicBezTo>
                      <a:pt x="17447" y="1"/>
                      <a:pt x="11918" y="630"/>
                      <a:pt x="7913" y="2450"/>
                    </a:cubicBezTo>
                    <a:cubicBezTo>
                      <a:pt x="1689" y="5231"/>
                      <a:pt x="1" y="13044"/>
                      <a:pt x="2219" y="16420"/>
                    </a:cubicBezTo>
                    <a:cubicBezTo>
                      <a:pt x="4437" y="19797"/>
                      <a:pt x="9336" y="17976"/>
                      <a:pt x="12680" y="15858"/>
                    </a:cubicBezTo>
                    <a:cubicBezTo>
                      <a:pt x="16056" y="13772"/>
                      <a:pt x="17050" y="11157"/>
                      <a:pt x="17943" y="96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8"/>
              <p:cNvSpPr/>
              <p:nvPr/>
            </p:nvSpPr>
            <p:spPr>
              <a:xfrm>
                <a:off x="6137079" y="5257808"/>
                <a:ext cx="189217" cy="265538"/>
              </a:xfrm>
              <a:custGeom>
                <a:avLst/>
                <a:gdLst/>
                <a:ahLst/>
                <a:cxnLst/>
                <a:rect l="l" t="t" r="r" b="b"/>
                <a:pathLst>
                  <a:path w="15924" h="22347" extrusionOk="0">
                    <a:moveTo>
                      <a:pt x="10462" y="4205"/>
                    </a:moveTo>
                    <a:cubicBezTo>
                      <a:pt x="9303" y="2914"/>
                      <a:pt x="8277" y="1259"/>
                      <a:pt x="7184" y="762"/>
                    </a:cubicBezTo>
                    <a:cubicBezTo>
                      <a:pt x="6125" y="266"/>
                      <a:pt x="6390" y="1921"/>
                      <a:pt x="6026" y="1888"/>
                    </a:cubicBezTo>
                    <a:cubicBezTo>
                      <a:pt x="5628" y="1822"/>
                      <a:pt x="5231" y="1"/>
                      <a:pt x="4370" y="100"/>
                    </a:cubicBezTo>
                    <a:cubicBezTo>
                      <a:pt x="3477" y="199"/>
                      <a:pt x="3808" y="1358"/>
                      <a:pt x="3311" y="1888"/>
                    </a:cubicBezTo>
                    <a:cubicBezTo>
                      <a:pt x="2914" y="2285"/>
                      <a:pt x="2947" y="1590"/>
                      <a:pt x="2053" y="1656"/>
                    </a:cubicBezTo>
                    <a:cubicBezTo>
                      <a:pt x="1126" y="1722"/>
                      <a:pt x="1" y="7151"/>
                      <a:pt x="497" y="11521"/>
                    </a:cubicBezTo>
                    <a:cubicBezTo>
                      <a:pt x="1259" y="18274"/>
                      <a:pt x="8111" y="22346"/>
                      <a:pt x="12017" y="21254"/>
                    </a:cubicBezTo>
                    <a:cubicBezTo>
                      <a:pt x="15924" y="20194"/>
                      <a:pt x="15692" y="14997"/>
                      <a:pt x="14732" y="11157"/>
                    </a:cubicBezTo>
                    <a:cubicBezTo>
                      <a:pt x="13772" y="7284"/>
                      <a:pt x="11620" y="5529"/>
                      <a:pt x="10462" y="42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8"/>
              <p:cNvSpPr/>
              <p:nvPr/>
            </p:nvSpPr>
            <p:spPr>
              <a:xfrm>
                <a:off x="5996651" y="5464326"/>
                <a:ext cx="271824" cy="182135"/>
              </a:xfrm>
              <a:custGeom>
                <a:avLst/>
                <a:gdLst/>
                <a:ahLst/>
                <a:cxnLst/>
                <a:rect l="l" t="t" r="r" b="b"/>
                <a:pathLst>
                  <a:path w="22876" h="15328" extrusionOk="0">
                    <a:moveTo>
                      <a:pt x="5959" y="2219"/>
                    </a:moveTo>
                    <a:cubicBezTo>
                      <a:pt x="4370" y="2914"/>
                      <a:pt x="2483" y="3377"/>
                      <a:pt x="1689" y="4238"/>
                    </a:cubicBezTo>
                    <a:cubicBezTo>
                      <a:pt x="861" y="5132"/>
                      <a:pt x="2549" y="5363"/>
                      <a:pt x="2351" y="5728"/>
                    </a:cubicBezTo>
                    <a:cubicBezTo>
                      <a:pt x="2185" y="6059"/>
                      <a:pt x="365" y="5893"/>
                      <a:pt x="166" y="6754"/>
                    </a:cubicBezTo>
                    <a:cubicBezTo>
                      <a:pt x="0" y="7581"/>
                      <a:pt x="1225" y="7648"/>
                      <a:pt x="1523" y="8277"/>
                    </a:cubicBezTo>
                    <a:cubicBezTo>
                      <a:pt x="1821" y="8773"/>
                      <a:pt x="1159" y="8541"/>
                      <a:pt x="927" y="9402"/>
                    </a:cubicBezTo>
                    <a:cubicBezTo>
                      <a:pt x="729" y="10296"/>
                      <a:pt x="5529" y="13044"/>
                      <a:pt x="9865" y="13937"/>
                    </a:cubicBezTo>
                    <a:cubicBezTo>
                      <a:pt x="16519" y="15328"/>
                      <a:pt x="22478" y="10031"/>
                      <a:pt x="22677" y="5992"/>
                    </a:cubicBezTo>
                    <a:cubicBezTo>
                      <a:pt x="22875" y="1954"/>
                      <a:pt x="17844" y="530"/>
                      <a:pt x="13904" y="265"/>
                    </a:cubicBezTo>
                    <a:cubicBezTo>
                      <a:pt x="9932" y="1"/>
                      <a:pt x="7548" y="1523"/>
                      <a:pt x="5959" y="22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8"/>
              <p:cNvSpPr/>
              <p:nvPr/>
            </p:nvSpPr>
            <p:spPr>
              <a:xfrm>
                <a:off x="6170908" y="5539851"/>
                <a:ext cx="197475" cy="280475"/>
              </a:xfrm>
              <a:custGeom>
                <a:avLst/>
                <a:gdLst/>
                <a:ahLst/>
                <a:cxnLst/>
                <a:rect l="l" t="t" r="r" b="b"/>
                <a:pathLst>
                  <a:path w="16619" h="23604" extrusionOk="0">
                    <a:moveTo>
                      <a:pt x="894" y="16122"/>
                    </a:moveTo>
                    <a:cubicBezTo>
                      <a:pt x="1060" y="17877"/>
                      <a:pt x="927" y="19797"/>
                      <a:pt x="1490" y="20823"/>
                    </a:cubicBezTo>
                    <a:cubicBezTo>
                      <a:pt x="2086" y="21882"/>
                      <a:pt x="2814" y="20360"/>
                      <a:pt x="3112" y="20625"/>
                    </a:cubicBezTo>
                    <a:cubicBezTo>
                      <a:pt x="3377" y="20922"/>
                      <a:pt x="2649" y="22611"/>
                      <a:pt x="3410" y="23008"/>
                    </a:cubicBezTo>
                    <a:cubicBezTo>
                      <a:pt x="4139" y="23438"/>
                      <a:pt x="4602" y="22313"/>
                      <a:pt x="5264" y="22180"/>
                    </a:cubicBezTo>
                    <a:cubicBezTo>
                      <a:pt x="5827" y="22081"/>
                      <a:pt x="5397" y="22644"/>
                      <a:pt x="6191" y="23107"/>
                    </a:cubicBezTo>
                    <a:cubicBezTo>
                      <a:pt x="6952" y="23604"/>
                      <a:pt x="11057" y="19863"/>
                      <a:pt x="13242" y="16056"/>
                    </a:cubicBezTo>
                    <a:cubicBezTo>
                      <a:pt x="16619" y="10130"/>
                      <a:pt x="13408" y="2814"/>
                      <a:pt x="9634" y="1391"/>
                    </a:cubicBezTo>
                    <a:cubicBezTo>
                      <a:pt x="5827" y="1"/>
                      <a:pt x="2980" y="4304"/>
                      <a:pt x="1490" y="7979"/>
                    </a:cubicBezTo>
                    <a:cubicBezTo>
                      <a:pt x="1" y="11686"/>
                      <a:pt x="729" y="14401"/>
                      <a:pt x="894" y="161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8"/>
              <p:cNvSpPr/>
              <p:nvPr/>
            </p:nvSpPr>
            <p:spPr>
              <a:xfrm>
                <a:off x="6281439" y="5498156"/>
                <a:ext cx="271040" cy="212423"/>
              </a:xfrm>
              <a:custGeom>
                <a:avLst/>
                <a:gdLst/>
                <a:ahLst/>
                <a:cxnLst/>
                <a:rect l="l" t="t" r="r" b="b"/>
                <a:pathLst>
                  <a:path w="22810" h="17877" extrusionOk="0">
                    <a:moveTo>
                      <a:pt x="13805" y="16784"/>
                    </a:moveTo>
                    <a:cubicBezTo>
                      <a:pt x="15527" y="17149"/>
                      <a:pt x="17314" y="17877"/>
                      <a:pt x="18473" y="17645"/>
                    </a:cubicBezTo>
                    <a:cubicBezTo>
                      <a:pt x="19632" y="17413"/>
                      <a:pt x="18440" y="16255"/>
                      <a:pt x="18804" y="16056"/>
                    </a:cubicBezTo>
                    <a:cubicBezTo>
                      <a:pt x="19168" y="15891"/>
                      <a:pt x="20525" y="17082"/>
                      <a:pt x="21154" y="16520"/>
                    </a:cubicBezTo>
                    <a:cubicBezTo>
                      <a:pt x="21783" y="15924"/>
                      <a:pt x="20856" y="15162"/>
                      <a:pt x="20956" y="14467"/>
                    </a:cubicBezTo>
                    <a:cubicBezTo>
                      <a:pt x="21055" y="13904"/>
                      <a:pt x="21419" y="14467"/>
                      <a:pt x="22114" y="13904"/>
                    </a:cubicBezTo>
                    <a:cubicBezTo>
                      <a:pt x="22810" y="13342"/>
                      <a:pt x="20525" y="8243"/>
                      <a:pt x="17579" y="4999"/>
                    </a:cubicBezTo>
                    <a:cubicBezTo>
                      <a:pt x="12978" y="1"/>
                      <a:pt x="5033" y="762"/>
                      <a:pt x="2517" y="3907"/>
                    </a:cubicBezTo>
                    <a:cubicBezTo>
                      <a:pt x="1" y="7085"/>
                      <a:pt x="3245" y="11157"/>
                      <a:pt x="6291" y="13706"/>
                    </a:cubicBezTo>
                    <a:cubicBezTo>
                      <a:pt x="9303" y="16255"/>
                      <a:pt x="12117" y="16420"/>
                      <a:pt x="13805" y="167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0" name="Google Shape;3060;p48"/>
            <p:cNvGrpSpPr/>
            <p:nvPr/>
          </p:nvGrpSpPr>
          <p:grpSpPr>
            <a:xfrm>
              <a:off x="6111507" y="5359297"/>
              <a:ext cx="350498" cy="357972"/>
              <a:chOff x="6111507" y="5359297"/>
              <a:chExt cx="350498" cy="357972"/>
            </a:xfrm>
          </p:grpSpPr>
          <p:sp>
            <p:nvSpPr>
              <p:cNvPr id="3061" name="Google Shape;3061;p48"/>
              <p:cNvSpPr/>
              <p:nvPr/>
            </p:nvSpPr>
            <p:spPr>
              <a:xfrm>
                <a:off x="6295995" y="5389977"/>
                <a:ext cx="145953" cy="140843"/>
              </a:xfrm>
              <a:custGeom>
                <a:avLst/>
                <a:gdLst/>
                <a:ahLst/>
                <a:cxnLst/>
                <a:rect l="l" t="t" r="r" b="b"/>
                <a:pathLst>
                  <a:path w="12283" h="11853" extrusionOk="0">
                    <a:moveTo>
                      <a:pt x="828" y="6622"/>
                    </a:moveTo>
                    <a:cubicBezTo>
                      <a:pt x="1656" y="4470"/>
                      <a:pt x="4304" y="133"/>
                      <a:pt x="6853" y="67"/>
                    </a:cubicBezTo>
                    <a:cubicBezTo>
                      <a:pt x="9369" y="1"/>
                      <a:pt x="4801" y="2947"/>
                      <a:pt x="6125" y="3675"/>
                    </a:cubicBezTo>
                    <a:cubicBezTo>
                      <a:pt x="7482" y="4371"/>
                      <a:pt x="10064" y="928"/>
                      <a:pt x="11190" y="2517"/>
                    </a:cubicBezTo>
                    <a:cubicBezTo>
                      <a:pt x="12282" y="4106"/>
                      <a:pt x="8409" y="5761"/>
                      <a:pt x="8740" y="6688"/>
                    </a:cubicBezTo>
                    <a:cubicBezTo>
                      <a:pt x="9038" y="7615"/>
                      <a:pt x="11885" y="5000"/>
                      <a:pt x="11819" y="6622"/>
                    </a:cubicBezTo>
                    <a:cubicBezTo>
                      <a:pt x="11753" y="8277"/>
                      <a:pt x="4999" y="11852"/>
                      <a:pt x="2947" y="11389"/>
                    </a:cubicBezTo>
                    <a:cubicBezTo>
                      <a:pt x="928" y="10892"/>
                      <a:pt x="1" y="8773"/>
                      <a:pt x="828" y="66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8"/>
              <p:cNvSpPr/>
              <p:nvPr/>
            </p:nvSpPr>
            <p:spPr>
              <a:xfrm>
                <a:off x="6173665" y="5359297"/>
                <a:ext cx="134938" cy="155780"/>
              </a:xfrm>
              <a:custGeom>
                <a:avLst/>
                <a:gdLst/>
                <a:ahLst/>
                <a:cxnLst/>
                <a:rect l="l" t="t" r="r" b="b"/>
                <a:pathLst>
                  <a:path w="11356" h="13110" extrusionOk="0">
                    <a:moveTo>
                      <a:pt x="5098" y="11653"/>
                    </a:moveTo>
                    <a:cubicBezTo>
                      <a:pt x="3311" y="10230"/>
                      <a:pt x="0" y="6390"/>
                      <a:pt x="729" y="3940"/>
                    </a:cubicBezTo>
                    <a:cubicBezTo>
                      <a:pt x="1424" y="1490"/>
                      <a:pt x="2847" y="6754"/>
                      <a:pt x="3940" y="5695"/>
                    </a:cubicBezTo>
                    <a:cubicBezTo>
                      <a:pt x="4999" y="4668"/>
                      <a:pt x="2549" y="1126"/>
                      <a:pt x="4403" y="563"/>
                    </a:cubicBezTo>
                    <a:cubicBezTo>
                      <a:pt x="6257" y="1"/>
                      <a:pt x="6621" y="4205"/>
                      <a:pt x="7581" y="4172"/>
                    </a:cubicBezTo>
                    <a:cubicBezTo>
                      <a:pt x="8574" y="4172"/>
                      <a:pt x="6985" y="663"/>
                      <a:pt x="8508" y="1226"/>
                    </a:cubicBezTo>
                    <a:cubicBezTo>
                      <a:pt x="10031" y="1788"/>
                      <a:pt x="11355" y="9336"/>
                      <a:pt x="10263" y="11124"/>
                    </a:cubicBezTo>
                    <a:cubicBezTo>
                      <a:pt x="9170" y="12911"/>
                      <a:pt x="6886" y="13110"/>
                      <a:pt x="5098" y="116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8"/>
              <p:cNvSpPr/>
              <p:nvPr/>
            </p:nvSpPr>
            <p:spPr>
              <a:xfrm>
                <a:off x="6111507" y="5483207"/>
                <a:ext cx="157360" cy="130220"/>
              </a:xfrm>
              <a:custGeom>
                <a:avLst/>
                <a:gdLst/>
                <a:ahLst/>
                <a:cxnLst/>
                <a:rect l="l" t="t" r="r" b="b"/>
                <a:pathLst>
                  <a:path w="13243" h="10959" extrusionOk="0">
                    <a:moveTo>
                      <a:pt x="10793" y="7747"/>
                    </a:moveTo>
                    <a:cubicBezTo>
                      <a:pt x="8873" y="8972"/>
                      <a:pt x="4172" y="10958"/>
                      <a:pt x="2086" y="9501"/>
                    </a:cubicBezTo>
                    <a:cubicBezTo>
                      <a:pt x="1" y="8078"/>
                      <a:pt x="5463" y="8343"/>
                      <a:pt x="4768" y="7019"/>
                    </a:cubicBezTo>
                    <a:cubicBezTo>
                      <a:pt x="4106" y="5661"/>
                      <a:pt x="1" y="6919"/>
                      <a:pt x="34" y="4966"/>
                    </a:cubicBezTo>
                    <a:cubicBezTo>
                      <a:pt x="67" y="3013"/>
                      <a:pt x="4172" y="3973"/>
                      <a:pt x="4437" y="3046"/>
                    </a:cubicBezTo>
                    <a:cubicBezTo>
                      <a:pt x="4735" y="2119"/>
                      <a:pt x="895" y="2550"/>
                      <a:pt x="1921" y="1259"/>
                    </a:cubicBezTo>
                    <a:cubicBezTo>
                      <a:pt x="2947" y="1"/>
                      <a:pt x="10528" y="1060"/>
                      <a:pt x="11885" y="2649"/>
                    </a:cubicBezTo>
                    <a:cubicBezTo>
                      <a:pt x="13243" y="4238"/>
                      <a:pt x="12713" y="6489"/>
                      <a:pt x="10793" y="77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8"/>
              <p:cNvSpPr/>
              <p:nvPr/>
            </p:nvSpPr>
            <p:spPr>
              <a:xfrm>
                <a:off x="6198440" y="5553231"/>
                <a:ext cx="128640" cy="164038"/>
              </a:xfrm>
              <a:custGeom>
                <a:avLst/>
                <a:gdLst/>
                <a:ahLst/>
                <a:cxnLst/>
                <a:rect l="l" t="t" r="r" b="b"/>
                <a:pathLst>
                  <a:path w="10826" h="13805" extrusionOk="0">
                    <a:moveTo>
                      <a:pt x="9833" y="3410"/>
                    </a:moveTo>
                    <a:cubicBezTo>
                      <a:pt x="10429" y="5628"/>
                      <a:pt x="10826" y="10693"/>
                      <a:pt x="8807" y="12249"/>
                    </a:cubicBezTo>
                    <a:cubicBezTo>
                      <a:pt x="6787" y="13805"/>
                      <a:pt x="8740" y="8673"/>
                      <a:pt x="7251" y="8938"/>
                    </a:cubicBezTo>
                    <a:cubicBezTo>
                      <a:pt x="5794" y="9170"/>
                      <a:pt x="5695" y="13440"/>
                      <a:pt x="3841" y="12811"/>
                    </a:cubicBezTo>
                    <a:cubicBezTo>
                      <a:pt x="2020" y="12182"/>
                      <a:pt x="4205" y="8574"/>
                      <a:pt x="3377" y="8011"/>
                    </a:cubicBezTo>
                    <a:cubicBezTo>
                      <a:pt x="2583" y="7449"/>
                      <a:pt x="1822" y="11222"/>
                      <a:pt x="895" y="9865"/>
                    </a:cubicBezTo>
                    <a:cubicBezTo>
                      <a:pt x="1" y="8508"/>
                      <a:pt x="3377" y="1622"/>
                      <a:pt x="5298" y="795"/>
                    </a:cubicBezTo>
                    <a:cubicBezTo>
                      <a:pt x="7218" y="0"/>
                      <a:pt x="9237" y="1192"/>
                      <a:pt x="9833" y="34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8"/>
              <p:cNvSpPr/>
              <p:nvPr/>
            </p:nvSpPr>
            <p:spPr>
              <a:xfrm>
                <a:off x="6308187" y="5526483"/>
                <a:ext cx="153819" cy="130993"/>
              </a:xfrm>
              <a:custGeom>
                <a:avLst/>
                <a:gdLst/>
                <a:ahLst/>
                <a:cxnLst/>
                <a:rect l="l" t="t" r="r" b="b"/>
                <a:pathLst>
                  <a:path w="12945" h="11024" extrusionOk="0">
                    <a:moveTo>
                      <a:pt x="4040" y="99"/>
                    </a:moveTo>
                    <a:cubicBezTo>
                      <a:pt x="6324" y="232"/>
                      <a:pt x="11256" y="1390"/>
                      <a:pt x="12117" y="3807"/>
                    </a:cubicBezTo>
                    <a:cubicBezTo>
                      <a:pt x="12945" y="6191"/>
                      <a:pt x="8707" y="2748"/>
                      <a:pt x="8476" y="4237"/>
                    </a:cubicBezTo>
                    <a:cubicBezTo>
                      <a:pt x="8211" y="5727"/>
                      <a:pt x="12283" y="7151"/>
                      <a:pt x="11124" y="8673"/>
                    </a:cubicBezTo>
                    <a:cubicBezTo>
                      <a:pt x="9932" y="10229"/>
                      <a:pt x="7185" y="7018"/>
                      <a:pt x="6390" y="7647"/>
                    </a:cubicBezTo>
                    <a:cubicBezTo>
                      <a:pt x="5629" y="8243"/>
                      <a:pt x="8972" y="10130"/>
                      <a:pt x="7383" y="10560"/>
                    </a:cubicBezTo>
                    <a:cubicBezTo>
                      <a:pt x="5827" y="11024"/>
                      <a:pt x="332" y="5694"/>
                      <a:pt x="166" y="3608"/>
                    </a:cubicBezTo>
                    <a:cubicBezTo>
                      <a:pt x="1" y="1523"/>
                      <a:pt x="1722" y="0"/>
                      <a:pt x="4040"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6" name="Google Shape;3066;p48"/>
            <p:cNvSpPr/>
            <p:nvPr/>
          </p:nvSpPr>
          <p:spPr>
            <a:xfrm>
              <a:off x="6277506" y="5441001"/>
              <a:ext cx="108190" cy="105113"/>
            </a:xfrm>
            <a:custGeom>
              <a:avLst/>
              <a:gdLst/>
              <a:ahLst/>
              <a:cxnLst/>
              <a:rect l="l" t="t" r="r" b="b"/>
              <a:pathLst>
                <a:path w="9105" h="8846" extrusionOk="0">
                  <a:moveTo>
                    <a:pt x="2574" y="0"/>
                  </a:moveTo>
                  <a:cubicBezTo>
                    <a:pt x="2447" y="0"/>
                    <a:pt x="2317" y="14"/>
                    <a:pt x="2186" y="43"/>
                  </a:cubicBezTo>
                  <a:cubicBezTo>
                    <a:pt x="1060" y="275"/>
                    <a:pt x="299" y="1666"/>
                    <a:pt x="166" y="2725"/>
                  </a:cubicBezTo>
                  <a:cubicBezTo>
                    <a:pt x="1" y="4148"/>
                    <a:pt x="497" y="5439"/>
                    <a:pt x="630" y="6830"/>
                  </a:cubicBezTo>
                  <a:cubicBezTo>
                    <a:pt x="661" y="7207"/>
                    <a:pt x="961" y="7494"/>
                    <a:pt x="1331" y="7494"/>
                  </a:cubicBezTo>
                  <a:cubicBezTo>
                    <a:pt x="1351" y="7494"/>
                    <a:pt x="1371" y="7494"/>
                    <a:pt x="1391" y="7492"/>
                  </a:cubicBezTo>
                  <a:cubicBezTo>
                    <a:pt x="1424" y="7657"/>
                    <a:pt x="1524" y="7823"/>
                    <a:pt x="1623" y="7955"/>
                  </a:cubicBezTo>
                  <a:cubicBezTo>
                    <a:pt x="1689" y="8220"/>
                    <a:pt x="1888" y="8419"/>
                    <a:pt x="2119" y="8518"/>
                  </a:cubicBezTo>
                  <a:cubicBezTo>
                    <a:pt x="2619" y="8752"/>
                    <a:pt x="3095" y="8846"/>
                    <a:pt x="3560" y="8846"/>
                  </a:cubicBezTo>
                  <a:cubicBezTo>
                    <a:pt x="4543" y="8846"/>
                    <a:pt x="5478" y="8426"/>
                    <a:pt x="6489" y="8022"/>
                  </a:cubicBezTo>
                  <a:cubicBezTo>
                    <a:pt x="7449" y="7657"/>
                    <a:pt x="9104" y="6830"/>
                    <a:pt x="8442" y="5539"/>
                  </a:cubicBezTo>
                  <a:cubicBezTo>
                    <a:pt x="8144" y="4976"/>
                    <a:pt x="7515" y="4612"/>
                    <a:pt x="6853" y="4612"/>
                  </a:cubicBezTo>
                  <a:cubicBezTo>
                    <a:pt x="7350" y="4049"/>
                    <a:pt x="7780" y="3553"/>
                    <a:pt x="7681" y="2626"/>
                  </a:cubicBezTo>
                  <a:cubicBezTo>
                    <a:pt x="7615" y="2195"/>
                    <a:pt x="7284" y="1864"/>
                    <a:pt x="6886" y="1732"/>
                  </a:cubicBezTo>
                  <a:cubicBezTo>
                    <a:pt x="6678" y="1678"/>
                    <a:pt x="6483" y="1654"/>
                    <a:pt x="6297" y="1654"/>
                  </a:cubicBezTo>
                  <a:cubicBezTo>
                    <a:pt x="5569" y="1654"/>
                    <a:pt x="4983" y="2018"/>
                    <a:pt x="4271" y="2361"/>
                  </a:cubicBezTo>
                  <a:cubicBezTo>
                    <a:pt x="4271" y="2228"/>
                    <a:pt x="4304" y="2096"/>
                    <a:pt x="4304" y="1964"/>
                  </a:cubicBezTo>
                  <a:cubicBezTo>
                    <a:pt x="4422" y="903"/>
                    <a:pt x="3597" y="0"/>
                    <a:pt x="25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8"/>
            <p:cNvSpPr/>
            <p:nvPr/>
          </p:nvSpPr>
          <p:spPr>
            <a:xfrm>
              <a:off x="6205914" y="5439100"/>
              <a:ext cx="111339" cy="95535"/>
            </a:xfrm>
            <a:custGeom>
              <a:avLst/>
              <a:gdLst/>
              <a:ahLst/>
              <a:cxnLst/>
              <a:rect l="l" t="t" r="r" b="b"/>
              <a:pathLst>
                <a:path w="9370" h="8040" extrusionOk="0">
                  <a:moveTo>
                    <a:pt x="4197" y="1"/>
                  </a:moveTo>
                  <a:cubicBezTo>
                    <a:pt x="3804" y="1"/>
                    <a:pt x="3424" y="168"/>
                    <a:pt x="3212" y="501"/>
                  </a:cubicBezTo>
                  <a:cubicBezTo>
                    <a:pt x="2649" y="1428"/>
                    <a:pt x="2848" y="2190"/>
                    <a:pt x="2980" y="3183"/>
                  </a:cubicBezTo>
                  <a:cubicBezTo>
                    <a:pt x="2881" y="3117"/>
                    <a:pt x="2748" y="3084"/>
                    <a:pt x="2649" y="3017"/>
                  </a:cubicBezTo>
                  <a:cubicBezTo>
                    <a:pt x="2404" y="2909"/>
                    <a:pt x="2154" y="2859"/>
                    <a:pt x="1909" y="2859"/>
                  </a:cubicBezTo>
                  <a:cubicBezTo>
                    <a:pt x="1030" y="2859"/>
                    <a:pt x="237" y="3508"/>
                    <a:pt x="133" y="4441"/>
                  </a:cubicBezTo>
                  <a:cubicBezTo>
                    <a:pt x="1" y="5599"/>
                    <a:pt x="1093" y="6758"/>
                    <a:pt x="2053" y="7188"/>
                  </a:cubicBezTo>
                  <a:cubicBezTo>
                    <a:pt x="3377" y="7784"/>
                    <a:pt x="4735" y="7718"/>
                    <a:pt x="6125" y="8016"/>
                  </a:cubicBezTo>
                  <a:cubicBezTo>
                    <a:pt x="6182" y="8032"/>
                    <a:pt x="6241" y="8039"/>
                    <a:pt x="6298" y="8039"/>
                  </a:cubicBezTo>
                  <a:cubicBezTo>
                    <a:pt x="6606" y="8039"/>
                    <a:pt x="6897" y="7826"/>
                    <a:pt x="6953" y="7520"/>
                  </a:cubicBezTo>
                  <a:cubicBezTo>
                    <a:pt x="7151" y="7520"/>
                    <a:pt x="7317" y="7486"/>
                    <a:pt x="7482" y="7420"/>
                  </a:cubicBezTo>
                  <a:cubicBezTo>
                    <a:pt x="7510" y="7424"/>
                    <a:pt x="7537" y="7425"/>
                    <a:pt x="7564" y="7425"/>
                  </a:cubicBezTo>
                  <a:cubicBezTo>
                    <a:pt x="7801" y="7425"/>
                    <a:pt x="8029" y="7300"/>
                    <a:pt x="8178" y="7122"/>
                  </a:cubicBezTo>
                  <a:cubicBezTo>
                    <a:pt x="9369" y="5897"/>
                    <a:pt x="9171" y="4441"/>
                    <a:pt x="9071" y="2819"/>
                  </a:cubicBezTo>
                  <a:cubicBezTo>
                    <a:pt x="9009" y="1853"/>
                    <a:pt x="8771" y="183"/>
                    <a:pt x="7556" y="183"/>
                  </a:cubicBezTo>
                  <a:cubicBezTo>
                    <a:pt x="7480" y="183"/>
                    <a:pt x="7401" y="190"/>
                    <a:pt x="7317" y="203"/>
                  </a:cubicBezTo>
                  <a:cubicBezTo>
                    <a:pt x="6655" y="303"/>
                    <a:pt x="6125" y="799"/>
                    <a:pt x="5960" y="1428"/>
                  </a:cubicBezTo>
                  <a:cubicBezTo>
                    <a:pt x="5529" y="766"/>
                    <a:pt x="5198" y="237"/>
                    <a:pt x="4304" y="5"/>
                  </a:cubicBezTo>
                  <a:cubicBezTo>
                    <a:pt x="4269" y="2"/>
                    <a:pt x="4233" y="1"/>
                    <a:pt x="41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8"/>
            <p:cNvSpPr/>
            <p:nvPr/>
          </p:nvSpPr>
          <p:spPr>
            <a:xfrm>
              <a:off x="6188613" y="5489030"/>
              <a:ext cx="102285" cy="111422"/>
            </a:xfrm>
            <a:custGeom>
              <a:avLst/>
              <a:gdLst/>
              <a:ahLst/>
              <a:cxnLst/>
              <a:rect l="l" t="t" r="r" b="b"/>
              <a:pathLst>
                <a:path w="8608" h="9377" extrusionOk="0">
                  <a:moveTo>
                    <a:pt x="2892" y="1"/>
                  </a:moveTo>
                  <a:cubicBezTo>
                    <a:pt x="2142" y="1"/>
                    <a:pt x="1442" y="236"/>
                    <a:pt x="1324" y="1100"/>
                  </a:cubicBezTo>
                  <a:cubicBezTo>
                    <a:pt x="1225" y="1729"/>
                    <a:pt x="1523" y="2391"/>
                    <a:pt x="2053" y="2755"/>
                  </a:cubicBezTo>
                  <a:cubicBezTo>
                    <a:pt x="1291" y="2953"/>
                    <a:pt x="662" y="3086"/>
                    <a:pt x="199" y="3913"/>
                  </a:cubicBezTo>
                  <a:cubicBezTo>
                    <a:pt x="0" y="4278"/>
                    <a:pt x="66" y="4741"/>
                    <a:pt x="331" y="5072"/>
                  </a:cubicBezTo>
                  <a:cubicBezTo>
                    <a:pt x="1026" y="5900"/>
                    <a:pt x="1821" y="5933"/>
                    <a:pt x="2814" y="6098"/>
                  </a:cubicBezTo>
                  <a:cubicBezTo>
                    <a:pt x="2715" y="6198"/>
                    <a:pt x="2615" y="6297"/>
                    <a:pt x="2549" y="6396"/>
                  </a:cubicBezTo>
                  <a:cubicBezTo>
                    <a:pt x="1755" y="7290"/>
                    <a:pt x="2020" y="8714"/>
                    <a:pt x="3112" y="9210"/>
                  </a:cubicBezTo>
                  <a:cubicBezTo>
                    <a:pt x="3367" y="9326"/>
                    <a:pt x="3638" y="9377"/>
                    <a:pt x="3913" y="9377"/>
                  </a:cubicBezTo>
                  <a:cubicBezTo>
                    <a:pt x="4819" y="9377"/>
                    <a:pt x="5772" y="8826"/>
                    <a:pt x="6356" y="8217"/>
                  </a:cubicBezTo>
                  <a:cubicBezTo>
                    <a:pt x="7316" y="7191"/>
                    <a:pt x="7680" y="5833"/>
                    <a:pt x="8376" y="4642"/>
                  </a:cubicBezTo>
                  <a:cubicBezTo>
                    <a:pt x="8607" y="4311"/>
                    <a:pt x="8508" y="3880"/>
                    <a:pt x="8144" y="3682"/>
                  </a:cubicBezTo>
                  <a:cubicBezTo>
                    <a:pt x="8210" y="3516"/>
                    <a:pt x="8243" y="3318"/>
                    <a:pt x="8243" y="3152"/>
                  </a:cubicBezTo>
                  <a:cubicBezTo>
                    <a:pt x="8343" y="2887"/>
                    <a:pt x="8309" y="2622"/>
                    <a:pt x="8177" y="2391"/>
                  </a:cubicBezTo>
                  <a:cubicBezTo>
                    <a:pt x="7349" y="868"/>
                    <a:pt x="5926" y="636"/>
                    <a:pt x="4337" y="206"/>
                  </a:cubicBezTo>
                  <a:cubicBezTo>
                    <a:pt x="3946" y="111"/>
                    <a:pt x="3407" y="1"/>
                    <a:pt x="28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8"/>
            <p:cNvSpPr/>
            <p:nvPr/>
          </p:nvSpPr>
          <p:spPr>
            <a:xfrm>
              <a:off x="6218902" y="5532080"/>
              <a:ext cx="123519" cy="99421"/>
            </a:xfrm>
            <a:custGeom>
              <a:avLst/>
              <a:gdLst/>
              <a:ahLst/>
              <a:cxnLst/>
              <a:rect l="l" t="t" r="r" b="b"/>
              <a:pathLst>
                <a:path w="10395" h="8367" extrusionOk="0">
                  <a:moveTo>
                    <a:pt x="4872" y="0"/>
                  </a:moveTo>
                  <a:cubicBezTo>
                    <a:pt x="4805" y="0"/>
                    <a:pt x="4736" y="8"/>
                    <a:pt x="4668" y="26"/>
                  </a:cubicBezTo>
                  <a:cubicBezTo>
                    <a:pt x="2980" y="357"/>
                    <a:pt x="2284" y="1615"/>
                    <a:pt x="1424" y="3005"/>
                  </a:cubicBezTo>
                  <a:cubicBezTo>
                    <a:pt x="894" y="3833"/>
                    <a:pt x="0" y="5488"/>
                    <a:pt x="1291" y="6117"/>
                  </a:cubicBezTo>
                  <a:cubicBezTo>
                    <a:pt x="1540" y="6241"/>
                    <a:pt x="1811" y="6302"/>
                    <a:pt x="2082" y="6302"/>
                  </a:cubicBezTo>
                  <a:cubicBezTo>
                    <a:pt x="2460" y="6302"/>
                    <a:pt x="2836" y="6183"/>
                    <a:pt x="3145" y="5951"/>
                  </a:cubicBezTo>
                  <a:lnTo>
                    <a:pt x="3145" y="5951"/>
                  </a:lnTo>
                  <a:cubicBezTo>
                    <a:pt x="3079" y="6713"/>
                    <a:pt x="3013" y="7342"/>
                    <a:pt x="3642" y="8070"/>
                  </a:cubicBezTo>
                  <a:cubicBezTo>
                    <a:pt x="3843" y="8271"/>
                    <a:pt x="4120" y="8367"/>
                    <a:pt x="4401" y="8367"/>
                  </a:cubicBezTo>
                  <a:cubicBezTo>
                    <a:pt x="4536" y="8367"/>
                    <a:pt x="4671" y="8345"/>
                    <a:pt x="4800" y="8302"/>
                  </a:cubicBezTo>
                  <a:cubicBezTo>
                    <a:pt x="5794" y="7904"/>
                    <a:pt x="6091" y="7143"/>
                    <a:pt x="6555" y="6282"/>
                  </a:cubicBezTo>
                  <a:cubicBezTo>
                    <a:pt x="6621" y="6382"/>
                    <a:pt x="6654" y="6481"/>
                    <a:pt x="6754" y="6613"/>
                  </a:cubicBezTo>
                  <a:cubicBezTo>
                    <a:pt x="7087" y="7188"/>
                    <a:pt x="7680" y="7493"/>
                    <a:pt x="8283" y="7493"/>
                  </a:cubicBezTo>
                  <a:cubicBezTo>
                    <a:pt x="8757" y="7493"/>
                    <a:pt x="9236" y="7305"/>
                    <a:pt x="9600" y="6911"/>
                  </a:cubicBezTo>
                  <a:cubicBezTo>
                    <a:pt x="10395" y="6051"/>
                    <a:pt x="10163" y="4495"/>
                    <a:pt x="9667" y="3568"/>
                  </a:cubicBezTo>
                  <a:cubicBezTo>
                    <a:pt x="8938" y="2310"/>
                    <a:pt x="7813" y="1548"/>
                    <a:pt x="6886" y="522"/>
                  </a:cubicBezTo>
                  <a:cubicBezTo>
                    <a:pt x="6739" y="338"/>
                    <a:pt x="6530" y="246"/>
                    <a:pt x="6329" y="246"/>
                  </a:cubicBezTo>
                  <a:cubicBezTo>
                    <a:pt x="6167" y="246"/>
                    <a:pt x="6011" y="305"/>
                    <a:pt x="5893" y="423"/>
                  </a:cubicBezTo>
                  <a:cubicBezTo>
                    <a:pt x="5727" y="324"/>
                    <a:pt x="5595" y="224"/>
                    <a:pt x="5396" y="191"/>
                  </a:cubicBezTo>
                  <a:cubicBezTo>
                    <a:pt x="5249" y="68"/>
                    <a:pt x="5065" y="0"/>
                    <a:pt x="48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8"/>
            <p:cNvSpPr/>
            <p:nvPr/>
          </p:nvSpPr>
          <p:spPr>
            <a:xfrm>
              <a:off x="6282627" y="5503562"/>
              <a:ext cx="105826" cy="108808"/>
            </a:xfrm>
            <a:custGeom>
              <a:avLst/>
              <a:gdLst/>
              <a:ahLst/>
              <a:cxnLst/>
              <a:rect l="l" t="t" r="r" b="b"/>
              <a:pathLst>
                <a:path w="8906" h="9157" extrusionOk="0">
                  <a:moveTo>
                    <a:pt x="5840" y="1"/>
                  </a:moveTo>
                  <a:cubicBezTo>
                    <a:pt x="5590" y="1"/>
                    <a:pt x="5349" y="26"/>
                    <a:pt x="5131" y="75"/>
                  </a:cubicBezTo>
                  <a:cubicBezTo>
                    <a:pt x="3741" y="340"/>
                    <a:pt x="2648" y="1201"/>
                    <a:pt x="1357" y="1763"/>
                  </a:cubicBezTo>
                  <a:cubicBezTo>
                    <a:pt x="993" y="1896"/>
                    <a:pt x="828" y="2326"/>
                    <a:pt x="960" y="2690"/>
                  </a:cubicBezTo>
                  <a:cubicBezTo>
                    <a:pt x="828" y="2790"/>
                    <a:pt x="695" y="2889"/>
                    <a:pt x="596" y="3055"/>
                  </a:cubicBezTo>
                  <a:cubicBezTo>
                    <a:pt x="364" y="3187"/>
                    <a:pt x="232" y="3452"/>
                    <a:pt x="232" y="3717"/>
                  </a:cubicBezTo>
                  <a:cubicBezTo>
                    <a:pt x="0" y="5405"/>
                    <a:pt x="993" y="6464"/>
                    <a:pt x="2053" y="7722"/>
                  </a:cubicBezTo>
                  <a:cubicBezTo>
                    <a:pt x="2493" y="8285"/>
                    <a:pt x="3315" y="9157"/>
                    <a:pt x="4128" y="9157"/>
                  </a:cubicBezTo>
                  <a:cubicBezTo>
                    <a:pt x="4414" y="9157"/>
                    <a:pt x="4699" y="9049"/>
                    <a:pt x="4966" y="8782"/>
                  </a:cubicBezTo>
                  <a:cubicBezTo>
                    <a:pt x="5429" y="8318"/>
                    <a:pt x="5595" y="7623"/>
                    <a:pt x="5396" y="6994"/>
                  </a:cubicBezTo>
                  <a:lnTo>
                    <a:pt x="5396" y="6994"/>
                  </a:lnTo>
                  <a:cubicBezTo>
                    <a:pt x="5851" y="7189"/>
                    <a:pt x="6263" y="7369"/>
                    <a:pt x="6734" y="7369"/>
                  </a:cubicBezTo>
                  <a:cubicBezTo>
                    <a:pt x="6984" y="7369"/>
                    <a:pt x="7250" y="7319"/>
                    <a:pt x="7548" y="7193"/>
                  </a:cubicBezTo>
                  <a:cubicBezTo>
                    <a:pt x="7912" y="6961"/>
                    <a:pt x="8144" y="6564"/>
                    <a:pt x="8144" y="6133"/>
                  </a:cubicBezTo>
                  <a:cubicBezTo>
                    <a:pt x="8044" y="5074"/>
                    <a:pt x="7415" y="4577"/>
                    <a:pt x="6753" y="3849"/>
                  </a:cubicBezTo>
                  <a:cubicBezTo>
                    <a:pt x="6853" y="3816"/>
                    <a:pt x="6985" y="3816"/>
                    <a:pt x="7118" y="3783"/>
                  </a:cubicBezTo>
                  <a:cubicBezTo>
                    <a:pt x="8309" y="3518"/>
                    <a:pt x="8905" y="2194"/>
                    <a:pt x="8309" y="1135"/>
                  </a:cubicBezTo>
                  <a:cubicBezTo>
                    <a:pt x="7840" y="352"/>
                    <a:pt x="6773" y="1"/>
                    <a:pt x="5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8"/>
            <p:cNvSpPr/>
            <p:nvPr/>
          </p:nvSpPr>
          <p:spPr>
            <a:xfrm>
              <a:off x="6270032" y="5494032"/>
              <a:ext cx="41779" cy="54850"/>
            </a:xfrm>
            <a:custGeom>
              <a:avLst/>
              <a:gdLst/>
              <a:ahLst/>
              <a:cxnLst/>
              <a:rect l="l" t="t" r="r" b="b"/>
              <a:pathLst>
                <a:path w="3516" h="4616" extrusionOk="0">
                  <a:moveTo>
                    <a:pt x="1952" y="0"/>
                  </a:moveTo>
                  <a:cubicBezTo>
                    <a:pt x="1816" y="0"/>
                    <a:pt x="1687" y="63"/>
                    <a:pt x="1590" y="215"/>
                  </a:cubicBezTo>
                  <a:cubicBezTo>
                    <a:pt x="1424" y="414"/>
                    <a:pt x="1292" y="645"/>
                    <a:pt x="1193" y="910"/>
                  </a:cubicBezTo>
                  <a:cubicBezTo>
                    <a:pt x="1159" y="1109"/>
                    <a:pt x="1159" y="1341"/>
                    <a:pt x="1259" y="1572"/>
                  </a:cubicBezTo>
                  <a:cubicBezTo>
                    <a:pt x="1325" y="1639"/>
                    <a:pt x="1391" y="1705"/>
                    <a:pt x="1457" y="1771"/>
                  </a:cubicBezTo>
                  <a:cubicBezTo>
                    <a:pt x="994" y="1771"/>
                    <a:pt x="564" y="2003"/>
                    <a:pt x="332" y="2400"/>
                  </a:cubicBezTo>
                  <a:cubicBezTo>
                    <a:pt x="1" y="2863"/>
                    <a:pt x="67" y="3492"/>
                    <a:pt x="464" y="3923"/>
                  </a:cubicBezTo>
                  <a:lnTo>
                    <a:pt x="663" y="4121"/>
                  </a:lnTo>
                  <a:cubicBezTo>
                    <a:pt x="955" y="4472"/>
                    <a:pt x="1301" y="4616"/>
                    <a:pt x="1635" y="4616"/>
                  </a:cubicBezTo>
                  <a:cubicBezTo>
                    <a:pt x="2629" y="4616"/>
                    <a:pt x="3516" y="3341"/>
                    <a:pt x="2550" y="2400"/>
                  </a:cubicBezTo>
                  <a:cubicBezTo>
                    <a:pt x="2451" y="2268"/>
                    <a:pt x="2351" y="2168"/>
                    <a:pt x="2285" y="2069"/>
                  </a:cubicBezTo>
                  <a:cubicBezTo>
                    <a:pt x="2252" y="1970"/>
                    <a:pt x="2219" y="1837"/>
                    <a:pt x="2186" y="1738"/>
                  </a:cubicBezTo>
                  <a:cubicBezTo>
                    <a:pt x="2186" y="1705"/>
                    <a:pt x="2186" y="1672"/>
                    <a:pt x="2186" y="1605"/>
                  </a:cubicBezTo>
                  <a:cubicBezTo>
                    <a:pt x="2153" y="1605"/>
                    <a:pt x="2153" y="1605"/>
                    <a:pt x="2186" y="1572"/>
                  </a:cubicBezTo>
                  <a:cubicBezTo>
                    <a:pt x="2186" y="1572"/>
                    <a:pt x="2186" y="1539"/>
                    <a:pt x="2186" y="1506"/>
                  </a:cubicBezTo>
                  <a:cubicBezTo>
                    <a:pt x="2219" y="1473"/>
                    <a:pt x="2285" y="1374"/>
                    <a:pt x="2318" y="1341"/>
                  </a:cubicBezTo>
                  <a:lnTo>
                    <a:pt x="2384" y="1274"/>
                  </a:lnTo>
                  <a:lnTo>
                    <a:pt x="2484" y="1208"/>
                  </a:lnTo>
                  <a:cubicBezTo>
                    <a:pt x="3086" y="894"/>
                    <a:pt x="2466" y="0"/>
                    <a:pt x="1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8"/>
            <p:cNvSpPr/>
            <p:nvPr/>
          </p:nvSpPr>
          <p:spPr>
            <a:xfrm>
              <a:off x="6305442" y="5484859"/>
              <a:ext cx="25179" cy="36123"/>
            </a:xfrm>
            <a:custGeom>
              <a:avLst/>
              <a:gdLst/>
              <a:ahLst/>
              <a:cxnLst/>
              <a:rect l="l" t="t" r="r" b="b"/>
              <a:pathLst>
                <a:path w="2119" h="3040" extrusionOk="0">
                  <a:moveTo>
                    <a:pt x="1007" y="1"/>
                  </a:moveTo>
                  <a:cubicBezTo>
                    <a:pt x="533" y="1"/>
                    <a:pt x="64" y="300"/>
                    <a:pt x="0" y="921"/>
                  </a:cubicBezTo>
                  <a:cubicBezTo>
                    <a:pt x="0" y="1484"/>
                    <a:pt x="199" y="2013"/>
                    <a:pt x="596" y="2444"/>
                  </a:cubicBezTo>
                  <a:cubicBezTo>
                    <a:pt x="629" y="2477"/>
                    <a:pt x="662" y="2543"/>
                    <a:pt x="695" y="2576"/>
                  </a:cubicBezTo>
                  <a:cubicBezTo>
                    <a:pt x="828" y="2709"/>
                    <a:pt x="993" y="2808"/>
                    <a:pt x="1192" y="2808"/>
                  </a:cubicBezTo>
                  <a:lnTo>
                    <a:pt x="1192" y="2841"/>
                  </a:lnTo>
                  <a:cubicBezTo>
                    <a:pt x="1192" y="2973"/>
                    <a:pt x="1291" y="3040"/>
                    <a:pt x="1391" y="3040"/>
                  </a:cubicBezTo>
                  <a:cubicBezTo>
                    <a:pt x="1490" y="3040"/>
                    <a:pt x="1589" y="2973"/>
                    <a:pt x="1589" y="2841"/>
                  </a:cubicBezTo>
                  <a:cubicBezTo>
                    <a:pt x="1655" y="2709"/>
                    <a:pt x="1722" y="2609"/>
                    <a:pt x="1788" y="2510"/>
                  </a:cubicBezTo>
                  <a:cubicBezTo>
                    <a:pt x="1986" y="2278"/>
                    <a:pt x="2086" y="1980"/>
                    <a:pt x="2119" y="1682"/>
                  </a:cubicBezTo>
                  <a:cubicBezTo>
                    <a:pt x="2119" y="1550"/>
                    <a:pt x="2086" y="1417"/>
                    <a:pt x="2053" y="1285"/>
                  </a:cubicBezTo>
                  <a:cubicBezTo>
                    <a:pt x="2053" y="1219"/>
                    <a:pt x="2053" y="1186"/>
                    <a:pt x="2053" y="1120"/>
                  </a:cubicBezTo>
                  <a:cubicBezTo>
                    <a:pt x="2020" y="1053"/>
                    <a:pt x="2053" y="1086"/>
                    <a:pt x="2053" y="1020"/>
                  </a:cubicBezTo>
                  <a:cubicBezTo>
                    <a:pt x="2035" y="350"/>
                    <a:pt x="1519"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8"/>
            <p:cNvSpPr/>
            <p:nvPr/>
          </p:nvSpPr>
          <p:spPr>
            <a:xfrm>
              <a:off x="6258233" y="5489648"/>
              <a:ext cx="23218" cy="29374"/>
            </a:xfrm>
            <a:custGeom>
              <a:avLst/>
              <a:gdLst/>
              <a:ahLst/>
              <a:cxnLst/>
              <a:rect l="l" t="t" r="r" b="b"/>
              <a:pathLst>
                <a:path w="1954" h="2472" extrusionOk="0">
                  <a:moveTo>
                    <a:pt x="940" y="0"/>
                  </a:moveTo>
                  <a:cubicBezTo>
                    <a:pt x="734" y="0"/>
                    <a:pt x="526" y="75"/>
                    <a:pt x="365" y="220"/>
                  </a:cubicBezTo>
                  <a:cubicBezTo>
                    <a:pt x="67" y="485"/>
                    <a:pt x="1" y="882"/>
                    <a:pt x="199" y="1213"/>
                  </a:cubicBezTo>
                  <a:lnTo>
                    <a:pt x="199" y="1511"/>
                  </a:lnTo>
                  <a:cubicBezTo>
                    <a:pt x="199" y="1643"/>
                    <a:pt x="266" y="1743"/>
                    <a:pt x="332" y="1875"/>
                  </a:cubicBezTo>
                  <a:cubicBezTo>
                    <a:pt x="332" y="2008"/>
                    <a:pt x="398" y="2140"/>
                    <a:pt x="497" y="2272"/>
                  </a:cubicBezTo>
                  <a:lnTo>
                    <a:pt x="597" y="2339"/>
                  </a:lnTo>
                  <a:cubicBezTo>
                    <a:pt x="663" y="2438"/>
                    <a:pt x="762" y="2471"/>
                    <a:pt x="895" y="2471"/>
                  </a:cubicBezTo>
                  <a:cubicBezTo>
                    <a:pt x="1159" y="2471"/>
                    <a:pt x="1391" y="2372"/>
                    <a:pt x="1523" y="2140"/>
                  </a:cubicBezTo>
                  <a:lnTo>
                    <a:pt x="1523" y="2107"/>
                  </a:lnTo>
                  <a:lnTo>
                    <a:pt x="1590" y="2074"/>
                  </a:lnTo>
                  <a:cubicBezTo>
                    <a:pt x="1722" y="1974"/>
                    <a:pt x="1788" y="1842"/>
                    <a:pt x="1821" y="1710"/>
                  </a:cubicBezTo>
                  <a:cubicBezTo>
                    <a:pt x="1855" y="1643"/>
                    <a:pt x="1855" y="1544"/>
                    <a:pt x="1855" y="1478"/>
                  </a:cubicBezTo>
                  <a:lnTo>
                    <a:pt x="1855" y="1312"/>
                  </a:lnTo>
                  <a:cubicBezTo>
                    <a:pt x="1954" y="1114"/>
                    <a:pt x="1921" y="882"/>
                    <a:pt x="1821" y="717"/>
                  </a:cubicBezTo>
                  <a:cubicBezTo>
                    <a:pt x="1722" y="551"/>
                    <a:pt x="1623" y="419"/>
                    <a:pt x="1523" y="253"/>
                  </a:cubicBezTo>
                  <a:cubicBezTo>
                    <a:pt x="1371" y="83"/>
                    <a:pt x="1157" y="0"/>
                    <a:pt x="9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8"/>
            <p:cNvSpPr/>
            <p:nvPr/>
          </p:nvSpPr>
          <p:spPr>
            <a:xfrm>
              <a:off x="6237498" y="5519330"/>
              <a:ext cx="36479" cy="25429"/>
            </a:xfrm>
            <a:custGeom>
              <a:avLst/>
              <a:gdLst/>
              <a:ahLst/>
              <a:cxnLst/>
              <a:rect l="l" t="t" r="r" b="b"/>
              <a:pathLst>
                <a:path w="3070" h="2140" extrusionOk="0">
                  <a:moveTo>
                    <a:pt x="1034" y="0"/>
                  </a:moveTo>
                  <a:cubicBezTo>
                    <a:pt x="520" y="0"/>
                    <a:pt x="1" y="460"/>
                    <a:pt x="289" y="1099"/>
                  </a:cubicBezTo>
                  <a:cubicBezTo>
                    <a:pt x="388" y="1330"/>
                    <a:pt x="554" y="1562"/>
                    <a:pt x="753" y="1728"/>
                  </a:cubicBezTo>
                  <a:cubicBezTo>
                    <a:pt x="984" y="1893"/>
                    <a:pt x="1249" y="2026"/>
                    <a:pt x="1547" y="2092"/>
                  </a:cubicBezTo>
                  <a:cubicBezTo>
                    <a:pt x="1691" y="2125"/>
                    <a:pt x="1834" y="2140"/>
                    <a:pt x="1976" y="2140"/>
                  </a:cubicBezTo>
                  <a:cubicBezTo>
                    <a:pt x="2261" y="2140"/>
                    <a:pt x="2540" y="2081"/>
                    <a:pt x="2805" y="1992"/>
                  </a:cubicBezTo>
                  <a:cubicBezTo>
                    <a:pt x="3070" y="1926"/>
                    <a:pt x="3070" y="1562"/>
                    <a:pt x="2838" y="1496"/>
                  </a:cubicBezTo>
                  <a:cubicBezTo>
                    <a:pt x="2772" y="1463"/>
                    <a:pt x="2739" y="1430"/>
                    <a:pt x="2706" y="1430"/>
                  </a:cubicBezTo>
                  <a:cubicBezTo>
                    <a:pt x="2739" y="1430"/>
                    <a:pt x="2606" y="1330"/>
                    <a:pt x="2573" y="1297"/>
                  </a:cubicBezTo>
                  <a:cubicBezTo>
                    <a:pt x="2408" y="1198"/>
                    <a:pt x="2275" y="1032"/>
                    <a:pt x="2110" y="933"/>
                  </a:cubicBezTo>
                  <a:cubicBezTo>
                    <a:pt x="2044" y="867"/>
                    <a:pt x="2011" y="801"/>
                    <a:pt x="1944" y="734"/>
                  </a:cubicBezTo>
                  <a:cubicBezTo>
                    <a:pt x="1878" y="701"/>
                    <a:pt x="1845" y="668"/>
                    <a:pt x="1812" y="635"/>
                  </a:cubicBezTo>
                  <a:lnTo>
                    <a:pt x="1779" y="569"/>
                  </a:lnTo>
                  <a:cubicBezTo>
                    <a:pt x="1654" y="169"/>
                    <a:pt x="1345" y="0"/>
                    <a:pt x="10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8"/>
            <p:cNvSpPr/>
            <p:nvPr/>
          </p:nvSpPr>
          <p:spPr>
            <a:xfrm>
              <a:off x="6246837" y="5503122"/>
              <a:ext cx="87146" cy="35030"/>
            </a:xfrm>
            <a:custGeom>
              <a:avLst/>
              <a:gdLst/>
              <a:ahLst/>
              <a:cxnLst/>
              <a:rect l="l" t="t" r="r" b="b"/>
              <a:pathLst>
                <a:path w="7334" h="2948" extrusionOk="0">
                  <a:moveTo>
                    <a:pt x="3111" y="2860"/>
                  </a:moveTo>
                  <a:cubicBezTo>
                    <a:pt x="3094" y="2867"/>
                    <a:pt x="3079" y="2874"/>
                    <a:pt x="3066" y="2879"/>
                  </a:cubicBezTo>
                  <a:lnTo>
                    <a:pt x="3066" y="2879"/>
                  </a:lnTo>
                  <a:cubicBezTo>
                    <a:pt x="3081" y="2873"/>
                    <a:pt x="3096" y="2867"/>
                    <a:pt x="3111" y="2860"/>
                  </a:cubicBezTo>
                  <a:close/>
                  <a:moveTo>
                    <a:pt x="1174" y="1"/>
                  </a:moveTo>
                  <a:cubicBezTo>
                    <a:pt x="661" y="1"/>
                    <a:pt x="0" y="806"/>
                    <a:pt x="562" y="1138"/>
                  </a:cubicBezTo>
                  <a:cubicBezTo>
                    <a:pt x="695" y="1238"/>
                    <a:pt x="827" y="1304"/>
                    <a:pt x="960" y="1337"/>
                  </a:cubicBezTo>
                  <a:cubicBezTo>
                    <a:pt x="1015" y="1359"/>
                    <a:pt x="1074" y="1370"/>
                    <a:pt x="1134" y="1370"/>
                  </a:cubicBezTo>
                  <a:cubicBezTo>
                    <a:pt x="1254" y="1370"/>
                    <a:pt x="1379" y="1326"/>
                    <a:pt x="1489" y="1238"/>
                  </a:cubicBezTo>
                  <a:lnTo>
                    <a:pt x="1489" y="1238"/>
                  </a:lnTo>
                  <a:cubicBezTo>
                    <a:pt x="1390" y="1767"/>
                    <a:pt x="1589" y="2297"/>
                    <a:pt x="1986" y="2628"/>
                  </a:cubicBezTo>
                  <a:cubicBezTo>
                    <a:pt x="2180" y="2844"/>
                    <a:pt x="2444" y="2947"/>
                    <a:pt x="2706" y="2947"/>
                  </a:cubicBezTo>
                  <a:cubicBezTo>
                    <a:pt x="2807" y="2947"/>
                    <a:pt x="2909" y="2931"/>
                    <a:pt x="3005" y="2901"/>
                  </a:cubicBezTo>
                  <a:lnTo>
                    <a:pt x="3005" y="2901"/>
                  </a:lnTo>
                  <a:cubicBezTo>
                    <a:pt x="3002" y="2903"/>
                    <a:pt x="3000" y="2904"/>
                    <a:pt x="3001" y="2904"/>
                  </a:cubicBezTo>
                  <a:cubicBezTo>
                    <a:pt x="3004" y="2904"/>
                    <a:pt x="3022" y="2897"/>
                    <a:pt x="3066" y="2879"/>
                  </a:cubicBezTo>
                  <a:lnTo>
                    <a:pt x="3066" y="2879"/>
                  </a:lnTo>
                  <a:cubicBezTo>
                    <a:pt x="3046" y="2887"/>
                    <a:pt x="3026" y="2894"/>
                    <a:pt x="3005" y="2901"/>
                  </a:cubicBezTo>
                  <a:lnTo>
                    <a:pt x="3005" y="2901"/>
                  </a:lnTo>
                  <a:cubicBezTo>
                    <a:pt x="3024" y="2891"/>
                    <a:pt x="3093" y="2860"/>
                    <a:pt x="3111" y="2860"/>
                  </a:cubicBezTo>
                  <a:cubicBezTo>
                    <a:pt x="3211" y="2827"/>
                    <a:pt x="3277" y="2794"/>
                    <a:pt x="3376" y="2761"/>
                  </a:cubicBezTo>
                  <a:cubicBezTo>
                    <a:pt x="3509" y="2727"/>
                    <a:pt x="3608" y="2727"/>
                    <a:pt x="3707" y="2661"/>
                  </a:cubicBezTo>
                  <a:cubicBezTo>
                    <a:pt x="3807" y="2628"/>
                    <a:pt x="3873" y="2562"/>
                    <a:pt x="3939" y="2496"/>
                  </a:cubicBezTo>
                  <a:cubicBezTo>
                    <a:pt x="4105" y="2396"/>
                    <a:pt x="4237" y="2297"/>
                    <a:pt x="4336" y="2165"/>
                  </a:cubicBezTo>
                  <a:cubicBezTo>
                    <a:pt x="4369" y="2330"/>
                    <a:pt x="4469" y="2496"/>
                    <a:pt x="4601" y="2595"/>
                  </a:cubicBezTo>
                  <a:cubicBezTo>
                    <a:pt x="4667" y="2661"/>
                    <a:pt x="4734" y="2694"/>
                    <a:pt x="4833" y="2694"/>
                  </a:cubicBezTo>
                  <a:cubicBezTo>
                    <a:pt x="4894" y="2717"/>
                    <a:pt x="4954" y="2728"/>
                    <a:pt x="5013" y="2728"/>
                  </a:cubicBezTo>
                  <a:cubicBezTo>
                    <a:pt x="5212" y="2728"/>
                    <a:pt x="5393" y="2608"/>
                    <a:pt x="5495" y="2429"/>
                  </a:cubicBezTo>
                  <a:cubicBezTo>
                    <a:pt x="5859" y="2264"/>
                    <a:pt x="6256" y="2132"/>
                    <a:pt x="6687" y="2032"/>
                  </a:cubicBezTo>
                  <a:cubicBezTo>
                    <a:pt x="7333" y="1847"/>
                    <a:pt x="7178" y="890"/>
                    <a:pt x="6567" y="890"/>
                  </a:cubicBezTo>
                  <a:cubicBezTo>
                    <a:pt x="6521" y="890"/>
                    <a:pt x="6473" y="895"/>
                    <a:pt x="6422" y="907"/>
                  </a:cubicBezTo>
                  <a:cubicBezTo>
                    <a:pt x="5760" y="1072"/>
                    <a:pt x="5098" y="1172"/>
                    <a:pt x="4535" y="1635"/>
                  </a:cubicBezTo>
                  <a:cubicBezTo>
                    <a:pt x="4502" y="1668"/>
                    <a:pt x="4469" y="1701"/>
                    <a:pt x="4469" y="1734"/>
                  </a:cubicBezTo>
                  <a:cubicBezTo>
                    <a:pt x="4403" y="1635"/>
                    <a:pt x="4303" y="1602"/>
                    <a:pt x="4237" y="1602"/>
                  </a:cubicBezTo>
                  <a:cubicBezTo>
                    <a:pt x="4171" y="1618"/>
                    <a:pt x="4113" y="1627"/>
                    <a:pt x="4055" y="1627"/>
                  </a:cubicBezTo>
                  <a:cubicBezTo>
                    <a:pt x="3997" y="1627"/>
                    <a:pt x="3939" y="1618"/>
                    <a:pt x="3873" y="1602"/>
                  </a:cubicBezTo>
                  <a:lnTo>
                    <a:pt x="3807" y="1569"/>
                  </a:lnTo>
                  <a:lnTo>
                    <a:pt x="3704" y="1492"/>
                  </a:lnTo>
                  <a:lnTo>
                    <a:pt x="3704" y="1492"/>
                  </a:lnTo>
                  <a:cubicBezTo>
                    <a:pt x="3704" y="1492"/>
                    <a:pt x="3704" y="1492"/>
                    <a:pt x="3705" y="1492"/>
                  </a:cubicBezTo>
                  <a:cubicBezTo>
                    <a:pt x="3707" y="1492"/>
                    <a:pt x="3698" y="1485"/>
                    <a:pt x="3674" y="1469"/>
                  </a:cubicBezTo>
                  <a:lnTo>
                    <a:pt x="3674" y="1469"/>
                  </a:lnTo>
                  <a:lnTo>
                    <a:pt x="3704" y="1492"/>
                  </a:lnTo>
                  <a:lnTo>
                    <a:pt x="3704" y="1492"/>
                  </a:lnTo>
                  <a:cubicBezTo>
                    <a:pt x="3692" y="1488"/>
                    <a:pt x="3582" y="1428"/>
                    <a:pt x="3509" y="1403"/>
                  </a:cubicBezTo>
                  <a:lnTo>
                    <a:pt x="3443" y="1337"/>
                  </a:lnTo>
                  <a:cubicBezTo>
                    <a:pt x="3396" y="784"/>
                    <a:pt x="2949" y="423"/>
                    <a:pt x="2469" y="423"/>
                  </a:cubicBezTo>
                  <a:cubicBezTo>
                    <a:pt x="2259" y="423"/>
                    <a:pt x="2044" y="491"/>
                    <a:pt x="1854" y="642"/>
                  </a:cubicBezTo>
                  <a:cubicBezTo>
                    <a:pt x="1820" y="675"/>
                    <a:pt x="1754" y="708"/>
                    <a:pt x="1721" y="774"/>
                  </a:cubicBezTo>
                  <a:cubicBezTo>
                    <a:pt x="1721" y="741"/>
                    <a:pt x="1721" y="675"/>
                    <a:pt x="1721" y="642"/>
                  </a:cubicBezTo>
                  <a:cubicBezTo>
                    <a:pt x="1688" y="509"/>
                    <a:pt x="1622" y="377"/>
                    <a:pt x="1556" y="245"/>
                  </a:cubicBezTo>
                  <a:cubicBezTo>
                    <a:pt x="1465" y="71"/>
                    <a:pt x="1326" y="1"/>
                    <a:pt x="1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8"/>
            <p:cNvSpPr/>
            <p:nvPr/>
          </p:nvSpPr>
          <p:spPr>
            <a:xfrm>
              <a:off x="6234242" y="5541717"/>
              <a:ext cx="28328" cy="15198"/>
            </a:xfrm>
            <a:custGeom>
              <a:avLst/>
              <a:gdLst/>
              <a:ahLst/>
              <a:cxnLst/>
              <a:rect l="l" t="t" r="r" b="b"/>
              <a:pathLst>
                <a:path w="2384" h="1279" extrusionOk="0">
                  <a:moveTo>
                    <a:pt x="670" y="1"/>
                  </a:moveTo>
                  <a:cubicBezTo>
                    <a:pt x="44" y="1"/>
                    <a:pt x="1" y="1269"/>
                    <a:pt x="648" y="1269"/>
                  </a:cubicBezTo>
                  <a:cubicBezTo>
                    <a:pt x="664" y="1269"/>
                    <a:pt x="679" y="1269"/>
                    <a:pt x="696" y="1267"/>
                  </a:cubicBezTo>
                  <a:cubicBezTo>
                    <a:pt x="789" y="1275"/>
                    <a:pt x="881" y="1279"/>
                    <a:pt x="972" y="1279"/>
                  </a:cubicBezTo>
                  <a:cubicBezTo>
                    <a:pt x="1265" y="1279"/>
                    <a:pt x="1543" y="1236"/>
                    <a:pt x="1821" y="1135"/>
                  </a:cubicBezTo>
                  <a:lnTo>
                    <a:pt x="2053" y="1035"/>
                  </a:lnTo>
                  <a:cubicBezTo>
                    <a:pt x="2086" y="1035"/>
                    <a:pt x="2152" y="1002"/>
                    <a:pt x="2185" y="936"/>
                  </a:cubicBezTo>
                  <a:cubicBezTo>
                    <a:pt x="2351" y="837"/>
                    <a:pt x="2384" y="605"/>
                    <a:pt x="2218" y="473"/>
                  </a:cubicBezTo>
                  <a:cubicBezTo>
                    <a:pt x="2185" y="439"/>
                    <a:pt x="2119" y="373"/>
                    <a:pt x="2053" y="373"/>
                  </a:cubicBezTo>
                  <a:cubicBezTo>
                    <a:pt x="2020" y="340"/>
                    <a:pt x="1920" y="274"/>
                    <a:pt x="1854" y="241"/>
                  </a:cubicBezTo>
                  <a:cubicBezTo>
                    <a:pt x="1523" y="75"/>
                    <a:pt x="1126" y="9"/>
                    <a:pt x="762" y="9"/>
                  </a:cubicBezTo>
                  <a:cubicBezTo>
                    <a:pt x="730" y="3"/>
                    <a:pt x="700" y="1"/>
                    <a:pt x="6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8"/>
            <p:cNvSpPr/>
            <p:nvPr/>
          </p:nvSpPr>
          <p:spPr>
            <a:xfrm>
              <a:off x="6270091" y="5476826"/>
              <a:ext cx="19226" cy="16778"/>
            </a:xfrm>
            <a:custGeom>
              <a:avLst/>
              <a:gdLst/>
              <a:ahLst/>
              <a:cxnLst/>
              <a:rect l="l" t="t" r="r" b="b"/>
              <a:pathLst>
                <a:path w="1618" h="1412" extrusionOk="0">
                  <a:moveTo>
                    <a:pt x="861" y="1"/>
                  </a:moveTo>
                  <a:cubicBezTo>
                    <a:pt x="408" y="1"/>
                    <a:pt x="1" y="584"/>
                    <a:pt x="426" y="1034"/>
                  </a:cubicBezTo>
                  <a:cubicBezTo>
                    <a:pt x="492" y="1100"/>
                    <a:pt x="559" y="1167"/>
                    <a:pt x="625" y="1233"/>
                  </a:cubicBezTo>
                  <a:cubicBezTo>
                    <a:pt x="724" y="1332"/>
                    <a:pt x="890" y="1398"/>
                    <a:pt x="1055" y="1398"/>
                  </a:cubicBezTo>
                  <a:cubicBezTo>
                    <a:pt x="1084" y="1408"/>
                    <a:pt x="1116" y="1412"/>
                    <a:pt x="1149" y="1412"/>
                  </a:cubicBezTo>
                  <a:cubicBezTo>
                    <a:pt x="1229" y="1412"/>
                    <a:pt x="1316" y="1389"/>
                    <a:pt x="1386" y="1365"/>
                  </a:cubicBezTo>
                  <a:lnTo>
                    <a:pt x="1419" y="1365"/>
                  </a:lnTo>
                  <a:cubicBezTo>
                    <a:pt x="1452" y="1332"/>
                    <a:pt x="1486" y="1299"/>
                    <a:pt x="1519" y="1266"/>
                  </a:cubicBezTo>
                  <a:lnTo>
                    <a:pt x="1552" y="1233"/>
                  </a:lnTo>
                  <a:lnTo>
                    <a:pt x="1552" y="1200"/>
                  </a:lnTo>
                  <a:cubicBezTo>
                    <a:pt x="1618" y="1100"/>
                    <a:pt x="1618" y="1001"/>
                    <a:pt x="1618" y="869"/>
                  </a:cubicBezTo>
                  <a:cubicBezTo>
                    <a:pt x="1618" y="703"/>
                    <a:pt x="1585" y="571"/>
                    <a:pt x="1486" y="438"/>
                  </a:cubicBezTo>
                  <a:cubicBezTo>
                    <a:pt x="1419" y="339"/>
                    <a:pt x="1353" y="273"/>
                    <a:pt x="1287" y="207"/>
                  </a:cubicBezTo>
                  <a:cubicBezTo>
                    <a:pt x="1158" y="61"/>
                    <a:pt x="1007" y="1"/>
                    <a:pt x="8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8"/>
            <p:cNvSpPr/>
            <p:nvPr/>
          </p:nvSpPr>
          <p:spPr>
            <a:xfrm>
              <a:off x="6272004" y="5571257"/>
              <a:ext cx="24395" cy="18798"/>
            </a:xfrm>
            <a:custGeom>
              <a:avLst/>
              <a:gdLst/>
              <a:ahLst/>
              <a:cxnLst/>
              <a:rect l="l" t="t" r="r" b="b"/>
              <a:pathLst>
                <a:path w="2053" h="1582" extrusionOk="0">
                  <a:moveTo>
                    <a:pt x="1021" y="0"/>
                  </a:moveTo>
                  <a:cubicBezTo>
                    <a:pt x="772" y="0"/>
                    <a:pt x="525" y="92"/>
                    <a:pt x="331" y="238"/>
                  </a:cubicBezTo>
                  <a:cubicBezTo>
                    <a:pt x="33" y="536"/>
                    <a:pt x="0" y="999"/>
                    <a:pt x="265" y="1297"/>
                  </a:cubicBezTo>
                  <a:cubicBezTo>
                    <a:pt x="476" y="1481"/>
                    <a:pt x="750" y="1582"/>
                    <a:pt x="1019" y="1582"/>
                  </a:cubicBezTo>
                  <a:cubicBezTo>
                    <a:pt x="1089" y="1582"/>
                    <a:pt x="1158" y="1575"/>
                    <a:pt x="1225" y="1562"/>
                  </a:cubicBezTo>
                  <a:cubicBezTo>
                    <a:pt x="1245" y="1563"/>
                    <a:pt x="1265" y="1564"/>
                    <a:pt x="1284" y="1564"/>
                  </a:cubicBezTo>
                  <a:cubicBezTo>
                    <a:pt x="1689" y="1564"/>
                    <a:pt x="2021" y="1244"/>
                    <a:pt x="2053" y="834"/>
                  </a:cubicBezTo>
                  <a:cubicBezTo>
                    <a:pt x="2053" y="436"/>
                    <a:pt x="1722" y="72"/>
                    <a:pt x="1291" y="39"/>
                  </a:cubicBezTo>
                  <a:cubicBezTo>
                    <a:pt x="1203" y="12"/>
                    <a:pt x="1112" y="0"/>
                    <a:pt x="1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8"/>
            <p:cNvSpPr/>
            <p:nvPr/>
          </p:nvSpPr>
          <p:spPr>
            <a:xfrm>
              <a:off x="6295615" y="5564662"/>
              <a:ext cx="35030" cy="25524"/>
            </a:xfrm>
            <a:custGeom>
              <a:avLst/>
              <a:gdLst/>
              <a:ahLst/>
              <a:cxnLst/>
              <a:rect l="l" t="t" r="r" b="b"/>
              <a:pathLst>
                <a:path w="2948" h="2148" extrusionOk="0">
                  <a:moveTo>
                    <a:pt x="762" y="0"/>
                  </a:moveTo>
                  <a:cubicBezTo>
                    <a:pt x="324" y="0"/>
                    <a:pt x="0" y="459"/>
                    <a:pt x="231" y="892"/>
                  </a:cubicBezTo>
                  <a:cubicBezTo>
                    <a:pt x="463" y="1455"/>
                    <a:pt x="1092" y="1554"/>
                    <a:pt x="1522" y="1951"/>
                  </a:cubicBezTo>
                  <a:cubicBezTo>
                    <a:pt x="1660" y="2089"/>
                    <a:pt x="1818" y="2147"/>
                    <a:pt x="1972" y="2147"/>
                  </a:cubicBezTo>
                  <a:cubicBezTo>
                    <a:pt x="2481" y="2147"/>
                    <a:pt x="2948" y="1508"/>
                    <a:pt x="2516" y="1024"/>
                  </a:cubicBezTo>
                  <a:cubicBezTo>
                    <a:pt x="2284" y="793"/>
                    <a:pt x="2019" y="594"/>
                    <a:pt x="1754" y="462"/>
                  </a:cubicBezTo>
                  <a:cubicBezTo>
                    <a:pt x="1489" y="263"/>
                    <a:pt x="1224" y="131"/>
                    <a:pt x="960" y="31"/>
                  </a:cubicBezTo>
                  <a:cubicBezTo>
                    <a:pt x="892" y="10"/>
                    <a:pt x="826" y="0"/>
                    <a:pt x="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8"/>
            <p:cNvSpPr/>
            <p:nvPr/>
          </p:nvSpPr>
          <p:spPr>
            <a:xfrm>
              <a:off x="6330609" y="5524511"/>
              <a:ext cx="23218" cy="17337"/>
            </a:xfrm>
            <a:custGeom>
              <a:avLst/>
              <a:gdLst/>
              <a:ahLst/>
              <a:cxnLst/>
              <a:rect l="l" t="t" r="r" b="b"/>
              <a:pathLst>
                <a:path w="1954" h="1459" extrusionOk="0">
                  <a:moveTo>
                    <a:pt x="1292" y="0"/>
                  </a:moveTo>
                  <a:cubicBezTo>
                    <a:pt x="729" y="0"/>
                    <a:pt x="1" y="232"/>
                    <a:pt x="1" y="894"/>
                  </a:cubicBezTo>
                  <a:lnTo>
                    <a:pt x="1" y="1060"/>
                  </a:lnTo>
                  <a:cubicBezTo>
                    <a:pt x="1" y="1258"/>
                    <a:pt x="133" y="1424"/>
                    <a:pt x="332" y="1424"/>
                  </a:cubicBezTo>
                  <a:lnTo>
                    <a:pt x="464" y="1424"/>
                  </a:lnTo>
                  <a:cubicBezTo>
                    <a:pt x="535" y="1447"/>
                    <a:pt x="605" y="1458"/>
                    <a:pt x="674" y="1458"/>
                  </a:cubicBezTo>
                  <a:cubicBezTo>
                    <a:pt x="800" y="1458"/>
                    <a:pt x="920" y="1422"/>
                    <a:pt x="1027" y="1358"/>
                  </a:cubicBezTo>
                  <a:lnTo>
                    <a:pt x="1060" y="1325"/>
                  </a:lnTo>
                  <a:lnTo>
                    <a:pt x="1226" y="1325"/>
                  </a:lnTo>
                  <a:cubicBezTo>
                    <a:pt x="1590" y="1325"/>
                    <a:pt x="1921" y="1060"/>
                    <a:pt x="1921" y="696"/>
                  </a:cubicBezTo>
                  <a:cubicBezTo>
                    <a:pt x="1954" y="332"/>
                    <a:pt x="1656" y="34"/>
                    <a:pt x="1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8"/>
            <p:cNvSpPr/>
            <p:nvPr/>
          </p:nvSpPr>
          <p:spPr>
            <a:xfrm>
              <a:off x="6290886" y="5534207"/>
              <a:ext cx="33449" cy="30407"/>
            </a:xfrm>
            <a:custGeom>
              <a:avLst/>
              <a:gdLst/>
              <a:ahLst/>
              <a:cxnLst/>
              <a:rect l="l" t="t" r="r" b="b"/>
              <a:pathLst>
                <a:path w="2815" h="2559" extrusionOk="0">
                  <a:moveTo>
                    <a:pt x="1591" y="1"/>
                  </a:moveTo>
                  <a:cubicBezTo>
                    <a:pt x="1364" y="1"/>
                    <a:pt x="1146" y="82"/>
                    <a:pt x="960" y="244"/>
                  </a:cubicBezTo>
                  <a:cubicBezTo>
                    <a:pt x="828" y="376"/>
                    <a:pt x="762" y="509"/>
                    <a:pt x="696" y="674"/>
                  </a:cubicBezTo>
                  <a:cubicBezTo>
                    <a:pt x="0" y="1453"/>
                    <a:pt x="660" y="2559"/>
                    <a:pt x="1537" y="2559"/>
                  </a:cubicBezTo>
                  <a:cubicBezTo>
                    <a:pt x="1703" y="2559"/>
                    <a:pt x="1878" y="2519"/>
                    <a:pt x="2053" y="2429"/>
                  </a:cubicBezTo>
                  <a:cubicBezTo>
                    <a:pt x="2285" y="2296"/>
                    <a:pt x="2483" y="2098"/>
                    <a:pt x="2649" y="1899"/>
                  </a:cubicBezTo>
                  <a:cubicBezTo>
                    <a:pt x="2748" y="1734"/>
                    <a:pt x="2814" y="1535"/>
                    <a:pt x="2814" y="1336"/>
                  </a:cubicBezTo>
                  <a:lnTo>
                    <a:pt x="2781" y="1038"/>
                  </a:lnTo>
                  <a:cubicBezTo>
                    <a:pt x="2715" y="575"/>
                    <a:pt x="2351" y="178"/>
                    <a:pt x="1887" y="45"/>
                  </a:cubicBezTo>
                  <a:cubicBezTo>
                    <a:pt x="1788" y="15"/>
                    <a:pt x="1689" y="1"/>
                    <a:pt x="15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8"/>
            <p:cNvSpPr/>
            <p:nvPr/>
          </p:nvSpPr>
          <p:spPr>
            <a:xfrm>
              <a:off x="6257840" y="5547931"/>
              <a:ext cx="33057" cy="25631"/>
            </a:xfrm>
            <a:custGeom>
              <a:avLst/>
              <a:gdLst/>
              <a:ahLst/>
              <a:cxnLst/>
              <a:rect l="l" t="t" r="r" b="b"/>
              <a:pathLst>
                <a:path w="2782" h="2157" extrusionOk="0">
                  <a:moveTo>
                    <a:pt x="1107" y="0"/>
                  </a:moveTo>
                  <a:cubicBezTo>
                    <a:pt x="875" y="0"/>
                    <a:pt x="643" y="84"/>
                    <a:pt x="464" y="247"/>
                  </a:cubicBezTo>
                  <a:cubicBezTo>
                    <a:pt x="1" y="711"/>
                    <a:pt x="67" y="1439"/>
                    <a:pt x="596" y="1803"/>
                  </a:cubicBezTo>
                  <a:cubicBezTo>
                    <a:pt x="729" y="1870"/>
                    <a:pt x="828" y="1936"/>
                    <a:pt x="961" y="2002"/>
                  </a:cubicBezTo>
                  <a:cubicBezTo>
                    <a:pt x="994" y="2002"/>
                    <a:pt x="1060" y="2035"/>
                    <a:pt x="1093" y="2035"/>
                  </a:cubicBezTo>
                  <a:cubicBezTo>
                    <a:pt x="1024" y="1994"/>
                    <a:pt x="995" y="1975"/>
                    <a:pt x="1002" y="1975"/>
                  </a:cubicBezTo>
                  <a:cubicBezTo>
                    <a:pt x="1012" y="1975"/>
                    <a:pt x="1091" y="2011"/>
                    <a:pt x="1225" y="2068"/>
                  </a:cubicBezTo>
                  <a:cubicBezTo>
                    <a:pt x="1296" y="2092"/>
                    <a:pt x="1382" y="2115"/>
                    <a:pt x="1474" y="2115"/>
                  </a:cubicBezTo>
                  <a:cubicBezTo>
                    <a:pt x="1512" y="2115"/>
                    <a:pt x="1551" y="2111"/>
                    <a:pt x="1590" y="2101"/>
                  </a:cubicBezTo>
                  <a:cubicBezTo>
                    <a:pt x="1667" y="2140"/>
                    <a:pt x="1745" y="2156"/>
                    <a:pt x="1822" y="2156"/>
                  </a:cubicBezTo>
                  <a:cubicBezTo>
                    <a:pt x="1877" y="2156"/>
                    <a:pt x="1932" y="2148"/>
                    <a:pt x="1987" y="2134"/>
                  </a:cubicBezTo>
                  <a:cubicBezTo>
                    <a:pt x="2086" y="2134"/>
                    <a:pt x="2219" y="2068"/>
                    <a:pt x="2285" y="2035"/>
                  </a:cubicBezTo>
                  <a:cubicBezTo>
                    <a:pt x="2583" y="1870"/>
                    <a:pt x="2748" y="1605"/>
                    <a:pt x="2748" y="1307"/>
                  </a:cubicBezTo>
                  <a:cubicBezTo>
                    <a:pt x="2781" y="1009"/>
                    <a:pt x="2616" y="711"/>
                    <a:pt x="2351" y="545"/>
                  </a:cubicBezTo>
                  <a:cubicBezTo>
                    <a:pt x="2219" y="479"/>
                    <a:pt x="2053" y="413"/>
                    <a:pt x="1888" y="380"/>
                  </a:cubicBezTo>
                  <a:lnTo>
                    <a:pt x="1854" y="380"/>
                  </a:lnTo>
                  <a:cubicBezTo>
                    <a:pt x="1672" y="125"/>
                    <a:pt x="1390" y="0"/>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8"/>
            <p:cNvSpPr/>
            <p:nvPr/>
          </p:nvSpPr>
          <p:spPr>
            <a:xfrm>
              <a:off x="6283732" y="5539744"/>
              <a:ext cx="30859" cy="21697"/>
            </a:xfrm>
            <a:custGeom>
              <a:avLst/>
              <a:gdLst/>
              <a:ahLst/>
              <a:cxnLst/>
              <a:rect l="l" t="t" r="r" b="b"/>
              <a:pathLst>
                <a:path w="2597" h="1826" extrusionOk="0">
                  <a:moveTo>
                    <a:pt x="1335" y="1"/>
                  </a:moveTo>
                  <a:cubicBezTo>
                    <a:pt x="633" y="1"/>
                    <a:pt x="1" y="880"/>
                    <a:pt x="602" y="1532"/>
                  </a:cubicBezTo>
                  <a:cubicBezTo>
                    <a:pt x="801" y="1739"/>
                    <a:pt x="1031" y="1826"/>
                    <a:pt x="1253" y="1826"/>
                  </a:cubicBezTo>
                  <a:cubicBezTo>
                    <a:pt x="1958" y="1826"/>
                    <a:pt x="2596" y="961"/>
                    <a:pt x="1993" y="308"/>
                  </a:cubicBezTo>
                  <a:cubicBezTo>
                    <a:pt x="1792" y="91"/>
                    <a:pt x="1560" y="1"/>
                    <a:pt x="1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8"/>
            <p:cNvSpPr/>
            <p:nvPr/>
          </p:nvSpPr>
          <p:spPr>
            <a:xfrm>
              <a:off x="6261892" y="5537095"/>
              <a:ext cx="24680" cy="23183"/>
            </a:xfrm>
            <a:custGeom>
              <a:avLst/>
              <a:gdLst/>
              <a:ahLst/>
              <a:cxnLst/>
              <a:rect l="l" t="t" r="r" b="b"/>
              <a:pathLst>
                <a:path w="2077" h="1951" extrusionOk="0">
                  <a:moveTo>
                    <a:pt x="1020" y="0"/>
                  </a:moveTo>
                  <a:cubicBezTo>
                    <a:pt x="535" y="0"/>
                    <a:pt x="67" y="365"/>
                    <a:pt x="24" y="928"/>
                  </a:cubicBezTo>
                  <a:cubicBezTo>
                    <a:pt x="1" y="1527"/>
                    <a:pt x="492" y="1950"/>
                    <a:pt x="1015" y="1950"/>
                  </a:cubicBezTo>
                  <a:cubicBezTo>
                    <a:pt x="1244" y="1950"/>
                    <a:pt x="1478" y="1870"/>
                    <a:pt x="1679" y="1689"/>
                  </a:cubicBezTo>
                  <a:cubicBezTo>
                    <a:pt x="2076" y="1325"/>
                    <a:pt x="2076" y="729"/>
                    <a:pt x="1745" y="332"/>
                  </a:cubicBezTo>
                  <a:cubicBezTo>
                    <a:pt x="1539" y="103"/>
                    <a:pt x="1277" y="0"/>
                    <a:pt x="1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8"/>
            <p:cNvSpPr/>
            <p:nvPr/>
          </p:nvSpPr>
          <p:spPr>
            <a:xfrm>
              <a:off x="6256272" y="5566706"/>
              <a:ext cx="19107" cy="16588"/>
            </a:xfrm>
            <a:custGeom>
              <a:avLst/>
              <a:gdLst/>
              <a:ahLst/>
              <a:cxnLst/>
              <a:rect l="l" t="t" r="r" b="b"/>
              <a:pathLst>
                <a:path w="1608" h="1396" extrusionOk="0">
                  <a:moveTo>
                    <a:pt x="897" y="0"/>
                  </a:moveTo>
                  <a:cubicBezTo>
                    <a:pt x="741" y="0"/>
                    <a:pt x="584" y="44"/>
                    <a:pt x="464" y="124"/>
                  </a:cubicBezTo>
                  <a:cubicBezTo>
                    <a:pt x="0" y="356"/>
                    <a:pt x="0" y="1018"/>
                    <a:pt x="431" y="1316"/>
                  </a:cubicBezTo>
                  <a:cubicBezTo>
                    <a:pt x="520" y="1371"/>
                    <a:pt x="625" y="1396"/>
                    <a:pt x="734" y="1396"/>
                  </a:cubicBezTo>
                  <a:cubicBezTo>
                    <a:pt x="1147" y="1396"/>
                    <a:pt x="1607" y="1033"/>
                    <a:pt x="1424" y="588"/>
                  </a:cubicBezTo>
                  <a:cubicBezTo>
                    <a:pt x="1357" y="389"/>
                    <a:pt x="1357" y="190"/>
                    <a:pt x="1192" y="58"/>
                  </a:cubicBezTo>
                  <a:cubicBezTo>
                    <a:pt x="1101" y="19"/>
                    <a:pt x="999" y="0"/>
                    <a:pt x="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 name="Table 4">
            <a:extLst>
              <a:ext uri="{FF2B5EF4-FFF2-40B4-BE49-F238E27FC236}">
                <a16:creationId xmlns:a16="http://schemas.microsoft.com/office/drawing/2014/main" id="{AADA7B42-D2C1-2654-EA9F-7FA872CFF9E9}"/>
              </a:ext>
            </a:extLst>
          </p:cNvPr>
          <p:cNvGraphicFramePr>
            <a:graphicFrameLocks noGrp="1"/>
          </p:cNvGraphicFramePr>
          <p:nvPr>
            <p:extLst>
              <p:ext uri="{D42A27DB-BD31-4B8C-83A1-F6EECF244321}">
                <p14:modId xmlns:p14="http://schemas.microsoft.com/office/powerpoint/2010/main" val="2026546489"/>
              </p:ext>
            </p:extLst>
          </p:nvPr>
        </p:nvGraphicFramePr>
        <p:xfrm>
          <a:off x="712645" y="452170"/>
          <a:ext cx="8319410" cy="4100767"/>
        </p:xfrm>
        <a:graphic>
          <a:graphicData uri="http://schemas.openxmlformats.org/drawingml/2006/table">
            <a:tbl>
              <a:tblPr firstRow="1" firstCol="1" bandRow="1">
                <a:tableStyleId>{D1C59A21-54F2-447C-93AF-2BE64F98BE91}</a:tableStyleId>
              </a:tblPr>
              <a:tblGrid>
                <a:gridCol w="8319410">
                  <a:extLst>
                    <a:ext uri="{9D8B030D-6E8A-4147-A177-3AD203B41FA5}">
                      <a16:colId xmlns:a16="http://schemas.microsoft.com/office/drawing/2014/main" val="1141408532"/>
                    </a:ext>
                  </a:extLst>
                </a:gridCol>
              </a:tblGrid>
              <a:tr h="3416300">
                <a:tc>
                  <a:txBody>
                    <a:bodyPr/>
                    <a:lstStyle/>
                    <a:p>
                      <a:pPr marL="0" marR="0" indent="0" algn="ctr">
                        <a:lnSpc>
                          <a:spcPct val="150000"/>
                        </a:lnSpc>
                        <a:spcBef>
                          <a:spcPts val="600"/>
                        </a:spcBef>
                        <a:spcAft>
                          <a:spcPts val="0"/>
                        </a:spcAft>
                        <a:buFont typeface="Wingdings" panose="05000000000000000000" pitchFamily="2" charset="2"/>
                        <a:buNone/>
                      </a:pPr>
                      <a:r>
                        <a:rPr lang="en-US" sz="1600" b="1">
                          <a:effectLst/>
                        </a:rPr>
                        <a:t>Gợi ý một số cách rèn luyện tính kiên trì, chăm chỉ trong công việc:</a:t>
                      </a:r>
                    </a:p>
                    <a:p>
                      <a:pPr marL="285750" marR="0" indent="-285750" algn="just">
                        <a:lnSpc>
                          <a:spcPct val="150000"/>
                        </a:lnSpc>
                        <a:spcBef>
                          <a:spcPts val="600"/>
                        </a:spcBef>
                        <a:spcAft>
                          <a:spcPts val="0"/>
                        </a:spcAft>
                        <a:buFont typeface="Wingdings" panose="05000000000000000000" pitchFamily="2" charset="2"/>
                        <a:buChar char="q"/>
                      </a:pPr>
                      <a:r>
                        <a:rPr lang="en-US" sz="1500">
                          <a:effectLst/>
                        </a:rPr>
                        <a:t>Kiềm chế sự nóng giận, vội vàng</a:t>
                      </a:r>
                    </a:p>
                    <a:p>
                      <a:pPr marL="342900" marR="0" lvl="0" indent="-342900" algn="just">
                        <a:lnSpc>
                          <a:spcPct val="150000"/>
                        </a:lnSpc>
                        <a:spcBef>
                          <a:spcPts val="600"/>
                        </a:spcBef>
                        <a:spcAft>
                          <a:spcPts val="0"/>
                        </a:spcAft>
                        <a:buSzPts val="1000"/>
                        <a:buFont typeface="Symbol" panose="05050102010706020507" pitchFamily="18" charset="2"/>
                        <a:buChar char=""/>
                        <a:tabLst>
                          <a:tab pos="457200" algn="l"/>
                        </a:tabLst>
                      </a:pPr>
                      <a:r>
                        <a:rPr lang="en-US" sz="1500">
                          <a:effectLst/>
                        </a:rPr>
                        <a:t>Học cách hít sâu, thở đều.</a:t>
                      </a:r>
                    </a:p>
                    <a:p>
                      <a:pPr marL="342900" marR="0" lvl="0" indent="-342900" algn="just">
                        <a:lnSpc>
                          <a:spcPct val="150000"/>
                        </a:lnSpc>
                        <a:spcBef>
                          <a:spcPts val="600"/>
                        </a:spcBef>
                        <a:spcAft>
                          <a:spcPts val="0"/>
                        </a:spcAft>
                        <a:buSzPts val="1000"/>
                        <a:buFont typeface="Symbol" panose="05050102010706020507" pitchFamily="18" charset="2"/>
                        <a:buChar char=""/>
                        <a:tabLst>
                          <a:tab pos="457200" algn="l"/>
                        </a:tabLst>
                      </a:pPr>
                      <a:r>
                        <a:rPr lang="en-US" sz="1500">
                          <a:effectLst/>
                        </a:rPr>
                        <a:t>Điều chỉnh suy nghĩ và tự kiểm tra lại ý kiến của bản thân về sự việc khiến mình tức giận.</a:t>
                      </a:r>
                    </a:p>
                    <a:p>
                      <a:pPr marL="342900" marR="0" lvl="0" indent="-342900" algn="just">
                        <a:lnSpc>
                          <a:spcPct val="150000"/>
                        </a:lnSpc>
                        <a:spcBef>
                          <a:spcPts val="600"/>
                        </a:spcBef>
                        <a:spcAft>
                          <a:spcPts val="0"/>
                        </a:spcAft>
                        <a:buSzPts val="1000"/>
                        <a:buFont typeface="Symbol" panose="05050102010706020507" pitchFamily="18" charset="2"/>
                        <a:buChar char=""/>
                        <a:tabLst>
                          <a:tab pos="457200" algn="l"/>
                        </a:tabLst>
                      </a:pPr>
                      <a:r>
                        <a:rPr lang="en-US" sz="1500">
                          <a:effectLst/>
                        </a:rPr>
                        <a:t>Nghỉ ngơi, thư giãn bằng cách nghe nhạc nhẹ, đọc sách.</a:t>
                      </a:r>
                    </a:p>
                    <a:p>
                      <a:pPr marL="342900" marR="0" lvl="0" indent="-342900" algn="just">
                        <a:lnSpc>
                          <a:spcPct val="150000"/>
                        </a:lnSpc>
                        <a:spcBef>
                          <a:spcPts val="600"/>
                        </a:spcBef>
                        <a:spcAft>
                          <a:spcPts val="0"/>
                        </a:spcAft>
                        <a:buSzPts val="1000"/>
                        <a:buFont typeface="Symbol" panose="05050102010706020507" pitchFamily="18" charset="2"/>
                        <a:buChar char=""/>
                        <a:tabLst>
                          <a:tab pos="457200" algn="l"/>
                        </a:tabLst>
                      </a:pPr>
                      <a:r>
                        <a:rPr lang="en-US" sz="1500">
                          <a:effectLst/>
                        </a:rPr>
                        <a:t>Tìm kiếm sự giúp đỡ từ những người xung quanh.</a:t>
                      </a:r>
                    </a:p>
                    <a:p>
                      <a:pPr marL="285750" marR="0" indent="-285750" algn="just">
                        <a:lnSpc>
                          <a:spcPct val="150000"/>
                        </a:lnSpc>
                        <a:spcBef>
                          <a:spcPts val="600"/>
                        </a:spcBef>
                        <a:spcAft>
                          <a:spcPts val="0"/>
                        </a:spcAft>
                        <a:buFont typeface="Wingdings" panose="05000000000000000000" pitchFamily="2" charset="2"/>
                        <a:buChar char="q"/>
                      </a:pPr>
                      <a:r>
                        <a:rPr lang="en-US" sz="1500">
                          <a:effectLst/>
                        </a:rPr>
                        <a:t>Sự tự giác:</a:t>
                      </a:r>
                    </a:p>
                    <a:p>
                      <a:pPr marL="342900" marR="0" lvl="0" indent="-342900" algn="just">
                        <a:lnSpc>
                          <a:spcPct val="150000"/>
                        </a:lnSpc>
                        <a:spcBef>
                          <a:spcPts val="600"/>
                        </a:spcBef>
                        <a:spcAft>
                          <a:spcPts val="0"/>
                        </a:spcAft>
                        <a:buSzPts val="1000"/>
                        <a:buFont typeface="Symbol" panose="05050102010706020507" pitchFamily="18" charset="2"/>
                        <a:buChar char=""/>
                        <a:tabLst>
                          <a:tab pos="457200" algn="l"/>
                        </a:tabLst>
                      </a:pPr>
                      <a:r>
                        <a:rPr lang="en-US" sz="1500">
                          <a:effectLst/>
                        </a:rPr>
                        <a:t>Xác định rõ điều mình muốn và cần đạt được.</a:t>
                      </a:r>
                    </a:p>
                    <a:p>
                      <a:pPr marL="342900" marR="0" lvl="0" indent="-342900" algn="just">
                        <a:lnSpc>
                          <a:spcPct val="150000"/>
                        </a:lnSpc>
                        <a:spcBef>
                          <a:spcPts val="600"/>
                        </a:spcBef>
                        <a:spcAft>
                          <a:spcPts val="0"/>
                        </a:spcAft>
                        <a:buSzPts val="1000"/>
                        <a:buFont typeface="Symbol" panose="05050102010706020507" pitchFamily="18" charset="2"/>
                        <a:buChar char=""/>
                        <a:tabLst>
                          <a:tab pos="457200" algn="l"/>
                        </a:tabLst>
                      </a:pPr>
                      <a:r>
                        <a:rPr lang="en-US" sz="1500">
                          <a:effectLst/>
                        </a:rPr>
                        <a:t>Lập kế hoạch chi tiết về những việc cần làm.</a:t>
                      </a:r>
                    </a:p>
                    <a:p>
                      <a:pPr marL="342900" marR="0" lvl="0" indent="-342900" algn="just">
                        <a:lnSpc>
                          <a:spcPct val="150000"/>
                        </a:lnSpc>
                        <a:spcBef>
                          <a:spcPts val="600"/>
                        </a:spcBef>
                        <a:spcAft>
                          <a:spcPts val="0"/>
                        </a:spcAft>
                        <a:buSzPts val="1000"/>
                        <a:buFont typeface="Symbol" panose="05050102010706020507" pitchFamily="18" charset="2"/>
                        <a:buChar char=""/>
                        <a:tabLst>
                          <a:tab pos="457200" algn="l"/>
                        </a:tabLst>
                      </a:pPr>
                      <a:r>
                        <a:rPr lang="en-US" sz="1500">
                          <a:effectLst/>
                        </a:rPr>
                        <a:t>Đặt báo thức hoặc nhờ mọi người xung quanh nhắc nhở.</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2246" marR="32246" marT="0" marB="0"/>
                </a:tc>
                <a:extLst>
                  <a:ext uri="{0D108BD9-81ED-4DB2-BD59-A6C34878D82A}">
                    <a16:rowId xmlns:a16="http://schemas.microsoft.com/office/drawing/2014/main" val="287819684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0"/>
        <p:cNvGrpSpPr/>
        <p:nvPr/>
      </p:nvGrpSpPr>
      <p:grpSpPr>
        <a:xfrm>
          <a:off x="0" y="0"/>
          <a:ext cx="0" cy="0"/>
          <a:chOff x="0" y="0"/>
          <a:chExt cx="0" cy="0"/>
        </a:xfrm>
      </p:grpSpPr>
      <p:pic>
        <p:nvPicPr>
          <p:cNvPr id="2947" name="Google Shape;2947;p43"/>
          <p:cNvPicPr preferRelativeResize="0"/>
          <p:nvPr/>
        </p:nvPicPr>
        <p:blipFill>
          <a:blip r:embed="rId3">
            <a:alphaModFix/>
          </a:blip>
          <a:stretch>
            <a:fillRect/>
          </a:stretch>
        </p:blipFill>
        <p:spPr>
          <a:xfrm rot="-8235784" flipH="1">
            <a:off x="8412920" y="-631689"/>
            <a:ext cx="939635" cy="2810776"/>
          </a:xfrm>
          <a:prstGeom prst="rect">
            <a:avLst/>
          </a:prstGeom>
          <a:noFill/>
          <a:ln>
            <a:noFill/>
          </a:ln>
        </p:spPr>
      </p:pic>
      <p:pic>
        <p:nvPicPr>
          <p:cNvPr id="2948" name="Google Shape;2948;p43"/>
          <p:cNvPicPr preferRelativeResize="0"/>
          <p:nvPr/>
        </p:nvPicPr>
        <p:blipFill>
          <a:blip r:embed="rId4">
            <a:alphaModFix/>
          </a:blip>
          <a:stretch>
            <a:fillRect/>
          </a:stretch>
        </p:blipFill>
        <p:spPr>
          <a:xfrm rot="-54657" flipH="1">
            <a:off x="-194864" y="1100685"/>
            <a:ext cx="1874711" cy="1273705"/>
          </a:xfrm>
          <a:prstGeom prst="rect">
            <a:avLst/>
          </a:prstGeom>
          <a:noFill/>
          <a:ln>
            <a:noFill/>
          </a:ln>
        </p:spPr>
      </p:pic>
      <p:pic>
        <p:nvPicPr>
          <p:cNvPr id="2949" name="Google Shape;2949;p43"/>
          <p:cNvPicPr preferRelativeResize="0"/>
          <p:nvPr/>
        </p:nvPicPr>
        <p:blipFill>
          <a:blip r:embed="rId5">
            <a:alphaModFix/>
          </a:blip>
          <a:stretch>
            <a:fillRect/>
          </a:stretch>
        </p:blipFill>
        <p:spPr>
          <a:xfrm rot="-7161817" flipH="1">
            <a:off x="201259" y="384352"/>
            <a:ext cx="960093" cy="1606245"/>
          </a:xfrm>
          <a:prstGeom prst="rect">
            <a:avLst/>
          </a:prstGeom>
          <a:noFill/>
          <a:ln>
            <a:noFill/>
          </a:ln>
        </p:spPr>
      </p:pic>
      <p:sp>
        <p:nvSpPr>
          <p:cNvPr id="2952" name="Google Shape;2952;p43"/>
          <p:cNvSpPr/>
          <p:nvPr/>
        </p:nvSpPr>
        <p:spPr>
          <a:xfrm>
            <a:off x="1241275" y="2869488"/>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3"/>
          <p:cNvSpPr/>
          <p:nvPr/>
        </p:nvSpPr>
        <p:spPr>
          <a:xfrm>
            <a:off x="1555263" y="3294763"/>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9558288A-C1BD-289A-676C-9E8F71E10DB3}"/>
              </a:ext>
            </a:extLst>
          </p:cNvPr>
          <p:cNvSpPr txBox="1"/>
          <p:nvPr/>
        </p:nvSpPr>
        <p:spPr>
          <a:xfrm>
            <a:off x="930349" y="57562"/>
            <a:ext cx="6788888" cy="557653"/>
          </a:xfrm>
          <a:prstGeom prst="rect">
            <a:avLst/>
          </a:prstGeom>
          <a:noFill/>
        </p:spPr>
        <p:txBody>
          <a:bodyPr wrap="square">
            <a:spAutoFit/>
          </a:bodyPr>
          <a:lstStyle/>
          <a:p>
            <a:pPr marL="0" marR="0" algn="ctr">
              <a:lnSpc>
                <a:spcPct val="150000"/>
              </a:lnSpc>
              <a:spcBef>
                <a:spcPts val="600"/>
              </a:spcBef>
              <a:spcAft>
                <a:spcPts val="1000"/>
              </a:spcAft>
            </a:pPr>
            <a:r>
              <a:rPr lang="en-US" sz="2300" b="1">
                <a:effectLst/>
                <a:latin typeface="+mj-lt"/>
                <a:ea typeface="Times New Roman" panose="02020603050405020304" pitchFamily="18" charset="0"/>
                <a:cs typeface="Times New Roman" panose="02020603050405020304" pitchFamily="18" charset="0"/>
              </a:rPr>
              <a:t>5. Tôn trọng sự khác biệt giữa mọi người</a:t>
            </a:r>
            <a:endParaRPr lang="en-US" sz="2300">
              <a:effectLst/>
              <a:latin typeface="+mj-lt"/>
              <a:ea typeface="Calibri" panose="020F0502020204030204" pitchFamily="34" charset="0"/>
              <a:cs typeface="Times New Roman" panose="02020603050405020304" pitchFamily="18" charset="0"/>
            </a:endParaRPr>
          </a:p>
        </p:txBody>
      </p:sp>
      <p:sp>
        <p:nvSpPr>
          <p:cNvPr id="16" name="Speech Bubble: Rectangle 15">
            <a:extLst>
              <a:ext uri="{FF2B5EF4-FFF2-40B4-BE49-F238E27FC236}">
                <a16:creationId xmlns:a16="http://schemas.microsoft.com/office/drawing/2014/main" id="{A9DD47C0-C5BC-A8EC-3F53-82B5BD499E0C}"/>
              </a:ext>
            </a:extLst>
          </p:cNvPr>
          <p:cNvSpPr/>
          <p:nvPr/>
        </p:nvSpPr>
        <p:spPr>
          <a:xfrm>
            <a:off x="1092014" y="959468"/>
            <a:ext cx="6959972" cy="1040191"/>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lumMod val="10000"/>
                  </a:schemeClr>
                </a:solidFill>
                <a:latin typeface="+mj-lt"/>
                <a:ea typeface="Times New Roman" panose="02020603050405020304" pitchFamily="18" charset="0"/>
              </a:rPr>
              <a:t>V</a:t>
            </a:r>
            <a:r>
              <a:rPr lang="en-US" sz="1800">
                <a:solidFill>
                  <a:schemeClr val="tx1">
                    <a:lumMod val="10000"/>
                  </a:schemeClr>
                </a:solidFill>
                <a:effectLst/>
                <a:latin typeface="+mj-lt"/>
                <a:ea typeface="Times New Roman" panose="02020603050405020304" pitchFamily="18" charset="0"/>
              </a:rPr>
              <a:t>ẽ sơ đồ tư duy để nêu các biểu hiện của tôn trọng sự khác biệt và thể hiện sự tôn trọng với mọi người</a:t>
            </a:r>
            <a:endParaRPr lang="en-US" sz="1800">
              <a:solidFill>
                <a:schemeClr val="tx1">
                  <a:lumMod val="10000"/>
                </a:schemeClr>
              </a:solidFill>
              <a:latin typeface="+mj-lt"/>
            </a:endParaRPr>
          </a:p>
        </p:txBody>
      </p:sp>
      <p:pic>
        <p:nvPicPr>
          <p:cNvPr id="21" name="Picture 20">
            <a:extLst>
              <a:ext uri="{FF2B5EF4-FFF2-40B4-BE49-F238E27FC236}">
                <a16:creationId xmlns:a16="http://schemas.microsoft.com/office/drawing/2014/main" id="{2ABD738E-A86D-653C-D9D3-99EA2D197289}"/>
              </a:ext>
            </a:extLst>
          </p:cNvPr>
          <p:cNvPicPr>
            <a:picLocks noChangeAspect="1"/>
          </p:cNvPicPr>
          <p:nvPr/>
        </p:nvPicPr>
        <p:blipFill rotWithShape="1">
          <a:blip r:embed="rId6"/>
          <a:srcRect l="4916" t="21111" r="5779" b="2981"/>
          <a:stretch/>
        </p:blipFill>
        <p:spPr>
          <a:xfrm>
            <a:off x="2736120" y="2303253"/>
            <a:ext cx="3246466" cy="2466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678" name="Google Shape;2678;p29"/>
          <p:cNvPicPr preferRelativeResize="0"/>
          <p:nvPr/>
        </p:nvPicPr>
        <p:blipFill>
          <a:blip r:embed="rId5">
            <a:alphaModFix/>
          </a:blip>
          <a:stretch>
            <a:fillRect/>
          </a:stretch>
        </p:blipFill>
        <p:spPr>
          <a:xfrm rot="-8235784" flipH="1">
            <a:off x="8730520" y="-773589"/>
            <a:ext cx="939635" cy="2810776"/>
          </a:xfrm>
          <a:prstGeom prst="rect">
            <a:avLst/>
          </a:prstGeom>
          <a:noFill/>
          <a:ln>
            <a:noFill/>
          </a:ln>
        </p:spPr>
      </p:pic>
      <p:pic>
        <p:nvPicPr>
          <p:cNvPr id="2679" name="Google Shape;2679;p29"/>
          <p:cNvPicPr preferRelativeResize="0"/>
          <p:nvPr/>
        </p:nvPicPr>
        <p:blipFill>
          <a:blip r:embed="rId6">
            <a:alphaModFix/>
          </a:blip>
          <a:stretch>
            <a:fillRect/>
          </a:stretch>
        </p:blipFill>
        <p:spPr>
          <a:xfrm rot="5147338">
            <a:off x="7556258" y="3988473"/>
            <a:ext cx="1540287" cy="1046471"/>
          </a:xfrm>
          <a:prstGeom prst="rect">
            <a:avLst/>
          </a:prstGeom>
          <a:noFill/>
          <a:ln>
            <a:noFill/>
          </a:ln>
        </p:spPr>
      </p:pic>
      <p:sp>
        <p:nvSpPr>
          <p:cNvPr id="2680" name="Google Shape;2680;p29"/>
          <p:cNvSpPr/>
          <p:nvPr/>
        </p:nvSpPr>
        <p:spPr>
          <a:xfrm>
            <a:off x="817638" y="723275"/>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9"/>
          <p:cNvSpPr/>
          <p:nvPr/>
        </p:nvSpPr>
        <p:spPr>
          <a:xfrm>
            <a:off x="8326338" y="290015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00C60371-3579-F7CC-D53B-81F7E61F631C}"/>
              </a:ext>
            </a:extLst>
          </p:cNvPr>
          <p:cNvSpPr txBox="1"/>
          <p:nvPr/>
        </p:nvSpPr>
        <p:spPr>
          <a:xfrm>
            <a:off x="1834117" y="203277"/>
            <a:ext cx="5475766" cy="557653"/>
          </a:xfrm>
          <a:prstGeom prst="rect">
            <a:avLst/>
          </a:prstGeom>
          <a:noFill/>
        </p:spPr>
        <p:txBody>
          <a:bodyPr wrap="square">
            <a:spAutoFit/>
          </a:bodyPr>
          <a:lstStyle/>
          <a:p>
            <a:pPr marL="0" marR="0" algn="ctr">
              <a:lnSpc>
                <a:spcPct val="150000"/>
              </a:lnSpc>
              <a:spcBef>
                <a:spcPts val="0"/>
              </a:spcBef>
              <a:spcAft>
                <a:spcPts val="0"/>
              </a:spcAft>
            </a:pPr>
            <a:r>
              <a:rPr lang="en-US" sz="2300" b="1">
                <a:latin typeface="+mj-lt"/>
                <a:ea typeface="Times New Roman" panose="02020603050405020304" pitchFamily="18" charset="0"/>
                <a:cs typeface="Times New Roman" panose="02020603050405020304" pitchFamily="18" charset="0"/>
              </a:rPr>
              <a:t>T</a:t>
            </a:r>
            <a:r>
              <a:rPr lang="en-US" sz="2300" b="1">
                <a:solidFill>
                  <a:srgbClr val="000000"/>
                </a:solidFill>
                <a:effectLst/>
                <a:latin typeface="+mj-lt"/>
                <a:ea typeface="Times New Roman" panose="02020603050405020304" pitchFamily="18" charset="0"/>
                <a:cs typeface="Times New Roman" panose="02020603050405020304" pitchFamily="18" charset="0"/>
              </a:rPr>
              <a:t>rò chơi </a:t>
            </a:r>
            <a:r>
              <a:rPr lang="en-US" sz="2300">
                <a:solidFill>
                  <a:srgbClr val="000000"/>
                </a:solidFill>
                <a:effectLst/>
                <a:latin typeface="+mj-lt"/>
                <a:ea typeface="Times New Roman" panose="02020603050405020304" pitchFamily="18" charset="0"/>
                <a:cs typeface="Times New Roman" panose="02020603050405020304" pitchFamily="18" charset="0"/>
              </a:rPr>
              <a:t>: </a:t>
            </a:r>
            <a:r>
              <a:rPr lang="en-US" sz="2300" i="1">
                <a:solidFill>
                  <a:srgbClr val="000000"/>
                </a:solidFill>
                <a:effectLst/>
                <a:latin typeface="+mj-lt"/>
                <a:ea typeface="Times New Roman" panose="02020603050405020304" pitchFamily="18" charset="0"/>
                <a:cs typeface="Times New Roman" panose="02020603050405020304" pitchFamily="18" charset="0"/>
              </a:rPr>
              <a:t>Đồng đội mạnh</a:t>
            </a:r>
            <a:endParaRPr lang="en-US" sz="2300">
              <a:effectLst/>
              <a:latin typeface="+mj-lt"/>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EE871E0-FC2D-D73D-948A-3E116AE0B158}"/>
              </a:ext>
            </a:extLst>
          </p:cNvPr>
          <p:cNvSpPr/>
          <p:nvPr/>
        </p:nvSpPr>
        <p:spPr>
          <a:xfrm>
            <a:off x="1235559" y="905378"/>
            <a:ext cx="6958599" cy="355006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285750" marR="0" indent="-285750" algn="just">
              <a:lnSpc>
                <a:spcPct val="150000"/>
              </a:lnSpc>
              <a:spcBef>
                <a:spcPts val="0"/>
              </a:spcBef>
              <a:spcAft>
                <a:spcPts val="0"/>
              </a:spcAft>
              <a:buFont typeface="Wingdings" panose="05000000000000000000" pitchFamily="2" charset="2"/>
              <a:buChar char="§"/>
            </a:pPr>
            <a:r>
              <a:rPr lang="en-US" sz="1800">
                <a:solidFill>
                  <a:srgbClr val="000000"/>
                </a:solidFill>
                <a:effectLst/>
                <a:latin typeface="+mj-lt"/>
                <a:ea typeface="Times New Roman" panose="02020603050405020304" pitchFamily="18" charset="0"/>
                <a:cs typeface="Times New Roman" panose="02020603050405020304" pitchFamily="18" charset="0"/>
              </a:rPr>
              <a:t>Chia lớp thành 2 đội, mỗi đội 3 bạn. Trong thời gian 3 phút, các thành viên của hai đội lần lượt viết tên những tấm gương vượt khó thành công trong học tập và cuộc sống mà em biết trong sách hoặc ngoài đời. </a:t>
            </a:r>
          </a:p>
          <a:p>
            <a:pPr marL="285750" marR="0" indent="-285750" algn="just">
              <a:lnSpc>
                <a:spcPct val="150000"/>
              </a:lnSpc>
              <a:spcBef>
                <a:spcPts val="0"/>
              </a:spcBef>
              <a:spcAft>
                <a:spcPts val="0"/>
              </a:spcAft>
              <a:buFont typeface="Wingdings" panose="05000000000000000000" pitchFamily="2" charset="2"/>
              <a:buChar char="§"/>
            </a:pPr>
            <a:r>
              <a:rPr lang="en-US" sz="1800">
                <a:solidFill>
                  <a:srgbClr val="000000"/>
                </a:solidFill>
                <a:effectLst/>
                <a:latin typeface="+mj-lt"/>
                <a:ea typeface="Times New Roman" panose="02020603050405020304" pitchFamily="18" charset="0"/>
                <a:cs typeface="Times New Roman" panose="02020603050405020304" pitchFamily="18" charset="0"/>
              </a:rPr>
              <a:t>Đội nào viết được nhiều, đúng tên thì đội đó giành được chiến thắng.</a:t>
            </a:r>
            <a:endParaRPr lang="en-US" sz="1800">
              <a:effectLst/>
              <a:latin typeface="+mj-lt"/>
              <a:ea typeface="Calibri" panose="020F0502020204030204" pitchFamily="34" charset="0"/>
              <a:cs typeface="Times New Roman" panose="02020603050405020304" pitchFamily="18" charset="0"/>
            </a:endParaRPr>
          </a:p>
        </p:txBody>
      </p:sp>
      <p:pic>
        <p:nvPicPr>
          <p:cNvPr id="10" name="3-Minutes-Countdown-4k-Giant-Clock-Đồng-hồ-đếm-ngược-3-phút_1">
            <a:hlinkClick r:id="" action="ppaction://media"/>
            <a:extLst>
              <a:ext uri="{FF2B5EF4-FFF2-40B4-BE49-F238E27FC236}">
                <a16:creationId xmlns:a16="http://schemas.microsoft.com/office/drawing/2014/main" id="{BE551CD6-D0BC-DF67-112D-475013E29A2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66074" y="4312166"/>
            <a:ext cx="1477926" cy="83133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randombar(horizont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0"/>
                </p:tgtEl>
              </p:cMediaNode>
            </p:video>
          </p:childTnLst>
        </p:cTn>
      </p:par>
    </p:tnLst>
    <p:bldLst>
      <p:bldP spid="8"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D539564-CB26-7A62-DE1D-CA262822098B}"/>
              </a:ext>
            </a:extLst>
          </p:cNvPr>
          <p:cNvSpPr txBox="1"/>
          <p:nvPr/>
        </p:nvSpPr>
        <p:spPr>
          <a:xfrm>
            <a:off x="868325" y="364607"/>
            <a:ext cx="7223051" cy="4414285"/>
          </a:xfrm>
          <a:prstGeom prst="rect">
            <a:avLst/>
          </a:prstGeom>
          <a:noFill/>
        </p:spPr>
        <p:txBody>
          <a:bodyPr wrap="square">
            <a:spAutoFit/>
          </a:bodyPr>
          <a:lstStyle/>
          <a:p>
            <a:pPr marL="0" marR="0" algn="ctr">
              <a:lnSpc>
                <a:spcPct val="150000"/>
              </a:lnSpc>
              <a:spcBef>
                <a:spcPts val="600"/>
              </a:spcBef>
              <a:spcAft>
                <a:spcPts val="1000"/>
              </a:spcAft>
            </a:pPr>
            <a:r>
              <a:rPr lang="en-US" sz="1700" b="1">
                <a:solidFill>
                  <a:schemeClr val="tx1">
                    <a:lumMod val="10000"/>
                  </a:schemeClr>
                </a:solidFill>
                <a:effectLst/>
                <a:latin typeface="+mj-lt"/>
                <a:ea typeface="Calibri" panose="020F0502020204030204" pitchFamily="34" charset="0"/>
                <a:cs typeface="Times New Roman" panose="02020603050405020304" pitchFamily="18" charset="0"/>
              </a:rPr>
              <a:t>a. Biểu hiện của tôn trọng sự khác biệt và thể hiện sự tôn trọng với mọi người:</a:t>
            </a:r>
            <a:endParaRPr lang="en-US" sz="1700">
              <a:solidFill>
                <a:schemeClr val="tx1">
                  <a:lumMod val="10000"/>
                </a:schemeClr>
              </a:solidFill>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700">
                <a:solidFill>
                  <a:schemeClr val="tx1">
                    <a:lumMod val="10000"/>
                  </a:schemeClr>
                </a:solidFill>
                <a:effectLst/>
                <a:latin typeface="+mj-lt"/>
                <a:ea typeface="Calibri" panose="020F0502020204030204" pitchFamily="34" charset="0"/>
                <a:cs typeface="Times New Roman" panose="02020603050405020304" pitchFamily="18" charset="0"/>
              </a:rPr>
              <a:t> Đối xử tử tế, lễ độ với mọi người.</a:t>
            </a:r>
          </a:p>
          <a:p>
            <a:pPr marL="285750" marR="0" indent="-285750" algn="just">
              <a:lnSpc>
                <a:spcPct val="150000"/>
              </a:lnSpc>
              <a:spcBef>
                <a:spcPts val="600"/>
              </a:spcBef>
              <a:spcAft>
                <a:spcPts val="1000"/>
              </a:spcAft>
              <a:buFont typeface="Arial" panose="020B0604020202020204" pitchFamily="34" charset="0"/>
              <a:buChar char="•"/>
            </a:pPr>
            <a:r>
              <a:rPr lang="en-US" sz="1700">
                <a:solidFill>
                  <a:schemeClr val="tx1">
                    <a:lumMod val="10000"/>
                  </a:schemeClr>
                </a:solidFill>
                <a:effectLst/>
                <a:latin typeface="+mj-lt"/>
                <a:ea typeface="Calibri" panose="020F0502020204030204" pitchFamily="34" charset="0"/>
                <a:cs typeface="Times New Roman" panose="02020603050405020304" pitchFamily="18" charset="0"/>
              </a:rPr>
              <a:t> Luôn lịch sự với tất cả những người từng gặp và tiếp xúc.</a:t>
            </a:r>
          </a:p>
          <a:p>
            <a:pPr marL="285750" marR="0" indent="-285750" algn="just">
              <a:lnSpc>
                <a:spcPct val="150000"/>
              </a:lnSpc>
              <a:spcBef>
                <a:spcPts val="600"/>
              </a:spcBef>
              <a:spcAft>
                <a:spcPts val="1000"/>
              </a:spcAft>
              <a:buFont typeface="Arial" panose="020B0604020202020204" pitchFamily="34" charset="0"/>
              <a:buChar char="•"/>
            </a:pPr>
            <a:r>
              <a:rPr lang="en-US" sz="1700">
                <a:solidFill>
                  <a:schemeClr val="tx1">
                    <a:lumMod val="10000"/>
                  </a:schemeClr>
                </a:solidFill>
                <a:effectLst/>
                <a:latin typeface="+mj-lt"/>
                <a:ea typeface="Calibri" panose="020F0502020204030204" pitchFamily="34" charset="0"/>
                <a:cs typeface="Times New Roman" panose="02020603050405020304" pitchFamily="18" charset="0"/>
              </a:rPr>
              <a:t>Tập trung và lắng nghe người khác khi giao tiếp một cách tích cực.</a:t>
            </a:r>
          </a:p>
          <a:p>
            <a:pPr marL="285750" marR="0" indent="-285750" algn="just">
              <a:lnSpc>
                <a:spcPct val="150000"/>
              </a:lnSpc>
              <a:spcBef>
                <a:spcPts val="600"/>
              </a:spcBef>
              <a:spcAft>
                <a:spcPts val="1000"/>
              </a:spcAft>
              <a:buFont typeface="Arial" panose="020B0604020202020204" pitchFamily="34" charset="0"/>
              <a:buChar char="•"/>
            </a:pPr>
            <a:r>
              <a:rPr lang="en-US" sz="1700">
                <a:solidFill>
                  <a:schemeClr val="tx1">
                    <a:lumMod val="10000"/>
                  </a:schemeClr>
                </a:solidFill>
                <a:effectLst/>
                <a:latin typeface="+mj-lt"/>
                <a:ea typeface="Calibri" panose="020F0502020204030204" pitchFamily="34" charset="0"/>
                <a:cs typeface="Times New Roman" panose="02020603050405020304" pitchFamily="18" charset="0"/>
              </a:rPr>
              <a:t>Hiểu và tôn trọng thói quen, sở thích của mỗi người.</a:t>
            </a:r>
          </a:p>
          <a:p>
            <a:pPr marL="285750" marR="0" indent="-285750" algn="just">
              <a:lnSpc>
                <a:spcPct val="150000"/>
              </a:lnSpc>
              <a:spcBef>
                <a:spcPts val="600"/>
              </a:spcBef>
              <a:spcAft>
                <a:spcPts val="1000"/>
              </a:spcAft>
              <a:buFont typeface="Arial" panose="020B0604020202020204" pitchFamily="34" charset="0"/>
              <a:buChar char="•"/>
            </a:pPr>
            <a:r>
              <a:rPr lang="en-US" sz="1700">
                <a:solidFill>
                  <a:schemeClr val="tx1">
                    <a:lumMod val="10000"/>
                  </a:schemeClr>
                </a:solidFill>
                <a:effectLst/>
                <a:latin typeface="+mj-lt"/>
                <a:ea typeface="Calibri" panose="020F0502020204030204" pitchFamily="34" charset="0"/>
                <a:cs typeface="Times New Roman" panose="02020603050405020304" pitchFamily="18" charset="0"/>
              </a:rPr>
              <a:t>Tiếp thu ý kiến người khác dành cho mình.</a:t>
            </a:r>
          </a:p>
          <a:p>
            <a:pPr marL="285750" marR="0" indent="-285750" algn="just">
              <a:lnSpc>
                <a:spcPct val="150000"/>
              </a:lnSpc>
              <a:spcBef>
                <a:spcPts val="600"/>
              </a:spcBef>
              <a:spcAft>
                <a:spcPts val="1000"/>
              </a:spcAft>
              <a:buFont typeface="Arial" panose="020B0604020202020204" pitchFamily="34" charset="0"/>
              <a:buChar char="•"/>
            </a:pPr>
            <a:r>
              <a:rPr lang="en-US" sz="1700">
                <a:solidFill>
                  <a:schemeClr val="tx1">
                    <a:lumMod val="10000"/>
                  </a:schemeClr>
                </a:solidFill>
                <a:effectLst/>
                <a:latin typeface="+mj-lt"/>
                <a:ea typeface="Calibri" panose="020F0502020204030204" pitchFamily="34" charset="0"/>
                <a:cs typeface="Times New Roman" panose="02020603050405020304" pitchFamily="18" charset="0"/>
              </a:rPr>
              <a:t> Luôn giữ thái độ bình tĩnh, kiềm chế sự tức giận...</a:t>
            </a:r>
          </a:p>
        </p:txBody>
      </p:sp>
    </p:spTree>
    <p:extLst>
      <p:ext uri="{BB962C8B-B14F-4D97-AF65-F5344CB8AC3E}">
        <p14:creationId xmlns:p14="http://schemas.microsoft.com/office/powerpoint/2010/main" val="23779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75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circle(in)">
                                      <p:cBhvr>
                                        <p:cTn id="12" dur="75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circle(in)">
                                      <p:cBhvr>
                                        <p:cTn id="17" dur="75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circle(in)">
                                      <p:cBhvr>
                                        <p:cTn id="22" dur="75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circle(in)">
                                      <p:cBhvr>
                                        <p:cTn id="27" dur="75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circle(in)">
                                      <p:cBhvr>
                                        <p:cTn id="32" dur="75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circle(in)">
                                      <p:cBhvr>
                                        <p:cTn id="37" dur="75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4">
            <a:extLst>
              <a:ext uri="{FF2B5EF4-FFF2-40B4-BE49-F238E27FC236}">
                <a16:creationId xmlns:a16="http://schemas.microsoft.com/office/drawing/2014/main" id="{E19757DA-6255-E5C1-F096-B7C761C87C9D}"/>
              </a:ext>
            </a:extLst>
          </p:cNvPr>
          <p:cNvSpPr/>
          <p:nvPr/>
        </p:nvSpPr>
        <p:spPr>
          <a:xfrm>
            <a:off x="850606" y="938575"/>
            <a:ext cx="7281543" cy="3130150"/>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chemeClr val="tx1">
                    <a:lumMod val="10000"/>
                  </a:schemeClr>
                </a:solidFill>
              </a:rPr>
              <a:t>b. Cách thể hiện tôn trọng sự khác biệt:</a:t>
            </a:r>
            <a:endParaRPr lang="en-US" sz="1800">
              <a:solidFill>
                <a:schemeClr val="tx1">
                  <a:lumMod val="10000"/>
                </a:schemeClr>
              </a:solidFill>
            </a:endParaRPr>
          </a:p>
          <a:p>
            <a:pPr marL="285750" indent="-285750" algn="just">
              <a:lnSpc>
                <a:spcPct val="150000"/>
              </a:lnSpc>
              <a:buFont typeface="Arial" panose="020B0604020202020204" pitchFamily="34" charset="0"/>
              <a:buChar char="•"/>
            </a:pPr>
            <a:r>
              <a:rPr lang="en-US" sz="1800">
                <a:solidFill>
                  <a:schemeClr val="tx1">
                    <a:lumMod val="10000"/>
                  </a:schemeClr>
                </a:solidFill>
              </a:rPr>
              <a:t>Không áp đặt suy nghĩ của mình lên người khác.</a:t>
            </a:r>
          </a:p>
          <a:p>
            <a:pPr marL="285750" indent="-285750" algn="just">
              <a:lnSpc>
                <a:spcPct val="150000"/>
              </a:lnSpc>
              <a:buFont typeface="Arial" panose="020B0604020202020204" pitchFamily="34" charset="0"/>
              <a:buChar char="•"/>
            </a:pPr>
            <a:r>
              <a:rPr lang="en-US" sz="1800">
                <a:solidFill>
                  <a:schemeClr val="tx1">
                    <a:lumMod val="10000"/>
                  </a:schemeClr>
                </a:solidFill>
              </a:rPr>
              <a:t>Luôn quan tâm và lắng nghe để biết họ đang gặp vấn đề gì.</a:t>
            </a:r>
          </a:p>
          <a:p>
            <a:pPr marL="285750" indent="-285750" algn="just">
              <a:lnSpc>
                <a:spcPct val="150000"/>
              </a:lnSpc>
              <a:buFont typeface="Arial" panose="020B0604020202020204" pitchFamily="34" charset="0"/>
              <a:buChar char="•"/>
            </a:pPr>
            <a:r>
              <a:rPr lang="en-US" sz="1800">
                <a:solidFill>
                  <a:schemeClr val="tx1">
                    <a:lumMod val="10000"/>
                  </a:schemeClr>
                </a:solidFill>
              </a:rPr>
              <a:t>Đặt bản thân mình vào hoàn cảnh của người khác để hiểu tại sao họ lại chọn hướng đi và hành động như vậy.</a:t>
            </a:r>
          </a:p>
          <a:p>
            <a:pPr marL="285750" indent="-285750" algn="just">
              <a:lnSpc>
                <a:spcPct val="150000"/>
              </a:lnSpc>
              <a:buFont typeface="Arial" panose="020B0604020202020204" pitchFamily="34" charset="0"/>
              <a:buChar char="•"/>
            </a:pPr>
            <a:r>
              <a:rPr lang="en-US" sz="1800">
                <a:solidFill>
                  <a:schemeClr val="tx1">
                    <a:lumMod val="10000"/>
                  </a:schemeClr>
                </a:solidFill>
              </a:rPr>
              <a:t>Biết cách chia sẻ và đồng cảm với người khác.</a:t>
            </a:r>
            <a:endParaRPr lang="en-US" sz="1800" dirty="0">
              <a:solidFill>
                <a:schemeClr val="tx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500" fill="hold"/>
                                        <p:tgtEl>
                                          <p:spTgt spid="8">
                                            <p:bg/>
                                          </p:spTgt>
                                        </p:tgtEl>
                                        <p:attrNameLst>
                                          <p:attrName>ppt_w</p:attrName>
                                        </p:attrNameLst>
                                      </p:cBhvr>
                                      <p:tavLst>
                                        <p:tav tm="0">
                                          <p:val>
                                            <p:fltVal val="0"/>
                                          </p:val>
                                        </p:tav>
                                        <p:tav tm="100000">
                                          <p:val>
                                            <p:strVal val="#ppt_w"/>
                                          </p:val>
                                        </p:tav>
                                      </p:tavLst>
                                    </p:anim>
                                    <p:anim calcmode="lin" valueType="num">
                                      <p:cBhvr>
                                        <p:cTn id="8" dur="500" fill="hold"/>
                                        <p:tgtEl>
                                          <p:spTgt spid="8">
                                            <p:bg/>
                                          </p:spTgt>
                                        </p:tgtEl>
                                        <p:attrNameLst>
                                          <p:attrName>ppt_h</p:attrName>
                                        </p:attrNameLst>
                                      </p:cBhvr>
                                      <p:tavLst>
                                        <p:tav tm="0">
                                          <p:val>
                                            <p:fltVal val="0"/>
                                          </p:val>
                                        </p:tav>
                                        <p:tav tm="100000">
                                          <p:val>
                                            <p:strVal val="#ppt_h"/>
                                          </p:val>
                                        </p:tav>
                                      </p:tavLst>
                                    </p:anim>
                                    <p:animEffect transition="in" filter="fade">
                                      <p:cBhvr>
                                        <p:cTn id="9" dur="500"/>
                                        <p:tgtEl>
                                          <p:spTgt spid="8">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 calcmode="lin" valueType="num">
                                      <p:cBhvr>
                                        <p:cTn id="42"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3272893-B39D-7047-CC0A-65C882F18A1F}"/>
              </a:ext>
            </a:extLst>
          </p:cNvPr>
          <p:cNvSpPr/>
          <p:nvPr/>
        </p:nvSpPr>
        <p:spPr>
          <a:xfrm>
            <a:off x="3211033" y="992371"/>
            <a:ext cx="2395870" cy="630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a:t>TỔNG KẾT </a:t>
            </a:r>
          </a:p>
        </p:txBody>
      </p:sp>
      <p:sp>
        <p:nvSpPr>
          <p:cNvPr id="5" name="Rectangle: Rounded Corners 4">
            <a:extLst>
              <a:ext uri="{FF2B5EF4-FFF2-40B4-BE49-F238E27FC236}">
                <a16:creationId xmlns:a16="http://schemas.microsoft.com/office/drawing/2014/main" id="{C8A12A9F-27CE-38E9-BCB8-AFD5E43E2885}"/>
              </a:ext>
            </a:extLst>
          </p:cNvPr>
          <p:cNvSpPr/>
          <p:nvPr/>
        </p:nvSpPr>
        <p:spPr>
          <a:xfrm>
            <a:off x="758455" y="2835350"/>
            <a:ext cx="3289005" cy="1842976"/>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just">
              <a:lnSpc>
                <a:spcPct val="150000"/>
              </a:lnSpc>
            </a:pPr>
            <a:r>
              <a:rPr lang="en-US" sz="1800">
                <a:solidFill>
                  <a:srgbClr val="002060"/>
                </a:solidFill>
              </a:rPr>
              <a:t>Nhận biết điểm mạnh và điểm hạn chế của bạn thân sẽ giúp chúng ta rèn luyện để hoàn thiện hơn</a:t>
            </a:r>
          </a:p>
        </p:txBody>
      </p:sp>
      <p:sp>
        <p:nvSpPr>
          <p:cNvPr id="6" name="Rectangle: Rounded Corners 5">
            <a:extLst>
              <a:ext uri="{FF2B5EF4-FFF2-40B4-BE49-F238E27FC236}">
                <a16:creationId xmlns:a16="http://schemas.microsoft.com/office/drawing/2014/main" id="{6133A03B-9746-A48B-832E-9FA7535836AF}"/>
              </a:ext>
            </a:extLst>
          </p:cNvPr>
          <p:cNvSpPr/>
          <p:nvPr/>
        </p:nvSpPr>
        <p:spPr>
          <a:xfrm>
            <a:off x="5287926" y="2849526"/>
            <a:ext cx="3359887" cy="18288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just">
              <a:lnSpc>
                <a:spcPct val="150000"/>
              </a:lnSpc>
            </a:pPr>
            <a:r>
              <a:rPr lang="en-US" sz="1800">
                <a:solidFill>
                  <a:srgbClr val="002060"/>
                </a:solidFill>
              </a:rPr>
              <a:t>Mỗi người đều có giá trị riêng, vì vậy, cần tôn trọng bản thân mình và người khác</a:t>
            </a:r>
          </a:p>
        </p:txBody>
      </p:sp>
      <p:pic>
        <p:nvPicPr>
          <p:cNvPr id="7" name="Picture 17">
            <a:extLst>
              <a:ext uri="{FF2B5EF4-FFF2-40B4-BE49-F238E27FC236}">
                <a16:creationId xmlns:a16="http://schemas.microsoft.com/office/drawing/2014/main" id="{AB8DF129-3ACD-1FF5-A2A0-6CA762459B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80449" flipH="1">
            <a:off x="1167764" y="2033619"/>
            <a:ext cx="1435481" cy="405523"/>
          </a:xfrm>
          <a:prstGeom prst="rect">
            <a:avLst/>
          </a:prstGeom>
        </p:spPr>
      </p:pic>
      <p:pic>
        <p:nvPicPr>
          <p:cNvPr id="8" name="Picture 17">
            <a:extLst>
              <a:ext uri="{FF2B5EF4-FFF2-40B4-BE49-F238E27FC236}">
                <a16:creationId xmlns:a16="http://schemas.microsoft.com/office/drawing/2014/main" id="{4DB47F80-3A03-D205-0043-06AED86B40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80449" flipH="1">
            <a:off x="5795062" y="2091213"/>
            <a:ext cx="1435481" cy="405523"/>
          </a:xfrm>
          <a:prstGeom prst="rect">
            <a:avLst/>
          </a:prstGeom>
        </p:spPr>
      </p:pic>
    </p:spTree>
    <p:extLst>
      <p:ext uri="{BB962C8B-B14F-4D97-AF65-F5344CB8AC3E}">
        <p14:creationId xmlns:p14="http://schemas.microsoft.com/office/powerpoint/2010/main" val="97735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32E5D-3DE0-A667-DF4E-71E9FE32DED3}"/>
              </a:ext>
            </a:extLst>
          </p:cNvPr>
          <p:cNvSpPr txBox="1"/>
          <p:nvPr/>
        </p:nvSpPr>
        <p:spPr>
          <a:xfrm>
            <a:off x="3572540" y="347330"/>
            <a:ext cx="2473842" cy="557653"/>
          </a:xfrm>
          <a:prstGeom prst="rect">
            <a:avLst/>
          </a:prstGeom>
          <a:noFill/>
        </p:spPr>
        <p:txBody>
          <a:bodyPr wrap="square" rtlCol="0">
            <a:spAutoFit/>
          </a:bodyPr>
          <a:lstStyle/>
          <a:p>
            <a:pPr algn="ctr">
              <a:lnSpc>
                <a:spcPct val="150000"/>
              </a:lnSpc>
            </a:pPr>
            <a:r>
              <a:rPr lang="en-US" sz="2300" b="1"/>
              <a:t>LUYỆN TẬP</a:t>
            </a:r>
          </a:p>
        </p:txBody>
      </p:sp>
      <p:sp>
        <p:nvSpPr>
          <p:cNvPr id="6" name="Speech Bubble: Rectangle with Corners Rounded 5">
            <a:extLst>
              <a:ext uri="{FF2B5EF4-FFF2-40B4-BE49-F238E27FC236}">
                <a16:creationId xmlns:a16="http://schemas.microsoft.com/office/drawing/2014/main" id="{29DADE74-97AF-5605-0FD8-B475F470103B}"/>
              </a:ext>
            </a:extLst>
          </p:cNvPr>
          <p:cNvSpPr/>
          <p:nvPr/>
        </p:nvSpPr>
        <p:spPr>
          <a:xfrm>
            <a:off x="609601" y="1281779"/>
            <a:ext cx="8052390" cy="1566531"/>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gn="just">
              <a:lnSpc>
                <a:spcPct val="150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Một nhóm thực hiện một sản phẩm thể hiện thông điệp đề cao sự tôn trọng lẫn nhau và phê phán sự kì thị giới tính, dân tộc và địa vị xã hội bằng các hình thức: kịch bản, tiểu phẩm, áp phích, biểu tượng…</a:t>
            </a:r>
            <a:endParaRPr lang="en-US" sz="1800">
              <a:effectLst/>
              <a:latin typeface="+mj-lt"/>
              <a:ea typeface="Calibri" panose="020F0502020204030204" pitchFamily="34" charset="0"/>
              <a:cs typeface="Times New Roman" panose="02020603050405020304" pitchFamily="18" charset="0"/>
            </a:endParaRPr>
          </a:p>
        </p:txBody>
      </p:sp>
      <p:pic>
        <p:nvPicPr>
          <p:cNvPr id="9" name="Picture 8" descr="Thực hiện các sản phẩm để thể hiện thông điệp đề cao sự tôn trọng lẫn nhau và phê phán sự kì thị giới tính, dân tộc và địa vị xã hội.">
            <a:extLst>
              <a:ext uri="{FF2B5EF4-FFF2-40B4-BE49-F238E27FC236}">
                <a16:creationId xmlns:a16="http://schemas.microsoft.com/office/drawing/2014/main" id="{BA438B1B-8C73-FDFA-7CC8-40BC43020E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860" y="3368800"/>
            <a:ext cx="1503680" cy="1340485"/>
          </a:xfrm>
          <a:prstGeom prst="rect">
            <a:avLst/>
          </a:prstGeom>
          <a:noFill/>
          <a:ln>
            <a:noFill/>
          </a:ln>
        </p:spPr>
      </p:pic>
      <p:pic>
        <p:nvPicPr>
          <p:cNvPr id="10" name="Picture 9" descr="Thực hiện các sản phẩm để thể hiện thông điệp đề cao sự tôn trọng lẫn nhau và phê phán sự kì thị giới tính, dân tộc và địa vị xã hội.">
            <a:extLst>
              <a:ext uri="{FF2B5EF4-FFF2-40B4-BE49-F238E27FC236}">
                <a16:creationId xmlns:a16="http://schemas.microsoft.com/office/drawing/2014/main" id="{62317A99-4FAB-A676-0E49-ABC754EF08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2540" y="3368800"/>
            <a:ext cx="1540510" cy="1342390"/>
          </a:xfrm>
          <a:prstGeom prst="rect">
            <a:avLst/>
          </a:prstGeom>
          <a:noFill/>
          <a:ln>
            <a:noFill/>
          </a:ln>
        </p:spPr>
      </p:pic>
      <p:pic>
        <p:nvPicPr>
          <p:cNvPr id="11" name="Picture 10" descr="Thực hiện các sản phẩm để thể hiện thông điệp đề cao sự tôn trọng lẫn nhau và phê phán sự kì thị giới tính, dân tộc và địa vị xã hội.">
            <a:extLst>
              <a:ext uri="{FF2B5EF4-FFF2-40B4-BE49-F238E27FC236}">
                <a16:creationId xmlns:a16="http://schemas.microsoft.com/office/drawing/2014/main" id="{09B9BB46-6286-F6FC-0CB0-3C90C40C9C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3050" y="3372292"/>
            <a:ext cx="2623820" cy="1333500"/>
          </a:xfrm>
          <a:prstGeom prst="rect">
            <a:avLst/>
          </a:prstGeom>
          <a:noFill/>
          <a:ln>
            <a:noFill/>
          </a:ln>
        </p:spPr>
      </p:pic>
    </p:spTree>
    <p:extLst>
      <p:ext uri="{BB962C8B-B14F-4D97-AF65-F5344CB8AC3E}">
        <p14:creationId xmlns:p14="http://schemas.microsoft.com/office/powerpoint/2010/main" val="110626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6E4557-1920-36CD-4F1F-1F0AE59E5429}"/>
              </a:ext>
            </a:extLst>
          </p:cNvPr>
          <p:cNvSpPr txBox="1"/>
          <p:nvPr/>
        </p:nvSpPr>
        <p:spPr>
          <a:xfrm>
            <a:off x="2792818" y="269358"/>
            <a:ext cx="3097619" cy="557653"/>
          </a:xfrm>
          <a:prstGeom prst="rect">
            <a:avLst/>
          </a:prstGeom>
          <a:noFill/>
        </p:spPr>
        <p:txBody>
          <a:bodyPr wrap="square" rtlCol="0">
            <a:spAutoFit/>
          </a:bodyPr>
          <a:lstStyle/>
          <a:p>
            <a:pPr algn="ctr">
              <a:lnSpc>
                <a:spcPct val="150000"/>
              </a:lnSpc>
            </a:pPr>
            <a:r>
              <a:rPr lang="en-US" sz="2300" b="1"/>
              <a:t>VẬN DỤNG </a:t>
            </a:r>
          </a:p>
        </p:txBody>
      </p:sp>
      <p:sp>
        <p:nvSpPr>
          <p:cNvPr id="8" name="Rounded Rectangular Callout 13">
            <a:extLst>
              <a:ext uri="{FF2B5EF4-FFF2-40B4-BE49-F238E27FC236}">
                <a16:creationId xmlns:a16="http://schemas.microsoft.com/office/drawing/2014/main" id="{4270BAC3-FD32-158E-14C9-E6BBC3B0EE0F}"/>
              </a:ext>
            </a:extLst>
          </p:cNvPr>
          <p:cNvSpPr/>
          <p:nvPr/>
        </p:nvSpPr>
        <p:spPr>
          <a:xfrm>
            <a:off x="3040405" y="1400459"/>
            <a:ext cx="5281344" cy="1640451"/>
          </a:xfrm>
          <a:prstGeom prst="wedgeRoundRectCallout">
            <a:avLst>
              <a:gd name="adj1" fmla="val -55381"/>
              <a:gd name="adj2" fmla="val 45800"/>
              <a:gd name="adj3" fmla="val 16667"/>
            </a:avLst>
          </a:prstGeom>
          <a:solidFill>
            <a:schemeClr val="accent3">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2060"/>
                </a:solidFill>
              </a:rPr>
              <a:t>Trình bày những vấn đề , những kinh nghiệm mà em học hỏi được từ các bạn từ bài học này.</a:t>
            </a:r>
          </a:p>
        </p:txBody>
      </p:sp>
      <p:pic>
        <p:nvPicPr>
          <p:cNvPr id="10" name="Picture 5">
            <a:extLst>
              <a:ext uri="{FF2B5EF4-FFF2-40B4-BE49-F238E27FC236}">
                <a16:creationId xmlns:a16="http://schemas.microsoft.com/office/drawing/2014/main" id="{3D91FADA-2E2F-D76B-8803-1CB3FAA7F2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25302" y="2094007"/>
            <a:ext cx="2367516" cy="3049493"/>
          </a:xfrm>
          <a:prstGeom prst="rect">
            <a:avLst/>
          </a:prstGeom>
        </p:spPr>
      </p:pic>
    </p:spTree>
    <p:extLst>
      <p:ext uri="{BB962C8B-B14F-4D97-AF65-F5344CB8AC3E}">
        <p14:creationId xmlns:p14="http://schemas.microsoft.com/office/powerpoint/2010/main" val="401657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750"/>
                                        <p:tgtEl>
                                          <p:spTgt spid="8">
                                            <p:bg/>
                                          </p:spTgt>
                                        </p:tgtEl>
                                      </p:cBhvr>
                                    </p:animEffect>
                                    <p:anim calcmode="lin" valueType="num">
                                      <p:cBhvr>
                                        <p:cTn id="8" dur="750" fill="hold"/>
                                        <p:tgtEl>
                                          <p:spTgt spid="8">
                                            <p:bg/>
                                          </p:spTgt>
                                        </p:tgtEl>
                                        <p:attrNameLst>
                                          <p:attrName>ppt_x</p:attrName>
                                        </p:attrNameLst>
                                      </p:cBhvr>
                                      <p:tavLst>
                                        <p:tav tm="0">
                                          <p:val>
                                            <p:strVal val="#ppt_x"/>
                                          </p:val>
                                        </p:tav>
                                        <p:tav tm="100000">
                                          <p:val>
                                            <p:strVal val="#ppt_x"/>
                                          </p:val>
                                        </p:tav>
                                      </p:tavLst>
                                    </p:anim>
                                    <p:anim calcmode="lin" valueType="num">
                                      <p:cBhvr>
                                        <p:cTn id="9" dur="75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750"/>
                                        <p:tgtEl>
                                          <p:spTgt spid="8">
                                            <p:txEl>
                                              <p:pRg st="0" end="0"/>
                                            </p:txEl>
                                          </p:spTgt>
                                        </p:tgtEl>
                                      </p:cBhvr>
                                    </p:animEffect>
                                    <p:anim calcmode="lin" valueType="num">
                                      <p:cBhvr>
                                        <p:cTn id="15"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C1E3F1-4405-5159-E059-6684AB1DBA75}"/>
              </a:ext>
            </a:extLst>
          </p:cNvPr>
          <p:cNvSpPr txBox="1"/>
          <p:nvPr/>
        </p:nvSpPr>
        <p:spPr>
          <a:xfrm>
            <a:off x="2821173" y="276447"/>
            <a:ext cx="3919870" cy="557653"/>
          </a:xfrm>
          <a:prstGeom prst="rect">
            <a:avLst/>
          </a:prstGeom>
          <a:noFill/>
        </p:spPr>
        <p:txBody>
          <a:bodyPr wrap="square" rtlCol="0">
            <a:spAutoFit/>
          </a:bodyPr>
          <a:lstStyle/>
          <a:p>
            <a:pPr algn="ctr">
              <a:lnSpc>
                <a:spcPct val="150000"/>
              </a:lnSpc>
            </a:pPr>
            <a:r>
              <a:rPr lang="en-US" sz="2300" b="1"/>
              <a:t>HƯỚNG DẪN VỀ NHÀ</a:t>
            </a:r>
          </a:p>
        </p:txBody>
      </p:sp>
      <p:sp>
        <p:nvSpPr>
          <p:cNvPr id="9" name="Callout: Double Bent Line with Border and Accent Bar 8">
            <a:extLst>
              <a:ext uri="{FF2B5EF4-FFF2-40B4-BE49-F238E27FC236}">
                <a16:creationId xmlns:a16="http://schemas.microsoft.com/office/drawing/2014/main" id="{B0B82180-62D6-5194-8495-256D23FA1A5C}"/>
              </a:ext>
            </a:extLst>
          </p:cNvPr>
          <p:cNvSpPr/>
          <p:nvPr/>
        </p:nvSpPr>
        <p:spPr>
          <a:xfrm>
            <a:off x="1935126" y="1170189"/>
            <a:ext cx="4104167" cy="985284"/>
          </a:xfrm>
          <a:prstGeom prst="accentBorderCallout3">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endParaRPr lang="en-US" sz="1400"/>
          </a:p>
        </p:txBody>
      </p:sp>
      <p:sp>
        <p:nvSpPr>
          <p:cNvPr id="10" name="Callout: Double Bent Line with Border and Accent Bar 9">
            <a:extLst>
              <a:ext uri="{FF2B5EF4-FFF2-40B4-BE49-F238E27FC236}">
                <a16:creationId xmlns:a16="http://schemas.microsoft.com/office/drawing/2014/main" id="{30D0C2B6-699C-0F1C-7820-3C5D272686C7}"/>
              </a:ext>
            </a:extLst>
          </p:cNvPr>
          <p:cNvSpPr/>
          <p:nvPr/>
        </p:nvSpPr>
        <p:spPr>
          <a:xfrm>
            <a:off x="1935126" y="2434855"/>
            <a:ext cx="4104167" cy="985284"/>
          </a:xfrm>
          <a:prstGeom prst="accentBorderCallout3">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Callout: Double Bent Line with Border and Accent Bar 10">
            <a:extLst>
              <a:ext uri="{FF2B5EF4-FFF2-40B4-BE49-F238E27FC236}">
                <a16:creationId xmlns:a16="http://schemas.microsoft.com/office/drawing/2014/main" id="{FA04410F-22B6-B5F7-CF49-549951176027}"/>
              </a:ext>
            </a:extLst>
          </p:cNvPr>
          <p:cNvSpPr/>
          <p:nvPr/>
        </p:nvSpPr>
        <p:spPr>
          <a:xfrm>
            <a:off x="1935126" y="3881769"/>
            <a:ext cx="4104167" cy="985284"/>
          </a:xfrm>
          <a:prstGeom prst="accentBorderCallout3">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3CCF5F9-FAE6-C3EF-C5C6-678BF60BDE36}"/>
              </a:ext>
            </a:extLst>
          </p:cNvPr>
          <p:cNvSpPr txBox="1"/>
          <p:nvPr/>
        </p:nvSpPr>
        <p:spPr>
          <a:xfrm>
            <a:off x="1343247" y="1424763"/>
            <a:ext cx="226828" cy="699230"/>
          </a:xfrm>
          <a:prstGeom prst="rect">
            <a:avLst/>
          </a:prstGeom>
          <a:noFill/>
        </p:spPr>
        <p:txBody>
          <a:bodyPr wrap="square" rtlCol="0">
            <a:spAutoFit/>
          </a:bodyPr>
          <a:lstStyle/>
          <a:p>
            <a:pPr algn="ctr">
              <a:lnSpc>
                <a:spcPct val="150000"/>
              </a:lnSpc>
            </a:pPr>
            <a:r>
              <a:rPr lang="en-US" sz="3000" b="1"/>
              <a:t>1</a:t>
            </a:r>
          </a:p>
        </p:txBody>
      </p:sp>
      <p:sp>
        <p:nvSpPr>
          <p:cNvPr id="13" name="TextBox 12">
            <a:extLst>
              <a:ext uri="{FF2B5EF4-FFF2-40B4-BE49-F238E27FC236}">
                <a16:creationId xmlns:a16="http://schemas.microsoft.com/office/drawing/2014/main" id="{4983867B-8396-CFB6-C00A-34648A56DB54}"/>
              </a:ext>
            </a:extLst>
          </p:cNvPr>
          <p:cNvSpPr txBox="1"/>
          <p:nvPr/>
        </p:nvSpPr>
        <p:spPr>
          <a:xfrm>
            <a:off x="1304260" y="2742509"/>
            <a:ext cx="304802" cy="553998"/>
          </a:xfrm>
          <a:prstGeom prst="rect">
            <a:avLst/>
          </a:prstGeom>
          <a:noFill/>
        </p:spPr>
        <p:txBody>
          <a:bodyPr wrap="square" rtlCol="0">
            <a:spAutoFit/>
          </a:bodyPr>
          <a:lstStyle/>
          <a:p>
            <a:pPr algn="ctr"/>
            <a:r>
              <a:rPr lang="en-US" sz="3000" b="1"/>
              <a:t>2</a:t>
            </a:r>
          </a:p>
        </p:txBody>
      </p:sp>
      <p:sp>
        <p:nvSpPr>
          <p:cNvPr id="14" name="TextBox 13">
            <a:extLst>
              <a:ext uri="{FF2B5EF4-FFF2-40B4-BE49-F238E27FC236}">
                <a16:creationId xmlns:a16="http://schemas.microsoft.com/office/drawing/2014/main" id="{12290158-F82E-7A96-A253-D4F8BAC3BBA3}"/>
              </a:ext>
            </a:extLst>
          </p:cNvPr>
          <p:cNvSpPr txBox="1"/>
          <p:nvPr/>
        </p:nvSpPr>
        <p:spPr>
          <a:xfrm>
            <a:off x="1219201" y="4217581"/>
            <a:ext cx="474919" cy="553998"/>
          </a:xfrm>
          <a:prstGeom prst="rect">
            <a:avLst/>
          </a:prstGeom>
          <a:noFill/>
        </p:spPr>
        <p:txBody>
          <a:bodyPr wrap="square" rtlCol="0">
            <a:spAutoFit/>
          </a:bodyPr>
          <a:lstStyle/>
          <a:p>
            <a:r>
              <a:rPr lang="en-US" sz="3000" b="1"/>
              <a:t>3</a:t>
            </a:r>
          </a:p>
        </p:txBody>
      </p:sp>
      <p:sp>
        <p:nvSpPr>
          <p:cNvPr id="15" name="TextBox 14">
            <a:extLst>
              <a:ext uri="{FF2B5EF4-FFF2-40B4-BE49-F238E27FC236}">
                <a16:creationId xmlns:a16="http://schemas.microsoft.com/office/drawing/2014/main" id="{47E434BB-BF58-A7D2-5574-3A08FFCEB964}"/>
              </a:ext>
            </a:extLst>
          </p:cNvPr>
          <p:cNvSpPr txBox="1"/>
          <p:nvPr/>
        </p:nvSpPr>
        <p:spPr>
          <a:xfrm>
            <a:off x="2438400" y="1424763"/>
            <a:ext cx="3480391" cy="517193"/>
          </a:xfrm>
          <a:prstGeom prst="rect">
            <a:avLst/>
          </a:prstGeom>
          <a:noFill/>
        </p:spPr>
        <p:txBody>
          <a:bodyPr wrap="square" rtlCol="0">
            <a:spAutoFit/>
          </a:bodyPr>
          <a:lstStyle/>
          <a:p>
            <a:pPr algn="ctr">
              <a:lnSpc>
                <a:spcPct val="150000"/>
              </a:lnSpc>
            </a:pPr>
            <a:r>
              <a:rPr lang="en-US" sz="2100"/>
              <a:t>Ôn lại kiến thức đã học</a:t>
            </a:r>
          </a:p>
        </p:txBody>
      </p:sp>
      <p:sp>
        <p:nvSpPr>
          <p:cNvPr id="16" name="TextBox 15">
            <a:extLst>
              <a:ext uri="{FF2B5EF4-FFF2-40B4-BE49-F238E27FC236}">
                <a16:creationId xmlns:a16="http://schemas.microsoft.com/office/drawing/2014/main" id="{26E38397-A3FB-7942-BCAC-E4C789FA1A19}"/>
              </a:ext>
            </a:extLst>
          </p:cNvPr>
          <p:cNvSpPr txBox="1"/>
          <p:nvPr/>
        </p:nvSpPr>
        <p:spPr>
          <a:xfrm>
            <a:off x="2112335" y="2719748"/>
            <a:ext cx="3806456" cy="415498"/>
          </a:xfrm>
          <a:prstGeom prst="rect">
            <a:avLst/>
          </a:prstGeom>
          <a:noFill/>
        </p:spPr>
        <p:txBody>
          <a:bodyPr wrap="square" rtlCol="0">
            <a:spAutoFit/>
          </a:bodyPr>
          <a:lstStyle/>
          <a:p>
            <a:r>
              <a:rPr lang="en-US" sz="2100"/>
              <a:t>Hoàn thành bài tập vận dụng</a:t>
            </a:r>
          </a:p>
        </p:txBody>
      </p:sp>
      <p:sp>
        <p:nvSpPr>
          <p:cNvPr id="17" name="TextBox 16">
            <a:extLst>
              <a:ext uri="{FF2B5EF4-FFF2-40B4-BE49-F238E27FC236}">
                <a16:creationId xmlns:a16="http://schemas.microsoft.com/office/drawing/2014/main" id="{C80C4D16-BA51-9E6B-E6A3-2F4BF9F4F531}"/>
              </a:ext>
            </a:extLst>
          </p:cNvPr>
          <p:cNvSpPr txBox="1"/>
          <p:nvPr/>
        </p:nvSpPr>
        <p:spPr>
          <a:xfrm>
            <a:off x="2012085" y="3881769"/>
            <a:ext cx="4027208" cy="1001941"/>
          </a:xfrm>
          <a:prstGeom prst="rect">
            <a:avLst/>
          </a:prstGeom>
          <a:noFill/>
        </p:spPr>
        <p:txBody>
          <a:bodyPr wrap="square" rtlCol="0">
            <a:spAutoFit/>
          </a:bodyPr>
          <a:lstStyle/>
          <a:p>
            <a:pPr algn="ctr">
              <a:lnSpc>
                <a:spcPct val="150000"/>
              </a:lnSpc>
            </a:pPr>
            <a:r>
              <a:rPr lang="en-US" sz="2100"/>
              <a:t>Chuẩn bị tiết sinh hoạt theo hướng dẫn của GV</a:t>
            </a:r>
          </a:p>
        </p:txBody>
      </p:sp>
    </p:spTree>
    <p:extLst>
      <p:ext uri="{BB962C8B-B14F-4D97-AF65-F5344CB8AC3E}">
        <p14:creationId xmlns:p14="http://schemas.microsoft.com/office/powerpoint/2010/main" val="2032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5"/>
        <p:cNvGrpSpPr/>
        <p:nvPr/>
      </p:nvGrpSpPr>
      <p:grpSpPr>
        <a:xfrm>
          <a:off x="0" y="0"/>
          <a:ext cx="0" cy="0"/>
          <a:chOff x="0" y="0"/>
          <a:chExt cx="0" cy="0"/>
        </a:xfrm>
      </p:grpSpPr>
      <p:sp>
        <p:nvSpPr>
          <p:cNvPr id="2926" name="Google Shape;2926;p42"/>
          <p:cNvSpPr/>
          <p:nvPr/>
        </p:nvSpPr>
        <p:spPr>
          <a:xfrm rot="-5400000">
            <a:off x="3215916" y="-836770"/>
            <a:ext cx="2678945" cy="6854461"/>
          </a:xfrm>
          <a:custGeom>
            <a:avLst/>
            <a:gdLst/>
            <a:ahLst/>
            <a:cxnLst/>
            <a:rect l="l" t="t" r="r" b="b"/>
            <a:pathLst>
              <a:path w="53126" h="93802" extrusionOk="0">
                <a:moveTo>
                  <a:pt x="39777" y="2911"/>
                </a:moveTo>
                <a:cubicBezTo>
                  <a:pt x="47413" y="7969"/>
                  <a:pt x="51750" y="23268"/>
                  <a:pt x="52743" y="37360"/>
                </a:cubicBezTo>
                <a:cubicBezTo>
                  <a:pt x="53736" y="51452"/>
                  <a:pt x="53254" y="78894"/>
                  <a:pt x="45733" y="87464"/>
                </a:cubicBezTo>
                <a:cubicBezTo>
                  <a:pt x="38213" y="96034"/>
                  <a:pt x="15240" y="95352"/>
                  <a:pt x="7620" y="88778"/>
                </a:cubicBezTo>
                <a:cubicBezTo>
                  <a:pt x="0" y="82204"/>
                  <a:pt x="130" y="61650"/>
                  <a:pt x="15" y="48022"/>
                </a:cubicBezTo>
                <a:cubicBezTo>
                  <a:pt x="-100" y="34394"/>
                  <a:pt x="303" y="14529"/>
                  <a:pt x="6930" y="7010"/>
                </a:cubicBezTo>
                <a:cubicBezTo>
                  <a:pt x="13557" y="-508"/>
                  <a:pt x="32142" y="-2147"/>
                  <a:pt x="39777" y="2911"/>
                </a:cubicBezTo>
                <a:close/>
              </a:path>
            </a:pathLst>
          </a:custGeom>
          <a:solidFill>
            <a:schemeClr val="lt1"/>
          </a:solidFill>
          <a:ln>
            <a:noFill/>
          </a:ln>
        </p:spPr>
      </p:sp>
      <p:sp>
        <p:nvSpPr>
          <p:cNvPr id="2927" name="Google Shape;2927;p42"/>
          <p:cNvSpPr txBox="1">
            <a:spLocks noGrp="1"/>
          </p:cNvSpPr>
          <p:nvPr>
            <p:ph type="title"/>
          </p:nvPr>
        </p:nvSpPr>
        <p:spPr>
          <a:xfrm>
            <a:off x="963968" y="1606440"/>
            <a:ext cx="7332666" cy="1497300"/>
          </a:xfrm>
          <a:prstGeom prst="rect">
            <a:avLst/>
          </a:prstGeom>
        </p:spPr>
        <p:txBody>
          <a:bodyPr spcFirstLastPara="1" wrap="square" lIns="91425" tIns="91425" rIns="91425" bIns="91425" anchor="ctr" anchorCtr="0">
            <a:noAutofit/>
          </a:bodyPr>
          <a:lstStyle/>
          <a:p>
            <a:pPr>
              <a:lnSpc>
                <a:spcPct val="150000"/>
              </a:lnSpc>
            </a:pPr>
            <a:r>
              <a:rPr lang="en-US" sz="4000" b="1">
                <a:solidFill>
                  <a:schemeClr val="bg1">
                    <a:lumMod val="10000"/>
                  </a:schemeClr>
                </a:solidFill>
                <a:latin typeface="+mj-lt"/>
              </a:rPr>
              <a:t>CẢM ƠN CÁC EM </a:t>
            </a:r>
            <a:br>
              <a:rPr lang="en-US" sz="4000" b="1">
                <a:solidFill>
                  <a:schemeClr val="bg1">
                    <a:lumMod val="10000"/>
                  </a:schemeClr>
                </a:solidFill>
                <a:latin typeface="+mj-lt"/>
              </a:rPr>
            </a:br>
            <a:r>
              <a:rPr lang="en-US" sz="4000" b="1">
                <a:solidFill>
                  <a:schemeClr val="bg1">
                    <a:lumMod val="10000"/>
                  </a:schemeClr>
                </a:solidFill>
                <a:latin typeface="+mj-lt"/>
              </a:rPr>
              <a:t>ĐÃ LẮNG NGHE BÀI GIẢNG!</a:t>
            </a:r>
            <a:endParaRPr/>
          </a:p>
        </p:txBody>
      </p:sp>
      <p:pic>
        <p:nvPicPr>
          <p:cNvPr id="2929" name="Google Shape;2929;p42"/>
          <p:cNvPicPr preferRelativeResize="0"/>
          <p:nvPr/>
        </p:nvPicPr>
        <p:blipFill>
          <a:blip r:embed="rId3">
            <a:alphaModFix/>
          </a:blip>
          <a:stretch>
            <a:fillRect/>
          </a:stretch>
        </p:blipFill>
        <p:spPr>
          <a:xfrm rot="7290137">
            <a:off x="-943869" y="3027155"/>
            <a:ext cx="2231439" cy="1516068"/>
          </a:xfrm>
          <a:prstGeom prst="rect">
            <a:avLst/>
          </a:prstGeom>
          <a:noFill/>
          <a:ln>
            <a:noFill/>
          </a:ln>
        </p:spPr>
      </p:pic>
      <p:pic>
        <p:nvPicPr>
          <p:cNvPr id="2930" name="Google Shape;2930;p42"/>
          <p:cNvPicPr preferRelativeResize="0"/>
          <p:nvPr/>
        </p:nvPicPr>
        <p:blipFill>
          <a:blip r:embed="rId4">
            <a:alphaModFix/>
          </a:blip>
          <a:stretch>
            <a:fillRect/>
          </a:stretch>
        </p:blipFill>
        <p:spPr>
          <a:xfrm rot="7277543">
            <a:off x="8401711" y="2570954"/>
            <a:ext cx="1142785" cy="1911891"/>
          </a:xfrm>
          <a:prstGeom prst="rect">
            <a:avLst/>
          </a:prstGeom>
          <a:noFill/>
          <a:ln>
            <a:noFill/>
          </a:ln>
        </p:spPr>
      </p:pic>
      <p:grpSp>
        <p:nvGrpSpPr>
          <p:cNvPr id="2931" name="Google Shape;2931;p42"/>
          <p:cNvGrpSpPr/>
          <p:nvPr/>
        </p:nvGrpSpPr>
        <p:grpSpPr>
          <a:xfrm>
            <a:off x="7403613" y="3139172"/>
            <a:ext cx="2628423" cy="1292032"/>
            <a:chOff x="6799813" y="247872"/>
            <a:chExt cx="2628423" cy="1292032"/>
          </a:xfrm>
        </p:grpSpPr>
        <p:pic>
          <p:nvPicPr>
            <p:cNvPr id="2932" name="Google Shape;2932;p42"/>
            <p:cNvPicPr preferRelativeResize="0"/>
            <p:nvPr/>
          </p:nvPicPr>
          <p:blipFill>
            <a:blip r:embed="rId5">
              <a:alphaModFix/>
            </a:blip>
            <a:stretch>
              <a:fillRect/>
            </a:stretch>
          </p:blipFill>
          <p:spPr>
            <a:xfrm rot="-4873826">
              <a:off x="7691291" y="-335219"/>
              <a:ext cx="845467" cy="2529087"/>
            </a:xfrm>
            <a:prstGeom prst="rect">
              <a:avLst/>
            </a:prstGeom>
            <a:noFill/>
            <a:ln>
              <a:noFill/>
            </a:ln>
          </p:spPr>
        </p:pic>
        <p:pic>
          <p:nvPicPr>
            <p:cNvPr id="2933" name="Google Shape;2933;p42"/>
            <p:cNvPicPr preferRelativeResize="0"/>
            <p:nvPr/>
          </p:nvPicPr>
          <p:blipFill>
            <a:blip r:embed="rId6">
              <a:alphaModFix/>
            </a:blip>
            <a:stretch>
              <a:fillRect/>
            </a:stretch>
          </p:blipFill>
          <p:spPr>
            <a:xfrm rot="-3464675" flipH="1">
              <a:off x="7818133" y="319311"/>
              <a:ext cx="733910" cy="1024598"/>
            </a:xfrm>
            <a:prstGeom prst="rect">
              <a:avLst/>
            </a:prstGeom>
            <a:noFill/>
            <a:ln>
              <a:noFill/>
            </a:ln>
          </p:spPr>
        </p:pic>
      </p:grpSp>
      <p:sp>
        <p:nvSpPr>
          <p:cNvPr id="2934" name="Google Shape;2934;p42"/>
          <p:cNvSpPr/>
          <p:nvPr/>
        </p:nvSpPr>
        <p:spPr>
          <a:xfrm>
            <a:off x="7403625" y="6318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2"/>
          <p:cNvSpPr/>
          <p:nvPr/>
        </p:nvSpPr>
        <p:spPr>
          <a:xfrm>
            <a:off x="1208125" y="984375"/>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2"/>
          <p:cNvSpPr/>
          <p:nvPr/>
        </p:nvSpPr>
        <p:spPr>
          <a:xfrm>
            <a:off x="2606675" y="4263900"/>
            <a:ext cx="247800" cy="2478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718;p31">
            <a:extLst>
              <a:ext uri="{FF2B5EF4-FFF2-40B4-BE49-F238E27FC236}">
                <a16:creationId xmlns:a16="http://schemas.microsoft.com/office/drawing/2014/main" id="{9688D296-16E4-24A5-6CDA-02140A2D4365}"/>
              </a:ext>
            </a:extLst>
          </p:cNvPr>
          <p:cNvGrpSpPr/>
          <p:nvPr/>
        </p:nvGrpSpPr>
        <p:grpSpPr>
          <a:xfrm>
            <a:off x="6603327" y="2913321"/>
            <a:ext cx="2536720" cy="2491394"/>
            <a:chOff x="582983" y="1063937"/>
            <a:chExt cx="3069228" cy="2930231"/>
          </a:xfrm>
        </p:grpSpPr>
        <p:pic>
          <p:nvPicPr>
            <p:cNvPr id="6" name="Google Shape;2719;p31">
              <a:extLst>
                <a:ext uri="{FF2B5EF4-FFF2-40B4-BE49-F238E27FC236}">
                  <a16:creationId xmlns:a16="http://schemas.microsoft.com/office/drawing/2014/main" id="{7F16780A-6C2F-3B25-A2F3-788AE68ACDB8}"/>
                </a:ext>
              </a:extLst>
            </p:cNvPr>
            <p:cNvPicPr preferRelativeResize="0"/>
            <p:nvPr/>
          </p:nvPicPr>
          <p:blipFill>
            <a:blip r:embed="rId3">
              <a:alphaModFix/>
            </a:blip>
            <a:stretch>
              <a:fillRect/>
            </a:stretch>
          </p:blipFill>
          <p:spPr>
            <a:xfrm rot="10799996">
              <a:off x="2041489" y="1130316"/>
              <a:ext cx="1263426" cy="2113723"/>
            </a:xfrm>
            <a:prstGeom prst="rect">
              <a:avLst/>
            </a:prstGeom>
            <a:noFill/>
            <a:ln>
              <a:noFill/>
            </a:ln>
          </p:spPr>
        </p:pic>
        <p:pic>
          <p:nvPicPr>
            <p:cNvPr id="7" name="Google Shape;2720;p31">
              <a:extLst>
                <a:ext uri="{FF2B5EF4-FFF2-40B4-BE49-F238E27FC236}">
                  <a16:creationId xmlns:a16="http://schemas.microsoft.com/office/drawing/2014/main" id="{8A330018-A665-75EF-44BA-C0F84D4D041E}"/>
                </a:ext>
              </a:extLst>
            </p:cNvPr>
            <p:cNvPicPr preferRelativeResize="0"/>
            <p:nvPr/>
          </p:nvPicPr>
          <p:blipFill>
            <a:blip r:embed="rId4">
              <a:alphaModFix/>
            </a:blip>
            <a:stretch>
              <a:fillRect/>
            </a:stretch>
          </p:blipFill>
          <p:spPr>
            <a:xfrm rot="-4705434" flipH="1">
              <a:off x="801203" y="1586746"/>
              <a:ext cx="2394991" cy="1627181"/>
            </a:xfrm>
            <a:prstGeom prst="rect">
              <a:avLst/>
            </a:prstGeom>
            <a:noFill/>
            <a:ln>
              <a:noFill/>
            </a:ln>
          </p:spPr>
        </p:pic>
        <p:pic>
          <p:nvPicPr>
            <p:cNvPr id="8" name="Google Shape;2721;p31">
              <a:extLst>
                <a:ext uri="{FF2B5EF4-FFF2-40B4-BE49-F238E27FC236}">
                  <a16:creationId xmlns:a16="http://schemas.microsoft.com/office/drawing/2014/main" id="{27632F53-04B9-DF40-31E0-D90F67004E2C}"/>
                </a:ext>
              </a:extLst>
            </p:cNvPr>
            <p:cNvPicPr preferRelativeResize="0"/>
            <p:nvPr/>
          </p:nvPicPr>
          <p:blipFill>
            <a:blip r:embed="rId5">
              <a:alphaModFix/>
            </a:blip>
            <a:stretch>
              <a:fillRect/>
            </a:stretch>
          </p:blipFill>
          <p:spPr>
            <a:xfrm rot="-1184738">
              <a:off x="839180" y="2102812"/>
              <a:ext cx="1241050" cy="1732652"/>
            </a:xfrm>
            <a:prstGeom prst="rect">
              <a:avLst/>
            </a:prstGeom>
            <a:noFill/>
            <a:ln>
              <a:noFill/>
            </a:ln>
          </p:spPr>
        </p:pic>
        <p:pic>
          <p:nvPicPr>
            <p:cNvPr id="9" name="Google Shape;2722;p31">
              <a:extLst>
                <a:ext uri="{FF2B5EF4-FFF2-40B4-BE49-F238E27FC236}">
                  <a16:creationId xmlns:a16="http://schemas.microsoft.com/office/drawing/2014/main" id="{37AB72D2-5C18-E7F8-66A0-ED9178A6F950}"/>
                </a:ext>
              </a:extLst>
            </p:cNvPr>
            <p:cNvPicPr preferRelativeResize="0"/>
            <p:nvPr/>
          </p:nvPicPr>
          <p:blipFill>
            <a:blip r:embed="rId6">
              <a:alphaModFix/>
            </a:blip>
            <a:stretch>
              <a:fillRect/>
            </a:stretch>
          </p:blipFill>
          <p:spPr>
            <a:xfrm rot="-1572266">
              <a:off x="1385378" y="2815873"/>
              <a:ext cx="509235" cy="1024900"/>
            </a:xfrm>
            <a:prstGeom prst="rect">
              <a:avLst/>
            </a:prstGeom>
            <a:noFill/>
            <a:ln>
              <a:noFill/>
            </a:ln>
          </p:spPr>
        </p:pic>
        <p:pic>
          <p:nvPicPr>
            <p:cNvPr id="10" name="Google Shape;2723;p31">
              <a:extLst>
                <a:ext uri="{FF2B5EF4-FFF2-40B4-BE49-F238E27FC236}">
                  <a16:creationId xmlns:a16="http://schemas.microsoft.com/office/drawing/2014/main" id="{34C2409F-7887-87F4-B58A-D0CFCD54C153}"/>
                </a:ext>
              </a:extLst>
            </p:cNvPr>
            <p:cNvPicPr preferRelativeResize="0"/>
            <p:nvPr/>
          </p:nvPicPr>
          <p:blipFill>
            <a:blip r:embed="rId7">
              <a:alphaModFix/>
            </a:blip>
            <a:stretch>
              <a:fillRect/>
            </a:stretch>
          </p:blipFill>
          <p:spPr>
            <a:xfrm>
              <a:off x="2568760" y="2539093"/>
              <a:ext cx="1083450" cy="1024887"/>
            </a:xfrm>
            <a:prstGeom prst="rect">
              <a:avLst/>
            </a:prstGeom>
            <a:noFill/>
            <a:ln>
              <a:noFill/>
            </a:ln>
          </p:spPr>
        </p:pic>
      </p:grpSp>
      <p:pic>
        <p:nvPicPr>
          <p:cNvPr id="11" name="Google Shape;2729;p31">
            <a:extLst>
              <a:ext uri="{FF2B5EF4-FFF2-40B4-BE49-F238E27FC236}">
                <a16:creationId xmlns:a16="http://schemas.microsoft.com/office/drawing/2014/main" id="{FF992648-6AAC-EDF1-BD6B-3459C082F7C6}"/>
              </a:ext>
            </a:extLst>
          </p:cNvPr>
          <p:cNvPicPr preferRelativeResize="0"/>
          <p:nvPr/>
        </p:nvPicPr>
        <p:blipFill>
          <a:blip r:embed="rId4">
            <a:alphaModFix/>
          </a:blip>
          <a:stretch>
            <a:fillRect/>
          </a:stretch>
        </p:blipFill>
        <p:spPr>
          <a:xfrm rot="6993575">
            <a:off x="-1018468" y="1554471"/>
            <a:ext cx="2394986" cy="1627177"/>
          </a:xfrm>
          <a:prstGeom prst="rect">
            <a:avLst/>
          </a:prstGeom>
          <a:noFill/>
          <a:ln>
            <a:noFill/>
          </a:ln>
        </p:spPr>
      </p:pic>
      <p:pic>
        <p:nvPicPr>
          <p:cNvPr id="12" name="Google Shape;2730;p31">
            <a:extLst>
              <a:ext uri="{FF2B5EF4-FFF2-40B4-BE49-F238E27FC236}">
                <a16:creationId xmlns:a16="http://schemas.microsoft.com/office/drawing/2014/main" id="{CBAB8A00-EAAF-28E7-EADD-630CCAB6E35A}"/>
              </a:ext>
            </a:extLst>
          </p:cNvPr>
          <p:cNvPicPr preferRelativeResize="0"/>
          <p:nvPr/>
        </p:nvPicPr>
        <p:blipFill>
          <a:blip r:embed="rId8">
            <a:alphaModFix/>
          </a:blip>
          <a:stretch>
            <a:fillRect/>
          </a:stretch>
        </p:blipFill>
        <p:spPr>
          <a:xfrm rot="-1389531" flipH="1">
            <a:off x="8185470" y="71511"/>
            <a:ext cx="939635" cy="2810775"/>
          </a:xfrm>
          <a:prstGeom prst="rect">
            <a:avLst/>
          </a:prstGeom>
          <a:noFill/>
          <a:ln>
            <a:noFill/>
          </a:ln>
        </p:spPr>
      </p:pic>
      <p:sp>
        <p:nvSpPr>
          <p:cNvPr id="13" name="Google Shape;707;p39">
            <a:extLst>
              <a:ext uri="{FF2B5EF4-FFF2-40B4-BE49-F238E27FC236}">
                <a16:creationId xmlns:a16="http://schemas.microsoft.com/office/drawing/2014/main" id="{57F015A1-5B65-8C0B-B191-39F36C23FAF8}"/>
              </a:ext>
            </a:extLst>
          </p:cNvPr>
          <p:cNvSpPr/>
          <p:nvPr/>
        </p:nvSpPr>
        <p:spPr>
          <a:xfrm>
            <a:off x="1538655" y="523689"/>
            <a:ext cx="6390526" cy="1226021"/>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1">
              <a:lumMod val="40000"/>
              <a:lumOff val="60000"/>
            </a:schemeClr>
          </a:solidFill>
          <a:ln>
            <a:noFill/>
          </a:ln>
        </p:spPr>
      </p:sp>
      <p:sp>
        <p:nvSpPr>
          <p:cNvPr id="14" name="TextBox 13">
            <a:extLst>
              <a:ext uri="{FF2B5EF4-FFF2-40B4-BE49-F238E27FC236}">
                <a16:creationId xmlns:a16="http://schemas.microsoft.com/office/drawing/2014/main" id="{D8964F3A-EBC3-767D-CADF-491931789FC3}"/>
              </a:ext>
            </a:extLst>
          </p:cNvPr>
          <p:cNvSpPr txBox="1"/>
          <p:nvPr/>
        </p:nvSpPr>
        <p:spPr>
          <a:xfrm>
            <a:off x="1319235" y="817412"/>
            <a:ext cx="6925339" cy="638573"/>
          </a:xfrm>
          <a:prstGeom prst="rect">
            <a:avLst/>
          </a:prstGeom>
          <a:noFill/>
        </p:spPr>
        <p:txBody>
          <a:bodyPr wrap="square" rtlCol="0">
            <a:spAutoFit/>
          </a:bodyPr>
          <a:lstStyle/>
          <a:p>
            <a:pPr algn="ctr">
              <a:lnSpc>
                <a:spcPct val="150000"/>
              </a:lnSpc>
            </a:pPr>
            <a:r>
              <a:rPr lang="en-US" sz="2600" b="1"/>
              <a:t>CHỦ ĐỀ 2: EM ĐANG TRƯỞNG THÀNH</a:t>
            </a:r>
          </a:p>
        </p:txBody>
      </p:sp>
      <p:sp>
        <p:nvSpPr>
          <p:cNvPr id="15" name="TextBox 14">
            <a:extLst>
              <a:ext uri="{FF2B5EF4-FFF2-40B4-BE49-F238E27FC236}">
                <a16:creationId xmlns:a16="http://schemas.microsoft.com/office/drawing/2014/main" id="{05A60E39-6E43-E8AA-6816-FB19F663AA73}"/>
              </a:ext>
            </a:extLst>
          </p:cNvPr>
          <p:cNvSpPr txBox="1"/>
          <p:nvPr/>
        </p:nvSpPr>
        <p:spPr>
          <a:xfrm>
            <a:off x="2667351" y="2069418"/>
            <a:ext cx="3778102" cy="1131207"/>
          </a:xfrm>
          <a:prstGeom prst="rect">
            <a:avLst/>
          </a:prstGeom>
          <a:noFill/>
        </p:spPr>
        <p:txBody>
          <a:bodyPr wrap="square" rtlCol="0">
            <a:spAutoFit/>
          </a:bodyPr>
          <a:lstStyle/>
          <a:p>
            <a:pPr algn="ctr">
              <a:lnSpc>
                <a:spcPct val="150000"/>
              </a:lnSpc>
            </a:pPr>
            <a:r>
              <a:rPr lang="en-US" sz="2300" b="1">
                <a:solidFill>
                  <a:schemeClr val="accent3">
                    <a:lumMod val="50000"/>
                  </a:schemeClr>
                </a:solidFill>
                <a:effectLst/>
                <a:latin typeface="+mj-lt"/>
                <a:ea typeface="Times New Roman" panose="02020603050405020304" pitchFamily="18" charset="0"/>
                <a:cs typeface="Times New Roman" panose="02020603050405020304" pitchFamily="18" charset="0"/>
              </a:rPr>
              <a:t>TUẦN 4 + 5: </a:t>
            </a:r>
          </a:p>
          <a:p>
            <a:pPr algn="ctr">
              <a:lnSpc>
                <a:spcPct val="150000"/>
              </a:lnSpc>
            </a:pPr>
            <a:r>
              <a:rPr lang="en-US" sz="2500" b="1">
                <a:solidFill>
                  <a:schemeClr val="tx1">
                    <a:lumMod val="50000"/>
                  </a:schemeClr>
                </a:solidFill>
                <a:effectLst/>
                <a:latin typeface="+mj-lt"/>
                <a:ea typeface="Times New Roman" panose="02020603050405020304" pitchFamily="18" charset="0"/>
                <a:cs typeface="Times New Roman" panose="02020603050405020304" pitchFamily="18" charset="0"/>
              </a:rPr>
              <a:t>KHÁM PHÁ BẢN THÂN</a:t>
            </a:r>
          </a:p>
        </p:txBody>
      </p:sp>
      <p:pic>
        <p:nvPicPr>
          <p:cNvPr id="18" name="Picture 17">
            <a:extLst>
              <a:ext uri="{FF2B5EF4-FFF2-40B4-BE49-F238E27FC236}">
                <a16:creationId xmlns:a16="http://schemas.microsoft.com/office/drawing/2014/main" id="{E7726EAD-DB31-328A-1F72-0EF0194D6052}"/>
              </a:ext>
            </a:extLst>
          </p:cNvPr>
          <p:cNvPicPr>
            <a:picLocks noChangeAspect="1"/>
          </p:cNvPicPr>
          <p:nvPr/>
        </p:nvPicPr>
        <p:blipFill>
          <a:blip r:embed="rId9"/>
          <a:stretch>
            <a:fillRect/>
          </a:stretch>
        </p:blipFill>
        <p:spPr>
          <a:xfrm>
            <a:off x="-68988" y="2660828"/>
            <a:ext cx="3650296" cy="2583404"/>
          </a:xfrm>
          <a:prstGeom prst="rect">
            <a:avLst/>
          </a:prstGeom>
        </p:spPr>
      </p:pic>
    </p:spTree>
    <p:extLst>
      <p:ext uri="{BB962C8B-B14F-4D97-AF65-F5344CB8AC3E}">
        <p14:creationId xmlns:p14="http://schemas.microsoft.com/office/powerpoint/2010/main" val="502327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circle(in)">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circle(in)">
                                      <p:cBhvr>
                                        <p:cTn id="2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sp>
        <p:nvSpPr>
          <p:cNvPr id="2686" name="Google Shape;2686;p30"/>
          <p:cNvSpPr/>
          <p:nvPr/>
        </p:nvSpPr>
        <p:spPr>
          <a:xfrm rot="5400000">
            <a:off x="1029530" y="1325179"/>
            <a:ext cx="877700" cy="832775"/>
          </a:xfrm>
          <a:custGeom>
            <a:avLst/>
            <a:gdLst/>
            <a:ahLst/>
            <a:cxnLst/>
            <a:rect l="l" t="t" r="r" b="b"/>
            <a:pathLst>
              <a:path w="35108" h="33311" extrusionOk="0">
                <a:moveTo>
                  <a:pt x="26511" y="1017"/>
                </a:moveTo>
                <a:cubicBezTo>
                  <a:pt x="31573" y="2784"/>
                  <a:pt x="35108" y="7990"/>
                  <a:pt x="35108" y="13052"/>
                </a:cubicBezTo>
                <a:cubicBezTo>
                  <a:pt x="35108" y="18114"/>
                  <a:pt x="31048" y="28382"/>
                  <a:pt x="26511" y="31391"/>
                </a:cubicBezTo>
                <a:cubicBezTo>
                  <a:pt x="21974" y="34400"/>
                  <a:pt x="12280" y="33540"/>
                  <a:pt x="7886" y="31104"/>
                </a:cubicBezTo>
                <a:cubicBezTo>
                  <a:pt x="3492" y="28668"/>
                  <a:pt x="674" y="21553"/>
                  <a:pt x="149" y="16777"/>
                </a:cubicBezTo>
                <a:cubicBezTo>
                  <a:pt x="-376" y="12001"/>
                  <a:pt x="340" y="5076"/>
                  <a:pt x="4734" y="2449"/>
                </a:cubicBezTo>
                <a:cubicBezTo>
                  <a:pt x="9128" y="-178"/>
                  <a:pt x="21449" y="-750"/>
                  <a:pt x="26511" y="1017"/>
                </a:cubicBezTo>
                <a:close/>
              </a:path>
            </a:pathLst>
          </a:custGeom>
          <a:solidFill>
            <a:schemeClr val="lt1"/>
          </a:solidFill>
          <a:ln>
            <a:noFill/>
          </a:ln>
        </p:spPr>
      </p:sp>
      <p:sp>
        <p:nvSpPr>
          <p:cNvPr id="2687" name="Google Shape;2687;p30"/>
          <p:cNvSpPr/>
          <p:nvPr/>
        </p:nvSpPr>
        <p:spPr>
          <a:xfrm>
            <a:off x="1027180" y="3659317"/>
            <a:ext cx="877700" cy="832775"/>
          </a:xfrm>
          <a:custGeom>
            <a:avLst/>
            <a:gdLst/>
            <a:ahLst/>
            <a:cxnLst/>
            <a:rect l="l" t="t" r="r" b="b"/>
            <a:pathLst>
              <a:path w="35108" h="33311" extrusionOk="0">
                <a:moveTo>
                  <a:pt x="26511" y="1017"/>
                </a:moveTo>
                <a:cubicBezTo>
                  <a:pt x="31573" y="2784"/>
                  <a:pt x="35108" y="7990"/>
                  <a:pt x="35108" y="13052"/>
                </a:cubicBezTo>
                <a:cubicBezTo>
                  <a:pt x="35108" y="18114"/>
                  <a:pt x="31048" y="28382"/>
                  <a:pt x="26511" y="31391"/>
                </a:cubicBezTo>
                <a:cubicBezTo>
                  <a:pt x="21974" y="34400"/>
                  <a:pt x="12280" y="33540"/>
                  <a:pt x="7886" y="31104"/>
                </a:cubicBezTo>
                <a:cubicBezTo>
                  <a:pt x="3492" y="28668"/>
                  <a:pt x="674" y="21553"/>
                  <a:pt x="149" y="16777"/>
                </a:cubicBezTo>
                <a:cubicBezTo>
                  <a:pt x="-376" y="12001"/>
                  <a:pt x="340" y="5076"/>
                  <a:pt x="4734" y="2449"/>
                </a:cubicBezTo>
                <a:cubicBezTo>
                  <a:pt x="9128" y="-178"/>
                  <a:pt x="21449" y="-750"/>
                  <a:pt x="26511" y="1017"/>
                </a:cubicBezTo>
                <a:close/>
              </a:path>
            </a:pathLst>
          </a:custGeom>
          <a:solidFill>
            <a:schemeClr val="lt1"/>
          </a:solidFill>
          <a:ln>
            <a:noFill/>
          </a:ln>
        </p:spPr>
      </p:sp>
      <p:sp>
        <p:nvSpPr>
          <p:cNvPr id="2688" name="Google Shape;2688;p30"/>
          <p:cNvSpPr/>
          <p:nvPr/>
        </p:nvSpPr>
        <p:spPr>
          <a:xfrm>
            <a:off x="1036888" y="2483684"/>
            <a:ext cx="877700" cy="832775"/>
          </a:xfrm>
          <a:custGeom>
            <a:avLst/>
            <a:gdLst/>
            <a:ahLst/>
            <a:cxnLst/>
            <a:rect l="l" t="t" r="r" b="b"/>
            <a:pathLst>
              <a:path w="35108" h="33311" extrusionOk="0">
                <a:moveTo>
                  <a:pt x="26511" y="1017"/>
                </a:moveTo>
                <a:cubicBezTo>
                  <a:pt x="31573" y="2784"/>
                  <a:pt x="35108" y="7990"/>
                  <a:pt x="35108" y="13052"/>
                </a:cubicBezTo>
                <a:cubicBezTo>
                  <a:pt x="35108" y="18114"/>
                  <a:pt x="31048" y="28382"/>
                  <a:pt x="26511" y="31391"/>
                </a:cubicBezTo>
                <a:cubicBezTo>
                  <a:pt x="21974" y="34400"/>
                  <a:pt x="12280" y="33540"/>
                  <a:pt x="7886" y="31104"/>
                </a:cubicBezTo>
                <a:cubicBezTo>
                  <a:pt x="3492" y="28668"/>
                  <a:pt x="674" y="21553"/>
                  <a:pt x="149" y="16777"/>
                </a:cubicBezTo>
                <a:cubicBezTo>
                  <a:pt x="-376" y="12001"/>
                  <a:pt x="340" y="5076"/>
                  <a:pt x="4734" y="2449"/>
                </a:cubicBezTo>
                <a:cubicBezTo>
                  <a:pt x="9128" y="-178"/>
                  <a:pt x="21449" y="-750"/>
                  <a:pt x="26511" y="1017"/>
                </a:cubicBezTo>
                <a:close/>
              </a:path>
            </a:pathLst>
          </a:custGeom>
          <a:solidFill>
            <a:schemeClr val="lt1"/>
          </a:solidFill>
          <a:ln>
            <a:noFill/>
          </a:ln>
        </p:spPr>
      </p:sp>
      <p:sp>
        <p:nvSpPr>
          <p:cNvPr id="2689" name="Google Shape;2689;p30"/>
          <p:cNvSpPr/>
          <p:nvPr/>
        </p:nvSpPr>
        <p:spPr>
          <a:xfrm rot="5400000">
            <a:off x="5084542" y="3372968"/>
            <a:ext cx="877700" cy="832775"/>
          </a:xfrm>
          <a:custGeom>
            <a:avLst/>
            <a:gdLst/>
            <a:ahLst/>
            <a:cxnLst/>
            <a:rect l="l" t="t" r="r" b="b"/>
            <a:pathLst>
              <a:path w="35108" h="33311" extrusionOk="0">
                <a:moveTo>
                  <a:pt x="26511" y="1017"/>
                </a:moveTo>
                <a:cubicBezTo>
                  <a:pt x="31573" y="2784"/>
                  <a:pt x="35108" y="7990"/>
                  <a:pt x="35108" y="13052"/>
                </a:cubicBezTo>
                <a:cubicBezTo>
                  <a:pt x="35108" y="18114"/>
                  <a:pt x="31048" y="28382"/>
                  <a:pt x="26511" y="31391"/>
                </a:cubicBezTo>
                <a:cubicBezTo>
                  <a:pt x="21974" y="34400"/>
                  <a:pt x="12280" y="33540"/>
                  <a:pt x="7886" y="31104"/>
                </a:cubicBezTo>
                <a:cubicBezTo>
                  <a:pt x="3492" y="28668"/>
                  <a:pt x="674" y="21553"/>
                  <a:pt x="149" y="16777"/>
                </a:cubicBezTo>
                <a:cubicBezTo>
                  <a:pt x="-376" y="12001"/>
                  <a:pt x="340" y="5076"/>
                  <a:pt x="4734" y="2449"/>
                </a:cubicBezTo>
                <a:cubicBezTo>
                  <a:pt x="9128" y="-178"/>
                  <a:pt x="21449" y="-750"/>
                  <a:pt x="26511" y="1017"/>
                </a:cubicBezTo>
                <a:close/>
              </a:path>
            </a:pathLst>
          </a:custGeom>
          <a:solidFill>
            <a:schemeClr val="lt1"/>
          </a:solidFill>
          <a:ln>
            <a:noFill/>
          </a:ln>
        </p:spPr>
      </p:sp>
      <p:sp>
        <p:nvSpPr>
          <p:cNvPr id="2691" name="Google Shape;2691;p30"/>
          <p:cNvSpPr/>
          <p:nvPr/>
        </p:nvSpPr>
        <p:spPr>
          <a:xfrm>
            <a:off x="4978533" y="1886020"/>
            <a:ext cx="877700" cy="832775"/>
          </a:xfrm>
          <a:custGeom>
            <a:avLst/>
            <a:gdLst/>
            <a:ahLst/>
            <a:cxnLst/>
            <a:rect l="l" t="t" r="r" b="b"/>
            <a:pathLst>
              <a:path w="35108" h="33311" extrusionOk="0">
                <a:moveTo>
                  <a:pt x="26511" y="1017"/>
                </a:moveTo>
                <a:cubicBezTo>
                  <a:pt x="31573" y="2784"/>
                  <a:pt x="35108" y="7990"/>
                  <a:pt x="35108" y="13052"/>
                </a:cubicBezTo>
                <a:cubicBezTo>
                  <a:pt x="35108" y="18114"/>
                  <a:pt x="31048" y="28382"/>
                  <a:pt x="26511" y="31391"/>
                </a:cubicBezTo>
                <a:cubicBezTo>
                  <a:pt x="21974" y="34400"/>
                  <a:pt x="12280" y="33540"/>
                  <a:pt x="7886" y="31104"/>
                </a:cubicBezTo>
                <a:cubicBezTo>
                  <a:pt x="3492" y="28668"/>
                  <a:pt x="674" y="21553"/>
                  <a:pt x="149" y="16777"/>
                </a:cubicBezTo>
                <a:cubicBezTo>
                  <a:pt x="-376" y="12001"/>
                  <a:pt x="340" y="5076"/>
                  <a:pt x="4734" y="2449"/>
                </a:cubicBezTo>
                <a:cubicBezTo>
                  <a:pt x="9128" y="-178"/>
                  <a:pt x="21449" y="-750"/>
                  <a:pt x="26511" y="1017"/>
                </a:cubicBezTo>
                <a:close/>
              </a:path>
            </a:pathLst>
          </a:custGeom>
          <a:solidFill>
            <a:schemeClr val="lt1"/>
          </a:solidFill>
          <a:ln>
            <a:noFill/>
          </a:ln>
        </p:spPr>
      </p:sp>
      <p:pic>
        <p:nvPicPr>
          <p:cNvPr id="2692" name="Google Shape;2692;p30"/>
          <p:cNvPicPr preferRelativeResize="0"/>
          <p:nvPr/>
        </p:nvPicPr>
        <p:blipFill>
          <a:blip r:embed="rId3">
            <a:alphaModFix/>
          </a:blip>
          <a:stretch>
            <a:fillRect/>
          </a:stretch>
        </p:blipFill>
        <p:spPr>
          <a:xfrm rot="-3298505" flipH="1">
            <a:off x="29799" y="-29121"/>
            <a:ext cx="988201" cy="1653245"/>
          </a:xfrm>
          <a:prstGeom prst="rect">
            <a:avLst/>
          </a:prstGeom>
          <a:noFill/>
          <a:ln>
            <a:noFill/>
          </a:ln>
        </p:spPr>
      </p:pic>
      <p:sp>
        <p:nvSpPr>
          <p:cNvPr id="2694" name="Google Shape;2694;p30"/>
          <p:cNvSpPr txBox="1">
            <a:spLocks noGrp="1"/>
          </p:cNvSpPr>
          <p:nvPr>
            <p:ph type="title" idx="2"/>
          </p:nvPr>
        </p:nvSpPr>
        <p:spPr>
          <a:xfrm flipH="1">
            <a:off x="1031880" y="1410303"/>
            <a:ext cx="873000" cy="5727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000" b="1">
                <a:latin typeface="+mj-lt"/>
              </a:rPr>
              <a:t>01</a:t>
            </a:r>
            <a:endParaRPr sz="3000" b="1">
              <a:latin typeface="+mj-lt"/>
            </a:endParaRPr>
          </a:p>
        </p:txBody>
      </p:sp>
      <p:sp>
        <p:nvSpPr>
          <p:cNvPr id="2697" name="Google Shape;2697;p30"/>
          <p:cNvSpPr txBox="1">
            <a:spLocks noGrp="1"/>
          </p:cNvSpPr>
          <p:nvPr>
            <p:ph type="title" idx="4"/>
          </p:nvPr>
        </p:nvSpPr>
        <p:spPr>
          <a:xfrm flipH="1">
            <a:off x="1031880" y="2587798"/>
            <a:ext cx="873000" cy="5727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000" b="1">
                <a:latin typeface="+mj-lt"/>
              </a:rPr>
              <a:t>02</a:t>
            </a:r>
            <a:endParaRPr sz="3000" b="1">
              <a:latin typeface="+mj-lt"/>
            </a:endParaRPr>
          </a:p>
        </p:txBody>
      </p:sp>
      <p:sp>
        <p:nvSpPr>
          <p:cNvPr id="2700" name="Google Shape;2700;p30"/>
          <p:cNvSpPr txBox="1">
            <a:spLocks noGrp="1"/>
          </p:cNvSpPr>
          <p:nvPr>
            <p:ph type="title" idx="7"/>
          </p:nvPr>
        </p:nvSpPr>
        <p:spPr>
          <a:xfrm flipH="1">
            <a:off x="988044" y="3718390"/>
            <a:ext cx="873000" cy="5727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000" b="1">
                <a:latin typeface="+mj-lt"/>
              </a:rPr>
              <a:t>03</a:t>
            </a:r>
            <a:endParaRPr sz="3000" b="1">
              <a:latin typeface="+mj-lt"/>
            </a:endParaRPr>
          </a:p>
        </p:txBody>
      </p:sp>
      <p:sp>
        <p:nvSpPr>
          <p:cNvPr id="2703" name="Google Shape;2703;p30"/>
          <p:cNvSpPr txBox="1">
            <a:spLocks noGrp="1"/>
          </p:cNvSpPr>
          <p:nvPr>
            <p:ph type="title" idx="13"/>
          </p:nvPr>
        </p:nvSpPr>
        <p:spPr>
          <a:xfrm flipH="1">
            <a:off x="4971509" y="1991998"/>
            <a:ext cx="873000" cy="5727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000" b="1">
                <a:latin typeface="+mj-lt"/>
              </a:rPr>
              <a:t>04</a:t>
            </a:r>
            <a:endParaRPr sz="3000" b="1">
              <a:latin typeface="+mj-lt"/>
            </a:endParaRPr>
          </a:p>
        </p:txBody>
      </p:sp>
      <p:sp>
        <p:nvSpPr>
          <p:cNvPr id="2706" name="Google Shape;2706;p30"/>
          <p:cNvSpPr txBox="1">
            <a:spLocks noGrp="1"/>
          </p:cNvSpPr>
          <p:nvPr>
            <p:ph type="title" idx="16"/>
          </p:nvPr>
        </p:nvSpPr>
        <p:spPr>
          <a:xfrm flipH="1">
            <a:off x="5107004" y="3503005"/>
            <a:ext cx="873000" cy="5727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000" b="1">
                <a:latin typeface="+mj-lt"/>
              </a:rPr>
              <a:t>05</a:t>
            </a:r>
            <a:endParaRPr sz="3000" b="1">
              <a:latin typeface="+mj-lt"/>
            </a:endParaRPr>
          </a:p>
        </p:txBody>
      </p:sp>
      <p:pic>
        <p:nvPicPr>
          <p:cNvPr id="2712" name="Google Shape;2712;p30"/>
          <p:cNvPicPr preferRelativeResize="0"/>
          <p:nvPr/>
        </p:nvPicPr>
        <p:blipFill>
          <a:blip r:embed="rId4">
            <a:alphaModFix/>
          </a:blip>
          <a:stretch>
            <a:fillRect/>
          </a:stretch>
        </p:blipFill>
        <p:spPr>
          <a:xfrm rot="-2296863">
            <a:off x="7600455" y="198149"/>
            <a:ext cx="1241050" cy="1732652"/>
          </a:xfrm>
          <a:prstGeom prst="rect">
            <a:avLst/>
          </a:prstGeom>
          <a:noFill/>
          <a:ln>
            <a:noFill/>
          </a:ln>
        </p:spPr>
      </p:pic>
      <p:pic>
        <p:nvPicPr>
          <p:cNvPr id="2713" name="Google Shape;2713;p30"/>
          <p:cNvPicPr preferRelativeResize="0"/>
          <p:nvPr/>
        </p:nvPicPr>
        <p:blipFill>
          <a:blip r:embed="rId5">
            <a:alphaModFix/>
          </a:blip>
          <a:stretch>
            <a:fillRect/>
          </a:stretch>
        </p:blipFill>
        <p:spPr>
          <a:xfrm>
            <a:off x="-265842" y="967111"/>
            <a:ext cx="1083450" cy="1024887"/>
          </a:xfrm>
          <a:prstGeom prst="rect">
            <a:avLst/>
          </a:prstGeom>
          <a:noFill/>
          <a:ln>
            <a:noFill/>
          </a:ln>
        </p:spPr>
      </p:pic>
      <p:sp>
        <p:nvSpPr>
          <p:cNvPr id="4" name="TextBox 3">
            <a:extLst>
              <a:ext uri="{FF2B5EF4-FFF2-40B4-BE49-F238E27FC236}">
                <a16:creationId xmlns:a16="http://schemas.microsoft.com/office/drawing/2014/main" id="{7B415898-8435-A853-E999-B27EB25237A7}"/>
              </a:ext>
            </a:extLst>
          </p:cNvPr>
          <p:cNvSpPr txBox="1"/>
          <p:nvPr/>
        </p:nvSpPr>
        <p:spPr>
          <a:xfrm>
            <a:off x="2388781" y="366444"/>
            <a:ext cx="4862624" cy="577850"/>
          </a:xfrm>
          <a:prstGeom prst="rect">
            <a:avLst/>
          </a:prstGeom>
          <a:noFill/>
        </p:spPr>
        <p:txBody>
          <a:bodyPr wrap="square" rtlCol="0">
            <a:spAutoFit/>
          </a:bodyPr>
          <a:lstStyle/>
          <a:p>
            <a:pPr algn="ctr">
              <a:lnSpc>
                <a:spcPct val="150000"/>
              </a:lnSpc>
            </a:pPr>
            <a:r>
              <a:rPr lang="en-US" sz="2400" b="1"/>
              <a:t>NỘI DUNG BÀI HỌC</a:t>
            </a:r>
          </a:p>
        </p:txBody>
      </p:sp>
      <p:sp>
        <p:nvSpPr>
          <p:cNvPr id="31" name="TextBox 30">
            <a:extLst>
              <a:ext uri="{FF2B5EF4-FFF2-40B4-BE49-F238E27FC236}">
                <a16:creationId xmlns:a16="http://schemas.microsoft.com/office/drawing/2014/main" id="{5D58ED4C-C4E9-40F0-4A4D-A60B96185165}"/>
              </a:ext>
            </a:extLst>
          </p:cNvPr>
          <p:cNvSpPr txBox="1"/>
          <p:nvPr/>
        </p:nvSpPr>
        <p:spPr>
          <a:xfrm>
            <a:off x="6068517" y="3282373"/>
            <a:ext cx="2544725" cy="872034"/>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Tôn trọng sự khác biệt giữa mọi người</a:t>
            </a:r>
            <a:endParaRPr lang="en-US">
              <a:latin typeface="+mj-lt"/>
            </a:endParaRPr>
          </a:p>
        </p:txBody>
      </p:sp>
      <p:sp>
        <p:nvSpPr>
          <p:cNvPr id="33" name="TextBox 32">
            <a:extLst>
              <a:ext uri="{FF2B5EF4-FFF2-40B4-BE49-F238E27FC236}">
                <a16:creationId xmlns:a16="http://schemas.microsoft.com/office/drawing/2014/main" id="{8BB5F95A-E21F-59D7-369F-21EEB53380BA}"/>
              </a:ext>
            </a:extLst>
          </p:cNvPr>
          <p:cNvSpPr txBox="1"/>
          <p:nvPr/>
        </p:nvSpPr>
        <p:spPr>
          <a:xfrm>
            <a:off x="5976367" y="1758984"/>
            <a:ext cx="2729023" cy="872034"/>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cs typeface="Times New Roman" panose="02020603050405020304" pitchFamily="18" charset="0"/>
              </a:rPr>
              <a:t>Rèn luyện tính kiên trì, chăm chỉ trong công việc</a:t>
            </a:r>
            <a:r>
              <a:rPr lang="en-US" sz="1800">
                <a:effectLst/>
                <a:latin typeface="+mj-lt"/>
                <a:ea typeface="Calibri" panose="020F0502020204030204" pitchFamily="34" charset="0"/>
                <a:cs typeface="Times New Roman" panose="02020603050405020304" pitchFamily="18" charset="0"/>
              </a:rPr>
              <a:t> </a:t>
            </a:r>
          </a:p>
        </p:txBody>
      </p:sp>
      <p:sp>
        <p:nvSpPr>
          <p:cNvPr id="35" name="TextBox 34">
            <a:extLst>
              <a:ext uri="{FF2B5EF4-FFF2-40B4-BE49-F238E27FC236}">
                <a16:creationId xmlns:a16="http://schemas.microsoft.com/office/drawing/2014/main" id="{5CD9660A-F737-6B6F-9DC1-D49A59E0FBC5}"/>
              </a:ext>
            </a:extLst>
          </p:cNvPr>
          <p:cNvSpPr txBox="1"/>
          <p:nvPr/>
        </p:nvSpPr>
        <p:spPr>
          <a:xfrm>
            <a:off x="1925412" y="3792188"/>
            <a:ext cx="2799907" cy="872034"/>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cs typeface="Times New Roman" panose="02020603050405020304" pitchFamily="18" charset="0"/>
              </a:rPr>
              <a:t>Rèn luyện bản thân trong học tập và cuộc sống</a:t>
            </a:r>
            <a:r>
              <a:rPr lang="en-US" sz="1800">
                <a:effectLst/>
                <a:latin typeface="+mj-lt"/>
                <a:ea typeface="Calibri" panose="020F0502020204030204" pitchFamily="34" charset="0"/>
                <a:cs typeface="Times New Roman" panose="02020603050405020304" pitchFamily="18" charset="0"/>
              </a:rPr>
              <a:t> </a:t>
            </a:r>
          </a:p>
        </p:txBody>
      </p:sp>
      <p:sp>
        <p:nvSpPr>
          <p:cNvPr id="37" name="TextBox 36">
            <a:extLst>
              <a:ext uri="{FF2B5EF4-FFF2-40B4-BE49-F238E27FC236}">
                <a16:creationId xmlns:a16="http://schemas.microsoft.com/office/drawing/2014/main" id="{CB1466EF-E452-48CC-18FC-2721E8422B60}"/>
              </a:ext>
            </a:extLst>
          </p:cNvPr>
          <p:cNvSpPr txBox="1"/>
          <p:nvPr/>
        </p:nvSpPr>
        <p:spPr>
          <a:xfrm>
            <a:off x="1958844" y="2310225"/>
            <a:ext cx="2544725" cy="1287532"/>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Nhận diện điểm mạnh, điểm hạn chế trong cuộc sống</a:t>
            </a:r>
            <a:endParaRPr lang="en-US">
              <a:latin typeface="+mj-lt"/>
            </a:endParaRPr>
          </a:p>
        </p:txBody>
      </p:sp>
      <p:sp>
        <p:nvSpPr>
          <p:cNvPr id="39" name="TextBox 38">
            <a:extLst>
              <a:ext uri="{FF2B5EF4-FFF2-40B4-BE49-F238E27FC236}">
                <a16:creationId xmlns:a16="http://schemas.microsoft.com/office/drawing/2014/main" id="{9617C9B7-4659-DC8D-FD4B-E02BC4C3BCD3}"/>
              </a:ext>
            </a:extLst>
          </p:cNvPr>
          <p:cNvSpPr txBox="1"/>
          <p:nvPr/>
        </p:nvSpPr>
        <p:spPr>
          <a:xfrm>
            <a:off x="1959368" y="1176317"/>
            <a:ext cx="2965978" cy="872034"/>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cs typeface="Times New Roman" panose="02020603050405020304" pitchFamily="18" charset="0"/>
              </a:rPr>
              <a:t>Nhận diện điểm mạnh, điểm hạn chế trong học tập</a:t>
            </a:r>
            <a:endParaRPr lang="en-US" sz="1800">
              <a:effectLst/>
              <a:latin typeface="+mj-lt"/>
              <a:ea typeface="Calibri" panose="020F0502020204030204"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94"/>
                                        </p:tgtEl>
                                        <p:attrNameLst>
                                          <p:attrName>style.visibility</p:attrName>
                                        </p:attrNameLst>
                                      </p:cBhvr>
                                      <p:to>
                                        <p:strVal val="visible"/>
                                      </p:to>
                                    </p:set>
                                    <p:animEffect transition="in" filter="randombar(horizontal)">
                                      <p:cBhvr>
                                        <p:cTn id="7" dur="500"/>
                                        <p:tgtEl>
                                          <p:spTgt spid="2694"/>
                                        </p:tgtEl>
                                      </p:cBhvr>
                                    </p:animEffect>
                                  </p:childTnLst>
                                </p:cTn>
                              </p:par>
                              <p:par>
                                <p:cTn id="8" presetID="14" presetClass="entr" presetSubtype="10" fill="hold" nodeType="withEffect">
                                  <p:stCondLst>
                                    <p:cond delay="0"/>
                                  </p:stCondLst>
                                  <p:childTnLst>
                                    <p:set>
                                      <p:cBhvr>
                                        <p:cTn id="9" dur="1" fill="hold">
                                          <p:stCondLst>
                                            <p:cond delay="0"/>
                                          </p:stCondLst>
                                        </p:cTn>
                                        <p:tgtEl>
                                          <p:spTgt spid="2686"/>
                                        </p:tgtEl>
                                        <p:attrNameLst>
                                          <p:attrName>style.visibility</p:attrName>
                                        </p:attrNameLst>
                                      </p:cBhvr>
                                      <p:to>
                                        <p:strVal val="visible"/>
                                      </p:to>
                                    </p:set>
                                    <p:animEffect transition="in" filter="randombar(horizontal)">
                                      <p:cBhvr>
                                        <p:cTn id="10" dur="500"/>
                                        <p:tgtEl>
                                          <p:spTgt spid="26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697"/>
                                        </p:tgtEl>
                                        <p:attrNameLst>
                                          <p:attrName>style.visibility</p:attrName>
                                        </p:attrNameLst>
                                      </p:cBhvr>
                                      <p:to>
                                        <p:strVal val="visible"/>
                                      </p:to>
                                    </p:set>
                                    <p:animEffect transition="in" filter="randombar(horizontal)">
                                      <p:cBhvr>
                                        <p:cTn id="20" dur="500"/>
                                        <p:tgtEl>
                                          <p:spTgt spid="2697"/>
                                        </p:tgtEl>
                                      </p:cBhvr>
                                    </p:animEffect>
                                  </p:childTnLst>
                                </p:cTn>
                              </p:par>
                              <p:par>
                                <p:cTn id="21" presetID="14" presetClass="entr" presetSubtype="10" fill="hold" nodeType="withEffect">
                                  <p:stCondLst>
                                    <p:cond delay="0"/>
                                  </p:stCondLst>
                                  <p:childTnLst>
                                    <p:set>
                                      <p:cBhvr>
                                        <p:cTn id="22" dur="1" fill="hold">
                                          <p:stCondLst>
                                            <p:cond delay="0"/>
                                          </p:stCondLst>
                                        </p:cTn>
                                        <p:tgtEl>
                                          <p:spTgt spid="2688"/>
                                        </p:tgtEl>
                                        <p:attrNameLst>
                                          <p:attrName>style.visibility</p:attrName>
                                        </p:attrNameLst>
                                      </p:cBhvr>
                                      <p:to>
                                        <p:strVal val="visible"/>
                                      </p:to>
                                    </p:set>
                                    <p:animEffect transition="in" filter="randombar(horizontal)">
                                      <p:cBhvr>
                                        <p:cTn id="23" dur="500"/>
                                        <p:tgtEl>
                                          <p:spTgt spid="268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barn(inVertical)">
                                      <p:cBhvr>
                                        <p:cTn id="28" dur="500"/>
                                        <p:tgtEl>
                                          <p:spTgt spid="3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700"/>
                                        </p:tgtEl>
                                        <p:attrNameLst>
                                          <p:attrName>style.visibility</p:attrName>
                                        </p:attrNameLst>
                                      </p:cBhvr>
                                      <p:to>
                                        <p:strVal val="visible"/>
                                      </p:to>
                                    </p:set>
                                    <p:animEffect transition="in" filter="randombar(horizontal)">
                                      <p:cBhvr>
                                        <p:cTn id="33" dur="500"/>
                                        <p:tgtEl>
                                          <p:spTgt spid="2700"/>
                                        </p:tgtEl>
                                      </p:cBhvr>
                                    </p:animEffect>
                                  </p:childTnLst>
                                </p:cTn>
                              </p:par>
                              <p:par>
                                <p:cTn id="34" presetID="14" presetClass="entr" presetSubtype="10" fill="hold" nodeType="withEffect">
                                  <p:stCondLst>
                                    <p:cond delay="0"/>
                                  </p:stCondLst>
                                  <p:childTnLst>
                                    <p:set>
                                      <p:cBhvr>
                                        <p:cTn id="35" dur="1" fill="hold">
                                          <p:stCondLst>
                                            <p:cond delay="0"/>
                                          </p:stCondLst>
                                        </p:cTn>
                                        <p:tgtEl>
                                          <p:spTgt spid="2687"/>
                                        </p:tgtEl>
                                        <p:attrNameLst>
                                          <p:attrName>style.visibility</p:attrName>
                                        </p:attrNameLst>
                                      </p:cBhvr>
                                      <p:to>
                                        <p:strVal val="visible"/>
                                      </p:to>
                                    </p:set>
                                    <p:animEffect transition="in" filter="randombar(horizontal)">
                                      <p:cBhvr>
                                        <p:cTn id="36" dur="500"/>
                                        <p:tgtEl>
                                          <p:spTgt spid="268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703"/>
                                        </p:tgtEl>
                                        <p:attrNameLst>
                                          <p:attrName>style.visibility</p:attrName>
                                        </p:attrNameLst>
                                      </p:cBhvr>
                                      <p:to>
                                        <p:strVal val="visible"/>
                                      </p:to>
                                    </p:set>
                                    <p:animEffect transition="in" filter="randombar(horizontal)">
                                      <p:cBhvr>
                                        <p:cTn id="46" dur="500"/>
                                        <p:tgtEl>
                                          <p:spTgt spid="2703"/>
                                        </p:tgtEl>
                                      </p:cBhvr>
                                    </p:animEffect>
                                  </p:childTnLst>
                                </p:cTn>
                              </p:par>
                              <p:par>
                                <p:cTn id="47" presetID="14" presetClass="entr" presetSubtype="10" fill="hold" nodeType="withEffect">
                                  <p:stCondLst>
                                    <p:cond delay="0"/>
                                  </p:stCondLst>
                                  <p:childTnLst>
                                    <p:set>
                                      <p:cBhvr>
                                        <p:cTn id="48" dur="1" fill="hold">
                                          <p:stCondLst>
                                            <p:cond delay="0"/>
                                          </p:stCondLst>
                                        </p:cTn>
                                        <p:tgtEl>
                                          <p:spTgt spid="2691"/>
                                        </p:tgtEl>
                                        <p:attrNameLst>
                                          <p:attrName>style.visibility</p:attrName>
                                        </p:attrNameLst>
                                      </p:cBhvr>
                                      <p:to>
                                        <p:strVal val="visible"/>
                                      </p:to>
                                    </p:set>
                                    <p:animEffect transition="in" filter="randombar(horizontal)">
                                      <p:cBhvr>
                                        <p:cTn id="49" dur="500"/>
                                        <p:tgtEl>
                                          <p:spTgt spid="269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706"/>
                                        </p:tgtEl>
                                        <p:attrNameLst>
                                          <p:attrName>style.visibility</p:attrName>
                                        </p:attrNameLst>
                                      </p:cBhvr>
                                      <p:to>
                                        <p:strVal val="visible"/>
                                      </p:to>
                                    </p:set>
                                    <p:animEffect transition="in" filter="randombar(horizontal)">
                                      <p:cBhvr>
                                        <p:cTn id="59" dur="500"/>
                                        <p:tgtEl>
                                          <p:spTgt spid="2706"/>
                                        </p:tgtEl>
                                      </p:cBhvr>
                                    </p:animEffect>
                                  </p:childTnLst>
                                </p:cTn>
                              </p:par>
                              <p:par>
                                <p:cTn id="60" presetID="14" presetClass="entr" presetSubtype="10" fill="hold" nodeType="withEffect">
                                  <p:stCondLst>
                                    <p:cond delay="0"/>
                                  </p:stCondLst>
                                  <p:childTnLst>
                                    <p:set>
                                      <p:cBhvr>
                                        <p:cTn id="61" dur="1" fill="hold">
                                          <p:stCondLst>
                                            <p:cond delay="0"/>
                                          </p:stCondLst>
                                        </p:cTn>
                                        <p:tgtEl>
                                          <p:spTgt spid="2689"/>
                                        </p:tgtEl>
                                        <p:attrNameLst>
                                          <p:attrName>style.visibility</p:attrName>
                                        </p:attrNameLst>
                                      </p:cBhvr>
                                      <p:to>
                                        <p:strVal val="visible"/>
                                      </p:to>
                                    </p:set>
                                    <p:animEffect transition="in" filter="randombar(horizontal)">
                                      <p:cBhvr>
                                        <p:cTn id="62" dur="500"/>
                                        <p:tgtEl>
                                          <p:spTgt spid="268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inVertical)">
                                      <p:cBhvr>
                                        <p:cTn id="6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4" grpId="0"/>
      <p:bldP spid="2697" grpId="0"/>
      <p:bldP spid="2700" grpId="0"/>
      <p:bldP spid="2703" grpId="0"/>
      <p:bldP spid="2706" grpId="0"/>
      <p:bldP spid="31" grpId="0"/>
      <p:bldP spid="33" grpId="0"/>
      <p:bldP spid="35"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pic>
        <p:nvPicPr>
          <p:cNvPr id="2741" name="Google Shape;2741;p32"/>
          <p:cNvPicPr preferRelativeResize="0"/>
          <p:nvPr/>
        </p:nvPicPr>
        <p:blipFill>
          <a:blip r:embed="rId3">
            <a:alphaModFix/>
          </a:blip>
          <a:stretch>
            <a:fillRect/>
          </a:stretch>
        </p:blipFill>
        <p:spPr>
          <a:xfrm rot="8235784">
            <a:off x="673495" y="-453901"/>
            <a:ext cx="939635" cy="2810776"/>
          </a:xfrm>
          <a:prstGeom prst="rect">
            <a:avLst/>
          </a:prstGeom>
          <a:noFill/>
          <a:ln>
            <a:noFill/>
          </a:ln>
        </p:spPr>
      </p:pic>
      <p:pic>
        <p:nvPicPr>
          <p:cNvPr id="2742" name="Google Shape;2742;p32"/>
          <p:cNvPicPr preferRelativeResize="0"/>
          <p:nvPr/>
        </p:nvPicPr>
        <p:blipFill>
          <a:blip r:embed="rId4">
            <a:alphaModFix/>
          </a:blip>
          <a:stretch>
            <a:fillRect/>
          </a:stretch>
        </p:blipFill>
        <p:spPr>
          <a:xfrm rot="550211">
            <a:off x="7296079" y="-339179"/>
            <a:ext cx="2395550" cy="1478500"/>
          </a:xfrm>
          <a:prstGeom prst="rect">
            <a:avLst/>
          </a:prstGeom>
          <a:noFill/>
          <a:ln>
            <a:noFill/>
          </a:ln>
        </p:spPr>
      </p:pic>
      <p:sp>
        <p:nvSpPr>
          <p:cNvPr id="2743" name="Google Shape;2743;p32"/>
          <p:cNvSpPr/>
          <p:nvPr/>
        </p:nvSpPr>
        <p:spPr>
          <a:xfrm>
            <a:off x="7193575" y="3952750"/>
            <a:ext cx="422400" cy="422400"/>
          </a:xfrm>
          <a:prstGeom prst="plaqu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5A4155D-CAF3-D912-9F60-0C8A0C204CD5}"/>
              </a:ext>
            </a:extLst>
          </p:cNvPr>
          <p:cNvSpPr txBox="1"/>
          <p:nvPr/>
        </p:nvSpPr>
        <p:spPr>
          <a:xfrm>
            <a:off x="1800446" y="265474"/>
            <a:ext cx="6166884" cy="1088568"/>
          </a:xfrm>
          <a:prstGeom prst="rect">
            <a:avLst/>
          </a:prstGeom>
          <a:noFill/>
        </p:spPr>
        <p:txBody>
          <a:bodyPr wrap="square" rtlCol="0">
            <a:spAutoFit/>
          </a:bodyPr>
          <a:lstStyle/>
          <a:p>
            <a:pPr algn="ctr">
              <a:lnSpc>
                <a:spcPct val="150000"/>
              </a:lnSpc>
            </a:pPr>
            <a:r>
              <a:rPr lang="en-US" sz="2300" b="1">
                <a:effectLst/>
                <a:latin typeface="+mj-lt"/>
                <a:ea typeface="Times New Roman" panose="02020603050405020304" pitchFamily="18" charset="0"/>
                <a:cs typeface="Times New Roman" panose="02020603050405020304" pitchFamily="18" charset="0"/>
              </a:rPr>
              <a:t>1. Nhận diện điểm mạnh, điểm hạn chế trong học tập</a:t>
            </a:r>
            <a:endParaRPr lang="en-US" sz="2300" b="1">
              <a:effectLst/>
              <a:latin typeface="+mj-lt"/>
              <a:ea typeface="Calibri" panose="020F0502020204030204" pitchFamily="34" charset="0"/>
              <a:cs typeface="Times New Roman" panose="02020603050405020304" pitchFamily="18" charset="0"/>
            </a:endParaRPr>
          </a:p>
        </p:txBody>
      </p:sp>
      <p:sp>
        <p:nvSpPr>
          <p:cNvPr id="11" name="Rounded Rectangular Callout 137">
            <a:extLst>
              <a:ext uri="{FF2B5EF4-FFF2-40B4-BE49-F238E27FC236}">
                <a16:creationId xmlns:a16="http://schemas.microsoft.com/office/drawing/2014/main" id="{D72C95D6-1711-04CB-6AB6-12F437707B23}"/>
              </a:ext>
            </a:extLst>
          </p:cNvPr>
          <p:cNvSpPr/>
          <p:nvPr/>
        </p:nvSpPr>
        <p:spPr>
          <a:xfrm>
            <a:off x="262269" y="1439998"/>
            <a:ext cx="6337005" cy="3297281"/>
          </a:xfrm>
          <a:prstGeom prst="wedgeRoundRectCallout">
            <a:avLst>
              <a:gd name="adj1" fmla="val 59869"/>
              <a:gd name="adj2" fmla="val 44318"/>
              <a:gd name="adj3" fmla="val 16667"/>
            </a:avLst>
          </a:prstGeom>
          <a:solidFill>
            <a:schemeClr val="accent5">
              <a:lumMod val="60000"/>
              <a:lumOff val="40000"/>
            </a:schemeClr>
          </a:solidFill>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2060"/>
              </a:solidFill>
            </a:endParaRPr>
          </a:p>
        </p:txBody>
      </p:sp>
      <p:pic>
        <p:nvPicPr>
          <p:cNvPr id="12" name="Google Shape;2738;p32">
            <a:extLst>
              <a:ext uri="{FF2B5EF4-FFF2-40B4-BE49-F238E27FC236}">
                <a16:creationId xmlns:a16="http://schemas.microsoft.com/office/drawing/2014/main" id="{3952F413-B270-12AD-B58C-37CE7DA9E723}"/>
              </a:ext>
            </a:extLst>
          </p:cNvPr>
          <p:cNvPicPr preferRelativeResize="0"/>
          <p:nvPr/>
        </p:nvPicPr>
        <p:blipFill>
          <a:blip r:embed="rId5">
            <a:alphaModFix/>
          </a:blip>
          <a:stretch>
            <a:fillRect/>
          </a:stretch>
        </p:blipFill>
        <p:spPr>
          <a:xfrm rot="5782683">
            <a:off x="-178594" y="168935"/>
            <a:ext cx="1367375" cy="863632"/>
          </a:xfrm>
          <a:prstGeom prst="rect">
            <a:avLst/>
          </a:prstGeom>
          <a:noFill/>
          <a:ln>
            <a:noFill/>
          </a:ln>
        </p:spPr>
      </p:pic>
      <p:sp>
        <p:nvSpPr>
          <p:cNvPr id="13" name="TextBox 12">
            <a:extLst>
              <a:ext uri="{FF2B5EF4-FFF2-40B4-BE49-F238E27FC236}">
                <a16:creationId xmlns:a16="http://schemas.microsoft.com/office/drawing/2014/main" id="{FCC7429E-DBDA-48C9-E1E4-EA4951E23029}"/>
              </a:ext>
            </a:extLst>
          </p:cNvPr>
          <p:cNvSpPr txBox="1"/>
          <p:nvPr/>
        </p:nvSpPr>
        <p:spPr>
          <a:xfrm>
            <a:off x="474920" y="1616440"/>
            <a:ext cx="6124354" cy="2944396"/>
          </a:xfrm>
          <a:prstGeom prst="rect">
            <a:avLst/>
          </a:prstGeom>
          <a:noFill/>
        </p:spPr>
        <p:txBody>
          <a:bodyPr wrap="square" rtlCol="0">
            <a:spAutoFit/>
          </a:bodyPr>
          <a:lstStyle/>
          <a:p>
            <a:pPr marL="0" marR="0" algn="just">
              <a:lnSpc>
                <a:spcPct val="150000"/>
              </a:lnSpc>
              <a:spcBef>
                <a:spcPts val="600"/>
              </a:spcBef>
              <a:spcAft>
                <a:spcPts val="1000"/>
              </a:spcAft>
            </a:pPr>
            <a:r>
              <a:rPr lang="en-US" sz="1800">
                <a:latin typeface="+mj-lt"/>
                <a:ea typeface="Calibri" panose="020F0502020204030204" pitchFamily="34" charset="0"/>
                <a:cs typeface="Times New Roman" panose="02020603050405020304" pitchFamily="18" charset="0"/>
              </a:rPr>
              <a:t>a.</a:t>
            </a:r>
            <a:r>
              <a:rPr lang="en-US" sz="1800">
                <a:effectLst/>
                <a:latin typeface="+mj-lt"/>
                <a:ea typeface="Calibri" panose="020F0502020204030204" pitchFamily="34" charset="0"/>
                <a:cs typeface="Times New Roman" panose="02020603050405020304" pitchFamily="18" charset="0"/>
              </a:rPr>
              <a:t> Hãy xác định các môn học mà em có điểm mạnh và những môn học em còn gặp khó khăn.</a:t>
            </a:r>
          </a:p>
          <a:p>
            <a:pPr marL="0" marR="0" algn="just">
              <a:lnSpc>
                <a:spcPct val="150000"/>
              </a:lnSpc>
              <a:spcBef>
                <a:spcPts val="600"/>
              </a:spcBef>
              <a:spcAft>
                <a:spcPts val="1000"/>
              </a:spcAft>
            </a:pPr>
            <a:r>
              <a:rPr lang="en-US" sz="1800">
                <a:latin typeface="+mj-lt"/>
                <a:ea typeface="Calibri" panose="020F0502020204030204" pitchFamily="34" charset="0"/>
                <a:cs typeface="Times New Roman" panose="02020603050405020304" pitchFamily="18" charset="0"/>
              </a:rPr>
              <a:t>b.</a:t>
            </a:r>
            <a:r>
              <a:rPr lang="en-US" sz="1800">
                <a:effectLst/>
                <a:latin typeface="+mj-lt"/>
                <a:ea typeface="Calibri" panose="020F0502020204030204" pitchFamily="34" charset="0"/>
                <a:cs typeface="Times New Roman" panose="02020603050405020304" pitchFamily="18" charset="0"/>
              </a:rPr>
              <a:t> Trao đổi với bạn về cách học những môn mà em học có hiệu quả..</a:t>
            </a:r>
          </a:p>
          <a:p>
            <a:pPr marL="0" marR="0" algn="just">
              <a:lnSpc>
                <a:spcPct val="150000"/>
              </a:lnSpc>
              <a:spcBef>
                <a:spcPts val="600"/>
              </a:spcBef>
              <a:spcAft>
                <a:spcPts val="1000"/>
              </a:spcAft>
            </a:pPr>
            <a:r>
              <a:rPr lang="en-US" sz="1800">
                <a:latin typeface="+mj-lt"/>
                <a:ea typeface="Calibri" panose="020F0502020204030204" pitchFamily="34" charset="0"/>
                <a:cs typeface="Times New Roman" panose="02020603050405020304" pitchFamily="18" charset="0"/>
              </a:rPr>
              <a:t>c.</a:t>
            </a:r>
            <a:r>
              <a:rPr lang="en-US" sz="1800">
                <a:effectLst/>
                <a:latin typeface="+mj-lt"/>
                <a:ea typeface="Calibri" panose="020F0502020204030204" pitchFamily="34" charset="0"/>
                <a:cs typeface="Times New Roman" panose="02020603050405020304" pitchFamily="18" charset="0"/>
              </a:rPr>
              <a:t> Em lựa chọn được lời khuyên phù hợp nào của các bạn để thực hiện tốt những môn học mà em gặp khó khăn.</a:t>
            </a:r>
          </a:p>
        </p:txBody>
      </p:sp>
      <p:pic>
        <p:nvPicPr>
          <p:cNvPr id="16" name="Picture 15">
            <a:extLst>
              <a:ext uri="{FF2B5EF4-FFF2-40B4-BE49-F238E27FC236}">
                <a16:creationId xmlns:a16="http://schemas.microsoft.com/office/drawing/2014/main" id="{5CC8C323-4355-DEA4-54E2-DA1DD4D4DCBB}"/>
              </a:ext>
            </a:extLst>
          </p:cNvPr>
          <p:cNvPicPr>
            <a:picLocks noChangeAspect="1"/>
          </p:cNvPicPr>
          <p:nvPr/>
        </p:nvPicPr>
        <p:blipFill>
          <a:blip r:embed="rId6"/>
          <a:stretch>
            <a:fillRect/>
          </a:stretch>
        </p:blipFill>
        <p:spPr>
          <a:xfrm>
            <a:off x="7017044" y="1408461"/>
            <a:ext cx="2355378" cy="3328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0" dur="500"/>
                                        <p:tgtEl>
                                          <p:spTgt spid="1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7"/>
        <p:cNvGrpSpPr/>
        <p:nvPr/>
      </p:nvGrpSpPr>
      <p:grpSpPr>
        <a:xfrm>
          <a:off x="0" y="0"/>
          <a:ext cx="0" cy="0"/>
          <a:chOff x="0" y="0"/>
          <a:chExt cx="0" cy="0"/>
        </a:xfrm>
      </p:grpSpPr>
      <p:pic>
        <p:nvPicPr>
          <p:cNvPr id="2757" name="Google Shape;2757;p33"/>
          <p:cNvPicPr preferRelativeResize="0"/>
          <p:nvPr/>
        </p:nvPicPr>
        <p:blipFill>
          <a:blip r:embed="rId3">
            <a:alphaModFix/>
          </a:blip>
          <a:stretch>
            <a:fillRect/>
          </a:stretch>
        </p:blipFill>
        <p:spPr>
          <a:xfrm rot="10279203">
            <a:off x="7972134" y="-51943"/>
            <a:ext cx="904574" cy="1274376"/>
          </a:xfrm>
          <a:prstGeom prst="rect">
            <a:avLst/>
          </a:prstGeom>
          <a:noFill/>
          <a:ln>
            <a:noFill/>
          </a:ln>
        </p:spPr>
      </p:pic>
      <p:sp>
        <p:nvSpPr>
          <p:cNvPr id="6" name="Rectangle: Rounded Corners 5">
            <a:extLst>
              <a:ext uri="{FF2B5EF4-FFF2-40B4-BE49-F238E27FC236}">
                <a16:creationId xmlns:a16="http://schemas.microsoft.com/office/drawing/2014/main" id="{A00EB7F7-43A2-6FED-123D-46A305492011}"/>
              </a:ext>
            </a:extLst>
          </p:cNvPr>
          <p:cNvSpPr/>
          <p:nvPr/>
        </p:nvSpPr>
        <p:spPr>
          <a:xfrm>
            <a:off x="3912218" y="262860"/>
            <a:ext cx="1144916" cy="5316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2000" b="1">
                <a:solidFill>
                  <a:schemeClr val="tx1">
                    <a:lumMod val="10000"/>
                  </a:schemeClr>
                </a:solidFill>
              </a:rPr>
              <a:t>Gợi ý </a:t>
            </a:r>
          </a:p>
        </p:txBody>
      </p:sp>
      <p:pic>
        <p:nvPicPr>
          <p:cNvPr id="10" name="Picture 3">
            <a:extLst>
              <a:ext uri="{FF2B5EF4-FFF2-40B4-BE49-F238E27FC236}">
                <a16:creationId xmlns:a16="http://schemas.microsoft.com/office/drawing/2014/main" id="{B778ACA6-AE35-0EFD-ECC4-C8A80E3E9F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99" y="-56592"/>
            <a:ext cx="9197340" cy="1469952"/>
          </a:xfrm>
          <a:prstGeom prst="rect">
            <a:avLst/>
          </a:prstGeom>
        </p:spPr>
      </p:pic>
      <p:grpSp>
        <p:nvGrpSpPr>
          <p:cNvPr id="11" name="Group 2">
            <a:extLst>
              <a:ext uri="{FF2B5EF4-FFF2-40B4-BE49-F238E27FC236}">
                <a16:creationId xmlns:a16="http://schemas.microsoft.com/office/drawing/2014/main" id="{F6D40DF4-170D-4402-3A74-7C911EA98A49}"/>
              </a:ext>
            </a:extLst>
          </p:cNvPr>
          <p:cNvGrpSpPr/>
          <p:nvPr/>
        </p:nvGrpSpPr>
        <p:grpSpPr>
          <a:xfrm rot="171430">
            <a:off x="521001" y="1415303"/>
            <a:ext cx="3535848" cy="3421507"/>
            <a:chOff x="0" y="0"/>
            <a:chExt cx="4523947" cy="2632016"/>
          </a:xfrm>
          <a:solidFill>
            <a:schemeClr val="accent5">
              <a:lumMod val="40000"/>
              <a:lumOff val="60000"/>
            </a:schemeClr>
          </a:solidFill>
        </p:grpSpPr>
        <p:sp>
          <p:nvSpPr>
            <p:cNvPr id="12" name="Freeform 3">
              <a:extLst>
                <a:ext uri="{FF2B5EF4-FFF2-40B4-BE49-F238E27FC236}">
                  <a16:creationId xmlns:a16="http://schemas.microsoft.com/office/drawing/2014/main" id="{3F76E5D8-C87D-E752-C430-772AD5FD5001}"/>
                </a:ext>
              </a:extLst>
            </p:cNvPr>
            <p:cNvSpPr/>
            <p:nvPr/>
          </p:nvSpPr>
          <p:spPr>
            <a:xfrm>
              <a:off x="0" y="-1270"/>
              <a:ext cx="4525217" cy="2630746"/>
            </a:xfrm>
            <a:custGeom>
              <a:avLst/>
              <a:gdLst/>
              <a:ahLst/>
              <a:cxnLst/>
              <a:rect l="l" t="t" r="r" b="b"/>
              <a:pathLst>
                <a:path w="4525217" h="2630746">
                  <a:moveTo>
                    <a:pt x="4513787" y="27940"/>
                  </a:moveTo>
                  <a:cubicBezTo>
                    <a:pt x="4504897" y="24130"/>
                    <a:pt x="4496007" y="21590"/>
                    <a:pt x="4487117" y="21590"/>
                  </a:cubicBezTo>
                  <a:cubicBezTo>
                    <a:pt x="4460447" y="20320"/>
                    <a:pt x="4393657" y="20320"/>
                    <a:pt x="4319339" y="17780"/>
                  </a:cubicBezTo>
                  <a:cubicBezTo>
                    <a:pt x="4149471" y="12700"/>
                    <a:pt x="3983142" y="6350"/>
                    <a:pt x="3813273" y="3810"/>
                  </a:cubicBezTo>
                  <a:cubicBezTo>
                    <a:pt x="3675256" y="1270"/>
                    <a:pt x="3540777" y="3810"/>
                    <a:pt x="3402759" y="2540"/>
                  </a:cubicBezTo>
                  <a:cubicBezTo>
                    <a:pt x="3342597" y="2540"/>
                    <a:pt x="3282435" y="0"/>
                    <a:pt x="3222273" y="2540"/>
                  </a:cubicBezTo>
                  <a:cubicBezTo>
                    <a:pt x="3077178" y="10160"/>
                    <a:pt x="2932082" y="11430"/>
                    <a:pt x="2783447" y="8890"/>
                  </a:cubicBezTo>
                  <a:cubicBezTo>
                    <a:pt x="2709130" y="7620"/>
                    <a:pt x="2634812" y="7620"/>
                    <a:pt x="2560495" y="7620"/>
                  </a:cubicBezTo>
                  <a:cubicBezTo>
                    <a:pt x="2426016" y="7620"/>
                    <a:pt x="2291537" y="7620"/>
                    <a:pt x="2157058" y="6350"/>
                  </a:cubicBezTo>
                  <a:cubicBezTo>
                    <a:pt x="2015501" y="5080"/>
                    <a:pt x="621165" y="2540"/>
                    <a:pt x="483147" y="1270"/>
                  </a:cubicBezTo>
                  <a:cubicBezTo>
                    <a:pt x="369902" y="0"/>
                    <a:pt x="260195" y="1270"/>
                    <a:pt x="146950" y="1270"/>
                  </a:cubicBezTo>
                  <a:cubicBezTo>
                    <a:pt x="69093" y="1270"/>
                    <a:pt x="33020" y="3810"/>
                    <a:pt x="5080" y="5080"/>
                  </a:cubicBezTo>
                  <a:cubicBezTo>
                    <a:pt x="3810" y="5080"/>
                    <a:pt x="2540" y="7620"/>
                    <a:pt x="0" y="8890"/>
                  </a:cubicBezTo>
                  <a:cubicBezTo>
                    <a:pt x="1270" y="21590"/>
                    <a:pt x="3810" y="34290"/>
                    <a:pt x="5080" y="46990"/>
                  </a:cubicBezTo>
                  <a:cubicBezTo>
                    <a:pt x="15240" y="148619"/>
                    <a:pt x="16510" y="263307"/>
                    <a:pt x="17780" y="375983"/>
                  </a:cubicBezTo>
                  <a:cubicBezTo>
                    <a:pt x="19050" y="490671"/>
                    <a:pt x="17780" y="605360"/>
                    <a:pt x="16510" y="722060"/>
                  </a:cubicBezTo>
                  <a:cubicBezTo>
                    <a:pt x="15240" y="840772"/>
                    <a:pt x="2540" y="2086246"/>
                    <a:pt x="2540" y="2204958"/>
                  </a:cubicBezTo>
                  <a:cubicBezTo>
                    <a:pt x="2540" y="2321659"/>
                    <a:pt x="1270" y="2438359"/>
                    <a:pt x="0" y="2555059"/>
                  </a:cubicBezTo>
                  <a:cubicBezTo>
                    <a:pt x="0" y="2576136"/>
                    <a:pt x="3810" y="2586296"/>
                    <a:pt x="15240" y="2591376"/>
                  </a:cubicBezTo>
                  <a:cubicBezTo>
                    <a:pt x="22860" y="2595186"/>
                    <a:pt x="31750" y="2597726"/>
                    <a:pt x="40640" y="2598996"/>
                  </a:cubicBezTo>
                  <a:cubicBezTo>
                    <a:pt x="143411" y="2604076"/>
                    <a:pt x="277890" y="2607886"/>
                    <a:pt x="412369" y="2612966"/>
                  </a:cubicBezTo>
                  <a:cubicBezTo>
                    <a:pt x="486686" y="2615506"/>
                    <a:pt x="561003" y="2620586"/>
                    <a:pt x="635321" y="2621856"/>
                  </a:cubicBezTo>
                  <a:cubicBezTo>
                    <a:pt x="759183" y="2624396"/>
                    <a:pt x="2139363" y="2625666"/>
                    <a:pt x="2263225" y="2626936"/>
                  </a:cubicBezTo>
                  <a:cubicBezTo>
                    <a:pt x="2280920" y="2626936"/>
                    <a:pt x="2298615" y="2626936"/>
                    <a:pt x="2316309" y="2626936"/>
                  </a:cubicBezTo>
                  <a:cubicBezTo>
                    <a:pt x="2401243" y="2626936"/>
                    <a:pt x="2489716" y="2625666"/>
                    <a:pt x="2574651" y="2625666"/>
                  </a:cubicBezTo>
                  <a:cubicBezTo>
                    <a:pt x="2673740" y="2625666"/>
                    <a:pt x="2769291" y="2626936"/>
                    <a:pt x="2868381" y="2626936"/>
                  </a:cubicBezTo>
                  <a:cubicBezTo>
                    <a:pt x="3013477" y="2626936"/>
                    <a:pt x="3162112" y="2626936"/>
                    <a:pt x="3307207" y="2626936"/>
                  </a:cubicBezTo>
                  <a:cubicBezTo>
                    <a:pt x="3441686" y="2626936"/>
                    <a:pt x="3576166" y="2628206"/>
                    <a:pt x="3710645" y="2629476"/>
                  </a:cubicBezTo>
                  <a:cubicBezTo>
                    <a:pt x="3770806" y="2629476"/>
                    <a:pt x="3834507" y="2630746"/>
                    <a:pt x="3894669" y="2630746"/>
                  </a:cubicBezTo>
                  <a:cubicBezTo>
                    <a:pt x="4089309" y="2629476"/>
                    <a:pt x="4280411" y="2623126"/>
                    <a:pt x="4464257" y="2623126"/>
                  </a:cubicBezTo>
                  <a:cubicBezTo>
                    <a:pt x="4468067" y="2623126"/>
                    <a:pt x="4473147" y="2620586"/>
                    <a:pt x="4476957" y="2618046"/>
                  </a:cubicBezTo>
                  <a:cubicBezTo>
                    <a:pt x="4482037" y="2614236"/>
                    <a:pt x="4484577" y="2607886"/>
                    <a:pt x="4487117" y="2605346"/>
                  </a:cubicBezTo>
                  <a:cubicBezTo>
                    <a:pt x="4488387" y="2540975"/>
                    <a:pt x="4489657" y="2456468"/>
                    <a:pt x="4490927" y="2371961"/>
                  </a:cubicBezTo>
                  <a:cubicBezTo>
                    <a:pt x="4492197" y="2241176"/>
                    <a:pt x="4502357" y="985642"/>
                    <a:pt x="4503627" y="854857"/>
                  </a:cubicBezTo>
                  <a:cubicBezTo>
                    <a:pt x="4503627" y="776386"/>
                    <a:pt x="4504897" y="697915"/>
                    <a:pt x="4506167" y="619444"/>
                  </a:cubicBezTo>
                  <a:cubicBezTo>
                    <a:pt x="4507437" y="534937"/>
                    <a:pt x="4508707" y="450430"/>
                    <a:pt x="4511247" y="365923"/>
                  </a:cubicBezTo>
                  <a:cubicBezTo>
                    <a:pt x="4512517" y="315621"/>
                    <a:pt x="4512517" y="263307"/>
                    <a:pt x="4517597" y="213005"/>
                  </a:cubicBezTo>
                  <a:cubicBezTo>
                    <a:pt x="4522677" y="152643"/>
                    <a:pt x="4525217" y="94293"/>
                    <a:pt x="4523947" y="44450"/>
                  </a:cubicBezTo>
                  <a:cubicBezTo>
                    <a:pt x="4523947" y="38100"/>
                    <a:pt x="4520137" y="30480"/>
                    <a:pt x="4513787" y="27940"/>
                  </a:cubicBezTo>
                  <a:close/>
                </a:path>
              </a:pathLst>
            </a:custGeom>
            <a:grpFill/>
          </p:spPr>
        </p:sp>
      </p:grpSp>
      <p:sp>
        <p:nvSpPr>
          <p:cNvPr id="19" name="TextBox 18">
            <a:extLst>
              <a:ext uri="{FF2B5EF4-FFF2-40B4-BE49-F238E27FC236}">
                <a16:creationId xmlns:a16="http://schemas.microsoft.com/office/drawing/2014/main" id="{B5D5919C-68CC-B69D-1D65-1542F1436C9F}"/>
              </a:ext>
            </a:extLst>
          </p:cNvPr>
          <p:cNvSpPr txBox="1"/>
          <p:nvPr/>
        </p:nvSpPr>
        <p:spPr>
          <a:xfrm>
            <a:off x="677171" y="2010438"/>
            <a:ext cx="3141098" cy="1631216"/>
          </a:xfrm>
          <a:prstGeom prst="rect">
            <a:avLst/>
          </a:prstGeom>
          <a:noFill/>
        </p:spPr>
        <p:txBody>
          <a:bodyPr wrap="square">
            <a:spAutoFit/>
          </a:bodyPr>
          <a:lstStyle/>
          <a:p>
            <a:pPr marL="0" marR="0" algn="just">
              <a:lnSpc>
                <a:spcPct val="150000"/>
              </a:lnSpc>
              <a:spcBef>
                <a:spcPts val="600"/>
              </a:spcBef>
              <a:spcAft>
                <a:spcPts val="1000"/>
              </a:spcAft>
            </a:pPr>
            <a:r>
              <a:rPr lang="en-US">
                <a:effectLst/>
                <a:latin typeface="+mj-lt"/>
                <a:ea typeface="Calibri" panose="020F0502020204030204" pitchFamily="34" charset="0"/>
                <a:cs typeface="Times New Roman" panose="02020603050405020304" pitchFamily="18" charset="0"/>
              </a:rPr>
              <a:t>a. Những môn học mà em có điểm mạnh: toán, lý, sinh.</a:t>
            </a:r>
          </a:p>
          <a:p>
            <a:pPr marL="0" marR="0" algn="just">
              <a:lnSpc>
                <a:spcPct val="150000"/>
              </a:lnSpc>
              <a:spcBef>
                <a:spcPts val="600"/>
              </a:spcBef>
              <a:spcAft>
                <a:spcPts val="1000"/>
              </a:spcAft>
            </a:pPr>
            <a:r>
              <a:rPr lang="en-US">
                <a:effectLst/>
                <a:latin typeface="+mj-lt"/>
                <a:ea typeface="Calibri" panose="020F0502020204030204" pitchFamily="34" charset="0"/>
                <a:cs typeface="Times New Roman" panose="02020603050405020304" pitchFamily="18" charset="0"/>
              </a:rPr>
              <a:t>   Những môn học em còn gặp khó khăn: văn, sử</a:t>
            </a:r>
            <a:r>
              <a:rPr lang="en-US" sz="1800">
                <a:effectLst/>
                <a:latin typeface="+mj-lt"/>
                <a:ea typeface="Calibri" panose="020F0502020204030204" pitchFamily="34" charset="0"/>
                <a:cs typeface="Times New Roman" panose="02020603050405020304" pitchFamily="18" charset="0"/>
              </a:rPr>
              <a:t>.</a:t>
            </a:r>
          </a:p>
        </p:txBody>
      </p:sp>
      <p:grpSp>
        <p:nvGrpSpPr>
          <p:cNvPr id="20" name="Google Shape;2748;p33">
            <a:extLst>
              <a:ext uri="{FF2B5EF4-FFF2-40B4-BE49-F238E27FC236}">
                <a16:creationId xmlns:a16="http://schemas.microsoft.com/office/drawing/2014/main" id="{C26F30B0-47D0-A1DA-F800-25F05B0EF980}"/>
              </a:ext>
            </a:extLst>
          </p:cNvPr>
          <p:cNvGrpSpPr/>
          <p:nvPr/>
        </p:nvGrpSpPr>
        <p:grpSpPr>
          <a:xfrm>
            <a:off x="-226632" y="3741076"/>
            <a:ext cx="1901933" cy="1469952"/>
            <a:chOff x="582983" y="1063937"/>
            <a:chExt cx="3069228" cy="2930231"/>
          </a:xfrm>
        </p:grpSpPr>
        <p:pic>
          <p:nvPicPr>
            <p:cNvPr id="21" name="Google Shape;2749;p33">
              <a:extLst>
                <a:ext uri="{FF2B5EF4-FFF2-40B4-BE49-F238E27FC236}">
                  <a16:creationId xmlns:a16="http://schemas.microsoft.com/office/drawing/2014/main" id="{4CBBC32E-A1E0-A7DD-9892-31005D791EC2}"/>
                </a:ext>
              </a:extLst>
            </p:cNvPr>
            <p:cNvPicPr preferRelativeResize="0"/>
            <p:nvPr/>
          </p:nvPicPr>
          <p:blipFill>
            <a:blip r:embed="rId6">
              <a:alphaModFix/>
            </a:blip>
            <a:stretch>
              <a:fillRect/>
            </a:stretch>
          </p:blipFill>
          <p:spPr>
            <a:xfrm rot="10799996">
              <a:off x="2041489" y="1130316"/>
              <a:ext cx="1263426" cy="2113723"/>
            </a:xfrm>
            <a:prstGeom prst="rect">
              <a:avLst/>
            </a:prstGeom>
            <a:noFill/>
            <a:ln>
              <a:noFill/>
            </a:ln>
          </p:spPr>
        </p:pic>
        <p:pic>
          <p:nvPicPr>
            <p:cNvPr id="22" name="Google Shape;2750;p33">
              <a:extLst>
                <a:ext uri="{FF2B5EF4-FFF2-40B4-BE49-F238E27FC236}">
                  <a16:creationId xmlns:a16="http://schemas.microsoft.com/office/drawing/2014/main" id="{934755BC-4DB8-F50E-BFBE-150C46287905}"/>
                </a:ext>
              </a:extLst>
            </p:cNvPr>
            <p:cNvPicPr preferRelativeResize="0"/>
            <p:nvPr/>
          </p:nvPicPr>
          <p:blipFill>
            <a:blip r:embed="rId7">
              <a:alphaModFix/>
            </a:blip>
            <a:stretch>
              <a:fillRect/>
            </a:stretch>
          </p:blipFill>
          <p:spPr>
            <a:xfrm rot="-4705434" flipH="1">
              <a:off x="801203" y="1586746"/>
              <a:ext cx="2394991" cy="1627181"/>
            </a:xfrm>
            <a:prstGeom prst="rect">
              <a:avLst/>
            </a:prstGeom>
            <a:noFill/>
            <a:ln>
              <a:noFill/>
            </a:ln>
          </p:spPr>
        </p:pic>
        <p:pic>
          <p:nvPicPr>
            <p:cNvPr id="23" name="Google Shape;2751;p33">
              <a:extLst>
                <a:ext uri="{FF2B5EF4-FFF2-40B4-BE49-F238E27FC236}">
                  <a16:creationId xmlns:a16="http://schemas.microsoft.com/office/drawing/2014/main" id="{16C364D0-2252-9660-1DE2-E8AE149FE599}"/>
                </a:ext>
              </a:extLst>
            </p:cNvPr>
            <p:cNvPicPr preferRelativeResize="0"/>
            <p:nvPr/>
          </p:nvPicPr>
          <p:blipFill>
            <a:blip r:embed="rId8">
              <a:alphaModFix/>
            </a:blip>
            <a:stretch>
              <a:fillRect/>
            </a:stretch>
          </p:blipFill>
          <p:spPr>
            <a:xfrm rot="-1184738">
              <a:off x="839180" y="2102812"/>
              <a:ext cx="1241050" cy="1732652"/>
            </a:xfrm>
            <a:prstGeom prst="rect">
              <a:avLst/>
            </a:prstGeom>
            <a:noFill/>
            <a:ln>
              <a:noFill/>
            </a:ln>
          </p:spPr>
        </p:pic>
        <p:pic>
          <p:nvPicPr>
            <p:cNvPr id="24" name="Google Shape;2752;p33">
              <a:extLst>
                <a:ext uri="{FF2B5EF4-FFF2-40B4-BE49-F238E27FC236}">
                  <a16:creationId xmlns:a16="http://schemas.microsoft.com/office/drawing/2014/main" id="{A0105163-2EBA-0AE6-527E-BF8A96D2F011}"/>
                </a:ext>
              </a:extLst>
            </p:cNvPr>
            <p:cNvPicPr preferRelativeResize="0"/>
            <p:nvPr/>
          </p:nvPicPr>
          <p:blipFill>
            <a:blip r:embed="rId9">
              <a:alphaModFix/>
            </a:blip>
            <a:stretch>
              <a:fillRect/>
            </a:stretch>
          </p:blipFill>
          <p:spPr>
            <a:xfrm rot="-1572266">
              <a:off x="1385378" y="2815873"/>
              <a:ext cx="509235" cy="1024900"/>
            </a:xfrm>
            <a:prstGeom prst="rect">
              <a:avLst/>
            </a:prstGeom>
            <a:noFill/>
            <a:ln>
              <a:noFill/>
            </a:ln>
          </p:spPr>
        </p:pic>
        <p:pic>
          <p:nvPicPr>
            <p:cNvPr id="25" name="Google Shape;2753;p33">
              <a:extLst>
                <a:ext uri="{FF2B5EF4-FFF2-40B4-BE49-F238E27FC236}">
                  <a16:creationId xmlns:a16="http://schemas.microsoft.com/office/drawing/2014/main" id="{427F4491-59B0-CEA3-63B6-5F42A38F040D}"/>
                </a:ext>
              </a:extLst>
            </p:cNvPr>
            <p:cNvPicPr preferRelativeResize="0"/>
            <p:nvPr/>
          </p:nvPicPr>
          <p:blipFill>
            <a:blip r:embed="rId10">
              <a:alphaModFix/>
            </a:blip>
            <a:stretch>
              <a:fillRect/>
            </a:stretch>
          </p:blipFill>
          <p:spPr>
            <a:xfrm>
              <a:off x="2568760" y="2539093"/>
              <a:ext cx="1083450" cy="1024887"/>
            </a:xfrm>
            <a:prstGeom prst="rect">
              <a:avLst/>
            </a:prstGeom>
            <a:noFill/>
            <a:ln>
              <a:noFill/>
            </a:ln>
          </p:spPr>
        </p:pic>
      </p:grpSp>
      <p:grpSp>
        <p:nvGrpSpPr>
          <p:cNvPr id="26" name="Group 2">
            <a:extLst>
              <a:ext uri="{FF2B5EF4-FFF2-40B4-BE49-F238E27FC236}">
                <a16:creationId xmlns:a16="http://schemas.microsoft.com/office/drawing/2014/main" id="{64C6439E-77F1-BE5F-D9E6-9E67DAB0E4D5}"/>
              </a:ext>
            </a:extLst>
          </p:cNvPr>
          <p:cNvGrpSpPr/>
          <p:nvPr/>
        </p:nvGrpSpPr>
        <p:grpSpPr>
          <a:xfrm rot="171430">
            <a:off x="4536090" y="1581595"/>
            <a:ext cx="4428943" cy="3467535"/>
            <a:chOff x="0" y="0"/>
            <a:chExt cx="4523947" cy="2632016"/>
          </a:xfrm>
          <a:solidFill>
            <a:schemeClr val="accent5">
              <a:lumMod val="40000"/>
              <a:lumOff val="60000"/>
            </a:schemeClr>
          </a:solidFill>
        </p:grpSpPr>
        <p:sp>
          <p:nvSpPr>
            <p:cNvPr id="27" name="Freeform 3">
              <a:extLst>
                <a:ext uri="{FF2B5EF4-FFF2-40B4-BE49-F238E27FC236}">
                  <a16:creationId xmlns:a16="http://schemas.microsoft.com/office/drawing/2014/main" id="{02544E2E-4D1C-DDE1-524F-DD4ABBD52CB8}"/>
                </a:ext>
              </a:extLst>
            </p:cNvPr>
            <p:cNvSpPr/>
            <p:nvPr/>
          </p:nvSpPr>
          <p:spPr>
            <a:xfrm>
              <a:off x="0" y="-1270"/>
              <a:ext cx="4525217" cy="2630746"/>
            </a:xfrm>
            <a:custGeom>
              <a:avLst/>
              <a:gdLst/>
              <a:ahLst/>
              <a:cxnLst/>
              <a:rect l="l" t="t" r="r" b="b"/>
              <a:pathLst>
                <a:path w="4525217" h="2630746">
                  <a:moveTo>
                    <a:pt x="4513787" y="27940"/>
                  </a:moveTo>
                  <a:cubicBezTo>
                    <a:pt x="4504897" y="24130"/>
                    <a:pt x="4496007" y="21590"/>
                    <a:pt x="4487117" y="21590"/>
                  </a:cubicBezTo>
                  <a:cubicBezTo>
                    <a:pt x="4460447" y="20320"/>
                    <a:pt x="4393657" y="20320"/>
                    <a:pt x="4319339" y="17780"/>
                  </a:cubicBezTo>
                  <a:cubicBezTo>
                    <a:pt x="4149471" y="12700"/>
                    <a:pt x="3983142" y="6350"/>
                    <a:pt x="3813273" y="3810"/>
                  </a:cubicBezTo>
                  <a:cubicBezTo>
                    <a:pt x="3675256" y="1270"/>
                    <a:pt x="3540777" y="3810"/>
                    <a:pt x="3402759" y="2540"/>
                  </a:cubicBezTo>
                  <a:cubicBezTo>
                    <a:pt x="3342597" y="2540"/>
                    <a:pt x="3282435" y="0"/>
                    <a:pt x="3222273" y="2540"/>
                  </a:cubicBezTo>
                  <a:cubicBezTo>
                    <a:pt x="3077178" y="10160"/>
                    <a:pt x="2932082" y="11430"/>
                    <a:pt x="2783447" y="8890"/>
                  </a:cubicBezTo>
                  <a:cubicBezTo>
                    <a:pt x="2709130" y="7620"/>
                    <a:pt x="2634812" y="7620"/>
                    <a:pt x="2560495" y="7620"/>
                  </a:cubicBezTo>
                  <a:cubicBezTo>
                    <a:pt x="2426016" y="7620"/>
                    <a:pt x="2291537" y="7620"/>
                    <a:pt x="2157058" y="6350"/>
                  </a:cubicBezTo>
                  <a:cubicBezTo>
                    <a:pt x="2015501" y="5080"/>
                    <a:pt x="621165" y="2540"/>
                    <a:pt x="483147" y="1270"/>
                  </a:cubicBezTo>
                  <a:cubicBezTo>
                    <a:pt x="369902" y="0"/>
                    <a:pt x="260195" y="1270"/>
                    <a:pt x="146950" y="1270"/>
                  </a:cubicBezTo>
                  <a:cubicBezTo>
                    <a:pt x="69093" y="1270"/>
                    <a:pt x="33020" y="3810"/>
                    <a:pt x="5080" y="5080"/>
                  </a:cubicBezTo>
                  <a:cubicBezTo>
                    <a:pt x="3810" y="5080"/>
                    <a:pt x="2540" y="7620"/>
                    <a:pt x="0" y="8890"/>
                  </a:cubicBezTo>
                  <a:cubicBezTo>
                    <a:pt x="1270" y="21590"/>
                    <a:pt x="3810" y="34290"/>
                    <a:pt x="5080" y="46990"/>
                  </a:cubicBezTo>
                  <a:cubicBezTo>
                    <a:pt x="15240" y="148619"/>
                    <a:pt x="16510" y="263307"/>
                    <a:pt x="17780" y="375983"/>
                  </a:cubicBezTo>
                  <a:cubicBezTo>
                    <a:pt x="19050" y="490671"/>
                    <a:pt x="17780" y="605360"/>
                    <a:pt x="16510" y="722060"/>
                  </a:cubicBezTo>
                  <a:cubicBezTo>
                    <a:pt x="15240" y="840772"/>
                    <a:pt x="2540" y="2086246"/>
                    <a:pt x="2540" y="2204958"/>
                  </a:cubicBezTo>
                  <a:cubicBezTo>
                    <a:pt x="2540" y="2321659"/>
                    <a:pt x="1270" y="2438359"/>
                    <a:pt x="0" y="2555059"/>
                  </a:cubicBezTo>
                  <a:cubicBezTo>
                    <a:pt x="0" y="2576136"/>
                    <a:pt x="3810" y="2586296"/>
                    <a:pt x="15240" y="2591376"/>
                  </a:cubicBezTo>
                  <a:cubicBezTo>
                    <a:pt x="22860" y="2595186"/>
                    <a:pt x="31750" y="2597726"/>
                    <a:pt x="40640" y="2598996"/>
                  </a:cubicBezTo>
                  <a:cubicBezTo>
                    <a:pt x="143411" y="2604076"/>
                    <a:pt x="277890" y="2607886"/>
                    <a:pt x="412369" y="2612966"/>
                  </a:cubicBezTo>
                  <a:cubicBezTo>
                    <a:pt x="486686" y="2615506"/>
                    <a:pt x="561003" y="2620586"/>
                    <a:pt x="635321" y="2621856"/>
                  </a:cubicBezTo>
                  <a:cubicBezTo>
                    <a:pt x="759183" y="2624396"/>
                    <a:pt x="2139363" y="2625666"/>
                    <a:pt x="2263225" y="2626936"/>
                  </a:cubicBezTo>
                  <a:cubicBezTo>
                    <a:pt x="2280920" y="2626936"/>
                    <a:pt x="2298615" y="2626936"/>
                    <a:pt x="2316309" y="2626936"/>
                  </a:cubicBezTo>
                  <a:cubicBezTo>
                    <a:pt x="2401243" y="2626936"/>
                    <a:pt x="2489716" y="2625666"/>
                    <a:pt x="2574651" y="2625666"/>
                  </a:cubicBezTo>
                  <a:cubicBezTo>
                    <a:pt x="2673740" y="2625666"/>
                    <a:pt x="2769291" y="2626936"/>
                    <a:pt x="2868381" y="2626936"/>
                  </a:cubicBezTo>
                  <a:cubicBezTo>
                    <a:pt x="3013477" y="2626936"/>
                    <a:pt x="3162112" y="2626936"/>
                    <a:pt x="3307207" y="2626936"/>
                  </a:cubicBezTo>
                  <a:cubicBezTo>
                    <a:pt x="3441686" y="2626936"/>
                    <a:pt x="3576166" y="2628206"/>
                    <a:pt x="3710645" y="2629476"/>
                  </a:cubicBezTo>
                  <a:cubicBezTo>
                    <a:pt x="3770806" y="2629476"/>
                    <a:pt x="3834507" y="2630746"/>
                    <a:pt x="3894669" y="2630746"/>
                  </a:cubicBezTo>
                  <a:cubicBezTo>
                    <a:pt x="4089309" y="2629476"/>
                    <a:pt x="4280411" y="2623126"/>
                    <a:pt x="4464257" y="2623126"/>
                  </a:cubicBezTo>
                  <a:cubicBezTo>
                    <a:pt x="4468067" y="2623126"/>
                    <a:pt x="4473147" y="2620586"/>
                    <a:pt x="4476957" y="2618046"/>
                  </a:cubicBezTo>
                  <a:cubicBezTo>
                    <a:pt x="4482037" y="2614236"/>
                    <a:pt x="4484577" y="2607886"/>
                    <a:pt x="4487117" y="2605346"/>
                  </a:cubicBezTo>
                  <a:cubicBezTo>
                    <a:pt x="4488387" y="2540975"/>
                    <a:pt x="4489657" y="2456468"/>
                    <a:pt x="4490927" y="2371961"/>
                  </a:cubicBezTo>
                  <a:cubicBezTo>
                    <a:pt x="4492197" y="2241176"/>
                    <a:pt x="4502357" y="985642"/>
                    <a:pt x="4503627" y="854857"/>
                  </a:cubicBezTo>
                  <a:cubicBezTo>
                    <a:pt x="4503627" y="776386"/>
                    <a:pt x="4504897" y="697915"/>
                    <a:pt x="4506167" y="619444"/>
                  </a:cubicBezTo>
                  <a:cubicBezTo>
                    <a:pt x="4507437" y="534937"/>
                    <a:pt x="4508707" y="450430"/>
                    <a:pt x="4511247" y="365923"/>
                  </a:cubicBezTo>
                  <a:cubicBezTo>
                    <a:pt x="4512517" y="315621"/>
                    <a:pt x="4512517" y="263307"/>
                    <a:pt x="4517597" y="213005"/>
                  </a:cubicBezTo>
                  <a:cubicBezTo>
                    <a:pt x="4522677" y="152643"/>
                    <a:pt x="4525217" y="94293"/>
                    <a:pt x="4523947" y="44450"/>
                  </a:cubicBezTo>
                  <a:cubicBezTo>
                    <a:pt x="4523947" y="38100"/>
                    <a:pt x="4520137" y="30480"/>
                    <a:pt x="4513787" y="27940"/>
                  </a:cubicBezTo>
                  <a:close/>
                </a:path>
              </a:pathLst>
            </a:custGeom>
            <a:grpFill/>
          </p:spPr>
        </p:sp>
      </p:grpSp>
      <p:sp>
        <p:nvSpPr>
          <p:cNvPr id="31" name="TextBox 30">
            <a:extLst>
              <a:ext uri="{FF2B5EF4-FFF2-40B4-BE49-F238E27FC236}">
                <a16:creationId xmlns:a16="http://schemas.microsoft.com/office/drawing/2014/main" id="{9E557659-3A26-961F-10AA-230BF3DD03EF}"/>
              </a:ext>
            </a:extLst>
          </p:cNvPr>
          <p:cNvSpPr txBox="1"/>
          <p:nvPr/>
        </p:nvSpPr>
        <p:spPr>
          <a:xfrm>
            <a:off x="4634869" y="1602844"/>
            <a:ext cx="4198302" cy="3253263"/>
          </a:xfrm>
          <a:prstGeom prst="rect">
            <a:avLst/>
          </a:prstGeom>
          <a:noFill/>
        </p:spPr>
        <p:txBody>
          <a:bodyPr wrap="square">
            <a:spAutoFit/>
          </a:bodyPr>
          <a:lstStyle/>
          <a:p>
            <a:pPr marL="0" marR="0" algn="just">
              <a:lnSpc>
                <a:spcPct val="150000"/>
              </a:lnSpc>
              <a:spcBef>
                <a:spcPts val="600"/>
              </a:spcBef>
              <a:spcAft>
                <a:spcPts val="1000"/>
              </a:spcAft>
            </a:pPr>
            <a:r>
              <a:rPr lang="en-US">
                <a:effectLst/>
                <a:latin typeface="+mj-lt"/>
                <a:ea typeface="Calibri" panose="020F0502020204030204" pitchFamily="34" charset="0"/>
                <a:cs typeface="Times New Roman" panose="02020603050405020304" pitchFamily="18" charset="0"/>
              </a:rPr>
              <a:t>b. Cách học những môn mà em học có hiệu quả:</a:t>
            </a:r>
          </a:p>
          <a:p>
            <a:pPr marL="285750" marR="0" indent="-285750" algn="just">
              <a:lnSpc>
                <a:spcPct val="150000"/>
              </a:lnSpc>
              <a:spcBef>
                <a:spcPts val="600"/>
              </a:spcBef>
              <a:spcAft>
                <a:spcPts val="1000"/>
              </a:spcAft>
              <a:buFont typeface="Arial" panose="020B0604020202020204" pitchFamily="34" charset="0"/>
              <a:buChar char="•"/>
            </a:pPr>
            <a:r>
              <a:rPr lang="en-US">
                <a:effectLst/>
                <a:latin typeface="+mj-lt"/>
                <a:ea typeface="Calibri" panose="020F0502020204030204" pitchFamily="34" charset="0"/>
                <a:cs typeface="Times New Roman" panose="02020603050405020304" pitchFamily="18" charset="0"/>
              </a:rPr>
              <a:t>Môn toán: nắm vững lý thuyết, giải nhiều bài tập, học nhóm.</a:t>
            </a:r>
            <a:endParaRPr lang="en-US">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a:effectLst/>
                <a:latin typeface="+mj-lt"/>
                <a:ea typeface="Calibri" panose="020F0502020204030204" pitchFamily="34" charset="0"/>
                <a:cs typeface="Times New Roman" panose="02020603050405020304" pitchFamily="18" charset="0"/>
              </a:rPr>
              <a:t> Môn lý: vẽ sơ đồ tư duy, làm nhiều bài tập vận dụng và nâng cao.</a:t>
            </a:r>
            <a:endParaRPr lang="en-US">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a:effectLst/>
                <a:latin typeface="+mj-lt"/>
                <a:ea typeface="Calibri" panose="020F0502020204030204" pitchFamily="34" charset="0"/>
                <a:cs typeface="Times New Roman" panose="02020603050405020304" pitchFamily="18" charset="0"/>
              </a:rPr>
              <a:t>Môn sinh: tóm tắt ý chính của bài học, ôn lại bài ngay trong ngày, không học thuộc lòng mà đi sâu vào tìm và hiểu bản chất của vấn đề.</a:t>
            </a:r>
          </a:p>
        </p:txBody>
      </p:sp>
      <p:pic>
        <p:nvPicPr>
          <p:cNvPr id="32" name="Picture 4">
            <a:extLst>
              <a:ext uri="{FF2B5EF4-FFF2-40B4-BE49-F238E27FC236}">
                <a16:creationId xmlns:a16="http://schemas.microsoft.com/office/drawing/2014/main" id="{C23BD57E-057F-CD54-6919-93024339AE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313762">
            <a:off x="2064414" y="627953"/>
            <a:ext cx="233618" cy="1036210"/>
          </a:xfrm>
          <a:prstGeom prst="rect">
            <a:avLst/>
          </a:prstGeom>
        </p:spPr>
      </p:pic>
      <p:pic>
        <p:nvPicPr>
          <p:cNvPr id="33" name="Picture 4">
            <a:extLst>
              <a:ext uri="{FF2B5EF4-FFF2-40B4-BE49-F238E27FC236}">
                <a16:creationId xmlns:a16="http://schemas.microsoft.com/office/drawing/2014/main" id="{6F8419D3-2363-671E-7682-34FE67A5F4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313762">
            <a:off x="6617212" y="667770"/>
            <a:ext cx="233618" cy="1036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7"/>
        <p:cNvGrpSpPr/>
        <p:nvPr/>
      </p:nvGrpSpPr>
      <p:grpSpPr>
        <a:xfrm>
          <a:off x="0" y="0"/>
          <a:ext cx="0" cy="0"/>
          <a:chOff x="0" y="0"/>
          <a:chExt cx="0" cy="0"/>
        </a:xfrm>
      </p:grpSpPr>
      <p:pic>
        <p:nvPicPr>
          <p:cNvPr id="2757" name="Google Shape;2757;p33"/>
          <p:cNvPicPr preferRelativeResize="0"/>
          <p:nvPr/>
        </p:nvPicPr>
        <p:blipFill>
          <a:blip r:embed="rId3">
            <a:alphaModFix/>
          </a:blip>
          <a:stretch>
            <a:fillRect/>
          </a:stretch>
        </p:blipFill>
        <p:spPr>
          <a:xfrm rot="10279203">
            <a:off x="7972134" y="-51943"/>
            <a:ext cx="904574" cy="1274376"/>
          </a:xfrm>
          <a:prstGeom prst="rect">
            <a:avLst/>
          </a:prstGeom>
          <a:noFill/>
          <a:ln>
            <a:noFill/>
          </a:ln>
        </p:spPr>
      </p:pic>
      <p:sp>
        <p:nvSpPr>
          <p:cNvPr id="6" name="Rectangle: Rounded Corners 5">
            <a:extLst>
              <a:ext uri="{FF2B5EF4-FFF2-40B4-BE49-F238E27FC236}">
                <a16:creationId xmlns:a16="http://schemas.microsoft.com/office/drawing/2014/main" id="{A00EB7F7-43A2-6FED-123D-46A305492011}"/>
              </a:ext>
            </a:extLst>
          </p:cNvPr>
          <p:cNvSpPr/>
          <p:nvPr/>
        </p:nvSpPr>
        <p:spPr>
          <a:xfrm>
            <a:off x="3912218" y="262860"/>
            <a:ext cx="1144916" cy="5316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7EE">
                    <a:lumMod val="10000"/>
                  </a:srgbClr>
                </a:solidFill>
                <a:effectLst/>
                <a:uLnTx/>
                <a:uFillTx/>
                <a:latin typeface="Arial"/>
                <a:ea typeface="+mn-ea"/>
                <a:cs typeface="+mn-cs"/>
                <a:sym typeface="Arial"/>
              </a:rPr>
              <a:t>Gợi ý </a:t>
            </a:r>
          </a:p>
        </p:txBody>
      </p:sp>
      <p:pic>
        <p:nvPicPr>
          <p:cNvPr id="10" name="Picture 3">
            <a:extLst>
              <a:ext uri="{FF2B5EF4-FFF2-40B4-BE49-F238E27FC236}">
                <a16:creationId xmlns:a16="http://schemas.microsoft.com/office/drawing/2014/main" id="{B778ACA6-AE35-0EFD-ECC4-C8A80E3E9F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99" y="-56592"/>
            <a:ext cx="9197340" cy="1469952"/>
          </a:xfrm>
          <a:prstGeom prst="rect">
            <a:avLst/>
          </a:prstGeom>
        </p:spPr>
      </p:pic>
      <p:grpSp>
        <p:nvGrpSpPr>
          <p:cNvPr id="26" name="Group 2">
            <a:extLst>
              <a:ext uri="{FF2B5EF4-FFF2-40B4-BE49-F238E27FC236}">
                <a16:creationId xmlns:a16="http://schemas.microsoft.com/office/drawing/2014/main" id="{64C6439E-77F1-BE5F-D9E6-9E67DAB0E4D5}"/>
              </a:ext>
            </a:extLst>
          </p:cNvPr>
          <p:cNvGrpSpPr/>
          <p:nvPr/>
        </p:nvGrpSpPr>
        <p:grpSpPr>
          <a:xfrm rot="171430">
            <a:off x="1342075" y="1493170"/>
            <a:ext cx="6794759" cy="3467535"/>
            <a:chOff x="0" y="0"/>
            <a:chExt cx="4523947" cy="2632016"/>
          </a:xfrm>
          <a:solidFill>
            <a:schemeClr val="accent5">
              <a:lumMod val="40000"/>
              <a:lumOff val="60000"/>
            </a:schemeClr>
          </a:solidFill>
        </p:grpSpPr>
        <p:sp>
          <p:nvSpPr>
            <p:cNvPr id="27" name="Freeform 3">
              <a:extLst>
                <a:ext uri="{FF2B5EF4-FFF2-40B4-BE49-F238E27FC236}">
                  <a16:creationId xmlns:a16="http://schemas.microsoft.com/office/drawing/2014/main" id="{02544E2E-4D1C-DDE1-524F-DD4ABBD52CB8}"/>
                </a:ext>
              </a:extLst>
            </p:cNvPr>
            <p:cNvSpPr/>
            <p:nvPr/>
          </p:nvSpPr>
          <p:spPr>
            <a:xfrm>
              <a:off x="0" y="-1270"/>
              <a:ext cx="4525217" cy="2630746"/>
            </a:xfrm>
            <a:custGeom>
              <a:avLst/>
              <a:gdLst/>
              <a:ahLst/>
              <a:cxnLst/>
              <a:rect l="l" t="t" r="r" b="b"/>
              <a:pathLst>
                <a:path w="4525217" h="2630746">
                  <a:moveTo>
                    <a:pt x="4513787" y="27940"/>
                  </a:moveTo>
                  <a:cubicBezTo>
                    <a:pt x="4504897" y="24130"/>
                    <a:pt x="4496007" y="21590"/>
                    <a:pt x="4487117" y="21590"/>
                  </a:cubicBezTo>
                  <a:cubicBezTo>
                    <a:pt x="4460447" y="20320"/>
                    <a:pt x="4393657" y="20320"/>
                    <a:pt x="4319339" y="17780"/>
                  </a:cubicBezTo>
                  <a:cubicBezTo>
                    <a:pt x="4149471" y="12700"/>
                    <a:pt x="3983142" y="6350"/>
                    <a:pt x="3813273" y="3810"/>
                  </a:cubicBezTo>
                  <a:cubicBezTo>
                    <a:pt x="3675256" y="1270"/>
                    <a:pt x="3540777" y="3810"/>
                    <a:pt x="3402759" y="2540"/>
                  </a:cubicBezTo>
                  <a:cubicBezTo>
                    <a:pt x="3342597" y="2540"/>
                    <a:pt x="3282435" y="0"/>
                    <a:pt x="3222273" y="2540"/>
                  </a:cubicBezTo>
                  <a:cubicBezTo>
                    <a:pt x="3077178" y="10160"/>
                    <a:pt x="2932082" y="11430"/>
                    <a:pt x="2783447" y="8890"/>
                  </a:cubicBezTo>
                  <a:cubicBezTo>
                    <a:pt x="2709130" y="7620"/>
                    <a:pt x="2634812" y="7620"/>
                    <a:pt x="2560495" y="7620"/>
                  </a:cubicBezTo>
                  <a:cubicBezTo>
                    <a:pt x="2426016" y="7620"/>
                    <a:pt x="2291537" y="7620"/>
                    <a:pt x="2157058" y="6350"/>
                  </a:cubicBezTo>
                  <a:cubicBezTo>
                    <a:pt x="2015501" y="5080"/>
                    <a:pt x="621165" y="2540"/>
                    <a:pt x="483147" y="1270"/>
                  </a:cubicBezTo>
                  <a:cubicBezTo>
                    <a:pt x="369902" y="0"/>
                    <a:pt x="260195" y="1270"/>
                    <a:pt x="146950" y="1270"/>
                  </a:cubicBezTo>
                  <a:cubicBezTo>
                    <a:pt x="69093" y="1270"/>
                    <a:pt x="33020" y="3810"/>
                    <a:pt x="5080" y="5080"/>
                  </a:cubicBezTo>
                  <a:cubicBezTo>
                    <a:pt x="3810" y="5080"/>
                    <a:pt x="2540" y="7620"/>
                    <a:pt x="0" y="8890"/>
                  </a:cubicBezTo>
                  <a:cubicBezTo>
                    <a:pt x="1270" y="21590"/>
                    <a:pt x="3810" y="34290"/>
                    <a:pt x="5080" y="46990"/>
                  </a:cubicBezTo>
                  <a:cubicBezTo>
                    <a:pt x="15240" y="148619"/>
                    <a:pt x="16510" y="263307"/>
                    <a:pt x="17780" y="375983"/>
                  </a:cubicBezTo>
                  <a:cubicBezTo>
                    <a:pt x="19050" y="490671"/>
                    <a:pt x="17780" y="605360"/>
                    <a:pt x="16510" y="722060"/>
                  </a:cubicBezTo>
                  <a:cubicBezTo>
                    <a:pt x="15240" y="840772"/>
                    <a:pt x="2540" y="2086246"/>
                    <a:pt x="2540" y="2204958"/>
                  </a:cubicBezTo>
                  <a:cubicBezTo>
                    <a:pt x="2540" y="2321659"/>
                    <a:pt x="1270" y="2438359"/>
                    <a:pt x="0" y="2555059"/>
                  </a:cubicBezTo>
                  <a:cubicBezTo>
                    <a:pt x="0" y="2576136"/>
                    <a:pt x="3810" y="2586296"/>
                    <a:pt x="15240" y="2591376"/>
                  </a:cubicBezTo>
                  <a:cubicBezTo>
                    <a:pt x="22860" y="2595186"/>
                    <a:pt x="31750" y="2597726"/>
                    <a:pt x="40640" y="2598996"/>
                  </a:cubicBezTo>
                  <a:cubicBezTo>
                    <a:pt x="143411" y="2604076"/>
                    <a:pt x="277890" y="2607886"/>
                    <a:pt x="412369" y="2612966"/>
                  </a:cubicBezTo>
                  <a:cubicBezTo>
                    <a:pt x="486686" y="2615506"/>
                    <a:pt x="561003" y="2620586"/>
                    <a:pt x="635321" y="2621856"/>
                  </a:cubicBezTo>
                  <a:cubicBezTo>
                    <a:pt x="759183" y="2624396"/>
                    <a:pt x="2139363" y="2625666"/>
                    <a:pt x="2263225" y="2626936"/>
                  </a:cubicBezTo>
                  <a:cubicBezTo>
                    <a:pt x="2280920" y="2626936"/>
                    <a:pt x="2298615" y="2626936"/>
                    <a:pt x="2316309" y="2626936"/>
                  </a:cubicBezTo>
                  <a:cubicBezTo>
                    <a:pt x="2401243" y="2626936"/>
                    <a:pt x="2489716" y="2625666"/>
                    <a:pt x="2574651" y="2625666"/>
                  </a:cubicBezTo>
                  <a:cubicBezTo>
                    <a:pt x="2673740" y="2625666"/>
                    <a:pt x="2769291" y="2626936"/>
                    <a:pt x="2868381" y="2626936"/>
                  </a:cubicBezTo>
                  <a:cubicBezTo>
                    <a:pt x="3013477" y="2626936"/>
                    <a:pt x="3162112" y="2626936"/>
                    <a:pt x="3307207" y="2626936"/>
                  </a:cubicBezTo>
                  <a:cubicBezTo>
                    <a:pt x="3441686" y="2626936"/>
                    <a:pt x="3576166" y="2628206"/>
                    <a:pt x="3710645" y="2629476"/>
                  </a:cubicBezTo>
                  <a:cubicBezTo>
                    <a:pt x="3770806" y="2629476"/>
                    <a:pt x="3834507" y="2630746"/>
                    <a:pt x="3894669" y="2630746"/>
                  </a:cubicBezTo>
                  <a:cubicBezTo>
                    <a:pt x="4089309" y="2629476"/>
                    <a:pt x="4280411" y="2623126"/>
                    <a:pt x="4464257" y="2623126"/>
                  </a:cubicBezTo>
                  <a:cubicBezTo>
                    <a:pt x="4468067" y="2623126"/>
                    <a:pt x="4473147" y="2620586"/>
                    <a:pt x="4476957" y="2618046"/>
                  </a:cubicBezTo>
                  <a:cubicBezTo>
                    <a:pt x="4482037" y="2614236"/>
                    <a:pt x="4484577" y="2607886"/>
                    <a:pt x="4487117" y="2605346"/>
                  </a:cubicBezTo>
                  <a:cubicBezTo>
                    <a:pt x="4488387" y="2540975"/>
                    <a:pt x="4489657" y="2456468"/>
                    <a:pt x="4490927" y="2371961"/>
                  </a:cubicBezTo>
                  <a:cubicBezTo>
                    <a:pt x="4492197" y="2241176"/>
                    <a:pt x="4502357" y="985642"/>
                    <a:pt x="4503627" y="854857"/>
                  </a:cubicBezTo>
                  <a:cubicBezTo>
                    <a:pt x="4503627" y="776386"/>
                    <a:pt x="4504897" y="697915"/>
                    <a:pt x="4506167" y="619444"/>
                  </a:cubicBezTo>
                  <a:cubicBezTo>
                    <a:pt x="4507437" y="534937"/>
                    <a:pt x="4508707" y="450430"/>
                    <a:pt x="4511247" y="365923"/>
                  </a:cubicBezTo>
                  <a:cubicBezTo>
                    <a:pt x="4512517" y="315621"/>
                    <a:pt x="4512517" y="263307"/>
                    <a:pt x="4517597" y="213005"/>
                  </a:cubicBezTo>
                  <a:cubicBezTo>
                    <a:pt x="4522677" y="152643"/>
                    <a:pt x="4525217" y="94293"/>
                    <a:pt x="4523947" y="44450"/>
                  </a:cubicBezTo>
                  <a:cubicBezTo>
                    <a:pt x="4523947" y="38100"/>
                    <a:pt x="4520137" y="30480"/>
                    <a:pt x="4513787" y="27940"/>
                  </a:cubicBezTo>
                  <a:close/>
                </a:path>
              </a:pathLst>
            </a:custGeom>
            <a:grpFill/>
          </p:spPr>
        </p:sp>
      </p:grpSp>
      <p:pic>
        <p:nvPicPr>
          <p:cNvPr id="32" name="Picture 4">
            <a:extLst>
              <a:ext uri="{FF2B5EF4-FFF2-40B4-BE49-F238E27FC236}">
                <a16:creationId xmlns:a16="http://schemas.microsoft.com/office/drawing/2014/main" id="{C23BD57E-057F-CD54-6919-93024339AE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313762">
            <a:off x="2064414" y="627953"/>
            <a:ext cx="233618" cy="1036210"/>
          </a:xfrm>
          <a:prstGeom prst="rect">
            <a:avLst/>
          </a:prstGeom>
        </p:spPr>
      </p:pic>
      <p:pic>
        <p:nvPicPr>
          <p:cNvPr id="33" name="Picture 4">
            <a:extLst>
              <a:ext uri="{FF2B5EF4-FFF2-40B4-BE49-F238E27FC236}">
                <a16:creationId xmlns:a16="http://schemas.microsoft.com/office/drawing/2014/main" id="{6F8419D3-2363-671E-7682-34FE67A5F4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313762">
            <a:off x="7388937" y="739597"/>
            <a:ext cx="233618" cy="1036210"/>
          </a:xfrm>
          <a:prstGeom prst="rect">
            <a:avLst/>
          </a:prstGeom>
        </p:spPr>
      </p:pic>
      <p:grpSp>
        <p:nvGrpSpPr>
          <p:cNvPr id="2" name="Google Shape;2748;p33">
            <a:extLst>
              <a:ext uri="{FF2B5EF4-FFF2-40B4-BE49-F238E27FC236}">
                <a16:creationId xmlns:a16="http://schemas.microsoft.com/office/drawing/2014/main" id="{296185FB-6844-AEBF-10B6-31C1BEFEEC14}"/>
              </a:ext>
            </a:extLst>
          </p:cNvPr>
          <p:cNvGrpSpPr/>
          <p:nvPr/>
        </p:nvGrpSpPr>
        <p:grpSpPr>
          <a:xfrm>
            <a:off x="-232362" y="3831174"/>
            <a:ext cx="1901933" cy="1469952"/>
            <a:chOff x="582983" y="1063937"/>
            <a:chExt cx="3069228" cy="2930231"/>
          </a:xfrm>
        </p:grpSpPr>
        <p:pic>
          <p:nvPicPr>
            <p:cNvPr id="3" name="Google Shape;2749;p33">
              <a:extLst>
                <a:ext uri="{FF2B5EF4-FFF2-40B4-BE49-F238E27FC236}">
                  <a16:creationId xmlns:a16="http://schemas.microsoft.com/office/drawing/2014/main" id="{FFF44837-EF9F-21A1-3CB2-5218A1013790}"/>
                </a:ext>
              </a:extLst>
            </p:cNvPr>
            <p:cNvPicPr preferRelativeResize="0"/>
            <p:nvPr/>
          </p:nvPicPr>
          <p:blipFill>
            <a:blip r:embed="rId8">
              <a:alphaModFix/>
            </a:blip>
            <a:stretch>
              <a:fillRect/>
            </a:stretch>
          </p:blipFill>
          <p:spPr>
            <a:xfrm rot="10799996">
              <a:off x="2041489" y="1130316"/>
              <a:ext cx="1263426" cy="2113723"/>
            </a:xfrm>
            <a:prstGeom prst="rect">
              <a:avLst/>
            </a:prstGeom>
            <a:noFill/>
            <a:ln>
              <a:noFill/>
            </a:ln>
          </p:spPr>
        </p:pic>
        <p:pic>
          <p:nvPicPr>
            <p:cNvPr id="4" name="Google Shape;2750;p33">
              <a:extLst>
                <a:ext uri="{FF2B5EF4-FFF2-40B4-BE49-F238E27FC236}">
                  <a16:creationId xmlns:a16="http://schemas.microsoft.com/office/drawing/2014/main" id="{8F5BBFE7-EA07-806D-89AD-BF353C373E9C}"/>
                </a:ext>
              </a:extLst>
            </p:cNvPr>
            <p:cNvPicPr preferRelativeResize="0"/>
            <p:nvPr/>
          </p:nvPicPr>
          <p:blipFill>
            <a:blip r:embed="rId9">
              <a:alphaModFix/>
            </a:blip>
            <a:stretch>
              <a:fillRect/>
            </a:stretch>
          </p:blipFill>
          <p:spPr>
            <a:xfrm rot="-4705434" flipH="1">
              <a:off x="801203" y="1586746"/>
              <a:ext cx="2394991" cy="1627181"/>
            </a:xfrm>
            <a:prstGeom prst="rect">
              <a:avLst/>
            </a:prstGeom>
            <a:noFill/>
            <a:ln>
              <a:noFill/>
            </a:ln>
          </p:spPr>
        </p:pic>
        <p:pic>
          <p:nvPicPr>
            <p:cNvPr id="5" name="Google Shape;2751;p33">
              <a:extLst>
                <a:ext uri="{FF2B5EF4-FFF2-40B4-BE49-F238E27FC236}">
                  <a16:creationId xmlns:a16="http://schemas.microsoft.com/office/drawing/2014/main" id="{046257D6-E175-208C-C82C-117C47265C28}"/>
                </a:ext>
              </a:extLst>
            </p:cNvPr>
            <p:cNvPicPr preferRelativeResize="0"/>
            <p:nvPr/>
          </p:nvPicPr>
          <p:blipFill>
            <a:blip r:embed="rId10">
              <a:alphaModFix/>
            </a:blip>
            <a:stretch>
              <a:fillRect/>
            </a:stretch>
          </p:blipFill>
          <p:spPr>
            <a:xfrm rot="-1184738">
              <a:off x="839180" y="2102812"/>
              <a:ext cx="1241050" cy="1732652"/>
            </a:xfrm>
            <a:prstGeom prst="rect">
              <a:avLst/>
            </a:prstGeom>
            <a:noFill/>
            <a:ln>
              <a:noFill/>
            </a:ln>
          </p:spPr>
        </p:pic>
        <p:pic>
          <p:nvPicPr>
            <p:cNvPr id="7" name="Google Shape;2752;p33">
              <a:extLst>
                <a:ext uri="{FF2B5EF4-FFF2-40B4-BE49-F238E27FC236}">
                  <a16:creationId xmlns:a16="http://schemas.microsoft.com/office/drawing/2014/main" id="{E554DC84-7206-93A2-BB4D-2F1EB17769F9}"/>
                </a:ext>
              </a:extLst>
            </p:cNvPr>
            <p:cNvPicPr preferRelativeResize="0"/>
            <p:nvPr/>
          </p:nvPicPr>
          <p:blipFill>
            <a:blip r:embed="rId11">
              <a:alphaModFix/>
            </a:blip>
            <a:stretch>
              <a:fillRect/>
            </a:stretch>
          </p:blipFill>
          <p:spPr>
            <a:xfrm rot="-1572266">
              <a:off x="1385378" y="2815873"/>
              <a:ext cx="509235" cy="1024900"/>
            </a:xfrm>
            <a:prstGeom prst="rect">
              <a:avLst/>
            </a:prstGeom>
            <a:noFill/>
            <a:ln>
              <a:noFill/>
            </a:ln>
          </p:spPr>
        </p:pic>
        <p:pic>
          <p:nvPicPr>
            <p:cNvPr id="8" name="Google Shape;2753;p33">
              <a:extLst>
                <a:ext uri="{FF2B5EF4-FFF2-40B4-BE49-F238E27FC236}">
                  <a16:creationId xmlns:a16="http://schemas.microsoft.com/office/drawing/2014/main" id="{AEB3CC6B-7CA0-9D98-77FF-00C3301CADDE}"/>
                </a:ext>
              </a:extLst>
            </p:cNvPr>
            <p:cNvPicPr preferRelativeResize="0"/>
            <p:nvPr/>
          </p:nvPicPr>
          <p:blipFill>
            <a:blip r:embed="rId12">
              <a:alphaModFix/>
            </a:blip>
            <a:stretch>
              <a:fillRect/>
            </a:stretch>
          </p:blipFill>
          <p:spPr>
            <a:xfrm>
              <a:off x="2568760" y="2539093"/>
              <a:ext cx="1083450" cy="1024887"/>
            </a:xfrm>
            <a:prstGeom prst="rect">
              <a:avLst/>
            </a:prstGeom>
            <a:noFill/>
            <a:ln>
              <a:noFill/>
            </a:ln>
          </p:spPr>
        </p:pic>
      </p:grpSp>
      <p:sp>
        <p:nvSpPr>
          <p:cNvPr id="9" name="TextBox 8">
            <a:extLst>
              <a:ext uri="{FF2B5EF4-FFF2-40B4-BE49-F238E27FC236}">
                <a16:creationId xmlns:a16="http://schemas.microsoft.com/office/drawing/2014/main" id="{907E8FB5-3345-78F6-A909-0DDFA97610CF}"/>
              </a:ext>
            </a:extLst>
          </p:cNvPr>
          <p:cNvSpPr txBox="1"/>
          <p:nvPr/>
        </p:nvSpPr>
        <p:spPr>
          <a:xfrm>
            <a:off x="1900354" y="1856893"/>
            <a:ext cx="5725347" cy="2812116"/>
          </a:xfrm>
          <a:prstGeom prst="rect">
            <a:avLst/>
          </a:prstGeom>
          <a:noFill/>
        </p:spPr>
        <p:txBody>
          <a:bodyPr wrap="square" rtlCol="0">
            <a:spAutoFit/>
          </a:bodyPr>
          <a:lstStyle/>
          <a:p>
            <a:pPr marL="0" marR="0" algn="just">
              <a:lnSpc>
                <a:spcPct val="150000"/>
              </a:lnSpc>
              <a:spcBef>
                <a:spcPts val="600"/>
              </a:spcBef>
              <a:spcAft>
                <a:spcPts val="1000"/>
              </a:spcAft>
            </a:pPr>
            <a:r>
              <a:rPr lang="en-US">
                <a:effectLst/>
                <a:latin typeface="+mj-lt"/>
                <a:ea typeface="Calibri" panose="020F0502020204030204" pitchFamily="34" charset="0"/>
                <a:cs typeface="Times New Roman" panose="02020603050405020304" pitchFamily="18" charset="0"/>
              </a:rPr>
              <a:t>c. Một số lời khuyên để học tốt những môn học mà em gặp khó khăn:</a:t>
            </a:r>
          </a:p>
          <a:p>
            <a:pPr marL="285750" marR="0" indent="-285750" algn="just">
              <a:lnSpc>
                <a:spcPct val="150000"/>
              </a:lnSpc>
              <a:spcBef>
                <a:spcPts val="600"/>
              </a:spcBef>
              <a:spcAft>
                <a:spcPts val="1000"/>
              </a:spcAft>
              <a:buFont typeface="Arial" panose="020B0604020202020204" pitchFamily="34" charset="0"/>
              <a:buChar char="•"/>
            </a:pPr>
            <a:r>
              <a:rPr lang="en-US">
                <a:effectLst/>
                <a:latin typeface="+mj-lt"/>
                <a:ea typeface="Calibri" panose="020F0502020204030204" pitchFamily="34" charset="0"/>
                <a:cs typeface="Times New Roman" panose="02020603050405020304" pitchFamily="18" charset="0"/>
              </a:rPr>
              <a:t>Học ở nơi thoải mái, yên tĩnh.</a:t>
            </a:r>
          </a:p>
          <a:p>
            <a:pPr marL="285750" marR="0" indent="-285750" algn="just">
              <a:lnSpc>
                <a:spcPct val="150000"/>
              </a:lnSpc>
              <a:spcBef>
                <a:spcPts val="600"/>
              </a:spcBef>
              <a:spcAft>
                <a:spcPts val="1000"/>
              </a:spcAft>
              <a:buFont typeface="Arial" panose="020B0604020202020204" pitchFamily="34" charset="0"/>
              <a:buChar char="•"/>
            </a:pPr>
            <a:r>
              <a:rPr lang="en-US">
                <a:effectLst/>
                <a:latin typeface="+mj-lt"/>
                <a:ea typeface="Calibri" panose="020F0502020204030204" pitchFamily="34" charset="0"/>
                <a:cs typeface="Times New Roman" panose="02020603050405020304" pitchFamily="18" charset="0"/>
              </a:rPr>
              <a:t> Sắp xếp thời gian học tập phù hợp: phân bổ thời gian hợp lí, không học quá sớm hoặc quá muộn,...</a:t>
            </a:r>
          </a:p>
          <a:p>
            <a:pPr marL="285750" marR="0" indent="-285750" algn="just">
              <a:lnSpc>
                <a:spcPct val="150000"/>
              </a:lnSpc>
              <a:spcBef>
                <a:spcPts val="600"/>
              </a:spcBef>
              <a:spcAft>
                <a:spcPts val="1000"/>
              </a:spcAft>
              <a:buFont typeface="Arial" panose="020B0604020202020204" pitchFamily="34" charset="0"/>
              <a:buChar char="•"/>
            </a:pPr>
            <a:r>
              <a:rPr lang="en-US">
                <a:effectLst/>
                <a:latin typeface="+mj-lt"/>
                <a:ea typeface="Calibri" panose="020F0502020204030204" pitchFamily="34" charset="0"/>
                <a:cs typeface="Times New Roman" panose="02020603050405020304" pitchFamily="18" charset="0"/>
              </a:rPr>
              <a:t>Nắm vững lý thuyết môn học.</a:t>
            </a:r>
          </a:p>
          <a:p>
            <a:pPr marL="285750" marR="0" indent="-285750" algn="just">
              <a:lnSpc>
                <a:spcPct val="150000"/>
              </a:lnSpc>
              <a:spcBef>
                <a:spcPts val="600"/>
              </a:spcBef>
              <a:spcAft>
                <a:spcPts val="1000"/>
              </a:spcAft>
              <a:buFont typeface="Arial" panose="020B0604020202020204" pitchFamily="34" charset="0"/>
              <a:buChar char="•"/>
            </a:pPr>
            <a:r>
              <a:rPr lang="en-US">
                <a:effectLst/>
                <a:latin typeface="+mj-lt"/>
                <a:ea typeface="Calibri" panose="020F0502020204030204" pitchFamily="34" charset="0"/>
              </a:rPr>
              <a:t>Học nhóm để giúp đỡ nhau giải quyết các vấn đề của bài học…</a:t>
            </a:r>
            <a:endParaRPr lang="en-US">
              <a:latin typeface="+mj-lt"/>
            </a:endParaRPr>
          </a:p>
        </p:txBody>
      </p:sp>
    </p:spTree>
    <p:extLst>
      <p:ext uri="{BB962C8B-B14F-4D97-AF65-F5344CB8AC3E}">
        <p14:creationId xmlns:p14="http://schemas.microsoft.com/office/powerpoint/2010/main" val="282562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heel(1)">
                                      <p:cBhvr>
                                        <p:cTn id="24" dur="75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heel(1)">
                                      <p:cBhvr>
                                        <p:cTn id="29" dur="75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wheel(1)">
                                      <p:cBhvr>
                                        <p:cTn id="34" dur="750"/>
                                        <p:tgtEl>
                                          <p:spTgt spid="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wheel(1)">
                                      <p:cBhvr>
                                        <p:cTn id="39" dur="750"/>
                                        <p:tgtEl>
                                          <p:spTgt spid="9">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9">
                                            <p:txEl>
                                              <p:pRg st="4" end="4"/>
                                            </p:txEl>
                                          </p:spTgt>
                                        </p:tgtEl>
                                        <p:attrNameLst>
                                          <p:attrName>style.visibility</p:attrName>
                                        </p:attrNameLst>
                                      </p:cBhvr>
                                      <p:to>
                                        <p:strVal val="visible"/>
                                      </p:to>
                                    </p:set>
                                    <p:animEffect transition="in" filter="wheel(1)">
                                      <p:cBhvr>
                                        <p:cTn id="44" dur="75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0"/>
        <p:cNvGrpSpPr/>
        <p:nvPr/>
      </p:nvGrpSpPr>
      <p:grpSpPr>
        <a:xfrm>
          <a:off x="0" y="0"/>
          <a:ext cx="0" cy="0"/>
          <a:chOff x="0" y="0"/>
          <a:chExt cx="0" cy="0"/>
        </a:xfrm>
      </p:grpSpPr>
      <p:sp>
        <p:nvSpPr>
          <p:cNvPr id="4" name="Line Callout 1 (Border and Accent Bar) 3">
            <a:extLst>
              <a:ext uri="{FF2B5EF4-FFF2-40B4-BE49-F238E27FC236}">
                <a16:creationId xmlns:a16="http://schemas.microsoft.com/office/drawing/2014/main" id="{7D74749A-F19F-AA18-B028-F5F790A20E4C}"/>
              </a:ext>
            </a:extLst>
          </p:cNvPr>
          <p:cNvSpPr/>
          <p:nvPr/>
        </p:nvSpPr>
        <p:spPr>
          <a:xfrm>
            <a:off x="431253" y="317040"/>
            <a:ext cx="2476349" cy="565078"/>
          </a:xfrm>
          <a:prstGeom prst="accentBorderCallout1">
            <a:avLst>
              <a:gd name="adj1" fmla="val 18750"/>
              <a:gd name="adj2" fmla="val -3127"/>
              <a:gd name="adj3" fmla="val 17954"/>
              <a:gd name="adj4" fmla="val -17509"/>
            </a:avLst>
          </a:prstGeom>
          <a:solidFill>
            <a:schemeClr val="accent4">
              <a:lumMod val="60000"/>
              <a:lumOff val="4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Thảo luận nhóm</a:t>
            </a:r>
            <a:endParaRPr lang="en-US" sz="2000" b="1" dirty="0">
              <a:solidFill>
                <a:schemeClr val="tx1"/>
              </a:solidFill>
            </a:endParaRPr>
          </a:p>
        </p:txBody>
      </p:sp>
      <p:sp>
        <p:nvSpPr>
          <p:cNvPr id="5" name="Rounded Rectangle 8">
            <a:extLst>
              <a:ext uri="{FF2B5EF4-FFF2-40B4-BE49-F238E27FC236}">
                <a16:creationId xmlns:a16="http://schemas.microsoft.com/office/drawing/2014/main" id="{1EAC0F16-C26B-2C9A-AB45-97A717397F0A}"/>
              </a:ext>
            </a:extLst>
          </p:cNvPr>
          <p:cNvSpPr/>
          <p:nvPr/>
        </p:nvSpPr>
        <p:spPr>
          <a:xfrm>
            <a:off x="378047" y="1098771"/>
            <a:ext cx="2385095" cy="3289170"/>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2EAA75C-00DE-8141-EED1-D12DC13095A9}"/>
              </a:ext>
            </a:extLst>
          </p:cNvPr>
          <p:cNvSpPr txBox="1"/>
          <p:nvPr/>
        </p:nvSpPr>
        <p:spPr>
          <a:xfrm>
            <a:off x="378047" y="1873688"/>
            <a:ext cx="2197638" cy="166821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en-US">
                <a:effectLst/>
                <a:latin typeface="+mj-lt"/>
                <a:ea typeface="Calibri" panose="020F0502020204030204" pitchFamily="34" charset="0"/>
              </a:rPr>
              <a:t>Hãy xác định các môn học mà em có điểm mạnh và những môn học em còn gặp khó khăn.</a:t>
            </a:r>
          </a:p>
        </p:txBody>
      </p:sp>
      <p:sp>
        <p:nvSpPr>
          <p:cNvPr id="13" name="Rounded Rectangle 8">
            <a:extLst>
              <a:ext uri="{FF2B5EF4-FFF2-40B4-BE49-F238E27FC236}">
                <a16:creationId xmlns:a16="http://schemas.microsoft.com/office/drawing/2014/main" id="{759D554D-D7A8-8A8A-C5AC-0CA48F0291B4}"/>
              </a:ext>
            </a:extLst>
          </p:cNvPr>
          <p:cNvSpPr/>
          <p:nvPr/>
        </p:nvSpPr>
        <p:spPr>
          <a:xfrm>
            <a:off x="3151259" y="1063210"/>
            <a:ext cx="5677786" cy="3289170"/>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pic>
        <p:nvPicPr>
          <p:cNvPr id="14" name="Google Shape;2866;p38">
            <a:extLst>
              <a:ext uri="{FF2B5EF4-FFF2-40B4-BE49-F238E27FC236}">
                <a16:creationId xmlns:a16="http://schemas.microsoft.com/office/drawing/2014/main" id="{5E968F17-F6C4-2B72-BDB2-340E4099EB33}"/>
              </a:ext>
            </a:extLst>
          </p:cNvPr>
          <p:cNvPicPr preferRelativeResize="0"/>
          <p:nvPr/>
        </p:nvPicPr>
        <p:blipFill>
          <a:blip r:embed="rId3">
            <a:alphaModFix/>
          </a:blip>
          <a:stretch>
            <a:fillRect/>
          </a:stretch>
        </p:blipFill>
        <p:spPr>
          <a:xfrm rot="-10093871" flipH="1">
            <a:off x="8275354" y="3343057"/>
            <a:ext cx="988201" cy="1653246"/>
          </a:xfrm>
          <a:prstGeom prst="rect">
            <a:avLst/>
          </a:prstGeom>
          <a:noFill/>
          <a:ln>
            <a:noFill/>
          </a:ln>
        </p:spPr>
      </p:pic>
      <p:sp>
        <p:nvSpPr>
          <p:cNvPr id="15" name="TextBox 14">
            <a:extLst>
              <a:ext uri="{FF2B5EF4-FFF2-40B4-BE49-F238E27FC236}">
                <a16:creationId xmlns:a16="http://schemas.microsoft.com/office/drawing/2014/main" id="{6BAA225D-EAA0-6794-5783-33518C2DADA8}"/>
              </a:ext>
            </a:extLst>
          </p:cNvPr>
          <p:cNvSpPr txBox="1"/>
          <p:nvPr/>
        </p:nvSpPr>
        <p:spPr>
          <a:xfrm>
            <a:off x="3607982" y="1017043"/>
            <a:ext cx="4764339" cy="3335337"/>
          </a:xfrm>
          <a:prstGeom prst="rect">
            <a:avLst/>
          </a:prstGeom>
          <a:noFill/>
        </p:spPr>
        <p:txBody>
          <a:bodyPr wrap="square" rtlCol="0">
            <a:spAutoFit/>
          </a:bodyPr>
          <a:lstStyle/>
          <a:p>
            <a:pPr marL="0" marR="0" algn="just">
              <a:lnSpc>
                <a:spcPct val="150000"/>
              </a:lnSpc>
              <a:spcBef>
                <a:spcPts val="600"/>
              </a:spcBef>
              <a:spcAft>
                <a:spcPts val="1000"/>
              </a:spcAft>
            </a:pPr>
            <a:r>
              <a:rPr lang="en-US" sz="1600" b="1" u="sng">
                <a:effectLst/>
                <a:latin typeface="+mj-lt"/>
                <a:ea typeface="Calibri" panose="020F0502020204030204" pitchFamily="34" charset="0"/>
                <a:cs typeface="Times New Roman" panose="02020603050405020304" pitchFamily="18" charset="0"/>
              </a:rPr>
              <a:t>Gợi ý</a:t>
            </a:r>
            <a:r>
              <a:rPr lang="en-US" sz="1600" b="1">
                <a:effectLst/>
                <a:latin typeface="+mj-lt"/>
                <a:ea typeface="Calibri" panose="020F0502020204030204" pitchFamily="34" charset="0"/>
                <a:cs typeface="Times New Roman" panose="02020603050405020304" pitchFamily="18" charset="0"/>
              </a:rPr>
              <a:t>:</a:t>
            </a:r>
          </a:p>
          <a:p>
            <a:pPr marL="285750" marR="0" indent="-285750" algn="just">
              <a:lnSpc>
                <a:spcPct val="150000"/>
              </a:lnSpc>
              <a:spcBef>
                <a:spcPts val="600"/>
              </a:spcBef>
              <a:spcAft>
                <a:spcPts val="1000"/>
              </a:spcAft>
              <a:buFont typeface="Wingdings" panose="05000000000000000000" pitchFamily="2" charset="2"/>
              <a:buChar char="q"/>
            </a:pPr>
            <a:r>
              <a:rPr lang="en-US">
                <a:effectLst/>
                <a:latin typeface="+mj-lt"/>
                <a:ea typeface="Calibri" panose="020F0502020204030204" pitchFamily="34" charset="0"/>
                <a:cs typeface="Times New Roman" panose="02020603050405020304" pitchFamily="18" charset="0"/>
              </a:rPr>
              <a:t>Những môn học em có điểm mạnh:</a:t>
            </a:r>
          </a:p>
          <a:p>
            <a:pPr marL="342900" marR="0" lvl="0" indent="-342900" algn="just">
              <a:lnSpc>
                <a:spcPct val="150000"/>
              </a:lnSpc>
              <a:spcBef>
                <a:spcPts val="600"/>
              </a:spcBef>
              <a:spcAft>
                <a:spcPts val="0"/>
              </a:spcAft>
              <a:buSzPts val="1000"/>
              <a:buFont typeface="Symbol" panose="05050102010706020507" pitchFamily="18" charset="2"/>
              <a:buChar char=""/>
              <a:tabLst>
                <a:tab pos="457200" algn="l"/>
              </a:tabLst>
            </a:pPr>
            <a:r>
              <a:rPr lang="en-US">
                <a:effectLst/>
                <a:latin typeface="+mj-lt"/>
                <a:ea typeface="Calibri" panose="020F0502020204030204" pitchFamily="34" charset="0"/>
                <a:cs typeface="Times New Roman" panose="02020603050405020304" pitchFamily="18" charset="0"/>
              </a:rPr>
              <a:t>Em cảm thấy hứng thú khi học</a:t>
            </a:r>
          </a:p>
          <a:p>
            <a:pPr marL="342900" marR="0" lvl="0" indent="-342900" algn="just">
              <a:lnSpc>
                <a:spcPct val="150000"/>
              </a:lnSpc>
              <a:spcBef>
                <a:spcPts val="600"/>
              </a:spcBef>
              <a:spcAft>
                <a:spcPts val="1000"/>
              </a:spcAft>
              <a:buSzPts val="1000"/>
              <a:buFont typeface="Symbol" panose="05050102010706020507" pitchFamily="18" charset="2"/>
              <a:buChar char=""/>
              <a:tabLst>
                <a:tab pos="457200" algn="l"/>
              </a:tabLst>
            </a:pPr>
            <a:r>
              <a:rPr lang="en-US">
                <a:effectLst/>
                <a:latin typeface="+mj-lt"/>
                <a:ea typeface="Calibri" panose="020F0502020204030204" pitchFamily="34" charset="0"/>
                <a:cs typeface="Times New Roman" panose="02020603050405020304" pitchFamily="18" charset="0"/>
              </a:rPr>
              <a:t>Em có thể tập trung học</a:t>
            </a:r>
          </a:p>
          <a:p>
            <a:pPr marL="285750" marR="0" indent="-285750" algn="just">
              <a:lnSpc>
                <a:spcPct val="150000"/>
              </a:lnSpc>
              <a:spcBef>
                <a:spcPts val="600"/>
              </a:spcBef>
              <a:spcAft>
                <a:spcPts val="1000"/>
              </a:spcAft>
              <a:buFont typeface="Wingdings" panose="05000000000000000000" pitchFamily="2" charset="2"/>
              <a:buChar char="q"/>
            </a:pPr>
            <a:r>
              <a:rPr lang="en-US">
                <a:effectLst/>
                <a:latin typeface="+mj-lt"/>
                <a:ea typeface="Calibri" panose="020F0502020204030204" pitchFamily="34" charset="0"/>
                <a:cs typeface="Times New Roman" panose="02020603050405020304" pitchFamily="18" charset="0"/>
              </a:rPr>
              <a:t> Những môn học em còn gặp khó khăn:</a:t>
            </a:r>
          </a:p>
          <a:p>
            <a:pPr marL="342900" marR="0" lvl="0" indent="-342900" algn="just">
              <a:lnSpc>
                <a:spcPct val="150000"/>
              </a:lnSpc>
              <a:spcBef>
                <a:spcPts val="600"/>
              </a:spcBef>
              <a:spcAft>
                <a:spcPts val="0"/>
              </a:spcAft>
              <a:buSzPts val="1000"/>
              <a:buFont typeface="Symbol" panose="05050102010706020507" pitchFamily="18" charset="2"/>
              <a:buChar char=""/>
              <a:tabLst>
                <a:tab pos="457200" algn="l"/>
              </a:tabLst>
            </a:pPr>
            <a:r>
              <a:rPr lang="en-US">
                <a:effectLst/>
                <a:latin typeface="+mj-lt"/>
                <a:ea typeface="Calibri" panose="020F0502020204030204" pitchFamily="34" charset="0"/>
                <a:cs typeface="Times New Roman" panose="02020603050405020304" pitchFamily="18" charset="0"/>
              </a:rPr>
              <a:t>Em thấy khó khăn trong tiếp nhận kiến thức môn học</a:t>
            </a:r>
          </a:p>
          <a:p>
            <a:pPr marL="342900" marR="0" lvl="0" indent="-342900" algn="just">
              <a:lnSpc>
                <a:spcPct val="150000"/>
              </a:lnSpc>
              <a:spcBef>
                <a:spcPts val="600"/>
              </a:spcBef>
              <a:spcAft>
                <a:spcPts val="1000"/>
              </a:spcAft>
              <a:buSzPts val="1000"/>
              <a:buFont typeface="Symbol" panose="05050102010706020507" pitchFamily="18" charset="2"/>
              <a:buChar char=""/>
              <a:tabLst>
                <a:tab pos="457200" algn="l"/>
              </a:tabLst>
            </a:pPr>
            <a:r>
              <a:rPr lang="en-US">
                <a:effectLst/>
                <a:latin typeface="+mj-lt"/>
                <a:ea typeface="Calibri" panose="020F0502020204030204" pitchFamily="34" charset="0"/>
                <a:cs typeface="Times New Roman" panose="02020603050405020304" pitchFamily="18" charset="0"/>
              </a:rPr>
              <a:t>Em khó tập trung, mệt mỏi khi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217">
                                          <p:stCondLst>
                                            <p:cond delay="0"/>
                                          </p:stCondLst>
                                        </p:cTn>
                                        <p:tgtEl>
                                          <p:spTgt spid="5"/>
                                        </p:tgtEl>
                                      </p:cBhvr>
                                    </p:animEffect>
                                    <p:anim calcmode="lin" valueType="num">
                                      <p:cBhvr>
                                        <p:cTn id="16"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9"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0"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1" dur="10">
                                          <p:stCondLst>
                                            <p:cond delay="244"/>
                                          </p:stCondLst>
                                        </p:cTn>
                                        <p:tgtEl>
                                          <p:spTgt spid="5"/>
                                        </p:tgtEl>
                                      </p:cBhvr>
                                      <p:to x="100000" y="60000"/>
                                    </p:animScale>
                                    <p:animScale>
                                      <p:cBhvr>
                                        <p:cTn id="22" dur="62" decel="50000">
                                          <p:stCondLst>
                                            <p:cond delay="254"/>
                                          </p:stCondLst>
                                        </p:cTn>
                                        <p:tgtEl>
                                          <p:spTgt spid="5"/>
                                        </p:tgtEl>
                                      </p:cBhvr>
                                      <p:to x="100000" y="100000"/>
                                    </p:animScale>
                                    <p:animScale>
                                      <p:cBhvr>
                                        <p:cTn id="23" dur="10">
                                          <p:stCondLst>
                                            <p:cond delay="492"/>
                                          </p:stCondLst>
                                        </p:cTn>
                                        <p:tgtEl>
                                          <p:spTgt spid="5"/>
                                        </p:tgtEl>
                                      </p:cBhvr>
                                      <p:to x="100000" y="80000"/>
                                    </p:animScale>
                                    <p:animScale>
                                      <p:cBhvr>
                                        <p:cTn id="24" dur="62" decel="50000">
                                          <p:stCondLst>
                                            <p:cond delay="502"/>
                                          </p:stCondLst>
                                        </p:cTn>
                                        <p:tgtEl>
                                          <p:spTgt spid="5"/>
                                        </p:tgtEl>
                                      </p:cBhvr>
                                      <p:to x="100000" y="100000"/>
                                    </p:animScale>
                                    <p:animScale>
                                      <p:cBhvr>
                                        <p:cTn id="25" dur="10">
                                          <p:stCondLst>
                                            <p:cond delay="616"/>
                                          </p:stCondLst>
                                        </p:cTn>
                                        <p:tgtEl>
                                          <p:spTgt spid="5"/>
                                        </p:tgtEl>
                                      </p:cBhvr>
                                      <p:to x="100000" y="90000"/>
                                    </p:animScale>
                                    <p:animScale>
                                      <p:cBhvr>
                                        <p:cTn id="26" dur="62" decel="50000">
                                          <p:stCondLst>
                                            <p:cond delay="625"/>
                                          </p:stCondLst>
                                        </p:cTn>
                                        <p:tgtEl>
                                          <p:spTgt spid="5"/>
                                        </p:tgtEl>
                                      </p:cBhvr>
                                      <p:to x="100000" y="100000"/>
                                    </p:animScale>
                                    <p:animScale>
                                      <p:cBhvr>
                                        <p:cTn id="27" dur="10">
                                          <p:stCondLst>
                                            <p:cond delay="678"/>
                                          </p:stCondLst>
                                        </p:cTn>
                                        <p:tgtEl>
                                          <p:spTgt spid="5"/>
                                        </p:tgtEl>
                                      </p:cBhvr>
                                      <p:to x="100000" y="95000"/>
                                    </p:animScale>
                                    <p:animScale>
                                      <p:cBhvr>
                                        <p:cTn id="28" dur="62" decel="50000">
                                          <p:stCondLst>
                                            <p:cond delay="688"/>
                                          </p:stCondLst>
                                        </p:cTn>
                                        <p:tgtEl>
                                          <p:spTgt spid="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217">
                                          <p:stCondLst>
                                            <p:cond delay="0"/>
                                          </p:stCondLst>
                                        </p:cTn>
                                        <p:tgtEl>
                                          <p:spTgt spid="13"/>
                                        </p:tgtEl>
                                      </p:cBhvr>
                                    </p:animEffect>
                                    <p:anim calcmode="lin" valueType="num">
                                      <p:cBhvr>
                                        <p:cTn id="39"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0"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1"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42"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43"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44" dur="10">
                                          <p:stCondLst>
                                            <p:cond delay="244"/>
                                          </p:stCondLst>
                                        </p:cTn>
                                        <p:tgtEl>
                                          <p:spTgt spid="13"/>
                                        </p:tgtEl>
                                      </p:cBhvr>
                                      <p:to x="100000" y="60000"/>
                                    </p:animScale>
                                    <p:animScale>
                                      <p:cBhvr>
                                        <p:cTn id="45" dur="62" decel="50000">
                                          <p:stCondLst>
                                            <p:cond delay="254"/>
                                          </p:stCondLst>
                                        </p:cTn>
                                        <p:tgtEl>
                                          <p:spTgt spid="13"/>
                                        </p:tgtEl>
                                      </p:cBhvr>
                                      <p:to x="100000" y="100000"/>
                                    </p:animScale>
                                    <p:animScale>
                                      <p:cBhvr>
                                        <p:cTn id="46" dur="10">
                                          <p:stCondLst>
                                            <p:cond delay="492"/>
                                          </p:stCondLst>
                                        </p:cTn>
                                        <p:tgtEl>
                                          <p:spTgt spid="13"/>
                                        </p:tgtEl>
                                      </p:cBhvr>
                                      <p:to x="100000" y="80000"/>
                                    </p:animScale>
                                    <p:animScale>
                                      <p:cBhvr>
                                        <p:cTn id="47" dur="62" decel="50000">
                                          <p:stCondLst>
                                            <p:cond delay="502"/>
                                          </p:stCondLst>
                                        </p:cTn>
                                        <p:tgtEl>
                                          <p:spTgt spid="13"/>
                                        </p:tgtEl>
                                      </p:cBhvr>
                                      <p:to x="100000" y="100000"/>
                                    </p:animScale>
                                    <p:animScale>
                                      <p:cBhvr>
                                        <p:cTn id="48" dur="10">
                                          <p:stCondLst>
                                            <p:cond delay="616"/>
                                          </p:stCondLst>
                                        </p:cTn>
                                        <p:tgtEl>
                                          <p:spTgt spid="13"/>
                                        </p:tgtEl>
                                      </p:cBhvr>
                                      <p:to x="100000" y="90000"/>
                                    </p:animScale>
                                    <p:animScale>
                                      <p:cBhvr>
                                        <p:cTn id="49" dur="62" decel="50000">
                                          <p:stCondLst>
                                            <p:cond delay="625"/>
                                          </p:stCondLst>
                                        </p:cTn>
                                        <p:tgtEl>
                                          <p:spTgt spid="13"/>
                                        </p:tgtEl>
                                      </p:cBhvr>
                                      <p:to x="100000" y="100000"/>
                                    </p:animScale>
                                    <p:animScale>
                                      <p:cBhvr>
                                        <p:cTn id="50" dur="10">
                                          <p:stCondLst>
                                            <p:cond delay="678"/>
                                          </p:stCondLst>
                                        </p:cTn>
                                        <p:tgtEl>
                                          <p:spTgt spid="13"/>
                                        </p:tgtEl>
                                      </p:cBhvr>
                                      <p:to x="100000" y="95000"/>
                                    </p:animScale>
                                    <p:animScale>
                                      <p:cBhvr>
                                        <p:cTn id="51" dur="62" decel="50000">
                                          <p:stCondLst>
                                            <p:cond delay="688"/>
                                          </p:stCondLst>
                                        </p:cTn>
                                        <p:tgtEl>
                                          <p:spTgt spid="13"/>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P spid="13"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Callout 1 (Border and Accent Bar) 3">
            <a:extLst>
              <a:ext uri="{FF2B5EF4-FFF2-40B4-BE49-F238E27FC236}">
                <a16:creationId xmlns:a16="http://schemas.microsoft.com/office/drawing/2014/main" id="{A21F5A12-709F-D964-C17B-748206CAC9F5}"/>
              </a:ext>
            </a:extLst>
          </p:cNvPr>
          <p:cNvSpPr/>
          <p:nvPr/>
        </p:nvSpPr>
        <p:spPr>
          <a:xfrm>
            <a:off x="459607" y="387924"/>
            <a:ext cx="2476349" cy="565078"/>
          </a:xfrm>
          <a:prstGeom prst="accentBorderCallout1">
            <a:avLst>
              <a:gd name="adj1" fmla="val 18750"/>
              <a:gd name="adj2" fmla="val -3127"/>
              <a:gd name="adj3" fmla="val 17954"/>
              <a:gd name="adj4" fmla="val -17509"/>
            </a:avLst>
          </a:prstGeom>
          <a:solidFill>
            <a:schemeClr val="accent4">
              <a:lumMod val="60000"/>
              <a:lumOff val="4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Thảo luận nhóm</a:t>
            </a:r>
            <a:endParaRPr lang="en-US" sz="2000" b="1" dirty="0">
              <a:solidFill>
                <a:schemeClr val="tx1"/>
              </a:solidFill>
            </a:endParaRPr>
          </a:p>
        </p:txBody>
      </p:sp>
      <p:sp>
        <p:nvSpPr>
          <p:cNvPr id="4" name="Rounded Rectangle 8">
            <a:extLst>
              <a:ext uri="{FF2B5EF4-FFF2-40B4-BE49-F238E27FC236}">
                <a16:creationId xmlns:a16="http://schemas.microsoft.com/office/drawing/2014/main" id="{4D08CFAE-DFA9-A18E-11AC-69E961DA1B90}"/>
              </a:ext>
            </a:extLst>
          </p:cNvPr>
          <p:cNvSpPr/>
          <p:nvPr/>
        </p:nvSpPr>
        <p:spPr>
          <a:xfrm>
            <a:off x="851787" y="1396483"/>
            <a:ext cx="7668438" cy="1488485"/>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v"/>
            </a:pPr>
            <a:r>
              <a:rPr lang="en-US" sz="1800">
                <a:solidFill>
                  <a:schemeClr val="tx1">
                    <a:lumMod val="10000"/>
                  </a:schemeClr>
                </a:solidFill>
              </a:rPr>
              <a:t>Trao đổi với bạn về cách học những môn mà em học có hiệu quả.</a:t>
            </a:r>
          </a:p>
          <a:p>
            <a:pPr marL="285750" indent="-285750" algn="just">
              <a:lnSpc>
                <a:spcPct val="150000"/>
              </a:lnSpc>
              <a:buFont typeface="Wingdings" panose="05000000000000000000" pitchFamily="2" charset="2"/>
              <a:buChar char="v"/>
            </a:pPr>
            <a:r>
              <a:rPr lang="en-US" sz="1800">
                <a:solidFill>
                  <a:schemeClr val="tx1">
                    <a:lumMod val="10000"/>
                  </a:schemeClr>
                </a:solidFill>
              </a:rPr>
              <a:t>Lựa chọn lời khuyên phù hợp của các bạn và thực hiện để học tốt những môn học mà em gặp khó khăn.</a:t>
            </a:r>
          </a:p>
        </p:txBody>
      </p:sp>
      <p:pic>
        <p:nvPicPr>
          <p:cNvPr id="7" name="Picture 6">
            <a:extLst>
              <a:ext uri="{FF2B5EF4-FFF2-40B4-BE49-F238E27FC236}">
                <a16:creationId xmlns:a16="http://schemas.microsoft.com/office/drawing/2014/main" id="{8CFA517A-4861-EDC1-0017-DEC65CCC25C0}"/>
              </a:ext>
            </a:extLst>
          </p:cNvPr>
          <p:cNvPicPr>
            <a:picLocks noChangeAspect="1"/>
          </p:cNvPicPr>
          <p:nvPr/>
        </p:nvPicPr>
        <p:blipFill>
          <a:blip r:embed="rId2"/>
          <a:stretch>
            <a:fillRect/>
          </a:stretch>
        </p:blipFill>
        <p:spPr>
          <a:xfrm>
            <a:off x="2657915" y="2884968"/>
            <a:ext cx="3828169" cy="2076892"/>
          </a:xfrm>
          <a:prstGeom prst="rect">
            <a:avLst/>
          </a:prstGeom>
        </p:spPr>
      </p:pic>
    </p:spTree>
    <p:extLst>
      <p:ext uri="{BB962C8B-B14F-4D97-AF65-F5344CB8AC3E}">
        <p14:creationId xmlns:p14="http://schemas.microsoft.com/office/powerpoint/2010/main" val="37499649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Show The Middle Finger - Cute Mouse Minitheme by Slidesgo">
  <a:themeElements>
    <a:clrScheme name="Simple Light">
      <a:dk1>
        <a:srgbClr val="FFF7EE"/>
      </a:dk1>
      <a:lt1>
        <a:srgbClr val="F7CB9D"/>
      </a:lt1>
      <a:dk2>
        <a:srgbClr val="964A3E"/>
      </a:dk2>
      <a:lt2>
        <a:srgbClr val="FCC8C2"/>
      </a:lt2>
      <a:accent1>
        <a:srgbClr val="F89593"/>
      </a:accent1>
      <a:accent2>
        <a:srgbClr val="EC4E7D"/>
      </a:accent2>
      <a:accent3>
        <a:srgbClr val="BFD3BD"/>
      </a:accent3>
      <a:accent4>
        <a:srgbClr val="60826E"/>
      </a:accent4>
      <a:accent5>
        <a:srgbClr val="FE9F93"/>
      </a:accent5>
      <a:accent6>
        <a:srgbClr val="FF434A"/>
      </a:accent6>
      <a:hlink>
        <a:srgbClr val="964A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TotalTime>
  <Words>1543</Words>
  <Application>Microsoft Office PowerPoint</Application>
  <PresentationFormat>On-screen Show (16:9)</PresentationFormat>
  <Paragraphs>130</Paragraphs>
  <Slides>26</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Symbol</vt:lpstr>
      <vt:lpstr>Montserrat</vt:lpstr>
      <vt:lpstr>Arial</vt:lpstr>
      <vt:lpstr>Wingdings</vt:lpstr>
      <vt:lpstr>Concert One</vt:lpstr>
      <vt:lpstr>Calibri</vt:lpstr>
      <vt:lpstr>Ubuntu</vt:lpstr>
      <vt:lpstr>Show The Middle Finger - Cute Mouse Minitheme by Slidesgo</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Tang Trang</cp:lastModifiedBy>
  <cp:revision>7</cp:revision>
  <dcterms:modified xsi:type="dcterms:W3CDTF">2022-08-30T03:15:00Z</dcterms:modified>
</cp:coreProperties>
</file>