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3" r:id="rId1"/>
  </p:sldMasterIdLst>
  <p:notesMasterIdLst>
    <p:notesMasterId r:id="rId20"/>
  </p:notesMasterIdLst>
  <p:sldIdLst>
    <p:sldId id="256" r:id="rId2"/>
    <p:sldId id="257" r:id="rId3"/>
    <p:sldId id="259" r:id="rId4"/>
    <p:sldId id="258" r:id="rId5"/>
    <p:sldId id="260" r:id="rId6"/>
    <p:sldId id="312" r:id="rId7"/>
    <p:sldId id="261" r:id="rId8"/>
    <p:sldId id="262" r:id="rId9"/>
    <p:sldId id="313" r:id="rId10"/>
    <p:sldId id="263" r:id="rId11"/>
    <p:sldId id="270" r:id="rId12"/>
    <p:sldId id="268" r:id="rId13"/>
    <p:sldId id="271" r:id="rId14"/>
    <p:sldId id="277" r:id="rId15"/>
    <p:sldId id="275" r:id="rId16"/>
    <p:sldId id="265" r:id="rId17"/>
    <p:sldId id="266" r:id="rId18"/>
    <p:sldId id="267" r:id="rId19"/>
  </p:sldIdLst>
  <p:sldSz cx="9144000" cy="5143500" type="screen16x9"/>
  <p:notesSz cx="6858000" cy="9144000"/>
  <p:embeddedFontLst>
    <p:embeddedFont>
      <p:font typeface="Calibri" panose="020F0502020204030204" pitchFamily="34" charset="0"/>
      <p:regular r:id="rId21"/>
      <p:bold r:id="rId22"/>
      <p:italic r:id="rId23"/>
      <p:boldItalic r:id="rId24"/>
    </p:embeddedFont>
    <p:embeddedFont>
      <p:font typeface="Chelsea Market" panose="020B0604020202020204" charset="0"/>
      <p:regular r:id="rId25"/>
    </p:embeddedFont>
    <p:embeddedFont>
      <p:font typeface="Crimson Text" panose="020B0604020202020204" charset="0"/>
      <p:regular r:id="rId26"/>
      <p:bold r:id="rId27"/>
      <p:italic r:id="rId28"/>
      <p:boldItalic r:id="rId29"/>
    </p:embeddedFont>
    <p:embeddedFont>
      <p:font typeface="Josefin Sans" pitchFamily="2" charset="0"/>
      <p:regular r:id="rId30"/>
      <p:bold r:id="rId31"/>
    </p:embeddedFont>
    <p:embeddedFont>
      <p:font typeface="Raleway Medium" pitchFamily="2" charset="0"/>
      <p:regular r:id="rId32"/>
      <p:bold r:id="rId33"/>
      <p:italic r:id="rId34"/>
      <p:boldItalic r:id="rId3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6B8A4"/>
    <a:srgbClr val="DC8B7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1D61A61-5400-475F-8C53-2BD0490EE1BB}">
  <a:tblStyle styleId="{01D61A61-5400-475F-8C53-2BD0490EE1BB}"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509A13D5-3D73-4975-BF06-E0F81DA56CDC}"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245"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9" Type="http://schemas.openxmlformats.org/officeDocument/2006/relationships/tableStyles" Target="tableStyles.xml"/><Relationship Id="rId21" Type="http://schemas.openxmlformats.org/officeDocument/2006/relationships/font" Target="fonts/font1.fntdata"/><Relationship Id="rId34" Type="http://schemas.openxmlformats.org/officeDocument/2006/relationships/font" Target="fonts/font1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openxmlformats.org/officeDocument/2006/relationships/font" Target="fonts/font13.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font" Target="fonts/font12.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font" Target="fonts/font15.fntdata"/><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2" name="Google Shape;42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8"/>
        <p:cNvGrpSpPr/>
        <p:nvPr/>
      </p:nvGrpSpPr>
      <p:grpSpPr>
        <a:xfrm>
          <a:off x="0" y="0"/>
          <a:ext cx="0" cy="0"/>
          <a:chOff x="0" y="0"/>
          <a:chExt cx="0" cy="0"/>
        </a:xfrm>
      </p:grpSpPr>
      <p:sp>
        <p:nvSpPr>
          <p:cNvPr id="699" name="Google Shape;699;g13d6809392c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0" name="Google Shape;700;g13d6809392c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0"/>
        <p:cNvGrpSpPr/>
        <p:nvPr/>
      </p:nvGrpSpPr>
      <p:grpSpPr>
        <a:xfrm>
          <a:off x="0" y="0"/>
          <a:ext cx="0" cy="0"/>
          <a:chOff x="0" y="0"/>
          <a:chExt cx="0" cy="0"/>
        </a:xfrm>
      </p:grpSpPr>
      <p:sp>
        <p:nvSpPr>
          <p:cNvPr id="721" name="Google Shape;721;g13dd7edbd32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2" name="Google Shape;722;g13dd7edbd32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3"/>
        <p:cNvGrpSpPr/>
        <p:nvPr/>
      </p:nvGrpSpPr>
      <p:grpSpPr>
        <a:xfrm>
          <a:off x="0" y="0"/>
          <a:ext cx="0" cy="0"/>
          <a:chOff x="0" y="0"/>
          <a:chExt cx="0" cy="0"/>
        </a:xfrm>
      </p:grpSpPr>
      <p:sp>
        <p:nvSpPr>
          <p:cNvPr id="804" name="Google Shape;804;g13d8983302d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5" name="Google Shape;805;g13d8983302d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7"/>
        <p:cNvGrpSpPr/>
        <p:nvPr/>
      </p:nvGrpSpPr>
      <p:grpSpPr>
        <a:xfrm>
          <a:off x="0" y="0"/>
          <a:ext cx="0" cy="0"/>
          <a:chOff x="0" y="0"/>
          <a:chExt cx="0" cy="0"/>
        </a:xfrm>
      </p:grpSpPr>
      <p:sp>
        <p:nvSpPr>
          <p:cNvPr id="778" name="Google Shape;778;g13d8983302d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9" name="Google Shape;779;g13d8983302d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p:cNvGrpSpPr/>
        <p:nvPr/>
      </p:nvGrpSpPr>
      <p:grpSpPr>
        <a:xfrm>
          <a:off x="0" y="0"/>
          <a:ext cx="0" cy="0"/>
          <a:chOff x="0" y="0"/>
          <a:chExt cx="0" cy="0"/>
        </a:xfrm>
      </p:grpSpPr>
      <p:sp>
        <p:nvSpPr>
          <p:cNvPr id="571" name="Google Shape;571;g13d6809392c_2_5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2" name="Google Shape;572;g13d6809392c_2_5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p:cNvGrpSpPr/>
        <p:nvPr/>
      </p:nvGrpSpPr>
      <p:grpSpPr>
        <a:xfrm>
          <a:off x="0" y="0"/>
          <a:ext cx="0" cy="0"/>
          <a:chOff x="0" y="0"/>
          <a:chExt cx="0" cy="0"/>
        </a:xfrm>
      </p:grpSpPr>
      <p:sp>
        <p:nvSpPr>
          <p:cNvPr id="613" name="Google Shape;613;g13d6809392c_2_3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4" name="Google Shape;614;g13d6809392c_2_3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3"/>
        <p:cNvGrpSpPr/>
        <p:nvPr/>
      </p:nvGrpSpPr>
      <p:grpSpPr>
        <a:xfrm>
          <a:off x="0" y="0"/>
          <a:ext cx="0" cy="0"/>
          <a:chOff x="0" y="0"/>
          <a:chExt cx="0" cy="0"/>
        </a:xfrm>
      </p:grpSpPr>
      <p:sp>
        <p:nvSpPr>
          <p:cNvPr id="694" name="Google Shape;694;g13d6809392c_2_6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5" name="Google Shape;695;g13d6809392c_2_6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g13d6809392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1" name="Google Shape;431;g13d6809392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g13d6809392c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1" name="Google Shape;461;g13d6809392c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g13d6938c77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0" name="Google Shape;440;g13d6938c77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g13d6809392c_1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2" name="Google Shape;472;g13d6809392c_1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g1003bd6ff0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3" name="Google Shape;483;g1003bd6ff0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g13d6809392c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5" name="Google Shape;495;g13d6809392c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g13d6809392c_0_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4" name="Google Shape;504;g13d6809392c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0"/>
        <p:cNvGrpSpPr/>
        <p:nvPr/>
      </p:nvGrpSpPr>
      <p:grpSpPr>
        <a:xfrm>
          <a:off x="0" y="0"/>
          <a:ext cx="0" cy="0"/>
          <a:chOff x="0" y="0"/>
          <a:chExt cx="0" cy="0"/>
        </a:xfrm>
      </p:grpSpPr>
      <p:sp>
        <p:nvSpPr>
          <p:cNvPr id="711" name="Google Shape;711;g13d6809392c_2_3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2" name="Google Shape;712;g13d6809392c_2_3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30.png"/><Relationship Id="rId7" Type="http://schemas.openxmlformats.org/officeDocument/2006/relationships/image" Target="../media/image31.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20.png"/><Relationship Id="rId5" Type="http://schemas.openxmlformats.org/officeDocument/2006/relationships/image" Target="../media/image4.png"/><Relationship Id="rId4" Type="http://schemas.openxmlformats.org/officeDocument/2006/relationships/image" Target="../media/image19.png"/><Relationship Id="rId9" Type="http://schemas.openxmlformats.org/officeDocument/2006/relationships/image" Target="../media/image32.png"/></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3.png"/><Relationship Id="rId7"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Master" Target="../slideMasters/slideMaster1.xml"/><Relationship Id="rId6" Type="http://schemas.openxmlformats.org/officeDocument/2006/relationships/image" Target="../media/image23.png"/><Relationship Id="rId5" Type="http://schemas.openxmlformats.org/officeDocument/2006/relationships/image" Target="../media/image21.png"/><Relationship Id="rId10" Type="http://schemas.openxmlformats.org/officeDocument/2006/relationships/image" Target="../media/image35.png"/><Relationship Id="rId4" Type="http://schemas.openxmlformats.org/officeDocument/2006/relationships/image" Target="../media/image7.png"/><Relationship Id="rId9" Type="http://schemas.openxmlformats.org/officeDocument/2006/relationships/image" Target="../media/image19.png"/></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36.png"/><Relationship Id="rId7" Type="http://schemas.openxmlformats.org/officeDocument/2006/relationships/image" Target="../media/image37.png"/><Relationship Id="rId12" Type="http://schemas.openxmlformats.org/officeDocument/2006/relationships/image" Target="../media/image17.png"/><Relationship Id="rId2" Type="http://schemas.openxmlformats.org/officeDocument/2006/relationships/image" Target="../media/image27.png"/><Relationship Id="rId1" Type="http://schemas.openxmlformats.org/officeDocument/2006/relationships/slideMaster" Target="../slideMasters/slideMaster1.xml"/><Relationship Id="rId6" Type="http://schemas.openxmlformats.org/officeDocument/2006/relationships/image" Target="../media/image19.png"/><Relationship Id="rId11" Type="http://schemas.openxmlformats.org/officeDocument/2006/relationships/image" Target="../media/image38.png"/><Relationship Id="rId5" Type="http://schemas.openxmlformats.org/officeDocument/2006/relationships/image" Target="../media/image7.png"/><Relationship Id="rId10" Type="http://schemas.openxmlformats.org/officeDocument/2006/relationships/image" Target="../media/image20.png"/><Relationship Id="rId4" Type="http://schemas.openxmlformats.org/officeDocument/2006/relationships/image" Target="../media/image3.png"/><Relationship Id="rId9"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32.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34.png"/><Relationship Id="rId4" Type="http://schemas.openxmlformats.org/officeDocument/2006/relationships/image" Target="../media/image39.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41.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40.png"/><Relationship Id="rId4" Type="http://schemas.openxmlformats.org/officeDocument/2006/relationships/image" Target="../media/image8.pn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19.png"/><Relationship Id="rId7"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41.png"/><Relationship Id="rId4" Type="http://schemas.openxmlformats.org/officeDocument/2006/relationships/image" Target="../media/image25.png"/></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8.png"/><Relationship Id="rId12" Type="http://schemas.openxmlformats.org/officeDocument/2006/relationships/image" Target="../media/image20.png"/><Relationship Id="rId2" Type="http://schemas.openxmlformats.org/officeDocument/2006/relationships/image" Target="../media/image42.png"/><Relationship Id="rId1" Type="http://schemas.openxmlformats.org/officeDocument/2006/relationships/slideMaster" Target="../slideMasters/slideMaster1.xml"/><Relationship Id="rId6" Type="http://schemas.openxmlformats.org/officeDocument/2006/relationships/image" Target="../media/image45.png"/><Relationship Id="rId11" Type="http://schemas.openxmlformats.org/officeDocument/2006/relationships/image" Target="../media/image11.png"/><Relationship Id="rId5" Type="http://schemas.openxmlformats.org/officeDocument/2006/relationships/image" Target="../media/image44.png"/><Relationship Id="rId10" Type="http://schemas.openxmlformats.org/officeDocument/2006/relationships/image" Target="../media/image47.png"/><Relationship Id="rId4" Type="http://schemas.openxmlformats.org/officeDocument/2006/relationships/image" Target="../media/image3.png"/><Relationship Id="rId9" Type="http://schemas.openxmlformats.org/officeDocument/2006/relationships/image" Target="../media/image35.png"/></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png"/><Relationship Id="rId7"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41.png"/><Relationship Id="rId5" Type="http://schemas.openxmlformats.org/officeDocument/2006/relationships/image" Target="../media/image49.png"/><Relationship Id="rId10" Type="http://schemas.openxmlformats.org/officeDocument/2006/relationships/image" Target="../media/image51.png"/><Relationship Id="rId4" Type="http://schemas.openxmlformats.org/officeDocument/2006/relationships/image" Target="../media/image37.png"/><Relationship Id="rId9" Type="http://schemas.openxmlformats.org/officeDocument/2006/relationships/image" Target="../media/image50.png"/></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2.png"/><Relationship Id="rId7" Type="http://schemas.openxmlformats.org/officeDocument/2006/relationships/image" Target="../media/image35.pn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51.png"/><Relationship Id="rId5" Type="http://schemas.openxmlformats.org/officeDocument/2006/relationships/image" Target="../media/image42.png"/><Relationship Id="rId4" Type="http://schemas.openxmlformats.org/officeDocument/2006/relationships/image" Target="../media/image53.png"/><Relationship Id="rId9" Type="http://schemas.openxmlformats.org/officeDocument/2006/relationships/image" Target="../media/image25.pn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3.png"/><Relationship Id="rId7"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18.png"/><Relationship Id="rId4" Type="http://schemas.openxmlformats.org/officeDocument/2006/relationships/image" Target="../media/image13.png"/><Relationship Id="rId9"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9.png"/><Relationship Id="rId7" Type="http://schemas.openxmlformats.org/officeDocument/2006/relationships/image" Target="../media/image21.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20.png"/><Relationship Id="rId4" Type="http://schemas.openxmlformats.org/officeDocument/2006/relationships/image" Target="../media/image17.png"/><Relationship Id="rId9" Type="http://schemas.openxmlformats.org/officeDocument/2006/relationships/image" Target="../media/image23.pn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7.png"/><Relationship Id="rId7"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0.png"/><Relationship Id="rId3" Type="http://schemas.openxmlformats.org/officeDocument/2006/relationships/image" Target="../media/image8.png"/><Relationship Id="rId7" Type="http://schemas.openxmlformats.org/officeDocument/2006/relationships/image" Target="../media/image1.png"/><Relationship Id="rId12" Type="http://schemas.openxmlformats.org/officeDocument/2006/relationships/image" Target="../media/image29.png"/><Relationship Id="rId2"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7.png"/><Relationship Id="rId5" Type="http://schemas.openxmlformats.org/officeDocument/2006/relationships/image" Target="../media/image5.png"/><Relationship Id="rId10" Type="http://schemas.openxmlformats.org/officeDocument/2006/relationships/image" Target="../media/image28.png"/><Relationship Id="rId4" Type="http://schemas.openxmlformats.org/officeDocument/2006/relationships/image" Target="../media/image25.png"/><Relationship Id="rId9"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1.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5.png"/><Relationship Id="rId4" Type="http://schemas.openxmlformats.org/officeDocument/2006/relationships/image" Target="../media/image7.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3.png"/><Relationship Id="rId7"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20.png"/><Relationship Id="rId10" Type="http://schemas.openxmlformats.org/officeDocument/2006/relationships/image" Target="../media/image5.png"/><Relationship Id="rId4" Type="http://schemas.openxmlformats.org/officeDocument/2006/relationships/image" Target="../media/image17.png"/><Relationship Id="rId9"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621100" y="1666738"/>
            <a:ext cx="4051200" cy="14415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44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621100" y="3145163"/>
            <a:ext cx="4051200" cy="3363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pic>
        <p:nvPicPr>
          <p:cNvPr id="11" name="Google Shape;11;p2"/>
          <p:cNvPicPr preferRelativeResize="0"/>
          <p:nvPr/>
        </p:nvPicPr>
        <p:blipFill>
          <a:blip r:embed="rId2">
            <a:alphaModFix/>
          </a:blip>
          <a:stretch>
            <a:fillRect/>
          </a:stretch>
        </p:blipFill>
        <p:spPr>
          <a:xfrm>
            <a:off x="5088845" y="491556"/>
            <a:ext cx="765256" cy="758644"/>
          </a:xfrm>
          <a:prstGeom prst="rect">
            <a:avLst/>
          </a:prstGeom>
          <a:noFill/>
          <a:ln>
            <a:noFill/>
          </a:ln>
        </p:spPr>
      </p:pic>
      <p:pic>
        <p:nvPicPr>
          <p:cNvPr id="12" name="Google Shape;12;p2"/>
          <p:cNvPicPr preferRelativeResize="0"/>
          <p:nvPr/>
        </p:nvPicPr>
        <p:blipFill>
          <a:blip r:embed="rId3">
            <a:alphaModFix/>
          </a:blip>
          <a:stretch>
            <a:fillRect/>
          </a:stretch>
        </p:blipFill>
        <p:spPr>
          <a:xfrm>
            <a:off x="-573750" y="-500300"/>
            <a:ext cx="2799201" cy="1480100"/>
          </a:xfrm>
          <a:prstGeom prst="rect">
            <a:avLst/>
          </a:prstGeom>
          <a:noFill/>
          <a:ln>
            <a:noFill/>
          </a:ln>
        </p:spPr>
      </p:pic>
      <p:pic>
        <p:nvPicPr>
          <p:cNvPr id="13" name="Google Shape;13;p2"/>
          <p:cNvPicPr preferRelativeResize="0"/>
          <p:nvPr/>
        </p:nvPicPr>
        <p:blipFill>
          <a:blip r:embed="rId4">
            <a:alphaModFix/>
          </a:blip>
          <a:stretch>
            <a:fillRect/>
          </a:stretch>
        </p:blipFill>
        <p:spPr>
          <a:xfrm>
            <a:off x="-416825" y="539500"/>
            <a:ext cx="945050" cy="947750"/>
          </a:xfrm>
          <a:prstGeom prst="rect">
            <a:avLst/>
          </a:prstGeom>
          <a:noFill/>
          <a:ln>
            <a:noFill/>
          </a:ln>
        </p:spPr>
      </p:pic>
      <p:pic>
        <p:nvPicPr>
          <p:cNvPr id="14" name="Google Shape;14;p2"/>
          <p:cNvPicPr preferRelativeResize="0"/>
          <p:nvPr/>
        </p:nvPicPr>
        <p:blipFill rotWithShape="1">
          <a:blip r:embed="rId5">
            <a:alphaModFix/>
          </a:blip>
          <a:srcRect b="15297"/>
          <a:stretch/>
        </p:blipFill>
        <p:spPr>
          <a:xfrm>
            <a:off x="4300575" y="-323325"/>
            <a:ext cx="815275" cy="1008699"/>
          </a:xfrm>
          <a:prstGeom prst="rect">
            <a:avLst/>
          </a:prstGeom>
          <a:noFill/>
          <a:ln>
            <a:noFill/>
          </a:ln>
        </p:spPr>
      </p:pic>
      <p:pic>
        <p:nvPicPr>
          <p:cNvPr id="15" name="Google Shape;15;p2"/>
          <p:cNvPicPr preferRelativeResize="0"/>
          <p:nvPr/>
        </p:nvPicPr>
        <p:blipFill>
          <a:blip r:embed="rId6">
            <a:alphaModFix/>
          </a:blip>
          <a:stretch>
            <a:fillRect/>
          </a:stretch>
        </p:blipFill>
        <p:spPr>
          <a:xfrm>
            <a:off x="-160507" y="2753033"/>
            <a:ext cx="621908" cy="624117"/>
          </a:xfrm>
          <a:prstGeom prst="rect">
            <a:avLst/>
          </a:prstGeom>
          <a:noFill/>
          <a:ln>
            <a:noFill/>
          </a:ln>
        </p:spPr>
      </p:pic>
      <p:pic>
        <p:nvPicPr>
          <p:cNvPr id="16" name="Google Shape;16;p2"/>
          <p:cNvPicPr preferRelativeResize="0"/>
          <p:nvPr/>
        </p:nvPicPr>
        <p:blipFill>
          <a:blip r:embed="rId7">
            <a:alphaModFix/>
          </a:blip>
          <a:stretch>
            <a:fillRect/>
          </a:stretch>
        </p:blipFill>
        <p:spPr>
          <a:xfrm>
            <a:off x="1605575" y="4142150"/>
            <a:ext cx="2184949" cy="2205549"/>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six columns">
  <p:cSld name="CUSTOM_2_1">
    <p:spTree>
      <p:nvGrpSpPr>
        <p:cNvPr id="1" name="Shape 144"/>
        <p:cNvGrpSpPr/>
        <p:nvPr/>
      </p:nvGrpSpPr>
      <p:grpSpPr>
        <a:xfrm>
          <a:off x="0" y="0"/>
          <a:ext cx="0" cy="0"/>
          <a:chOff x="0" y="0"/>
          <a:chExt cx="0" cy="0"/>
        </a:xfrm>
      </p:grpSpPr>
      <p:sp>
        <p:nvSpPr>
          <p:cNvPr id="145" name="Google Shape;145;p14"/>
          <p:cNvSpPr txBox="1">
            <a:spLocks noGrp="1"/>
          </p:cNvSpPr>
          <p:nvPr>
            <p:ph type="title"/>
          </p:nvPr>
        </p:nvSpPr>
        <p:spPr>
          <a:xfrm>
            <a:off x="621100" y="521225"/>
            <a:ext cx="7901700" cy="572700"/>
          </a:xfrm>
          <a:prstGeom prst="rect">
            <a:avLst/>
          </a:prstGeom>
        </p:spPr>
        <p:txBody>
          <a:bodyPr spcFirstLastPara="1" wrap="square" lIns="91425" tIns="91425" rIns="91425" bIns="91425" anchor="b" anchorCtr="0">
            <a:noAutofit/>
          </a:bodyPr>
          <a:lstStyle>
            <a:lvl1pPr lvl="0" rtl="0">
              <a:spcBef>
                <a:spcPts val="0"/>
              </a:spcBef>
              <a:spcAft>
                <a:spcPts val="0"/>
              </a:spcAft>
              <a:buSzPts val="3300"/>
              <a:buNone/>
              <a:defRPr/>
            </a:lvl1pPr>
            <a:lvl2pPr lvl="1" rtl="0">
              <a:spcBef>
                <a:spcPts val="0"/>
              </a:spcBef>
              <a:spcAft>
                <a:spcPts val="0"/>
              </a:spcAft>
              <a:buSzPts val="3300"/>
              <a:buNone/>
              <a:defRPr/>
            </a:lvl2pPr>
            <a:lvl3pPr lvl="2" rtl="0">
              <a:spcBef>
                <a:spcPts val="0"/>
              </a:spcBef>
              <a:spcAft>
                <a:spcPts val="0"/>
              </a:spcAft>
              <a:buSzPts val="3300"/>
              <a:buNone/>
              <a:defRPr/>
            </a:lvl3pPr>
            <a:lvl4pPr lvl="3" rtl="0">
              <a:spcBef>
                <a:spcPts val="0"/>
              </a:spcBef>
              <a:spcAft>
                <a:spcPts val="0"/>
              </a:spcAft>
              <a:buSzPts val="3300"/>
              <a:buNone/>
              <a:defRPr/>
            </a:lvl4pPr>
            <a:lvl5pPr lvl="4" rtl="0">
              <a:spcBef>
                <a:spcPts val="0"/>
              </a:spcBef>
              <a:spcAft>
                <a:spcPts val="0"/>
              </a:spcAft>
              <a:buSzPts val="3300"/>
              <a:buNone/>
              <a:defRPr/>
            </a:lvl5pPr>
            <a:lvl6pPr lvl="5" rtl="0">
              <a:spcBef>
                <a:spcPts val="0"/>
              </a:spcBef>
              <a:spcAft>
                <a:spcPts val="0"/>
              </a:spcAft>
              <a:buSzPts val="3300"/>
              <a:buNone/>
              <a:defRPr/>
            </a:lvl6pPr>
            <a:lvl7pPr lvl="6" rtl="0">
              <a:spcBef>
                <a:spcPts val="0"/>
              </a:spcBef>
              <a:spcAft>
                <a:spcPts val="0"/>
              </a:spcAft>
              <a:buSzPts val="3300"/>
              <a:buNone/>
              <a:defRPr/>
            </a:lvl7pPr>
            <a:lvl8pPr lvl="7" rtl="0">
              <a:spcBef>
                <a:spcPts val="0"/>
              </a:spcBef>
              <a:spcAft>
                <a:spcPts val="0"/>
              </a:spcAft>
              <a:buSzPts val="3300"/>
              <a:buNone/>
              <a:defRPr/>
            </a:lvl8pPr>
            <a:lvl9pPr lvl="8" rtl="0">
              <a:spcBef>
                <a:spcPts val="0"/>
              </a:spcBef>
              <a:spcAft>
                <a:spcPts val="0"/>
              </a:spcAft>
              <a:buSzPts val="3300"/>
              <a:buNone/>
              <a:defRPr/>
            </a:lvl9pPr>
          </a:lstStyle>
          <a:p>
            <a:endParaRPr/>
          </a:p>
        </p:txBody>
      </p:sp>
      <p:sp>
        <p:nvSpPr>
          <p:cNvPr id="146" name="Google Shape;146;p14"/>
          <p:cNvSpPr txBox="1">
            <a:spLocks noGrp="1"/>
          </p:cNvSpPr>
          <p:nvPr>
            <p:ph type="subTitle" idx="1"/>
          </p:nvPr>
        </p:nvSpPr>
        <p:spPr>
          <a:xfrm>
            <a:off x="3452900" y="1900650"/>
            <a:ext cx="2238300" cy="497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100"/>
              <a:buNone/>
              <a:defRPr sz="2300">
                <a:solidFill>
                  <a:schemeClr val="dk1"/>
                </a:solidFill>
                <a:latin typeface="Chelsea Market"/>
                <a:ea typeface="Chelsea Market"/>
                <a:cs typeface="Chelsea Market"/>
                <a:sym typeface="Chelsea Market"/>
              </a:defRPr>
            </a:lvl1pPr>
            <a:lvl2pPr lvl="1" algn="ctr" rtl="0">
              <a:spcBef>
                <a:spcPts val="0"/>
              </a:spcBef>
              <a:spcAft>
                <a:spcPts val="0"/>
              </a:spcAft>
              <a:buClr>
                <a:schemeClr val="dk1"/>
              </a:buClr>
              <a:buSzPts val="2100"/>
              <a:buNone/>
              <a:defRPr sz="2100">
                <a:solidFill>
                  <a:schemeClr val="dk1"/>
                </a:solidFill>
              </a:defRPr>
            </a:lvl2pPr>
            <a:lvl3pPr lvl="2" algn="ctr" rtl="0">
              <a:spcBef>
                <a:spcPts val="0"/>
              </a:spcBef>
              <a:spcAft>
                <a:spcPts val="0"/>
              </a:spcAft>
              <a:buClr>
                <a:schemeClr val="dk1"/>
              </a:buClr>
              <a:buSzPts val="2100"/>
              <a:buNone/>
              <a:defRPr sz="2100">
                <a:solidFill>
                  <a:schemeClr val="dk1"/>
                </a:solidFill>
              </a:defRPr>
            </a:lvl3pPr>
            <a:lvl4pPr lvl="3" algn="ctr" rtl="0">
              <a:spcBef>
                <a:spcPts val="0"/>
              </a:spcBef>
              <a:spcAft>
                <a:spcPts val="0"/>
              </a:spcAft>
              <a:buClr>
                <a:schemeClr val="dk1"/>
              </a:buClr>
              <a:buSzPts val="2100"/>
              <a:buNone/>
              <a:defRPr sz="2100">
                <a:solidFill>
                  <a:schemeClr val="dk1"/>
                </a:solidFill>
              </a:defRPr>
            </a:lvl4pPr>
            <a:lvl5pPr lvl="4" algn="ctr" rtl="0">
              <a:spcBef>
                <a:spcPts val="0"/>
              </a:spcBef>
              <a:spcAft>
                <a:spcPts val="0"/>
              </a:spcAft>
              <a:buClr>
                <a:schemeClr val="dk1"/>
              </a:buClr>
              <a:buSzPts val="2100"/>
              <a:buNone/>
              <a:defRPr sz="2100">
                <a:solidFill>
                  <a:schemeClr val="dk1"/>
                </a:solidFill>
              </a:defRPr>
            </a:lvl5pPr>
            <a:lvl6pPr lvl="5" algn="ctr" rtl="0">
              <a:spcBef>
                <a:spcPts val="0"/>
              </a:spcBef>
              <a:spcAft>
                <a:spcPts val="0"/>
              </a:spcAft>
              <a:buClr>
                <a:schemeClr val="dk1"/>
              </a:buClr>
              <a:buSzPts val="2100"/>
              <a:buNone/>
              <a:defRPr sz="2100">
                <a:solidFill>
                  <a:schemeClr val="dk1"/>
                </a:solidFill>
              </a:defRPr>
            </a:lvl6pPr>
            <a:lvl7pPr lvl="6" algn="ctr" rtl="0">
              <a:spcBef>
                <a:spcPts val="0"/>
              </a:spcBef>
              <a:spcAft>
                <a:spcPts val="0"/>
              </a:spcAft>
              <a:buClr>
                <a:schemeClr val="dk1"/>
              </a:buClr>
              <a:buSzPts val="2100"/>
              <a:buNone/>
              <a:defRPr sz="2100">
                <a:solidFill>
                  <a:schemeClr val="dk1"/>
                </a:solidFill>
              </a:defRPr>
            </a:lvl7pPr>
            <a:lvl8pPr lvl="7" algn="ctr" rtl="0">
              <a:spcBef>
                <a:spcPts val="0"/>
              </a:spcBef>
              <a:spcAft>
                <a:spcPts val="0"/>
              </a:spcAft>
              <a:buClr>
                <a:schemeClr val="dk1"/>
              </a:buClr>
              <a:buSzPts val="2100"/>
              <a:buNone/>
              <a:defRPr sz="2100">
                <a:solidFill>
                  <a:schemeClr val="dk1"/>
                </a:solidFill>
              </a:defRPr>
            </a:lvl8pPr>
            <a:lvl9pPr lvl="8" algn="ctr" rtl="0">
              <a:spcBef>
                <a:spcPts val="0"/>
              </a:spcBef>
              <a:spcAft>
                <a:spcPts val="0"/>
              </a:spcAft>
              <a:buClr>
                <a:schemeClr val="dk1"/>
              </a:buClr>
              <a:buSzPts val="2100"/>
              <a:buNone/>
              <a:defRPr sz="2100">
                <a:solidFill>
                  <a:schemeClr val="dk1"/>
                </a:solidFill>
              </a:defRPr>
            </a:lvl9pPr>
          </a:lstStyle>
          <a:p>
            <a:endParaRPr/>
          </a:p>
        </p:txBody>
      </p:sp>
      <p:sp>
        <p:nvSpPr>
          <p:cNvPr id="147" name="Google Shape;147;p14"/>
          <p:cNvSpPr txBox="1">
            <a:spLocks noGrp="1"/>
          </p:cNvSpPr>
          <p:nvPr>
            <p:ph type="subTitle" idx="2"/>
          </p:nvPr>
        </p:nvSpPr>
        <p:spPr>
          <a:xfrm>
            <a:off x="3452900" y="2201225"/>
            <a:ext cx="22383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spcBef>
                <a:spcPts val="0"/>
              </a:spcBef>
              <a:spcAft>
                <a:spcPts val="0"/>
              </a:spcAft>
              <a:buSzPts val="1600"/>
              <a:buNone/>
              <a:defRPr sz="1600"/>
            </a:lvl2pPr>
            <a:lvl3pPr lvl="2" algn="ctr" rtl="0">
              <a:spcBef>
                <a:spcPts val="0"/>
              </a:spcBef>
              <a:spcAft>
                <a:spcPts val="0"/>
              </a:spcAft>
              <a:buSzPts val="1600"/>
              <a:buNone/>
              <a:defRPr sz="1600"/>
            </a:lvl3pPr>
            <a:lvl4pPr lvl="3" algn="ctr" rtl="0">
              <a:spcBef>
                <a:spcPts val="0"/>
              </a:spcBef>
              <a:spcAft>
                <a:spcPts val="0"/>
              </a:spcAft>
              <a:buSzPts val="1600"/>
              <a:buNone/>
              <a:defRPr sz="1600"/>
            </a:lvl4pPr>
            <a:lvl5pPr lvl="4" algn="ctr" rtl="0">
              <a:spcBef>
                <a:spcPts val="0"/>
              </a:spcBef>
              <a:spcAft>
                <a:spcPts val="0"/>
              </a:spcAft>
              <a:buSzPts val="1600"/>
              <a:buNone/>
              <a:defRPr sz="1600"/>
            </a:lvl5pPr>
            <a:lvl6pPr lvl="5" algn="ctr" rtl="0">
              <a:spcBef>
                <a:spcPts val="0"/>
              </a:spcBef>
              <a:spcAft>
                <a:spcPts val="0"/>
              </a:spcAft>
              <a:buSzPts val="1600"/>
              <a:buNone/>
              <a:defRPr sz="1600"/>
            </a:lvl6pPr>
            <a:lvl7pPr lvl="6" algn="ctr" rtl="0">
              <a:spcBef>
                <a:spcPts val="0"/>
              </a:spcBef>
              <a:spcAft>
                <a:spcPts val="0"/>
              </a:spcAft>
              <a:buSzPts val="1600"/>
              <a:buNone/>
              <a:defRPr sz="1600"/>
            </a:lvl7pPr>
            <a:lvl8pPr lvl="7" algn="ctr" rtl="0">
              <a:spcBef>
                <a:spcPts val="0"/>
              </a:spcBef>
              <a:spcAft>
                <a:spcPts val="0"/>
              </a:spcAft>
              <a:buSzPts val="1600"/>
              <a:buNone/>
              <a:defRPr sz="1600"/>
            </a:lvl8pPr>
            <a:lvl9pPr lvl="8" algn="ctr" rtl="0">
              <a:spcBef>
                <a:spcPts val="0"/>
              </a:spcBef>
              <a:spcAft>
                <a:spcPts val="0"/>
              </a:spcAft>
              <a:buSzPts val="1600"/>
              <a:buNone/>
              <a:defRPr sz="1600"/>
            </a:lvl9pPr>
          </a:lstStyle>
          <a:p>
            <a:endParaRPr/>
          </a:p>
        </p:txBody>
      </p:sp>
      <p:sp>
        <p:nvSpPr>
          <p:cNvPr id="148" name="Google Shape;148;p14"/>
          <p:cNvSpPr txBox="1">
            <a:spLocks noGrp="1"/>
          </p:cNvSpPr>
          <p:nvPr>
            <p:ph type="subTitle" idx="3"/>
          </p:nvPr>
        </p:nvSpPr>
        <p:spPr>
          <a:xfrm>
            <a:off x="1034238" y="1900650"/>
            <a:ext cx="2238300" cy="497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100"/>
              <a:buNone/>
              <a:defRPr sz="2300">
                <a:solidFill>
                  <a:schemeClr val="dk1"/>
                </a:solidFill>
                <a:latin typeface="Chelsea Market"/>
                <a:ea typeface="Chelsea Market"/>
                <a:cs typeface="Chelsea Market"/>
                <a:sym typeface="Chelsea Market"/>
              </a:defRPr>
            </a:lvl1pPr>
            <a:lvl2pPr lvl="1" algn="ctr" rtl="0">
              <a:spcBef>
                <a:spcPts val="0"/>
              </a:spcBef>
              <a:spcAft>
                <a:spcPts val="0"/>
              </a:spcAft>
              <a:buClr>
                <a:schemeClr val="dk1"/>
              </a:buClr>
              <a:buSzPts val="2100"/>
              <a:buNone/>
              <a:defRPr sz="2100">
                <a:solidFill>
                  <a:schemeClr val="dk1"/>
                </a:solidFill>
              </a:defRPr>
            </a:lvl2pPr>
            <a:lvl3pPr lvl="2" algn="ctr" rtl="0">
              <a:spcBef>
                <a:spcPts val="0"/>
              </a:spcBef>
              <a:spcAft>
                <a:spcPts val="0"/>
              </a:spcAft>
              <a:buClr>
                <a:schemeClr val="dk1"/>
              </a:buClr>
              <a:buSzPts val="2100"/>
              <a:buNone/>
              <a:defRPr sz="2100">
                <a:solidFill>
                  <a:schemeClr val="dk1"/>
                </a:solidFill>
              </a:defRPr>
            </a:lvl3pPr>
            <a:lvl4pPr lvl="3" algn="ctr" rtl="0">
              <a:spcBef>
                <a:spcPts val="0"/>
              </a:spcBef>
              <a:spcAft>
                <a:spcPts val="0"/>
              </a:spcAft>
              <a:buClr>
                <a:schemeClr val="dk1"/>
              </a:buClr>
              <a:buSzPts val="2100"/>
              <a:buNone/>
              <a:defRPr sz="2100">
                <a:solidFill>
                  <a:schemeClr val="dk1"/>
                </a:solidFill>
              </a:defRPr>
            </a:lvl4pPr>
            <a:lvl5pPr lvl="4" algn="ctr" rtl="0">
              <a:spcBef>
                <a:spcPts val="0"/>
              </a:spcBef>
              <a:spcAft>
                <a:spcPts val="0"/>
              </a:spcAft>
              <a:buClr>
                <a:schemeClr val="dk1"/>
              </a:buClr>
              <a:buSzPts val="2100"/>
              <a:buNone/>
              <a:defRPr sz="2100">
                <a:solidFill>
                  <a:schemeClr val="dk1"/>
                </a:solidFill>
              </a:defRPr>
            </a:lvl5pPr>
            <a:lvl6pPr lvl="5" algn="ctr" rtl="0">
              <a:spcBef>
                <a:spcPts val="0"/>
              </a:spcBef>
              <a:spcAft>
                <a:spcPts val="0"/>
              </a:spcAft>
              <a:buClr>
                <a:schemeClr val="dk1"/>
              </a:buClr>
              <a:buSzPts val="2100"/>
              <a:buNone/>
              <a:defRPr sz="2100">
                <a:solidFill>
                  <a:schemeClr val="dk1"/>
                </a:solidFill>
              </a:defRPr>
            </a:lvl6pPr>
            <a:lvl7pPr lvl="6" algn="ctr" rtl="0">
              <a:spcBef>
                <a:spcPts val="0"/>
              </a:spcBef>
              <a:spcAft>
                <a:spcPts val="0"/>
              </a:spcAft>
              <a:buClr>
                <a:schemeClr val="dk1"/>
              </a:buClr>
              <a:buSzPts val="2100"/>
              <a:buNone/>
              <a:defRPr sz="2100">
                <a:solidFill>
                  <a:schemeClr val="dk1"/>
                </a:solidFill>
              </a:defRPr>
            </a:lvl7pPr>
            <a:lvl8pPr lvl="7" algn="ctr" rtl="0">
              <a:spcBef>
                <a:spcPts val="0"/>
              </a:spcBef>
              <a:spcAft>
                <a:spcPts val="0"/>
              </a:spcAft>
              <a:buClr>
                <a:schemeClr val="dk1"/>
              </a:buClr>
              <a:buSzPts val="2100"/>
              <a:buNone/>
              <a:defRPr sz="2100">
                <a:solidFill>
                  <a:schemeClr val="dk1"/>
                </a:solidFill>
              </a:defRPr>
            </a:lvl8pPr>
            <a:lvl9pPr lvl="8" algn="ctr" rtl="0">
              <a:spcBef>
                <a:spcPts val="0"/>
              </a:spcBef>
              <a:spcAft>
                <a:spcPts val="0"/>
              </a:spcAft>
              <a:buClr>
                <a:schemeClr val="dk1"/>
              </a:buClr>
              <a:buSzPts val="2100"/>
              <a:buNone/>
              <a:defRPr sz="2100">
                <a:solidFill>
                  <a:schemeClr val="dk1"/>
                </a:solidFill>
              </a:defRPr>
            </a:lvl9pPr>
          </a:lstStyle>
          <a:p>
            <a:endParaRPr/>
          </a:p>
        </p:txBody>
      </p:sp>
      <p:sp>
        <p:nvSpPr>
          <p:cNvPr id="149" name="Google Shape;149;p14"/>
          <p:cNvSpPr txBox="1">
            <a:spLocks noGrp="1"/>
          </p:cNvSpPr>
          <p:nvPr>
            <p:ph type="subTitle" idx="4"/>
          </p:nvPr>
        </p:nvSpPr>
        <p:spPr>
          <a:xfrm>
            <a:off x="1034238" y="2201225"/>
            <a:ext cx="22383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spcBef>
                <a:spcPts val="0"/>
              </a:spcBef>
              <a:spcAft>
                <a:spcPts val="0"/>
              </a:spcAft>
              <a:buSzPts val="1600"/>
              <a:buNone/>
              <a:defRPr sz="1600"/>
            </a:lvl2pPr>
            <a:lvl3pPr lvl="2" algn="ctr" rtl="0">
              <a:spcBef>
                <a:spcPts val="0"/>
              </a:spcBef>
              <a:spcAft>
                <a:spcPts val="0"/>
              </a:spcAft>
              <a:buSzPts val="1600"/>
              <a:buNone/>
              <a:defRPr sz="1600"/>
            </a:lvl3pPr>
            <a:lvl4pPr lvl="3" algn="ctr" rtl="0">
              <a:spcBef>
                <a:spcPts val="0"/>
              </a:spcBef>
              <a:spcAft>
                <a:spcPts val="0"/>
              </a:spcAft>
              <a:buSzPts val="1600"/>
              <a:buNone/>
              <a:defRPr sz="1600"/>
            </a:lvl4pPr>
            <a:lvl5pPr lvl="4" algn="ctr" rtl="0">
              <a:spcBef>
                <a:spcPts val="0"/>
              </a:spcBef>
              <a:spcAft>
                <a:spcPts val="0"/>
              </a:spcAft>
              <a:buSzPts val="1600"/>
              <a:buNone/>
              <a:defRPr sz="1600"/>
            </a:lvl5pPr>
            <a:lvl6pPr lvl="5" algn="ctr" rtl="0">
              <a:spcBef>
                <a:spcPts val="0"/>
              </a:spcBef>
              <a:spcAft>
                <a:spcPts val="0"/>
              </a:spcAft>
              <a:buSzPts val="1600"/>
              <a:buNone/>
              <a:defRPr sz="1600"/>
            </a:lvl6pPr>
            <a:lvl7pPr lvl="6" algn="ctr" rtl="0">
              <a:spcBef>
                <a:spcPts val="0"/>
              </a:spcBef>
              <a:spcAft>
                <a:spcPts val="0"/>
              </a:spcAft>
              <a:buSzPts val="1600"/>
              <a:buNone/>
              <a:defRPr sz="1600"/>
            </a:lvl7pPr>
            <a:lvl8pPr lvl="7" algn="ctr" rtl="0">
              <a:spcBef>
                <a:spcPts val="0"/>
              </a:spcBef>
              <a:spcAft>
                <a:spcPts val="0"/>
              </a:spcAft>
              <a:buSzPts val="1600"/>
              <a:buNone/>
              <a:defRPr sz="1600"/>
            </a:lvl8pPr>
            <a:lvl9pPr lvl="8" algn="ctr" rtl="0">
              <a:spcBef>
                <a:spcPts val="0"/>
              </a:spcBef>
              <a:spcAft>
                <a:spcPts val="0"/>
              </a:spcAft>
              <a:buSzPts val="1600"/>
              <a:buNone/>
              <a:defRPr sz="1600"/>
            </a:lvl9pPr>
          </a:lstStyle>
          <a:p>
            <a:endParaRPr/>
          </a:p>
        </p:txBody>
      </p:sp>
      <p:sp>
        <p:nvSpPr>
          <p:cNvPr id="150" name="Google Shape;150;p14"/>
          <p:cNvSpPr txBox="1">
            <a:spLocks noGrp="1"/>
          </p:cNvSpPr>
          <p:nvPr>
            <p:ph type="subTitle" idx="5"/>
          </p:nvPr>
        </p:nvSpPr>
        <p:spPr>
          <a:xfrm>
            <a:off x="5871613" y="1900650"/>
            <a:ext cx="2238300" cy="497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100"/>
              <a:buNone/>
              <a:defRPr sz="2300">
                <a:solidFill>
                  <a:schemeClr val="dk1"/>
                </a:solidFill>
                <a:latin typeface="Chelsea Market"/>
                <a:ea typeface="Chelsea Market"/>
                <a:cs typeface="Chelsea Market"/>
                <a:sym typeface="Chelsea Market"/>
              </a:defRPr>
            </a:lvl1pPr>
            <a:lvl2pPr lvl="1" algn="ctr" rtl="0">
              <a:spcBef>
                <a:spcPts val="0"/>
              </a:spcBef>
              <a:spcAft>
                <a:spcPts val="0"/>
              </a:spcAft>
              <a:buClr>
                <a:schemeClr val="dk1"/>
              </a:buClr>
              <a:buSzPts val="2100"/>
              <a:buNone/>
              <a:defRPr sz="2100">
                <a:solidFill>
                  <a:schemeClr val="dk1"/>
                </a:solidFill>
              </a:defRPr>
            </a:lvl2pPr>
            <a:lvl3pPr lvl="2" algn="ctr" rtl="0">
              <a:spcBef>
                <a:spcPts val="0"/>
              </a:spcBef>
              <a:spcAft>
                <a:spcPts val="0"/>
              </a:spcAft>
              <a:buClr>
                <a:schemeClr val="dk1"/>
              </a:buClr>
              <a:buSzPts val="2100"/>
              <a:buNone/>
              <a:defRPr sz="2100">
                <a:solidFill>
                  <a:schemeClr val="dk1"/>
                </a:solidFill>
              </a:defRPr>
            </a:lvl3pPr>
            <a:lvl4pPr lvl="3" algn="ctr" rtl="0">
              <a:spcBef>
                <a:spcPts val="0"/>
              </a:spcBef>
              <a:spcAft>
                <a:spcPts val="0"/>
              </a:spcAft>
              <a:buClr>
                <a:schemeClr val="dk1"/>
              </a:buClr>
              <a:buSzPts val="2100"/>
              <a:buNone/>
              <a:defRPr sz="2100">
                <a:solidFill>
                  <a:schemeClr val="dk1"/>
                </a:solidFill>
              </a:defRPr>
            </a:lvl4pPr>
            <a:lvl5pPr lvl="4" algn="ctr" rtl="0">
              <a:spcBef>
                <a:spcPts val="0"/>
              </a:spcBef>
              <a:spcAft>
                <a:spcPts val="0"/>
              </a:spcAft>
              <a:buClr>
                <a:schemeClr val="dk1"/>
              </a:buClr>
              <a:buSzPts val="2100"/>
              <a:buNone/>
              <a:defRPr sz="2100">
                <a:solidFill>
                  <a:schemeClr val="dk1"/>
                </a:solidFill>
              </a:defRPr>
            </a:lvl5pPr>
            <a:lvl6pPr lvl="5" algn="ctr" rtl="0">
              <a:spcBef>
                <a:spcPts val="0"/>
              </a:spcBef>
              <a:spcAft>
                <a:spcPts val="0"/>
              </a:spcAft>
              <a:buClr>
                <a:schemeClr val="dk1"/>
              </a:buClr>
              <a:buSzPts val="2100"/>
              <a:buNone/>
              <a:defRPr sz="2100">
                <a:solidFill>
                  <a:schemeClr val="dk1"/>
                </a:solidFill>
              </a:defRPr>
            </a:lvl6pPr>
            <a:lvl7pPr lvl="6" algn="ctr" rtl="0">
              <a:spcBef>
                <a:spcPts val="0"/>
              </a:spcBef>
              <a:spcAft>
                <a:spcPts val="0"/>
              </a:spcAft>
              <a:buClr>
                <a:schemeClr val="dk1"/>
              </a:buClr>
              <a:buSzPts val="2100"/>
              <a:buNone/>
              <a:defRPr sz="2100">
                <a:solidFill>
                  <a:schemeClr val="dk1"/>
                </a:solidFill>
              </a:defRPr>
            </a:lvl7pPr>
            <a:lvl8pPr lvl="7" algn="ctr" rtl="0">
              <a:spcBef>
                <a:spcPts val="0"/>
              </a:spcBef>
              <a:spcAft>
                <a:spcPts val="0"/>
              </a:spcAft>
              <a:buClr>
                <a:schemeClr val="dk1"/>
              </a:buClr>
              <a:buSzPts val="2100"/>
              <a:buNone/>
              <a:defRPr sz="2100">
                <a:solidFill>
                  <a:schemeClr val="dk1"/>
                </a:solidFill>
              </a:defRPr>
            </a:lvl8pPr>
            <a:lvl9pPr lvl="8" algn="ctr" rtl="0">
              <a:spcBef>
                <a:spcPts val="0"/>
              </a:spcBef>
              <a:spcAft>
                <a:spcPts val="0"/>
              </a:spcAft>
              <a:buClr>
                <a:schemeClr val="dk1"/>
              </a:buClr>
              <a:buSzPts val="2100"/>
              <a:buNone/>
              <a:defRPr sz="2100">
                <a:solidFill>
                  <a:schemeClr val="dk1"/>
                </a:solidFill>
              </a:defRPr>
            </a:lvl9pPr>
          </a:lstStyle>
          <a:p>
            <a:endParaRPr/>
          </a:p>
        </p:txBody>
      </p:sp>
      <p:sp>
        <p:nvSpPr>
          <p:cNvPr id="151" name="Google Shape;151;p14"/>
          <p:cNvSpPr txBox="1">
            <a:spLocks noGrp="1"/>
          </p:cNvSpPr>
          <p:nvPr>
            <p:ph type="subTitle" idx="6"/>
          </p:nvPr>
        </p:nvSpPr>
        <p:spPr>
          <a:xfrm>
            <a:off x="5871613" y="2201225"/>
            <a:ext cx="22383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spcBef>
                <a:spcPts val="0"/>
              </a:spcBef>
              <a:spcAft>
                <a:spcPts val="0"/>
              </a:spcAft>
              <a:buSzPts val="1600"/>
              <a:buNone/>
              <a:defRPr sz="1600"/>
            </a:lvl2pPr>
            <a:lvl3pPr lvl="2" algn="ctr" rtl="0">
              <a:spcBef>
                <a:spcPts val="0"/>
              </a:spcBef>
              <a:spcAft>
                <a:spcPts val="0"/>
              </a:spcAft>
              <a:buSzPts val="1600"/>
              <a:buNone/>
              <a:defRPr sz="1600"/>
            </a:lvl3pPr>
            <a:lvl4pPr lvl="3" algn="ctr" rtl="0">
              <a:spcBef>
                <a:spcPts val="0"/>
              </a:spcBef>
              <a:spcAft>
                <a:spcPts val="0"/>
              </a:spcAft>
              <a:buSzPts val="1600"/>
              <a:buNone/>
              <a:defRPr sz="1600"/>
            </a:lvl4pPr>
            <a:lvl5pPr lvl="4" algn="ctr" rtl="0">
              <a:spcBef>
                <a:spcPts val="0"/>
              </a:spcBef>
              <a:spcAft>
                <a:spcPts val="0"/>
              </a:spcAft>
              <a:buSzPts val="1600"/>
              <a:buNone/>
              <a:defRPr sz="1600"/>
            </a:lvl5pPr>
            <a:lvl6pPr lvl="5" algn="ctr" rtl="0">
              <a:spcBef>
                <a:spcPts val="0"/>
              </a:spcBef>
              <a:spcAft>
                <a:spcPts val="0"/>
              </a:spcAft>
              <a:buSzPts val="1600"/>
              <a:buNone/>
              <a:defRPr sz="1600"/>
            </a:lvl6pPr>
            <a:lvl7pPr lvl="6" algn="ctr" rtl="0">
              <a:spcBef>
                <a:spcPts val="0"/>
              </a:spcBef>
              <a:spcAft>
                <a:spcPts val="0"/>
              </a:spcAft>
              <a:buSzPts val="1600"/>
              <a:buNone/>
              <a:defRPr sz="1600"/>
            </a:lvl7pPr>
            <a:lvl8pPr lvl="7" algn="ctr" rtl="0">
              <a:spcBef>
                <a:spcPts val="0"/>
              </a:spcBef>
              <a:spcAft>
                <a:spcPts val="0"/>
              </a:spcAft>
              <a:buSzPts val="1600"/>
              <a:buNone/>
              <a:defRPr sz="1600"/>
            </a:lvl8pPr>
            <a:lvl9pPr lvl="8" algn="ctr" rtl="0">
              <a:spcBef>
                <a:spcPts val="0"/>
              </a:spcBef>
              <a:spcAft>
                <a:spcPts val="0"/>
              </a:spcAft>
              <a:buSzPts val="1600"/>
              <a:buNone/>
              <a:defRPr sz="1600"/>
            </a:lvl9pPr>
          </a:lstStyle>
          <a:p>
            <a:endParaRPr/>
          </a:p>
        </p:txBody>
      </p:sp>
      <p:sp>
        <p:nvSpPr>
          <p:cNvPr id="152" name="Google Shape;152;p14"/>
          <p:cNvSpPr txBox="1">
            <a:spLocks noGrp="1"/>
          </p:cNvSpPr>
          <p:nvPr>
            <p:ph type="subTitle" idx="7"/>
          </p:nvPr>
        </p:nvSpPr>
        <p:spPr>
          <a:xfrm>
            <a:off x="3452900" y="3631975"/>
            <a:ext cx="2238300" cy="497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100"/>
              <a:buNone/>
              <a:defRPr sz="2300">
                <a:solidFill>
                  <a:schemeClr val="dk1"/>
                </a:solidFill>
                <a:latin typeface="Chelsea Market"/>
                <a:ea typeface="Chelsea Market"/>
                <a:cs typeface="Chelsea Market"/>
                <a:sym typeface="Chelsea Market"/>
              </a:defRPr>
            </a:lvl1pPr>
            <a:lvl2pPr lvl="1" algn="ctr" rtl="0">
              <a:spcBef>
                <a:spcPts val="0"/>
              </a:spcBef>
              <a:spcAft>
                <a:spcPts val="0"/>
              </a:spcAft>
              <a:buClr>
                <a:schemeClr val="dk1"/>
              </a:buClr>
              <a:buSzPts val="2100"/>
              <a:buNone/>
              <a:defRPr sz="2100">
                <a:solidFill>
                  <a:schemeClr val="dk1"/>
                </a:solidFill>
              </a:defRPr>
            </a:lvl2pPr>
            <a:lvl3pPr lvl="2" algn="ctr" rtl="0">
              <a:spcBef>
                <a:spcPts val="0"/>
              </a:spcBef>
              <a:spcAft>
                <a:spcPts val="0"/>
              </a:spcAft>
              <a:buClr>
                <a:schemeClr val="dk1"/>
              </a:buClr>
              <a:buSzPts val="2100"/>
              <a:buNone/>
              <a:defRPr sz="2100">
                <a:solidFill>
                  <a:schemeClr val="dk1"/>
                </a:solidFill>
              </a:defRPr>
            </a:lvl3pPr>
            <a:lvl4pPr lvl="3" algn="ctr" rtl="0">
              <a:spcBef>
                <a:spcPts val="0"/>
              </a:spcBef>
              <a:spcAft>
                <a:spcPts val="0"/>
              </a:spcAft>
              <a:buClr>
                <a:schemeClr val="dk1"/>
              </a:buClr>
              <a:buSzPts val="2100"/>
              <a:buNone/>
              <a:defRPr sz="2100">
                <a:solidFill>
                  <a:schemeClr val="dk1"/>
                </a:solidFill>
              </a:defRPr>
            </a:lvl4pPr>
            <a:lvl5pPr lvl="4" algn="ctr" rtl="0">
              <a:spcBef>
                <a:spcPts val="0"/>
              </a:spcBef>
              <a:spcAft>
                <a:spcPts val="0"/>
              </a:spcAft>
              <a:buClr>
                <a:schemeClr val="dk1"/>
              </a:buClr>
              <a:buSzPts val="2100"/>
              <a:buNone/>
              <a:defRPr sz="2100">
                <a:solidFill>
                  <a:schemeClr val="dk1"/>
                </a:solidFill>
              </a:defRPr>
            </a:lvl5pPr>
            <a:lvl6pPr lvl="5" algn="ctr" rtl="0">
              <a:spcBef>
                <a:spcPts val="0"/>
              </a:spcBef>
              <a:spcAft>
                <a:spcPts val="0"/>
              </a:spcAft>
              <a:buClr>
                <a:schemeClr val="dk1"/>
              </a:buClr>
              <a:buSzPts val="2100"/>
              <a:buNone/>
              <a:defRPr sz="2100">
                <a:solidFill>
                  <a:schemeClr val="dk1"/>
                </a:solidFill>
              </a:defRPr>
            </a:lvl6pPr>
            <a:lvl7pPr lvl="6" algn="ctr" rtl="0">
              <a:spcBef>
                <a:spcPts val="0"/>
              </a:spcBef>
              <a:spcAft>
                <a:spcPts val="0"/>
              </a:spcAft>
              <a:buClr>
                <a:schemeClr val="dk1"/>
              </a:buClr>
              <a:buSzPts val="2100"/>
              <a:buNone/>
              <a:defRPr sz="2100">
                <a:solidFill>
                  <a:schemeClr val="dk1"/>
                </a:solidFill>
              </a:defRPr>
            </a:lvl7pPr>
            <a:lvl8pPr lvl="7" algn="ctr" rtl="0">
              <a:spcBef>
                <a:spcPts val="0"/>
              </a:spcBef>
              <a:spcAft>
                <a:spcPts val="0"/>
              </a:spcAft>
              <a:buClr>
                <a:schemeClr val="dk1"/>
              </a:buClr>
              <a:buSzPts val="2100"/>
              <a:buNone/>
              <a:defRPr sz="2100">
                <a:solidFill>
                  <a:schemeClr val="dk1"/>
                </a:solidFill>
              </a:defRPr>
            </a:lvl8pPr>
            <a:lvl9pPr lvl="8" algn="ctr" rtl="0">
              <a:spcBef>
                <a:spcPts val="0"/>
              </a:spcBef>
              <a:spcAft>
                <a:spcPts val="0"/>
              </a:spcAft>
              <a:buClr>
                <a:schemeClr val="dk1"/>
              </a:buClr>
              <a:buSzPts val="2100"/>
              <a:buNone/>
              <a:defRPr sz="2100">
                <a:solidFill>
                  <a:schemeClr val="dk1"/>
                </a:solidFill>
              </a:defRPr>
            </a:lvl9pPr>
          </a:lstStyle>
          <a:p>
            <a:endParaRPr/>
          </a:p>
        </p:txBody>
      </p:sp>
      <p:sp>
        <p:nvSpPr>
          <p:cNvPr id="153" name="Google Shape;153;p14"/>
          <p:cNvSpPr txBox="1">
            <a:spLocks noGrp="1"/>
          </p:cNvSpPr>
          <p:nvPr>
            <p:ph type="subTitle" idx="8"/>
          </p:nvPr>
        </p:nvSpPr>
        <p:spPr>
          <a:xfrm>
            <a:off x="3452900" y="3932700"/>
            <a:ext cx="22383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spcBef>
                <a:spcPts val="0"/>
              </a:spcBef>
              <a:spcAft>
                <a:spcPts val="0"/>
              </a:spcAft>
              <a:buSzPts val="1600"/>
              <a:buNone/>
              <a:defRPr sz="1600"/>
            </a:lvl2pPr>
            <a:lvl3pPr lvl="2" algn="ctr" rtl="0">
              <a:spcBef>
                <a:spcPts val="0"/>
              </a:spcBef>
              <a:spcAft>
                <a:spcPts val="0"/>
              </a:spcAft>
              <a:buSzPts val="1600"/>
              <a:buNone/>
              <a:defRPr sz="1600"/>
            </a:lvl3pPr>
            <a:lvl4pPr lvl="3" algn="ctr" rtl="0">
              <a:spcBef>
                <a:spcPts val="0"/>
              </a:spcBef>
              <a:spcAft>
                <a:spcPts val="0"/>
              </a:spcAft>
              <a:buSzPts val="1600"/>
              <a:buNone/>
              <a:defRPr sz="1600"/>
            </a:lvl4pPr>
            <a:lvl5pPr lvl="4" algn="ctr" rtl="0">
              <a:spcBef>
                <a:spcPts val="0"/>
              </a:spcBef>
              <a:spcAft>
                <a:spcPts val="0"/>
              </a:spcAft>
              <a:buSzPts val="1600"/>
              <a:buNone/>
              <a:defRPr sz="1600"/>
            </a:lvl5pPr>
            <a:lvl6pPr lvl="5" algn="ctr" rtl="0">
              <a:spcBef>
                <a:spcPts val="0"/>
              </a:spcBef>
              <a:spcAft>
                <a:spcPts val="0"/>
              </a:spcAft>
              <a:buSzPts val="1600"/>
              <a:buNone/>
              <a:defRPr sz="1600"/>
            </a:lvl6pPr>
            <a:lvl7pPr lvl="6" algn="ctr" rtl="0">
              <a:spcBef>
                <a:spcPts val="0"/>
              </a:spcBef>
              <a:spcAft>
                <a:spcPts val="0"/>
              </a:spcAft>
              <a:buSzPts val="1600"/>
              <a:buNone/>
              <a:defRPr sz="1600"/>
            </a:lvl7pPr>
            <a:lvl8pPr lvl="7" algn="ctr" rtl="0">
              <a:spcBef>
                <a:spcPts val="0"/>
              </a:spcBef>
              <a:spcAft>
                <a:spcPts val="0"/>
              </a:spcAft>
              <a:buSzPts val="1600"/>
              <a:buNone/>
              <a:defRPr sz="1600"/>
            </a:lvl8pPr>
            <a:lvl9pPr lvl="8" algn="ctr" rtl="0">
              <a:spcBef>
                <a:spcPts val="0"/>
              </a:spcBef>
              <a:spcAft>
                <a:spcPts val="0"/>
              </a:spcAft>
              <a:buSzPts val="1600"/>
              <a:buNone/>
              <a:defRPr sz="1600"/>
            </a:lvl9pPr>
          </a:lstStyle>
          <a:p>
            <a:endParaRPr/>
          </a:p>
        </p:txBody>
      </p:sp>
      <p:sp>
        <p:nvSpPr>
          <p:cNvPr id="154" name="Google Shape;154;p14"/>
          <p:cNvSpPr txBox="1">
            <a:spLocks noGrp="1"/>
          </p:cNvSpPr>
          <p:nvPr>
            <p:ph type="subTitle" idx="9"/>
          </p:nvPr>
        </p:nvSpPr>
        <p:spPr>
          <a:xfrm>
            <a:off x="1034238" y="3631975"/>
            <a:ext cx="2238300" cy="497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100"/>
              <a:buNone/>
              <a:defRPr sz="2300">
                <a:solidFill>
                  <a:schemeClr val="dk1"/>
                </a:solidFill>
                <a:latin typeface="Chelsea Market"/>
                <a:ea typeface="Chelsea Market"/>
                <a:cs typeface="Chelsea Market"/>
                <a:sym typeface="Chelsea Market"/>
              </a:defRPr>
            </a:lvl1pPr>
            <a:lvl2pPr lvl="1" algn="ctr" rtl="0">
              <a:spcBef>
                <a:spcPts val="0"/>
              </a:spcBef>
              <a:spcAft>
                <a:spcPts val="0"/>
              </a:spcAft>
              <a:buClr>
                <a:schemeClr val="dk1"/>
              </a:buClr>
              <a:buSzPts val="2100"/>
              <a:buNone/>
              <a:defRPr sz="2100">
                <a:solidFill>
                  <a:schemeClr val="dk1"/>
                </a:solidFill>
              </a:defRPr>
            </a:lvl2pPr>
            <a:lvl3pPr lvl="2" algn="ctr" rtl="0">
              <a:spcBef>
                <a:spcPts val="0"/>
              </a:spcBef>
              <a:spcAft>
                <a:spcPts val="0"/>
              </a:spcAft>
              <a:buClr>
                <a:schemeClr val="dk1"/>
              </a:buClr>
              <a:buSzPts val="2100"/>
              <a:buNone/>
              <a:defRPr sz="2100">
                <a:solidFill>
                  <a:schemeClr val="dk1"/>
                </a:solidFill>
              </a:defRPr>
            </a:lvl3pPr>
            <a:lvl4pPr lvl="3" algn="ctr" rtl="0">
              <a:spcBef>
                <a:spcPts val="0"/>
              </a:spcBef>
              <a:spcAft>
                <a:spcPts val="0"/>
              </a:spcAft>
              <a:buClr>
                <a:schemeClr val="dk1"/>
              </a:buClr>
              <a:buSzPts val="2100"/>
              <a:buNone/>
              <a:defRPr sz="2100">
                <a:solidFill>
                  <a:schemeClr val="dk1"/>
                </a:solidFill>
              </a:defRPr>
            </a:lvl4pPr>
            <a:lvl5pPr lvl="4" algn="ctr" rtl="0">
              <a:spcBef>
                <a:spcPts val="0"/>
              </a:spcBef>
              <a:spcAft>
                <a:spcPts val="0"/>
              </a:spcAft>
              <a:buClr>
                <a:schemeClr val="dk1"/>
              </a:buClr>
              <a:buSzPts val="2100"/>
              <a:buNone/>
              <a:defRPr sz="2100">
                <a:solidFill>
                  <a:schemeClr val="dk1"/>
                </a:solidFill>
              </a:defRPr>
            </a:lvl5pPr>
            <a:lvl6pPr lvl="5" algn="ctr" rtl="0">
              <a:spcBef>
                <a:spcPts val="0"/>
              </a:spcBef>
              <a:spcAft>
                <a:spcPts val="0"/>
              </a:spcAft>
              <a:buClr>
                <a:schemeClr val="dk1"/>
              </a:buClr>
              <a:buSzPts val="2100"/>
              <a:buNone/>
              <a:defRPr sz="2100">
                <a:solidFill>
                  <a:schemeClr val="dk1"/>
                </a:solidFill>
              </a:defRPr>
            </a:lvl6pPr>
            <a:lvl7pPr lvl="6" algn="ctr" rtl="0">
              <a:spcBef>
                <a:spcPts val="0"/>
              </a:spcBef>
              <a:spcAft>
                <a:spcPts val="0"/>
              </a:spcAft>
              <a:buClr>
                <a:schemeClr val="dk1"/>
              </a:buClr>
              <a:buSzPts val="2100"/>
              <a:buNone/>
              <a:defRPr sz="2100">
                <a:solidFill>
                  <a:schemeClr val="dk1"/>
                </a:solidFill>
              </a:defRPr>
            </a:lvl7pPr>
            <a:lvl8pPr lvl="7" algn="ctr" rtl="0">
              <a:spcBef>
                <a:spcPts val="0"/>
              </a:spcBef>
              <a:spcAft>
                <a:spcPts val="0"/>
              </a:spcAft>
              <a:buClr>
                <a:schemeClr val="dk1"/>
              </a:buClr>
              <a:buSzPts val="2100"/>
              <a:buNone/>
              <a:defRPr sz="2100">
                <a:solidFill>
                  <a:schemeClr val="dk1"/>
                </a:solidFill>
              </a:defRPr>
            </a:lvl8pPr>
            <a:lvl9pPr lvl="8" algn="ctr" rtl="0">
              <a:spcBef>
                <a:spcPts val="0"/>
              </a:spcBef>
              <a:spcAft>
                <a:spcPts val="0"/>
              </a:spcAft>
              <a:buClr>
                <a:schemeClr val="dk1"/>
              </a:buClr>
              <a:buSzPts val="2100"/>
              <a:buNone/>
              <a:defRPr sz="2100">
                <a:solidFill>
                  <a:schemeClr val="dk1"/>
                </a:solidFill>
              </a:defRPr>
            </a:lvl9pPr>
          </a:lstStyle>
          <a:p>
            <a:endParaRPr/>
          </a:p>
        </p:txBody>
      </p:sp>
      <p:sp>
        <p:nvSpPr>
          <p:cNvPr id="155" name="Google Shape;155;p14"/>
          <p:cNvSpPr txBox="1">
            <a:spLocks noGrp="1"/>
          </p:cNvSpPr>
          <p:nvPr>
            <p:ph type="subTitle" idx="13"/>
          </p:nvPr>
        </p:nvSpPr>
        <p:spPr>
          <a:xfrm>
            <a:off x="1034238" y="3932700"/>
            <a:ext cx="22383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spcBef>
                <a:spcPts val="0"/>
              </a:spcBef>
              <a:spcAft>
                <a:spcPts val="0"/>
              </a:spcAft>
              <a:buSzPts val="1600"/>
              <a:buNone/>
              <a:defRPr sz="1600"/>
            </a:lvl2pPr>
            <a:lvl3pPr lvl="2" algn="ctr" rtl="0">
              <a:spcBef>
                <a:spcPts val="0"/>
              </a:spcBef>
              <a:spcAft>
                <a:spcPts val="0"/>
              </a:spcAft>
              <a:buSzPts val="1600"/>
              <a:buNone/>
              <a:defRPr sz="1600"/>
            </a:lvl3pPr>
            <a:lvl4pPr lvl="3" algn="ctr" rtl="0">
              <a:spcBef>
                <a:spcPts val="0"/>
              </a:spcBef>
              <a:spcAft>
                <a:spcPts val="0"/>
              </a:spcAft>
              <a:buSzPts val="1600"/>
              <a:buNone/>
              <a:defRPr sz="1600"/>
            </a:lvl4pPr>
            <a:lvl5pPr lvl="4" algn="ctr" rtl="0">
              <a:spcBef>
                <a:spcPts val="0"/>
              </a:spcBef>
              <a:spcAft>
                <a:spcPts val="0"/>
              </a:spcAft>
              <a:buSzPts val="1600"/>
              <a:buNone/>
              <a:defRPr sz="1600"/>
            </a:lvl5pPr>
            <a:lvl6pPr lvl="5" algn="ctr" rtl="0">
              <a:spcBef>
                <a:spcPts val="0"/>
              </a:spcBef>
              <a:spcAft>
                <a:spcPts val="0"/>
              </a:spcAft>
              <a:buSzPts val="1600"/>
              <a:buNone/>
              <a:defRPr sz="1600"/>
            </a:lvl6pPr>
            <a:lvl7pPr lvl="6" algn="ctr" rtl="0">
              <a:spcBef>
                <a:spcPts val="0"/>
              </a:spcBef>
              <a:spcAft>
                <a:spcPts val="0"/>
              </a:spcAft>
              <a:buSzPts val="1600"/>
              <a:buNone/>
              <a:defRPr sz="1600"/>
            </a:lvl7pPr>
            <a:lvl8pPr lvl="7" algn="ctr" rtl="0">
              <a:spcBef>
                <a:spcPts val="0"/>
              </a:spcBef>
              <a:spcAft>
                <a:spcPts val="0"/>
              </a:spcAft>
              <a:buSzPts val="1600"/>
              <a:buNone/>
              <a:defRPr sz="1600"/>
            </a:lvl8pPr>
            <a:lvl9pPr lvl="8" algn="ctr" rtl="0">
              <a:spcBef>
                <a:spcPts val="0"/>
              </a:spcBef>
              <a:spcAft>
                <a:spcPts val="0"/>
              </a:spcAft>
              <a:buSzPts val="1600"/>
              <a:buNone/>
              <a:defRPr sz="1600"/>
            </a:lvl9pPr>
          </a:lstStyle>
          <a:p>
            <a:endParaRPr/>
          </a:p>
        </p:txBody>
      </p:sp>
      <p:sp>
        <p:nvSpPr>
          <p:cNvPr id="156" name="Google Shape;156;p14"/>
          <p:cNvSpPr txBox="1">
            <a:spLocks noGrp="1"/>
          </p:cNvSpPr>
          <p:nvPr>
            <p:ph type="subTitle" idx="14"/>
          </p:nvPr>
        </p:nvSpPr>
        <p:spPr>
          <a:xfrm>
            <a:off x="5871613" y="3631975"/>
            <a:ext cx="2238300" cy="497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100"/>
              <a:buNone/>
              <a:defRPr sz="2300">
                <a:solidFill>
                  <a:schemeClr val="dk1"/>
                </a:solidFill>
                <a:latin typeface="Chelsea Market"/>
                <a:ea typeface="Chelsea Market"/>
                <a:cs typeface="Chelsea Market"/>
                <a:sym typeface="Chelsea Market"/>
              </a:defRPr>
            </a:lvl1pPr>
            <a:lvl2pPr lvl="1" algn="ctr" rtl="0">
              <a:spcBef>
                <a:spcPts val="0"/>
              </a:spcBef>
              <a:spcAft>
                <a:spcPts val="0"/>
              </a:spcAft>
              <a:buClr>
                <a:schemeClr val="dk1"/>
              </a:buClr>
              <a:buSzPts val="2100"/>
              <a:buNone/>
              <a:defRPr sz="2100">
                <a:solidFill>
                  <a:schemeClr val="dk1"/>
                </a:solidFill>
              </a:defRPr>
            </a:lvl2pPr>
            <a:lvl3pPr lvl="2" algn="ctr" rtl="0">
              <a:spcBef>
                <a:spcPts val="0"/>
              </a:spcBef>
              <a:spcAft>
                <a:spcPts val="0"/>
              </a:spcAft>
              <a:buClr>
                <a:schemeClr val="dk1"/>
              </a:buClr>
              <a:buSzPts val="2100"/>
              <a:buNone/>
              <a:defRPr sz="2100">
                <a:solidFill>
                  <a:schemeClr val="dk1"/>
                </a:solidFill>
              </a:defRPr>
            </a:lvl3pPr>
            <a:lvl4pPr lvl="3" algn="ctr" rtl="0">
              <a:spcBef>
                <a:spcPts val="0"/>
              </a:spcBef>
              <a:spcAft>
                <a:spcPts val="0"/>
              </a:spcAft>
              <a:buClr>
                <a:schemeClr val="dk1"/>
              </a:buClr>
              <a:buSzPts val="2100"/>
              <a:buNone/>
              <a:defRPr sz="2100">
                <a:solidFill>
                  <a:schemeClr val="dk1"/>
                </a:solidFill>
              </a:defRPr>
            </a:lvl4pPr>
            <a:lvl5pPr lvl="4" algn="ctr" rtl="0">
              <a:spcBef>
                <a:spcPts val="0"/>
              </a:spcBef>
              <a:spcAft>
                <a:spcPts val="0"/>
              </a:spcAft>
              <a:buClr>
                <a:schemeClr val="dk1"/>
              </a:buClr>
              <a:buSzPts val="2100"/>
              <a:buNone/>
              <a:defRPr sz="2100">
                <a:solidFill>
                  <a:schemeClr val="dk1"/>
                </a:solidFill>
              </a:defRPr>
            </a:lvl5pPr>
            <a:lvl6pPr lvl="5" algn="ctr" rtl="0">
              <a:spcBef>
                <a:spcPts val="0"/>
              </a:spcBef>
              <a:spcAft>
                <a:spcPts val="0"/>
              </a:spcAft>
              <a:buClr>
                <a:schemeClr val="dk1"/>
              </a:buClr>
              <a:buSzPts val="2100"/>
              <a:buNone/>
              <a:defRPr sz="2100">
                <a:solidFill>
                  <a:schemeClr val="dk1"/>
                </a:solidFill>
              </a:defRPr>
            </a:lvl6pPr>
            <a:lvl7pPr lvl="6" algn="ctr" rtl="0">
              <a:spcBef>
                <a:spcPts val="0"/>
              </a:spcBef>
              <a:spcAft>
                <a:spcPts val="0"/>
              </a:spcAft>
              <a:buClr>
                <a:schemeClr val="dk1"/>
              </a:buClr>
              <a:buSzPts val="2100"/>
              <a:buNone/>
              <a:defRPr sz="2100">
                <a:solidFill>
                  <a:schemeClr val="dk1"/>
                </a:solidFill>
              </a:defRPr>
            </a:lvl7pPr>
            <a:lvl8pPr lvl="7" algn="ctr" rtl="0">
              <a:spcBef>
                <a:spcPts val="0"/>
              </a:spcBef>
              <a:spcAft>
                <a:spcPts val="0"/>
              </a:spcAft>
              <a:buClr>
                <a:schemeClr val="dk1"/>
              </a:buClr>
              <a:buSzPts val="2100"/>
              <a:buNone/>
              <a:defRPr sz="2100">
                <a:solidFill>
                  <a:schemeClr val="dk1"/>
                </a:solidFill>
              </a:defRPr>
            </a:lvl8pPr>
            <a:lvl9pPr lvl="8" algn="ctr" rtl="0">
              <a:spcBef>
                <a:spcPts val="0"/>
              </a:spcBef>
              <a:spcAft>
                <a:spcPts val="0"/>
              </a:spcAft>
              <a:buClr>
                <a:schemeClr val="dk1"/>
              </a:buClr>
              <a:buSzPts val="2100"/>
              <a:buNone/>
              <a:defRPr sz="2100">
                <a:solidFill>
                  <a:schemeClr val="dk1"/>
                </a:solidFill>
              </a:defRPr>
            </a:lvl9pPr>
          </a:lstStyle>
          <a:p>
            <a:endParaRPr/>
          </a:p>
        </p:txBody>
      </p:sp>
      <p:sp>
        <p:nvSpPr>
          <p:cNvPr id="157" name="Google Shape;157;p14"/>
          <p:cNvSpPr txBox="1">
            <a:spLocks noGrp="1"/>
          </p:cNvSpPr>
          <p:nvPr>
            <p:ph type="subTitle" idx="15"/>
          </p:nvPr>
        </p:nvSpPr>
        <p:spPr>
          <a:xfrm>
            <a:off x="5871613" y="3932700"/>
            <a:ext cx="22383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spcBef>
                <a:spcPts val="0"/>
              </a:spcBef>
              <a:spcAft>
                <a:spcPts val="0"/>
              </a:spcAft>
              <a:buSzPts val="1600"/>
              <a:buNone/>
              <a:defRPr sz="1600"/>
            </a:lvl2pPr>
            <a:lvl3pPr lvl="2" algn="ctr" rtl="0">
              <a:spcBef>
                <a:spcPts val="0"/>
              </a:spcBef>
              <a:spcAft>
                <a:spcPts val="0"/>
              </a:spcAft>
              <a:buSzPts val="1600"/>
              <a:buNone/>
              <a:defRPr sz="1600"/>
            </a:lvl3pPr>
            <a:lvl4pPr lvl="3" algn="ctr" rtl="0">
              <a:spcBef>
                <a:spcPts val="0"/>
              </a:spcBef>
              <a:spcAft>
                <a:spcPts val="0"/>
              </a:spcAft>
              <a:buSzPts val="1600"/>
              <a:buNone/>
              <a:defRPr sz="1600"/>
            </a:lvl4pPr>
            <a:lvl5pPr lvl="4" algn="ctr" rtl="0">
              <a:spcBef>
                <a:spcPts val="0"/>
              </a:spcBef>
              <a:spcAft>
                <a:spcPts val="0"/>
              </a:spcAft>
              <a:buSzPts val="1600"/>
              <a:buNone/>
              <a:defRPr sz="1600"/>
            </a:lvl5pPr>
            <a:lvl6pPr lvl="5" algn="ctr" rtl="0">
              <a:spcBef>
                <a:spcPts val="0"/>
              </a:spcBef>
              <a:spcAft>
                <a:spcPts val="0"/>
              </a:spcAft>
              <a:buSzPts val="1600"/>
              <a:buNone/>
              <a:defRPr sz="1600"/>
            </a:lvl6pPr>
            <a:lvl7pPr lvl="6" algn="ctr" rtl="0">
              <a:spcBef>
                <a:spcPts val="0"/>
              </a:spcBef>
              <a:spcAft>
                <a:spcPts val="0"/>
              </a:spcAft>
              <a:buSzPts val="1600"/>
              <a:buNone/>
              <a:defRPr sz="1600"/>
            </a:lvl7pPr>
            <a:lvl8pPr lvl="7" algn="ctr" rtl="0">
              <a:spcBef>
                <a:spcPts val="0"/>
              </a:spcBef>
              <a:spcAft>
                <a:spcPts val="0"/>
              </a:spcAft>
              <a:buSzPts val="1600"/>
              <a:buNone/>
              <a:defRPr sz="1600"/>
            </a:lvl8pPr>
            <a:lvl9pPr lvl="8" algn="ctr" rtl="0">
              <a:spcBef>
                <a:spcPts val="0"/>
              </a:spcBef>
              <a:spcAft>
                <a:spcPts val="0"/>
              </a:spcAft>
              <a:buSzPts val="1600"/>
              <a:buNone/>
              <a:defRPr sz="1600"/>
            </a:lvl9pPr>
          </a:lstStyle>
          <a:p>
            <a:endParaRPr/>
          </a:p>
        </p:txBody>
      </p:sp>
      <p:pic>
        <p:nvPicPr>
          <p:cNvPr id="158" name="Google Shape;158;p14"/>
          <p:cNvPicPr preferRelativeResize="0"/>
          <p:nvPr/>
        </p:nvPicPr>
        <p:blipFill>
          <a:blip r:embed="rId2">
            <a:alphaModFix/>
          </a:blip>
          <a:stretch>
            <a:fillRect/>
          </a:stretch>
        </p:blipFill>
        <p:spPr>
          <a:xfrm flipH="1">
            <a:off x="-360475" y="4750675"/>
            <a:ext cx="2799201" cy="1480100"/>
          </a:xfrm>
          <a:prstGeom prst="rect">
            <a:avLst/>
          </a:prstGeom>
          <a:noFill/>
          <a:ln>
            <a:noFill/>
          </a:ln>
        </p:spPr>
      </p:pic>
      <p:pic>
        <p:nvPicPr>
          <p:cNvPr id="159" name="Google Shape;159;p14"/>
          <p:cNvPicPr preferRelativeResize="0"/>
          <p:nvPr/>
        </p:nvPicPr>
        <p:blipFill>
          <a:blip r:embed="rId3">
            <a:alphaModFix/>
          </a:blip>
          <a:stretch>
            <a:fillRect/>
          </a:stretch>
        </p:blipFill>
        <p:spPr>
          <a:xfrm>
            <a:off x="-710872" y="1958350"/>
            <a:ext cx="1223307" cy="1226800"/>
          </a:xfrm>
          <a:prstGeom prst="rect">
            <a:avLst/>
          </a:prstGeom>
          <a:noFill/>
          <a:ln>
            <a:noFill/>
          </a:ln>
        </p:spPr>
      </p:pic>
      <p:pic>
        <p:nvPicPr>
          <p:cNvPr id="160" name="Google Shape;160;p14"/>
          <p:cNvPicPr preferRelativeResize="0"/>
          <p:nvPr/>
        </p:nvPicPr>
        <p:blipFill>
          <a:blip r:embed="rId4">
            <a:alphaModFix/>
          </a:blip>
          <a:stretch>
            <a:fillRect/>
          </a:stretch>
        </p:blipFill>
        <p:spPr>
          <a:xfrm>
            <a:off x="-872300" y="2889600"/>
            <a:ext cx="1726201" cy="1008700"/>
          </a:xfrm>
          <a:prstGeom prst="rect">
            <a:avLst/>
          </a:prstGeom>
          <a:noFill/>
          <a:ln>
            <a:noFill/>
          </a:ln>
        </p:spPr>
      </p:pic>
      <p:pic>
        <p:nvPicPr>
          <p:cNvPr id="161" name="Google Shape;161;p14"/>
          <p:cNvPicPr preferRelativeResize="0"/>
          <p:nvPr/>
        </p:nvPicPr>
        <p:blipFill>
          <a:blip r:embed="rId5">
            <a:alphaModFix/>
          </a:blip>
          <a:stretch>
            <a:fillRect/>
          </a:stretch>
        </p:blipFill>
        <p:spPr>
          <a:xfrm>
            <a:off x="8316677" y="1766989"/>
            <a:ext cx="1335325" cy="1950575"/>
          </a:xfrm>
          <a:prstGeom prst="rect">
            <a:avLst/>
          </a:prstGeom>
          <a:noFill/>
          <a:ln>
            <a:noFill/>
          </a:ln>
        </p:spPr>
      </p:pic>
      <p:pic>
        <p:nvPicPr>
          <p:cNvPr id="162" name="Google Shape;162;p14"/>
          <p:cNvPicPr preferRelativeResize="0"/>
          <p:nvPr/>
        </p:nvPicPr>
        <p:blipFill>
          <a:blip r:embed="rId6">
            <a:alphaModFix/>
          </a:blip>
          <a:stretch>
            <a:fillRect/>
          </a:stretch>
        </p:blipFill>
        <p:spPr>
          <a:xfrm>
            <a:off x="7929875" y="4390625"/>
            <a:ext cx="1319574" cy="1343745"/>
          </a:xfrm>
          <a:prstGeom prst="rect">
            <a:avLst/>
          </a:prstGeom>
          <a:noFill/>
          <a:ln>
            <a:noFill/>
          </a:ln>
        </p:spPr>
      </p:pic>
      <p:pic>
        <p:nvPicPr>
          <p:cNvPr id="163" name="Google Shape;163;p14"/>
          <p:cNvPicPr preferRelativeResize="0"/>
          <p:nvPr/>
        </p:nvPicPr>
        <p:blipFill>
          <a:blip r:embed="rId7">
            <a:alphaModFix/>
          </a:blip>
          <a:stretch>
            <a:fillRect/>
          </a:stretch>
        </p:blipFill>
        <p:spPr>
          <a:xfrm>
            <a:off x="8627543" y="161033"/>
            <a:ext cx="621908" cy="624117"/>
          </a:xfrm>
          <a:prstGeom prst="rect">
            <a:avLst/>
          </a:prstGeom>
          <a:noFill/>
          <a:ln>
            <a:noFill/>
          </a:ln>
        </p:spPr>
      </p:pic>
      <p:pic>
        <p:nvPicPr>
          <p:cNvPr id="164" name="Google Shape;164;p14"/>
          <p:cNvPicPr preferRelativeResize="0"/>
          <p:nvPr/>
        </p:nvPicPr>
        <p:blipFill>
          <a:blip r:embed="rId8">
            <a:alphaModFix/>
          </a:blip>
          <a:stretch>
            <a:fillRect/>
          </a:stretch>
        </p:blipFill>
        <p:spPr>
          <a:xfrm>
            <a:off x="8886745" y="2889594"/>
            <a:ext cx="765256" cy="758644"/>
          </a:xfrm>
          <a:prstGeom prst="rect">
            <a:avLst/>
          </a:prstGeom>
          <a:noFill/>
          <a:ln>
            <a:noFill/>
          </a:ln>
        </p:spPr>
      </p:pic>
      <p:pic>
        <p:nvPicPr>
          <p:cNvPr id="165" name="Google Shape;165;p14"/>
          <p:cNvPicPr preferRelativeResize="0"/>
          <p:nvPr/>
        </p:nvPicPr>
        <p:blipFill>
          <a:blip r:embed="rId9">
            <a:alphaModFix/>
          </a:blip>
          <a:stretch>
            <a:fillRect/>
          </a:stretch>
        </p:blipFill>
        <p:spPr>
          <a:xfrm>
            <a:off x="7089100" y="-159062"/>
            <a:ext cx="1725150" cy="859450"/>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four columns">
  <p:cSld name="CUSTOM_2_1_1">
    <p:spTree>
      <p:nvGrpSpPr>
        <p:cNvPr id="1" name="Shape 166"/>
        <p:cNvGrpSpPr/>
        <p:nvPr/>
      </p:nvGrpSpPr>
      <p:grpSpPr>
        <a:xfrm>
          <a:off x="0" y="0"/>
          <a:ext cx="0" cy="0"/>
          <a:chOff x="0" y="0"/>
          <a:chExt cx="0" cy="0"/>
        </a:xfrm>
      </p:grpSpPr>
      <p:sp>
        <p:nvSpPr>
          <p:cNvPr id="167" name="Google Shape;167;p15"/>
          <p:cNvSpPr txBox="1">
            <a:spLocks noGrp="1"/>
          </p:cNvSpPr>
          <p:nvPr>
            <p:ph type="title"/>
          </p:nvPr>
        </p:nvSpPr>
        <p:spPr>
          <a:xfrm>
            <a:off x="621100" y="521225"/>
            <a:ext cx="7901700" cy="572700"/>
          </a:xfrm>
          <a:prstGeom prst="rect">
            <a:avLst/>
          </a:prstGeom>
        </p:spPr>
        <p:txBody>
          <a:bodyPr spcFirstLastPara="1" wrap="square" lIns="91425" tIns="91425" rIns="91425" bIns="91425" anchor="b" anchorCtr="0">
            <a:noAutofit/>
          </a:bodyPr>
          <a:lstStyle>
            <a:lvl1pPr lvl="0" rtl="0">
              <a:spcBef>
                <a:spcPts val="0"/>
              </a:spcBef>
              <a:spcAft>
                <a:spcPts val="0"/>
              </a:spcAft>
              <a:buSzPts val="3300"/>
              <a:buNone/>
              <a:defRPr/>
            </a:lvl1pPr>
            <a:lvl2pPr lvl="1" rtl="0">
              <a:spcBef>
                <a:spcPts val="0"/>
              </a:spcBef>
              <a:spcAft>
                <a:spcPts val="0"/>
              </a:spcAft>
              <a:buSzPts val="3300"/>
              <a:buNone/>
              <a:defRPr/>
            </a:lvl2pPr>
            <a:lvl3pPr lvl="2" rtl="0">
              <a:spcBef>
                <a:spcPts val="0"/>
              </a:spcBef>
              <a:spcAft>
                <a:spcPts val="0"/>
              </a:spcAft>
              <a:buSzPts val="3300"/>
              <a:buNone/>
              <a:defRPr/>
            </a:lvl3pPr>
            <a:lvl4pPr lvl="3" rtl="0">
              <a:spcBef>
                <a:spcPts val="0"/>
              </a:spcBef>
              <a:spcAft>
                <a:spcPts val="0"/>
              </a:spcAft>
              <a:buSzPts val="3300"/>
              <a:buNone/>
              <a:defRPr/>
            </a:lvl4pPr>
            <a:lvl5pPr lvl="4" rtl="0">
              <a:spcBef>
                <a:spcPts val="0"/>
              </a:spcBef>
              <a:spcAft>
                <a:spcPts val="0"/>
              </a:spcAft>
              <a:buSzPts val="3300"/>
              <a:buNone/>
              <a:defRPr/>
            </a:lvl5pPr>
            <a:lvl6pPr lvl="5" rtl="0">
              <a:spcBef>
                <a:spcPts val="0"/>
              </a:spcBef>
              <a:spcAft>
                <a:spcPts val="0"/>
              </a:spcAft>
              <a:buSzPts val="3300"/>
              <a:buNone/>
              <a:defRPr/>
            </a:lvl6pPr>
            <a:lvl7pPr lvl="6" rtl="0">
              <a:spcBef>
                <a:spcPts val="0"/>
              </a:spcBef>
              <a:spcAft>
                <a:spcPts val="0"/>
              </a:spcAft>
              <a:buSzPts val="3300"/>
              <a:buNone/>
              <a:defRPr/>
            </a:lvl7pPr>
            <a:lvl8pPr lvl="7" rtl="0">
              <a:spcBef>
                <a:spcPts val="0"/>
              </a:spcBef>
              <a:spcAft>
                <a:spcPts val="0"/>
              </a:spcAft>
              <a:buSzPts val="3300"/>
              <a:buNone/>
              <a:defRPr/>
            </a:lvl8pPr>
            <a:lvl9pPr lvl="8" rtl="0">
              <a:spcBef>
                <a:spcPts val="0"/>
              </a:spcBef>
              <a:spcAft>
                <a:spcPts val="0"/>
              </a:spcAft>
              <a:buSzPts val="3300"/>
              <a:buNone/>
              <a:defRPr/>
            </a:lvl9pPr>
          </a:lstStyle>
          <a:p>
            <a:endParaRPr/>
          </a:p>
        </p:txBody>
      </p:sp>
      <p:sp>
        <p:nvSpPr>
          <p:cNvPr id="168" name="Google Shape;168;p15"/>
          <p:cNvSpPr txBox="1">
            <a:spLocks noGrp="1"/>
          </p:cNvSpPr>
          <p:nvPr>
            <p:ph type="subTitle" idx="1"/>
          </p:nvPr>
        </p:nvSpPr>
        <p:spPr>
          <a:xfrm>
            <a:off x="5651513" y="1677425"/>
            <a:ext cx="2238300" cy="4971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100"/>
              <a:buNone/>
              <a:defRPr sz="2300">
                <a:solidFill>
                  <a:schemeClr val="dk1"/>
                </a:solidFill>
                <a:latin typeface="Chelsea Market"/>
                <a:ea typeface="Chelsea Market"/>
                <a:cs typeface="Chelsea Market"/>
                <a:sym typeface="Chelsea Market"/>
              </a:defRPr>
            </a:lvl1pPr>
            <a:lvl2pPr lvl="1" rtl="0">
              <a:spcBef>
                <a:spcPts val="0"/>
              </a:spcBef>
              <a:spcAft>
                <a:spcPts val="0"/>
              </a:spcAft>
              <a:buClr>
                <a:schemeClr val="dk1"/>
              </a:buClr>
              <a:buSzPts val="2100"/>
              <a:buNone/>
              <a:defRPr sz="2100">
                <a:solidFill>
                  <a:schemeClr val="dk1"/>
                </a:solidFill>
              </a:defRPr>
            </a:lvl2pPr>
            <a:lvl3pPr lvl="2" rtl="0">
              <a:spcBef>
                <a:spcPts val="0"/>
              </a:spcBef>
              <a:spcAft>
                <a:spcPts val="0"/>
              </a:spcAft>
              <a:buClr>
                <a:schemeClr val="dk1"/>
              </a:buClr>
              <a:buSzPts val="2100"/>
              <a:buNone/>
              <a:defRPr sz="2100">
                <a:solidFill>
                  <a:schemeClr val="dk1"/>
                </a:solidFill>
              </a:defRPr>
            </a:lvl3pPr>
            <a:lvl4pPr lvl="3" rtl="0">
              <a:spcBef>
                <a:spcPts val="0"/>
              </a:spcBef>
              <a:spcAft>
                <a:spcPts val="0"/>
              </a:spcAft>
              <a:buClr>
                <a:schemeClr val="dk1"/>
              </a:buClr>
              <a:buSzPts val="2100"/>
              <a:buNone/>
              <a:defRPr sz="2100">
                <a:solidFill>
                  <a:schemeClr val="dk1"/>
                </a:solidFill>
              </a:defRPr>
            </a:lvl4pPr>
            <a:lvl5pPr lvl="4" rtl="0">
              <a:spcBef>
                <a:spcPts val="0"/>
              </a:spcBef>
              <a:spcAft>
                <a:spcPts val="0"/>
              </a:spcAft>
              <a:buClr>
                <a:schemeClr val="dk1"/>
              </a:buClr>
              <a:buSzPts val="2100"/>
              <a:buNone/>
              <a:defRPr sz="2100">
                <a:solidFill>
                  <a:schemeClr val="dk1"/>
                </a:solidFill>
              </a:defRPr>
            </a:lvl5pPr>
            <a:lvl6pPr lvl="5" rtl="0">
              <a:spcBef>
                <a:spcPts val="0"/>
              </a:spcBef>
              <a:spcAft>
                <a:spcPts val="0"/>
              </a:spcAft>
              <a:buClr>
                <a:schemeClr val="dk1"/>
              </a:buClr>
              <a:buSzPts val="2100"/>
              <a:buNone/>
              <a:defRPr sz="2100">
                <a:solidFill>
                  <a:schemeClr val="dk1"/>
                </a:solidFill>
              </a:defRPr>
            </a:lvl6pPr>
            <a:lvl7pPr lvl="6" rtl="0">
              <a:spcBef>
                <a:spcPts val="0"/>
              </a:spcBef>
              <a:spcAft>
                <a:spcPts val="0"/>
              </a:spcAft>
              <a:buClr>
                <a:schemeClr val="dk1"/>
              </a:buClr>
              <a:buSzPts val="2100"/>
              <a:buNone/>
              <a:defRPr sz="2100">
                <a:solidFill>
                  <a:schemeClr val="dk1"/>
                </a:solidFill>
              </a:defRPr>
            </a:lvl7pPr>
            <a:lvl8pPr lvl="7" rtl="0">
              <a:spcBef>
                <a:spcPts val="0"/>
              </a:spcBef>
              <a:spcAft>
                <a:spcPts val="0"/>
              </a:spcAft>
              <a:buClr>
                <a:schemeClr val="dk1"/>
              </a:buClr>
              <a:buSzPts val="2100"/>
              <a:buNone/>
              <a:defRPr sz="2100">
                <a:solidFill>
                  <a:schemeClr val="dk1"/>
                </a:solidFill>
              </a:defRPr>
            </a:lvl8pPr>
            <a:lvl9pPr lvl="8" rtl="0">
              <a:spcBef>
                <a:spcPts val="0"/>
              </a:spcBef>
              <a:spcAft>
                <a:spcPts val="0"/>
              </a:spcAft>
              <a:buClr>
                <a:schemeClr val="dk1"/>
              </a:buClr>
              <a:buSzPts val="2100"/>
              <a:buNone/>
              <a:defRPr sz="2100">
                <a:solidFill>
                  <a:schemeClr val="dk1"/>
                </a:solidFill>
              </a:defRPr>
            </a:lvl9pPr>
          </a:lstStyle>
          <a:p>
            <a:endParaRPr/>
          </a:p>
        </p:txBody>
      </p:sp>
      <p:sp>
        <p:nvSpPr>
          <p:cNvPr id="169" name="Google Shape;169;p15"/>
          <p:cNvSpPr txBox="1">
            <a:spLocks noGrp="1"/>
          </p:cNvSpPr>
          <p:nvPr>
            <p:ph type="subTitle" idx="2"/>
          </p:nvPr>
        </p:nvSpPr>
        <p:spPr>
          <a:xfrm>
            <a:off x="5651513" y="1978000"/>
            <a:ext cx="22383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sp>
        <p:nvSpPr>
          <p:cNvPr id="170" name="Google Shape;170;p15"/>
          <p:cNvSpPr txBox="1">
            <a:spLocks noGrp="1"/>
          </p:cNvSpPr>
          <p:nvPr>
            <p:ph type="subTitle" idx="3"/>
          </p:nvPr>
        </p:nvSpPr>
        <p:spPr>
          <a:xfrm>
            <a:off x="2227600" y="1677425"/>
            <a:ext cx="2238300" cy="4971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100"/>
              <a:buNone/>
              <a:defRPr sz="2300">
                <a:solidFill>
                  <a:schemeClr val="dk1"/>
                </a:solidFill>
                <a:latin typeface="Chelsea Market"/>
                <a:ea typeface="Chelsea Market"/>
                <a:cs typeface="Chelsea Market"/>
                <a:sym typeface="Chelsea Market"/>
              </a:defRPr>
            </a:lvl1pPr>
            <a:lvl2pPr lvl="1" rtl="0">
              <a:spcBef>
                <a:spcPts val="0"/>
              </a:spcBef>
              <a:spcAft>
                <a:spcPts val="0"/>
              </a:spcAft>
              <a:buClr>
                <a:schemeClr val="dk1"/>
              </a:buClr>
              <a:buSzPts val="2100"/>
              <a:buNone/>
              <a:defRPr sz="2100">
                <a:solidFill>
                  <a:schemeClr val="dk1"/>
                </a:solidFill>
              </a:defRPr>
            </a:lvl2pPr>
            <a:lvl3pPr lvl="2" rtl="0">
              <a:spcBef>
                <a:spcPts val="0"/>
              </a:spcBef>
              <a:spcAft>
                <a:spcPts val="0"/>
              </a:spcAft>
              <a:buClr>
                <a:schemeClr val="dk1"/>
              </a:buClr>
              <a:buSzPts val="2100"/>
              <a:buNone/>
              <a:defRPr sz="2100">
                <a:solidFill>
                  <a:schemeClr val="dk1"/>
                </a:solidFill>
              </a:defRPr>
            </a:lvl3pPr>
            <a:lvl4pPr lvl="3" rtl="0">
              <a:spcBef>
                <a:spcPts val="0"/>
              </a:spcBef>
              <a:spcAft>
                <a:spcPts val="0"/>
              </a:spcAft>
              <a:buClr>
                <a:schemeClr val="dk1"/>
              </a:buClr>
              <a:buSzPts val="2100"/>
              <a:buNone/>
              <a:defRPr sz="2100">
                <a:solidFill>
                  <a:schemeClr val="dk1"/>
                </a:solidFill>
              </a:defRPr>
            </a:lvl4pPr>
            <a:lvl5pPr lvl="4" rtl="0">
              <a:spcBef>
                <a:spcPts val="0"/>
              </a:spcBef>
              <a:spcAft>
                <a:spcPts val="0"/>
              </a:spcAft>
              <a:buClr>
                <a:schemeClr val="dk1"/>
              </a:buClr>
              <a:buSzPts val="2100"/>
              <a:buNone/>
              <a:defRPr sz="2100">
                <a:solidFill>
                  <a:schemeClr val="dk1"/>
                </a:solidFill>
              </a:defRPr>
            </a:lvl5pPr>
            <a:lvl6pPr lvl="5" rtl="0">
              <a:spcBef>
                <a:spcPts val="0"/>
              </a:spcBef>
              <a:spcAft>
                <a:spcPts val="0"/>
              </a:spcAft>
              <a:buClr>
                <a:schemeClr val="dk1"/>
              </a:buClr>
              <a:buSzPts val="2100"/>
              <a:buNone/>
              <a:defRPr sz="2100">
                <a:solidFill>
                  <a:schemeClr val="dk1"/>
                </a:solidFill>
              </a:defRPr>
            </a:lvl6pPr>
            <a:lvl7pPr lvl="6" rtl="0">
              <a:spcBef>
                <a:spcPts val="0"/>
              </a:spcBef>
              <a:spcAft>
                <a:spcPts val="0"/>
              </a:spcAft>
              <a:buClr>
                <a:schemeClr val="dk1"/>
              </a:buClr>
              <a:buSzPts val="2100"/>
              <a:buNone/>
              <a:defRPr sz="2100">
                <a:solidFill>
                  <a:schemeClr val="dk1"/>
                </a:solidFill>
              </a:defRPr>
            </a:lvl7pPr>
            <a:lvl8pPr lvl="7" rtl="0">
              <a:spcBef>
                <a:spcPts val="0"/>
              </a:spcBef>
              <a:spcAft>
                <a:spcPts val="0"/>
              </a:spcAft>
              <a:buClr>
                <a:schemeClr val="dk1"/>
              </a:buClr>
              <a:buSzPts val="2100"/>
              <a:buNone/>
              <a:defRPr sz="2100">
                <a:solidFill>
                  <a:schemeClr val="dk1"/>
                </a:solidFill>
              </a:defRPr>
            </a:lvl8pPr>
            <a:lvl9pPr lvl="8" rtl="0">
              <a:spcBef>
                <a:spcPts val="0"/>
              </a:spcBef>
              <a:spcAft>
                <a:spcPts val="0"/>
              </a:spcAft>
              <a:buClr>
                <a:schemeClr val="dk1"/>
              </a:buClr>
              <a:buSzPts val="2100"/>
              <a:buNone/>
              <a:defRPr sz="2100">
                <a:solidFill>
                  <a:schemeClr val="dk1"/>
                </a:solidFill>
              </a:defRPr>
            </a:lvl9pPr>
          </a:lstStyle>
          <a:p>
            <a:endParaRPr/>
          </a:p>
        </p:txBody>
      </p:sp>
      <p:sp>
        <p:nvSpPr>
          <p:cNvPr id="171" name="Google Shape;171;p15"/>
          <p:cNvSpPr txBox="1">
            <a:spLocks noGrp="1"/>
          </p:cNvSpPr>
          <p:nvPr>
            <p:ph type="subTitle" idx="4"/>
          </p:nvPr>
        </p:nvSpPr>
        <p:spPr>
          <a:xfrm>
            <a:off x="2227600" y="1978000"/>
            <a:ext cx="22383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sp>
        <p:nvSpPr>
          <p:cNvPr id="172" name="Google Shape;172;p15"/>
          <p:cNvSpPr txBox="1">
            <a:spLocks noGrp="1"/>
          </p:cNvSpPr>
          <p:nvPr>
            <p:ph type="subTitle" idx="5"/>
          </p:nvPr>
        </p:nvSpPr>
        <p:spPr>
          <a:xfrm>
            <a:off x="5651513" y="3287450"/>
            <a:ext cx="2238300" cy="4971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100"/>
              <a:buNone/>
              <a:defRPr sz="2300">
                <a:solidFill>
                  <a:schemeClr val="dk1"/>
                </a:solidFill>
                <a:latin typeface="Chelsea Market"/>
                <a:ea typeface="Chelsea Market"/>
                <a:cs typeface="Chelsea Market"/>
                <a:sym typeface="Chelsea Market"/>
              </a:defRPr>
            </a:lvl1pPr>
            <a:lvl2pPr lvl="1" rtl="0">
              <a:spcBef>
                <a:spcPts val="0"/>
              </a:spcBef>
              <a:spcAft>
                <a:spcPts val="0"/>
              </a:spcAft>
              <a:buClr>
                <a:schemeClr val="dk1"/>
              </a:buClr>
              <a:buSzPts val="2100"/>
              <a:buNone/>
              <a:defRPr sz="2100">
                <a:solidFill>
                  <a:schemeClr val="dk1"/>
                </a:solidFill>
              </a:defRPr>
            </a:lvl2pPr>
            <a:lvl3pPr lvl="2" rtl="0">
              <a:spcBef>
                <a:spcPts val="0"/>
              </a:spcBef>
              <a:spcAft>
                <a:spcPts val="0"/>
              </a:spcAft>
              <a:buClr>
                <a:schemeClr val="dk1"/>
              </a:buClr>
              <a:buSzPts val="2100"/>
              <a:buNone/>
              <a:defRPr sz="2100">
                <a:solidFill>
                  <a:schemeClr val="dk1"/>
                </a:solidFill>
              </a:defRPr>
            </a:lvl3pPr>
            <a:lvl4pPr lvl="3" rtl="0">
              <a:spcBef>
                <a:spcPts val="0"/>
              </a:spcBef>
              <a:spcAft>
                <a:spcPts val="0"/>
              </a:spcAft>
              <a:buClr>
                <a:schemeClr val="dk1"/>
              </a:buClr>
              <a:buSzPts val="2100"/>
              <a:buNone/>
              <a:defRPr sz="2100">
                <a:solidFill>
                  <a:schemeClr val="dk1"/>
                </a:solidFill>
              </a:defRPr>
            </a:lvl4pPr>
            <a:lvl5pPr lvl="4" rtl="0">
              <a:spcBef>
                <a:spcPts val="0"/>
              </a:spcBef>
              <a:spcAft>
                <a:spcPts val="0"/>
              </a:spcAft>
              <a:buClr>
                <a:schemeClr val="dk1"/>
              </a:buClr>
              <a:buSzPts val="2100"/>
              <a:buNone/>
              <a:defRPr sz="2100">
                <a:solidFill>
                  <a:schemeClr val="dk1"/>
                </a:solidFill>
              </a:defRPr>
            </a:lvl5pPr>
            <a:lvl6pPr lvl="5" rtl="0">
              <a:spcBef>
                <a:spcPts val="0"/>
              </a:spcBef>
              <a:spcAft>
                <a:spcPts val="0"/>
              </a:spcAft>
              <a:buClr>
                <a:schemeClr val="dk1"/>
              </a:buClr>
              <a:buSzPts val="2100"/>
              <a:buNone/>
              <a:defRPr sz="2100">
                <a:solidFill>
                  <a:schemeClr val="dk1"/>
                </a:solidFill>
              </a:defRPr>
            </a:lvl6pPr>
            <a:lvl7pPr lvl="6" rtl="0">
              <a:spcBef>
                <a:spcPts val="0"/>
              </a:spcBef>
              <a:spcAft>
                <a:spcPts val="0"/>
              </a:spcAft>
              <a:buClr>
                <a:schemeClr val="dk1"/>
              </a:buClr>
              <a:buSzPts val="2100"/>
              <a:buNone/>
              <a:defRPr sz="2100">
                <a:solidFill>
                  <a:schemeClr val="dk1"/>
                </a:solidFill>
              </a:defRPr>
            </a:lvl7pPr>
            <a:lvl8pPr lvl="7" rtl="0">
              <a:spcBef>
                <a:spcPts val="0"/>
              </a:spcBef>
              <a:spcAft>
                <a:spcPts val="0"/>
              </a:spcAft>
              <a:buClr>
                <a:schemeClr val="dk1"/>
              </a:buClr>
              <a:buSzPts val="2100"/>
              <a:buNone/>
              <a:defRPr sz="2100">
                <a:solidFill>
                  <a:schemeClr val="dk1"/>
                </a:solidFill>
              </a:defRPr>
            </a:lvl8pPr>
            <a:lvl9pPr lvl="8" rtl="0">
              <a:spcBef>
                <a:spcPts val="0"/>
              </a:spcBef>
              <a:spcAft>
                <a:spcPts val="0"/>
              </a:spcAft>
              <a:buClr>
                <a:schemeClr val="dk1"/>
              </a:buClr>
              <a:buSzPts val="2100"/>
              <a:buNone/>
              <a:defRPr sz="2100">
                <a:solidFill>
                  <a:schemeClr val="dk1"/>
                </a:solidFill>
              </a:defRPr>
            </a:lvl9pPr>
          </a:lstStyle>
          <a:p>
            <a:endParaRPr/>
          </a:p>
        </p:txBody>
      </p:sp>
      <p:sp>
        <p:nvSpPr>
          <p:cNvPr id="173" name="Google Shape;173;p15"/>
          <p:cNvSpPr txBox="1">
            <a:spLocks noGrp="1"/>
          </p:cNvSpPr>
          <p:nvPr>
            <p:ph type="subTitle" idx="6"/>
          </p:nvPr>
        </p:nvSpPr>
        <p:spPr>
          <a:xfrm>
            <a:off x="5651513" y="3588175"/>
            <a:ext cx="22383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sp>
        <p:nvSpPr>
          <p:cNvPr id="174" name="Google Shape;174;p15"/>
          <p:cNvSpPr txBox="1">
            <a:spLocks noGrp="1"/>
          </p:cNvSpPr>
          <p:nvPr>
            <p:ph type="subTitle" idx="7"/>
          </p:nvPr>
        </p:nvSpPr>
        <p:spPr>
          <a:xfrm>
            <a:off x="2227600" y="3287450"/>
            <a:ext cx="2238300" cy="4971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100"/>
              <a:buNone/>
              <a:defRPr sz="2300">
                <a:solidFill>
                  <a:schemeClr val="dk1"/>
                </a:solidFill>
                <a:latin typeface="Chelsea Market"/>
                <a:ea typeface="Chelsea Market"/>
                <a:cs typeface="Chelsea Market"/>
                <a:sym typeface="Chelsea Market"/>
              </a:defRPr>
            </a:lvl1pPr>
            <a:lvl2pPr lvl="1" rtl="0">
              <a:spcBef>
                <a:spcPts val="0"/>
              </a:spcBef>
              <a:spcAft>
                <a:spcPts val="0"/>
              </a:spcAft>
              <a:buClr>
                <a:schemeClr val="dk1"/>
              </a:buClr>
              <a:buSzPts val="2100"/>
              <a:buNone/>
              <a:defRPr sz="2100">
                <a:solidFill>
                  <a:schemeClr val="dk1"/>
                </a:solidFill>
              </a:defRPr>
            </a:lvl2pPr>
            <a:lvl3pPr lvl="2" rtl="0">
              <a:spcBef>
                <a:spcPts val="0"/>
              </a:spcBef>
              <a:spcAft>
                <a:spcPts val="0"/>
              </a:spcAft>
              <a:buClr>
                <a:schemeClr val="dk1"/>
              </a:buClr>
              <a:buSzPts val="2100"/>
              <a:buNone/>
              <a:defRPr sz="2100">
                <a:solidFill>
                  <a:schemeClr val="dk1"/>
                </a:solidFill>
              </a:defRPr>
            </a:lvl3pPr>
            <a:lvl4pPr lvl="3" rtl="0">
              <a:spcBef>
                <a:spcPts val="0"/>
              </a:spcBef>
              <a:spcAft>
                <a:spcPts val="0"/>
              </a:spcAft>
              <a:buClr>
                <a:schemeClr val="dk1"/>
              </a:buClr>
              <a:buSzPts val="2100"/>
              <a:buNone/>
              <a:defRPr sz="2100">
                <a:solidFill>
                  <a:schemeClr val="dk1"/>
                </a:solidFill>
              </a:defRPr>
            </a:lvl4pPr>
            <a:lvl5pPr lvl="4" rtl="0">
              <a:spcBef>
                <a:spcPts val="0"/>
              </a:spcBef>
              <a:spcAft>
                <a:spcPts val="0"/>
              </a:spcAft>
              <a:buClr>
                <a:schemeClr val="dk1"/>
              </a:buClr>
              <a:buSzPts val="2100"/>
              <a:buNone/>
              <a:defRPr sz="2100">
                <a:solidFill>
                  <a:schemeClr val="dk1"/>
                </a:solidFill>
              </a:defRPr>
            </a:lvl5pPr>
            <a:lvl6pPr lvl="5" rtl="0">
              <a:spcBef>
                <a:spcPts val="0"/>
              </a:spcBef>
              <a:spcAft>
                <a:spcPts val="0"/>
              </a:spcAft>
              <a:buClr>
                <a:schemeClr val="dk1"/>
              </a:buClr>
              <a:buSzPts val="2100"/>
              <a:buNone/>
              <a:defRPr sz="2100">
                <a:solidFill>
                  <a:schemeClr val="dk1"/>
                </a:solidFill>
              </a:defRPr>
            </a:lvl6pPr>
            <a:lvl7pPr lvl="6" rtl="0">
              <a:spcBef>
                <a:spcPts val="0"/>
              </a:spcBef>
              <a:spcAft>
                <a:spcPts val="0"/>
              </a:spcAft>
              <a:buClr>
                <a:schemeClr val="dk1"/>
              </a:buClr>
              <a:buSzPts val="2100"/>
              <a:buNone/>
              <a:defRPr sz="2100">
                <a:solidFill>
                  <a:schemeClr val="dk1"/>
                </a:solidFill>
              </a:defRPr>
            </a:lvl7pPr>
            <a:lvl8pPr lvl="7" rtl="0">
              <a:spcBef>
                <a:spcPts val="0"/>
              </a:spcBef>
              <a:spcAft>
                <a:spcPts val="0"/>
              </a:spcAft>
              <a:buClr>
                <a:schemeClr val="dk1"/>
              </a:buClr>
              <a:buSzPts val="2100"/>
              <a:buNone/>
              <a:defRPr sz="2100">
                <a:solidFill>
                  <a:schemeClr val="dk1"/>
                </a:solidFill>
              </a:defRPr>
            </a:lvl8pPr>
            <a:lvl9pPr lvl="8" rtl="0">
              <a:spcBef>
                <a:spcPts val="0"/>
              </a:spcBef>
              <a:spcAft>
                <a:spcPts val="0"/>
              </a:spcAft>
              <a:buClr>
                <a:schemeClr val="dk1"/>
              </a:buClr>
              <a:buSzPts val="2100"/>
              <a:buNone/>
              <a:defRPr sz="2100">
                <a:solidFill>
                  <a:schemeClr val="dk1"/>
                </a:solidFill>
              </a:defRPr>
            </a:lvl9pPr>
          </a:lstStyle>
          <a:p>
            <a:endParaRPr/>
          </a:p>
        </p:txBody>
      </p:sp>
      <p:sp>
        <p:nvSpPr>
          <p:cNvPr id="175" name="Google Shape;175;p15"/>
          <p:cNvSpPr txBox="1">
            <a:spLocks noGrp="1"/>
          </p:cNvSpPr>
          <p:nvPr>
            <p:ph type="subTitle" idx="8"/>
          </p:nvPr>
        </p:nvSpPr>
        <p:spPr>
          <a:xfrm>
            <a:off x="2227600" y="3588175"/>
            <a:ext cx="22383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pic>
        <p:nvPicPr>
          <p:cNvPr id="176" name="Google Shape;176;p15"/>
          <p:cNvPicPr preferRelativeResize="0"/>
          <p:nvPr/>
        </p:nvPicPr>
        <p:blipFill>
          <a:blip r:embed="rId2">
            <a:alphaModFix/>
          </a:blip>
          <a:stretch>
            <a:fillRect/>
          </a:stretch>
        </p:blipFill>
        <p:spPr>
          <a:xfrm>
            <a:off x="6138827" y="4583596"/>
            <a:ext cx="1217150" cy="1221475"/>
          </a:xfrm>
          <a:prstGeom prst="rect">
            <a:avLst/>
          </a:prstGeom>
          <a:noFill/>
          <a:ln>
            <a:noFill/>
          </a:ln>
        </p:spPr>
      </p:pic>
      <p:pic>
        <p:nvPicPr>
          <p:cNvPr id="177" name="Google Shape;177;p15"/>
          <p:cNvPicPr preferRelativeResize="0"/>
          <p:nvPr/>
        </p:nvPicPr>
        <p:blipFill>
          <a:blip r:embed="rId3">
            <a:alphaModFix/>
          </a:blip>
          <a:stretch>
            <a:fillRect/>
          </a:stretch>
        </p:blipFill>
        <p:spPr>
          <a:xfrm>
            <a:off x="8383187" y="3009400"/>
            <a:ext cx="542850" cy="544400"/>
          </a:xfrm>
          <a:prstGeom prst="rect">
            <a:avLst/>
          </a:prstGeom>
          <a:noFill/>
          <a:ln>
            <a:noFill/>
          </a:ln>
        </p:spPr>
      </p:pic>
      <p:pic>
        <p:nvPicPr>
          <p:cNvPr id="178" name="Google Shape;178;p15"/>
          <p:cNvPicPr preferRelativeResize="0"/>
          <p:nvPr/>
        </p:nvPicPr>
        <p:blipFill>
          <a:blip r:embed="rId4">
            <a:alphaModFix/>
          </a:blip>
          <a:stretch>
            <a:fillRect/>
          </a:stretch>
        </p:blipFill>
        <p:spPr>
          <a:xfrm rot="5400000">
            <a:off x="7877750" y="3492825"/>
            <a:ext cx="1725150" cy="859450"/>
          </a:xfrm>
          <a:prstGeom prst="rect">
            <a:avLst/>
          </a:prstGeom>
          <a:noFill/>
          <a:ln>
            <a:noFill/>
          </a:ln>
        </p:spPr>
      </p:pic>
      <p:pic>
        <p:nvPicPr>
          <p:cNvPr id="179" name="Google Shape;179;p15"/>
          <p:cNvPicPr preferRelativeResize="0"/>
          <p:nvPr/>
        </p:nvPicPr>
        <p:blipFill>
          <a:blip r:embed="rId5">
            <a:alphaModFix/>
          </a:blip>
          <a:stretch>
            <a:fillRect/>
          </a:stretch>
        </p:blipFill>
        <p:spPr>
          <a:xfrm>
            <a:off x="7613862" y="539500"/>
            <a:ext cx="1391225" cy="1272200"/>
          </a:xfrm>
          <a:prstGeom prst="rect">
            <a:avLst/>
          </a:prstGeom>
          <a:noFill/>
          <a:ln>
            <a:noFill/>
          </a:ln>
        </p:spPr>
      </p:pic>
      <p:pic>
        <p:nvPicPr>
          <p:cNvPr id="180" name="Google Shape;180;p15"/>
          <p:cNvPicPr preferRelativeResize="0"/>
          <p:nvPr/>
        </p:nvPicPr>
        <p:blipFill>
          <a:blip r:embed="rId6">
            <a:alphaModFix/>
          </a:blip>
          <a:stretch>
            <a:fillRect/>
          </a:stretch>
        </p:blipFill>
        <p:spPr>
          <a:xfrm>
            <a:off x="5472432" y="4700721"/>
            <a:ext cx="908475" cy="261374"/>
          </a:xfrm>
          <a:prstGeom prst="rect">
            <a:avLst/>
          </a:prstGeom>
          <a:noFill/>
          <a:ln>
            <a:noFill/>
          </a:ln>
        </p:spPr>
      </p:pic>
      <p:pic>
        <p:nvPicPr>
          <p:cNvPr id="181" name="Google Shape;181;p15"/>
          <p:cNvPicPr preferRelativeResize="0"/>
          <p:nvPr/>
        </p:nvPicPr>
        <p:blipFill>
          <a:blip r:embed="rId7">
            <a:alphaModFix/>
          </a:blip>
          <a:stretch>
            <a:fillRect/>
          </a:stretch>
        </p:blipFill>
        <p:spPr>
          <a:xfrm>
            <a:off x="6989900" y="135700"/>
            <a:ext cx="1319574" cy="1343745"/>
          </a:xfrm>
          <a:prstGeom prst="rect">
            <a:avLst/>
          </a:prstGeom>
          <a:noFill/>
          <a:ln>
            <a:noFill/>
          </a:ln>
        </p:spPr>
      </p:pic>
      <p:pic>
        <p:nvPicPr>
          <p:cNvPr id="182" name="Google Shape;182;p15"/>
          <p:cNvPicPr preferRelativeResize="0"/>
          <p:nvPr/>
        </p:nvPicPr>
        <p:blipFill>
          <a:blip r:embed="rId8">
            <a:alphaModFix/>
          </a:blip>
          <a:stretch>
            <a:fillRect/>
          </a:stretch>
        </p:blipFill>
        <p:spPr>
          <a:xfrm>
            <a:off x="-700548" y="3494906"/>
            <a:ext cx="1216325" cy="1205825"/>
          </a:xfrm>
          <a:prstGeom prst="rect">
            <a:avLst/>
          </a:prstGeom>
          <a:noFill/>
          <a:ln>
            <a:noFill/>
          </a:ln>
        </p:spPr>
      </p:pic>
      <p:pic>
        <p:nvPicPr>
          <p:cNvPr id="183" name="Google Shape;183;p15"/>
          <p:cNvPicPr preferRelativeResize="0"/>
          <p:nvPr/>
        </p:nvPicPr>
        <p:blipFill>
          <a:blip r:embed="rId9">
            <a:alphaModFix/>
          </a:blip>
          <a:stretch>
            <a:fillRect/>
          </a:stretch>
        </p:blipFill>
        <p:spPr>
          <a:xfrm>
            <a:off x="-437275" y="4065688"/>
            <a:ext cx="1726201" cy="1008700"/>
          </a:xfrm>
          <a:prstGeom prst="rect">
            <a:avLst/>
          </a:prstGeom>
          <a:noFill/>
          <a:ln>
            <a:noFill/>
          </a:ln>
        </p:spPr>
      </p:pic>
      <p:pic>
        <p:nvPicPr>
          <p:cNvPr id="184" name="Google Shape;184;p15"/>
          <p:cNvPicPr preferRelativeResize="0"/>
          <p:nvPr/>
        </p:nvPicPr>
        <p:blipFill>
          <a:blip r:embed="rId10">
            <a:alphaModFix/>
          </a:blip>
          <a:stretch>
            <a:fillRect/>
          </a:stretch>
        </p:blipFill>
        <p:spPr>
          <a:xfrm>
            <a:off x="-345150" y="1413650"/>
            <a:ext cx="678200" cy="824049"/>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Quote">
  <p:cSld name="CUSTOM_3">
    <p:spTree>
      <p:nvGrpSpPr>
        <p:cNvPr id="1" name="Shape 203"/>
        <p:cNvGrpSpPr/>
        <p:nvPr/>
      </p:nvGrpSpPr>
      <p:grpSpPr>
        <a:xfrm>
          <a:off x="0" y="0"/>
          <a:ext cx="0" cy="0"/>
          <a:chOff x="0" y="0"/>
          <a:chExt cx="0" cy="0"/>
        </a:xfrm>
      </p:grpSpPr>
      <p:sp>
        <p:nvSpPr>
          <p:cNvPr id="204" name="Google Shape;204;p17"/>
          <p:cNvSpPr txBox="1">
            <a:spLocks noGrp="1"/>
          </p:cNvSpPr>
          <p:nvPr>
            <p:ph type="title"/>
          </p:nvPr>
        </p:nvSpPr>
        <p:spPr>
          <a:xfrm>
            <a:off x="1761488" y="3043669"/>
            <a:ext cx="5621100" cy="49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2200"/>
            </a:lvl1pPr>
            <a:lvl2pPr lvl="1" algn="ctr" rtl="0">
              <a:spcBef>
                <a:spcPts val="0"/>
              </a:spcBef>
              <a:spcAft>
                <a:spcPts val="0"/>
              </a:spcAft>
              <a:buSzPts val="4800"/>
              <a:buFont typeface="Crimson Text"/>
              <a:buNone/>
              <a:defRPr sz="4800">
                <a:latin typeface="Crimson Text"/>
                <a:ea typeface="Crimson Text"/>
                <a:cs typeface="Crimson Text"/>
                <a:sym typeface="Crimson Text"/>
              </a:defRPr>
            </a:lvl2pPr>
            <a:lvl3pPr lvl="2" algn="ctr" rtl="0">
              <a:spcBef>
                <a:spcPts val="0"/>
              </a:spcBef>
              <a:spcAft>
                <a:spcPts val="0"/>
              </a:spcAft>
              <a:buSzPts val="4800"/>
              <a:buFont typeface="Crimson Text"/>
              <a:buNone/>
              <a:defRPr sz="4800">
                <a:latin typeface="Crimson Text"/>
                <a:ea typeface="Crimson Text"/>
                <a:cs typeface="Crimson Text"/>
                <a:sym typeface="Crimson Text"/>
              </a:defRPr>
            </a:lvl3pPr>
            <a:lvl4pPr lvl="3" algn="ctr" rtl="0">
              <a:spcBef>
                <a:spcPts val="0"/>
              </a:spcBef>
              <a:spcAft>
                <a:spcPts val="0"/>
              </a:spcAft>
              <a:buSzPts val="4800"/>
              <a:buFont typeface="Crimson Text"/>
              <a:buNone/>
              <a:defRPr sz="4800">
                <a:latin typeface="Crimson Text"/>
                <a:ea typeface="Crimson Text"/>
                <a:cs typeface="Crimson Text"/>
                <a:sym typeface="Crimson Text"/>
              </a:defRPr>
            </a:lvl4pPr>
            <a:lvl5pPr lvl="4" algn="ctr" rtl="0">
              <a:spcBef>
                <a:spcPts val="0"/>
              </a:spcBef>
              <a:spcAft>
                <a:spcPts val="0"/>
              </a:spcAft>
              <a:buSzPts val="4800"/>
              <a:buFont typeface="Crimson Text"/>
              <a:buNone/>
              <a:defRPr sz="4800">
                <a:latin typeface="Crimson Text"/>
                <a:ea typeface="Crimson Text"/>
                <a:cs typeface="Crimson Text"/>
                <a:sym typeface="Crimson Text"/>
              </a:defRPr>
            </a:lvl5pPr>
            <a:lvl6pPr lvl="5" algn="ctr" rtl="0">
              <a:spcBef>
                <a:spcPts val="0"/>
              </a:spcBef>
              <a:spcAft>
                <a:spcPts val="0"/>
              </a:spcAft>
              <a:buSzPts val="4800"/>
              <a:buFont typeface="Crimson Text"/>
              <a:buNone/>
              <a:defRPr sz="4800">
                <a:latin typeface="Crimson Text"/>
                <a:ea typeface="Crimson Text"/>
                <a:cs typeface="Crimson Text"/>
                <a:sym typeface="Crimson Text"/>
              </a:defRPr>
            </a:lvl6pPr>
            <a:lvl7pPr lvl="6" algn="ctr" rtl="0">
              <a:spcBef>
                <a:spcPts val="0"/>
              </a:spcBef>
              <a:spcAft>
                <a:spcPts val="0"/>
              </a:spcAft>
              <a:buSzPts val="4800"/>
              <a:buFont typeface="Crimson Text"/>
              <a:buNone/>
              <a:defRPr sz="4800">
                <a:latin typeface="Crimson Text"/>
                <a:ea typeface="Crimson Text"/>
                <a:cs typeface="Crimson Text"/>
                <a:sym typeface="Crimson Text"/>
              </a:defRPr>
            </a:lvl7pPr>
            <a:lvl8pPr lvl="7" algn="ctr" rtl="0">
              <a:spcBef>
                <a:spcPts val="0"/>
              </a:spcBef>
              <a:spcAft>
                <a:spcPts val="0"/>
              </a:spcAft>
              <a:buSzPts val="4800"/>
              <a:buFont typeface="Crimson Text"/>
              <a:buNone/>
              <a:defRPr sz="4800">
                <a:latin typeface="Crimson Text"/>
                <a:ea typeface="Crimson Text"/>
                <a:cs typeface="Crimson Text"/>
                <a:sym typeface="Crimson Text"/>
              </a:defRPr>
            </a:lvl8pPr>
            <a:lvl9pPr lvl="8" algn="ctr" rtl="0">
              <a:spcBef>
                <a:spcPts val="0"/>
              </a:spcBef>
              <a:spcAft>
                <a:spcPts val="0"/>
              </a:spcAft>
              <a:buSzPts val="4800"/>
              <a:buFont typeface="Crimson Text"/>
              <a:buNone/>
              <a:defRPr sz="4800">
                <a:latin typeface="Crimson Text"/>
                <a:ea typeface="Crimson Text"/>
                <a:cs typeface="Crimson Text"/>
                <a:sym typeface="Crimson Text"/>
              </a:defRPr>
            </a:lvl9pPr>
          </a:lstStyle>
          <a:p>
            <a:endParaRPr/>
          </a:p>
        </p:txBody>
      </p:sp>
      <p:sp>
        <p:nvSpPr>
          <p:cNvPr id="205" name="Google Shape;205;p17"/>
          <p:cNvSpPr txBox="1">
            <a:spLocks noGrp="1"/>
          </p:cNvSpPr>
          <p:nvPr>
            <p:ph type="subTitle" idx="1"/>
          </p:nvPr>
        </p:nvSpPr>
        <p:spPr>
          <a:xfrm>
            <a:off x="1346250" y="1570375"/>
            <a:ext cx="6451500" cy="1231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7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pic>
        <p:nvPicPr>
          <p:cNvPr id="206" name="Google Shape;206;p17"/>
          <p:cNvPicPr preferRelativeResize="0"/>
          <p:nvPr/>
        </p:nvPicPr>
        <p:blipFill>
          <a:blip r:embed="rId2">
            <a:alphaModFix/>
          </a:blip>
          <a:stretch>
            <a:fillRect/>
          </a:stretch>
        </p:blipFill>
        <p:spPr>
          <a:xfrm>
            <a:off x="8599901" y="3121148"/>
            <a:ext cx="1199050" cy="1188700"/>
          </a:xfrm>
          <a:prstGeom prst="rect">
            <a:avLst/>
          </a:prstGeom>
          <a:noFill/>
          <a:ln>
            <a:noFill/>
          </a:ln>
        </p:spPr>
      </p:pic>
      <p:pic>
        <p:nvPicPr>
          <p:cNvPr id="207" name="Google Shape;207;p17"/>
          <p:cNvPicPr preferRelativeResize="0"/>
          <p:nvPr/>
        </p:nvPicPr>
        <p:blipFill>
          <a:blip r:embed="rId3">
            <a:alphaModFix/>
          </a:blip>
          <a:stretch>
            <a:fillRect/>
          </a:stretch>
        </p:blipFill>
        <p:spPr>
          <a:xfrm>
            <a:off x="3232875" y="4046458"/>
            <a:ext cx="3283576" cy="1736218"/>
          </a:xfrm>
          <a:prstGeom prst="rect">
            <a:avLst/>
          </a:prstGeom>
          <a:noFill/>
          <a:ln>
            <a:noFill/>
          </a:ln>
        </p:spPr>
      </p:pic>
      <p:pic>
        <p:nvPicPr>
          <p:cNvPr id="208" name="Google Shape;208;p17"/>
          <p:cNvPicPr preferRelativeResize="0"/>
          <p:nvPr/>
        </p:nvPicPr>
        <p:blipFill>
          <a:blip r:embed="rId4">
            <a:alphaModFix/>
          </a:blip>
          <a:stretch>
            <a:fillRect/>
          </a:stretch>
        </p:blipFill>
        <p:spPr>
          <a:xfrm>
            <a:off x="6479025" y="173600"/>
            <a:ext cx="819500" cy="821825"/>
          </a:xfrm>
          <a:prstGeom prst="rect">
            <a:avLst/>
          </a:prstGeom>
          <a:noFill/>
          <a:ln>
            <a:noFill/>
          </a:ln>
        </p:spPr>
      </p:pic>
      <p:pic>
        <p:nvPicPr>
          <p:cNvPr id="209" name="Google Shape;209;p17"/>
          <p:cNvPicPr preferRelativeResize="0"/>
          <p:nvPr/>
        </p:nvPicPr>
        <p:blipFill>
          <a:blip r:embed="rId5">
            <a:alphaModFix/>
          </a:blip>
          <a:stretch>
            <a:fillRect/>
          </a:stretch>
        </p:blipFill>
        <p:spPr>
          <a:xfrm>
            <a:off x="5601200" y="4225287"/>
            <a:ext cx="1538700" cy="766575"/>
          </a:xfrm>
          <a:prstGeom prst="rect">
            <a:avLst/>
          </a:prstGeom>
          <a:noFill/>
          <a:ln>
            <a:noFill/>
          </a:ln>
        </p:spPr>
      </p:pic>
      <p:pic>
        <p:nvPicPr>
          <p:cNvPr id="210" name="Google Shape;210;p17"/>
          <p:cNvPicPr preferRelativeResize="0"/>
          <p:nvPr/>
        </p:nvPicPr>
        <p:blipFill>
          <a:blip r:embed="rId6">
            <a:alphaModFix/>
          </a:blip>
          <a:stretch>
            <a:fillRect/>
          </a:stretch>
        </p:blipFill>
        <p:spPr>
          <a:xfrm>
            <a:off x="-531750" y="4309850"/>
            <a:ext cx="1726201" cy="1008700"/>
          </a:xfrm>
          <a:prstGeom prst="rect">
            <a:avLst/>
          </a:prstGeom>
          <a:noFill/>
          <a:ln>
            <a:noFill/>
          </a:ln>
        </p:spPr>
      </p:pic>
      <p:pic>
        <p:nvPicPr>
          <p:cNvPr id="211" name="Google Shape;211;p17"/>
          <p:cNvPicPr preferRelativeResize="0"/>
          <p:nvPr/>
        </p:nvPicPr>
        <p:blipFill>
          <a:blip r:embed="rId7">
            <a:alphaModFix/>
          </a:blip>
          <a:stretch>
            <a:fillRect/>
          </a:stretch>
        </p:blipFill>
        <p:spPr>
          <a:xfrm>
            <a:off x="-107825" y="-337900"/>
            <a:ext cx="1145750" cy="1047725"/>
          </a:xfrm>
          <a:prstGeom prst="rect">
            <a:avLst/>
          </a:prstGeom>
          <a:noFill/>
          <a:ln>
            <a:noFill/>
          </a:ln>
        </p:spPr>
      </p:pic>
      <p:pic>
        <p:nvPicPr>
          <p:cNvPr id="212" name="Google Shape;212;p17"/>
          <p:cNvPicPr preferRelativeResize="0"/>
          <p:nvPr/>
        </p:nvPicPr>
        <p:blipFill>
          <a:blip r:embed="rId8">
            <a:alphaModFix/>
          </a:blip>
          <a:stretch>
            <a:fillRect/>
          </a:stretch>
        </p:blipFill>
        <p:spPr>
          <a:xfrm>
            <a:off x="4512707" y="539296"/>
            <a:ext cx="908475" cy="261374"/>
          </a:xfrm>
          <a:prstGeom prst="rect">
            <a:avLst/>
          </a:prstGeom>
          <a:noFill/>
          <a:ln>
            <a:noFill/>
          </a:ln>
        </p:spPr>
      </p:pic>
      <p:pic>
        <p:nvPicPr>
          <p:cNvPr id="213" name="Google Shape;213;p17"/>
          <p:cNvPicPr preferRelativeResize="0"/>
          <p:nvPr/>
        </p:nvPicPr>
        <p:blipFill rotWithShape="1">
          <a:blip r:embed="rId9">
            <a:alphaModFix/>
          </a:blip>
          <a:srcRect b="15604"/>
          <a:stretch/>
        </p:blipFill>
        <p:spPr>
          <a:xfrm>
            <a:off x="7771900" y="2163450"/>
            <a:ext cx="1658200" cy="2044174"/>
          </a:xfrm>
          <a:prstGeom prst="rect">
            <a:avLst/>
          </a:prstGeom>
          <a:noFill/>
          <a:ln>
            <a:noFill/>
          </a:ln>
        </p:spPr>
      </p:pic>
      <p:pic>
        <p:nvPicPr>
          <p:cNvPr id="214" name="Google Shape;214;p17"/>
          <p:cNvPicPr preferRelativeResize="0"/>
          <p:nvPr/>
        </p:nvPicPr>
        <p:blipFill>
          <a:blip r:embed="rId10">
            <a:alphaModFix/>
          </a:blip>
          <a:stretch>
            <a:fillRect/>
          </a:stretch>
        </p:blipFill>
        <p:spPr>
          <a:xfrm>
            <a:off x="222100" y="46175"/>
            <a:ext cx="1319574" cy="1343745"/>
          </a:xfrm>
          <a:prstGeom prst="rect">
            <a:avLst/>
          </a:prstGeom>
          <a:noFill/>
          <a:ln>
            <a:noFill/>
          </a:ln>
        </p:spPr>
      </p:pic>
      <p:pic>
        <p:nvPicPr>
          <p:cNvPr id="215" name="Google Shape;215;p17"/>
          <p:cNvPicPr preferRelativeResize="0"/>
          <p:nvPr/>
        </p:nvPicPr>
        <p:blipFill>
          <a:blip r:embed="rId11">
            <a:alphaModFix/>
          </a:blip>
          <a:stretch>
            <a:fillRect/>
          </a:stretch>
        </p:blipFill>
        <p:spPr>
          <a:xfrm>
            <a:off x="5611752" y="-675842"/>
            <a:ext cx="1210850" cy="1215150"/>
          </a:xfrm>
          <a:prstGeom prst="rect">
            <a:avLst/>
          </a:prstGeom>
          <a:noFill/>
          <a:ln>
            <a:noFill/>
          </a:ln>
        </p:spPr>
      </p:pic>
      <p:pic>
        <p:nvPicPr>
          <p:cNvPr id="216" name="Google Shape;216;p17"/>
          <p:cNvPicPr preferRelativeResize="0"/>
          <p:nvPr/>
        </p:nvPicPr>
        <p:blipFill>
          <a:blip r:embed="rId12">
            <a:alphaModFix/>
          </a:blip>
          <a:stretch>
            <a:fillRect/>
          </a:stretch>
        </p:blipFill>
        <p:spPr>
          <a:xfrm>
            <a:off x="248275" y="1611550"/>
            <a:ext cx="678200" cy="824049"/>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p:cSld name="CUSTOM_3_1">
    <p:spTree>
      <p:nvGrpSpPr>
        <p:cNvPr id="1" name="Shape 217"/>
        <p:cNvGrpSpPr/>
        <p:nvPr/>
      </p:nvGrpSpPr>
      <p:grpSpPr>
        <a:xfrm>
          <a:off x="0" y="0"/>
          <a:ext cx="0" cy="0"/>
          <a:chOff x="0" y="0"/>
          <a:chExt cx="0" cy="0"/>
        </a:xfrm>
      </p:grpSpPr>
      <p:sp>
        <p:nvSpPr>
          <p:cNvPr id="218" name="Google Shape;218;p18"/>
          <p:cNvSpPr txBox="1">
            <a:spLocks noGrp="1"/>
          </p:cNvSpPr>
          <p:nvPr>
            <p:ph type="title"/>
          </p:nvPr>
        </p:nvSpPr>
        <p:spPr>
          <a:xfrm>
            <a:off x="4850050" y="1531100"/>
            <a:ext cx="3474900" cy="1125000"/>
          </a:xfrm>
          <a:prstGeom prst="rect">
            <a:avLst/>
          </a:prstGeom>
        </p:spPr>
        <p:txBody>
          <a:bodyPr spcFirstLastPara="1" wrap="square" lIns="91425" tIns="91425" rIns="91425" bIns="91425" anchor="ctr" anchorCtr="0">
            <a:noAutofit/>
          </a:bodyPr>
          <a:lstStyle>
            <a:lvl1pPr lvl="0" rtl="0">
              <a:spcBef>
                <a:spcPts val="0"/>
              </a:spcBef>
              <a:spcAft>
                <a:spcPts val="0"/>
              </a:spcAft>
              <a:buSzPts val="9000"/>
              <a:buNone/>
              <a:defRPr sz="7200"/>
            </a:lvl1pPr>
            <a:lvl2pPr lvl="1" algn="ctr" rtl="0">
              <a:spcBef>
                <a:spcPts val="0"/>
              </a:spcBef>
              <a:spcAft>
                <a:spcPts val="0"/>
              </a:spcAft>
              <a:buSzPts val="9000"/>
              <a:buNone/>
              <a:defRPr sz="9000"/>
            </a:lvl2pPr>
            <a:lvl3pPr lvl="2" algn="ctr" rtl="0">
              <a:spcBef>
                <a:spcPts val="0"/>
              </a:spcBef>
              <a:spcAft>
                <a:spcPts val="0"/>
              </a:spcAft>
              <a:buSzPts val="9000"/>
              <a:buNone/>
              <a:defRPr sz="9000"/>
            </a:lvl3pPr>
            <a:lvl4pPr lvl="3" algn="ctr" rtl="0">
              <a:spcBef>
                <a:spcPts val="0"/>
              </a:spcBef>
              <a:spcAft>
                <a:spcPts val="0"/>
              </a:spcAft>
              <a:buSzPts val="9000"/>
              <a:buNone/>
              <a:defRPr sz="9000"/>
            </a:lvl4pPr>
            <a:lvl5pPr lvl="4" algn="ctr" rtl="0">
              <a:spcBef>
                <a:spcPts val="0"/>
              </a:spcBef>
              <a:spcAft>
                <a:spcPts val="0"/>
              </a:spcAft>
              <a:buSzPts val="9000"/>
              <a:buNone/>
              <a:defRPr sz="9000"/>
            </a:lvl5pPr>
            <a:lvl6pPr lvl="5" algn="ctr" rtl="0">
              <a:spcBef>
                <a:spcPts val="0"/>
              </a:spcBef>
              <a:spcAft>
                <a:spcPts val="0"/>
              </a:spcAft>
              <a:buSzPts val="9000"/>
              <a:buNone/>
              <a:defRPr sz="9000"/>
            </a:lvl6pPr>
            <a:lvl7pPr lvl="6" algn="ctr" rtl="0">
              <a:spcBef>
                <a:spcPts val="0"/>
              </a:spcBef>
              <a:spcAft>
                <a:spcPts val="0"/>
              </a:spcAft>
              <a:buSzPts val="9000"/>
              <a:buNone/>
              <a:defRPr sz="9000"/>
            </a:lvl7pPr>
            <a:lvl8pPr lvl="7" algn="ctr" rtl="0">
              <a:spcBef>
                <a:spcPts val="0"/>
              </a:spcBef>
              <a:spcAft>
                <a:spcPts val="0"/>
              </a:spcAft>
              <a:buSzPts val="9000"/>
              <a:buNone/>
              <a:defRPr sz="9000"/>
            </a:lvl8pPr>
            <a:lvl9pPr lvl="8" algn="ctr" rtl="0">
              <a:spcBef>
                <a:spcPts val="0"/>
              </a:spcBef>
              <a:spcAft>
                <a:spcPts val="0"/>
              </a:spcAft>
              <a:buSzPts val="9000"/>
              <a:buNone/>
              <a:defRPr sz="9000"/>
            </a:lvl9pPr>
          </a:lstStyle>
          <a:p>
            <a:endParaRPr/>
          </a:p>
        </p:txBody>
      </p:sp>
      <p:sp>
        <p:nvSpPr>
          <p:cNvPr id="219" name="Google Shape;219;p18"/>
          <p:cNvSpPr txBox="1">
            <a:spLocks noGrp="1"/>
          </p:cNvSpPr>
          <p:nvPr>
            <p:ph type="subTitle" idx="1"/>
          </p:nvPr>
        </p:nvSpPr>
        <p:spPr>
          <a:xfrm>
            <a:off x="4850050" y="2765100"/>
            <a:ext cx="3474900" cy="728400"/>
          </a:xfrm>
          <a:prstGeom prst="rect">
            <a:avLst/>
          </a:prstGeom>
          <a:noFill/>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pic>
        <p:nvPicPr>
          <p:cNvPr id="220" name="Google Shape;220;p18"/>
          <p:cNvPicPr preferRelativeResize="0"/>
          <p:nvPr/>
        </p:nvPicPr>
        <p:blipFill>
          <a:blip r:embed="rId2">
            <a:alphaModFix/>
          </a:blip>
          <a:stretch>
            <a:fillRect/>
          </a:stretch>
        </p:blipFill>
        <p:spPr>
          <a:xfrm>
            <a:off x="-252800" y="-456550"/>
            <a:ext cx="2184949" cy="2205549"/>
          </a:xfrm>
          <a:prstGeom prst="rect">
            <a:avLst/>
          </a:prstGeom>
          <a:noFill/>
          <a:ln>
            <a:noFill/>
          </a:ln>
        </p:spPr>
      </p:pic>
      <p:pic>
        <p:nvPicPr>
          <p:cNvPr id="221" name="Google Shape;221;p18"/>
          <p:cNvPicPr preferRelativeResize="0"/>
          <p:nvPr/>
        </p:nvPicPr>
        <p:blipFill>
          <a:blip r:embed="rId3">
            <a:alphaModFix/>
          </a:blip>
          <a:stretch>
            <a:fillRect/>
          </a:stretch>
        </p:blipFill>
        <p:spPr>
          <a:xfrm>
            <a:off x="8639975" y="2717275"/>
            <a:ext cx="678200" cy="824049"/>
          </a:xfrm>
          <a:prstGeom prst="rect">
            <a:avLst/>
          </a:prstGeom>
          <a:noFill/>
          <a:ln>
            <a:noFill/>
          </a:ln>
        </p:spPr>
      </p:pic>
      <p:pic>
        <p:nvPicPr>
          <p:cNvPr id="222" name="Google Shape;222;p18"/>
          <p:cNvPicPr preferRelativeResize="0"/>
          <p:nvPr/>
        </p:nvPicPr>
        <p:blipFill rotWithShape="1">
          <a:blip r:embed="rId4">
            <a:alphaModFix/>
          </a:blip>
          <a:srcRect b="15297"/>
          <a:stretch/>
        </p:blipFill>
        <p:spPr>
          <a:xfrm>
            <a:off x="8193675" y="3919275"/>
            <a:ext cx="1351725" cy="1672450"/>
          </a:xfrm>
          <a:prstGeom prst="rect">
            <a:avLst/>
          </a:prstGeom>
          <a:noFill/>
          <a:ln>
            <a:noFill/>
          </a:ln>
        </p:spPr>
      </p:pic>
      <p:pic>
        <p:nvPicPr>
          <p:cNvPr id="223" name="Google Shape;223;p18"/>
          <p:cNvPicPr preferRelativeResize="0"/>
          <p:nvPr/>
        </p:nvPicPr>
        <p:blipFill>
          <a:blip r:embed="rId5">
            <a:alphaModFix/>
          </a:blip>
          <a:stretch>
            <a:fillRect/>
          </a:stretch>
        </p:blipFill>
        <p:spPr>
          <a:xfrm>
            <a:off x="6667700" y="3807325"/>
            <a:ext cx="1163376" cy="1184699"/>
          </a:xfrm>
          <a:prstGeom prst="rect">
            <a:avLst/>
          </a:prstGeom>
          <a:noFill/>
          <a:ln>
            <a:noFill/>
          </a:ln>
        </p:spPr>
      </p:pic>
      <p:pic>
        <p:nvPicPr>
          <p:cNvPr id="224" name="Google Shape;224;p18"/>
          <p:cNvPicPr preferRelativeResize="0"/>
          <p:nvPr/>
        </p:nvPicPr>
        <p:blipFill>
          <a:blip r:embed="rId6">
            <a:alphaModFix/>
          </a:blip>
          <a:stretch>
            <a:fillRect/>
          </a:stretch>
        </p:blipFill>
        <p:spPr>
          <a:xfrm>
            <a:off x="7954450" y="-425179"/>
            <a:ext cx="1284050" cy="1272950"/>
          </a:xfrm>
          <a:prstGeom prst="rect">
            <a:avLst/>
          </a:prstGeom>
          <a:noFill/>
          <a:ln>
            <a:noFill/>
          </a:ln>
        </p:spPr>
      </p:pic>
      <p:pic>
        <p:nvPicPr>
          <p:cNvPr id="225" name="Google Shape;225;p18"/>
          <p:cNvPicPr preferRelativeResize="0"/>
          <p:nvPr/>
        </p:nvPicPr>
        <p:blipFill>
          <a:blip r:embed="rId7">
            <a:alphaModFix/>
          </a:blip>
          <a:stretch>
            <a:fillRect/>
          </a:stretch>
        </p:blipFill>
        <p:spPr>
          <a:xfrm>
            <a:off x="6991325" y="-139575"/>
            <a:ext cx="1202350" cy="598975"/>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1">
  <p:cSld name="CUSTOM_4">
    <p:spTree>
      <p:nvGrpSpPr>
        <p:cNvPr id="1" name="Shape 257"/>
        <p:cNvGrpSpPr/>
        <p:nvPr/>
      </p:nvGrpSpPr>
      <p:grpSpPr>
        <a:xfrm>
          <a:off x="0" y="0"/>
          <a:ext cx="0" cy="0"/>
          <a:chOff x="0" y="0"/>
          <a:chExt cx="0" cy="0"/>
        </a:xfrm>
      </p:grpSpPr>
      <p:sp>
        <p:nvSpPr>
          <p:cNvPr id="258" name="Google Shape;258;p21"/>
          <p:cNvSpPr txBox="1">
            <a:spLocks noGrp="1"/>
          </p:cNvSpPr>
          <p:nvPr>
            <p:ph type="title"/>
          </p:nvPr>
        </p:nvSpPr>
        <p:spPr>
          <a:xfrm>
            <a:off x="4696312" y="941675"/>
            <a:ext cx="3680100" cy="21975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300"/>
              <a:buNone/>
              <a:defRPr/>
            </a:lvl1pPr>
            <a:lvl2pPr lvl="1" rtl="0">
              <a:spcBef>
                <a:spcPts val="0"/>
              </a:spcBef>
              <a:spcAft>
                <a:spcPts val="0"/>
              </a:spcAft>
              <a:buSzPts val="3300"/>
              <a:buNone/>
              <a:defRPr/>
            </a:lvl2pPr>
            <a:lvl3pPr lvl="2" rtl="0">
              <a:spcBef>
                <a:spcPts val="0"/>
              </a:spcBef>
              <a:spcAft>
                <a:spcPts val="0"/>
              </a:spcAft>
              <a:buSzPts val="3300"/>
              <a:buNone/>
              <a:defRPr/>
            </a:lvl3pPr>
            <a:lvl4pPr lvl="3" rtl="0">
              <a:spcBef>
                <a:spcPts val="0"/>
              </a:spcBef>
              <a:spcAft>
                <a:spcPts val="0"/>
              </a:spcAft>
              <a:buSzPts val="3300"/>
              <a:buNone/>
              <a:defRPr/>
            </a:lvl4pPr>
            <a:lvl5pPr lvl="4" rtl="0">
              <a:spcBef>
                <a:spcPts val="0"/>
              </a:spcBef>
              <a:spcAft>
                <a:spcPts val="0"/>
              </a:spcAft>
              <a:buSzPts val="3300"/>
              <a:buNone/>
              <a:defRPr/>
            </a:lvl5pPr>
            <a:lvl6pPr lvl="5" rtl="0">
              <a:spcBef>
                <a:spcPts val="0"/>
              </a:spcBef>
              <a:spcAft>
                <a:spcPts val="0"/>
              </a:spcAft>
              <a:buSzPts val="3300"/>
              <a:buNone/>
              <a:defRPr/>
            </a:lvl6pPr>
            <a:lvl7pPr lvl="6" rtl="0">
              <a:spcBef>
                <a:spcPts val="0"/>
              </a:spcBef>
              <a:spcAft>
                <a:spcPts val="0"/>
              </a:spcAft>
              <a:buSzPts val="3300"/>
              <a:buNone/>
              <a:defRPr/>
            </a:lvl7pPr>
            <a:lvl8pPr lvl="7" rtl="0">
              <a:spcBef>
                <a:spcPts val="0"/>
              </a:spcBef>
              <a:spcAft>
                <a:spcPts val="0"/>
              </a:spcAft>
              <a:buSzPts val="3300"/>
              <a:buNone/>
              <a:defRPr/>
            </a:lvl8pPr>
            <a:lvl9pPr lvl="8" rtl="0">
              <a:spcBef>
                <a:spcPts val="0"/>
              </a:spcBef>
              <a:spcAft>
                <a:spcPts val="0"/>
              </a:spcAft>
              <a:buSzPts val="3300"/>
              <a:buNone/>
              <a:defRPr/>
            </a:lvl9pPr>
          </a:lstStyle>
          <a:p>
            <a:endParaRPr/>
          </a:p>
        </p:txBody>
      </p:sp>
      <p:sp>
        <p:nvSpPr>
          <p:cNvPr id="259" name="Google Shape;259;p21"/>
          <p:cNvSpPr txBox="1">
            <a:spLocks noGrp="1"/>
          </p:cNvSpPr>
          <p:nvPr>
            <p:ph type="subTitle" idx="1"/>
          </p:nvPr>
        </p:nvSpPr>
        <p:spPr>
          <a:xfrm>
            <a:off x="4696300" y="3139175"/>
            <a:ext cx="3680100" cy="10035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Char char="●"/>
              <a:defRPr/>
            </a:lvl1pPr>
            <a:lvl2pPr lvl="1" algn="ctr" rtl="0">
              <a:spcBef>
                <a:spcPts val="0"/>
              </a:spcBef>
              <a:spcAft>
                <a:spcPts val="0"/>
              </a:spcAft>
              <a:buSzPts val="1400"/>
              <a:buChar char="○"/>
              <a:defRPr/>
            </a:lvl2pPr>
            <a:lvl3pPr lvl="2" algn="ctr" rtl="0">
              <a:spcBef>
                <a:spcPts val="0"/>
              </a:spcBef>
              <a:spcAft>
                <a:spcPts val="0"/>
              </a:spcAft>
              <a:buSzPts val="1400"/>
              <a:buChar char="■"/>
              <a:defRPr/>
            </a:lvl3pPr>
            <a:lvl4pPr lvl="3" algn="ctr" rtl="0">
              <a:spcBef>
                <a:spcPts val="0"/>
              </a:spcBef>
              <a:spcAft>
                <a:spcPts val="0"/>
              </a:spcAft>
              <a:buSzPts val="1400"/>
              <a:buChar char="●"/>
              <a:defRPr/>
            </a:lvl4pPr>
            <a:lvl5pPr lvl="4" algn="ctr" rtl="0">
              <a:spcBef>
                <a:spcPts val="0"/>
              </a:spcBef>
              <a:spcAft>
                <a:spcPts val="0"/>
              </a:spcAft>
              <a:buSzPts val="1400"/>
              <a:buChar char="○"/>
              <a:defRPr/>
            </a:lvl5pPr>
            <a:lvl6pPr lvl="5" algn="ctr" rtl="0">
              <a:spcBef>
                <a:spcPts val="0"/>
              </a:spcBef>
              <a:spcAft>
                <a:spcPts val="0"/>
              </a:spcAft>
              <a:buSzPts val="1400"/>
              <a:buChar char="■"/>
              <a:defRPr/>
            </a:lvl6pPr>
            <a:lvl7pPr lvl="6" algn="ctr" rtl="0">
              <a:spcBef>
                <a:spcPts val="0"/>
              </a:spcBef>
              <a:spcAft>
                <a:spcPts val="0"/>
              </a:spcAft>
              <a:buSzPts val="1400"/>
              <a:buChar char="●"/>
              <a:defRPr/>
            </a:lvl7pPr>
            <a:lvl8pPr lvl="7" algn="ctr" rtl="0">
              <a:spcBef>
                <a:spcPts val="0"/>
              </a:spcBef>
              <a:spcAft>
                <a:spcPts val="0"/>
              </a:spcAft>
              <a:buSzPts val="1400"/>
              <a:buChar char="○"/>
              <a:defRPr/>
            </a:lvl8pPr>
            <a:lvl9pPr lvl="8" algn="ctr" rtl="0">
              <a:spcBef>
                <a:spcPts val="0"/>
              </a:spcBef>
              <a:spcAft>
                <a:spcPts val="0"/>
              </a:spcAft>
              <a:buSzPts val="1400"/>
              <a:buChar char="■"/>
              <a:defRPr/>
            </a:lvl9pPr>
          </a:lstStyle>
          <a:p>
            <a:endParaRPr/>
          </a:p>
        </p:txBody>
      </p:sp>
      <p:pic>
        <p:nvPicPr>
          <p:cNvPr id="260" name="Google Shape;260;p21"/>
          <p:cNvPicPr preferRelativeResize="0"/>
          <p:nvPr/>
        </p:nvPicPr>
        <p:blipFill>
          <a:blip r:embed="rId2">
            <a:alphaModFix/>
          </a:blip>
          <a:stretch>
            <a:fillRect/>
          </a:stretch>
        </p:blipFill>
        <p:spPr>
          <a:xfrm>
            <a:off x="2013725" y="-134325"/>
            <a:ext cx="1072950" cy="1076000"/>
          </a:xfrm>
          <a:prstGeom prst="rect">
            <a:avLst/>
          </a:prstGeom>
          <a:noFill/>
          <a:ln>
            <a:noFill/>
          </a:ln>
        </p:spPr>
      </p:pic>
      <p:pic>
        <p:nvPicPr>
          <p:cNvPr id="261" name="Google Shape;261;p21"/>
          <p:cNvPicPr preferRelativeResize="0"/>
          <p:nvPr/>
        </p:nvPicPr>
        <p:blipFill>
          <a:blip r:embed="rId3">
            <a:alphaModFix/>
          </a:blip>
          <a:stretch>
            <a:fillRect/>
          </a:stretch>
        </p:blipFill>
        <p:spPr>
          <a:xfrm>
            <a:off x="6838375" y="174000"/>
            <a:ext cx="1467350" cy="731000"/>
          </a:xfrm>
          <a:prstGeom prst="rect">
            <a:avLst/>
          </a:prstGeom>
          <a:noFill/>
          <a:ln>
            <a:noFill/>
          </a:ln>
        </p:spPr>
      </p:pic>
      <p:pic>
        <p:nvPicPr>
          <p:cNvPr id="262" name="Google Shape;262;p21"/>
          <p:cNvPicPr preferRelativeResize="0"/>
          <p:nvPr/>
        </p:nvPicPr>
        <p:blipFill>
          <a:blip r:embed="rId4">
            <a:alphaModFix/>
          </a:blip>
          <a:stretch>
            <a:fillRect/>
          </a:stretch>
        </p:blipFill>
        <p:spPr>
          <a:xfrm>
            <a:off x="6375900" y="-411900"/>
            <a:ext cx="964575" cy="882050"/>
          </a:xfrm>
          <a:prstGeom prst="rect">
            <a:avLst/>
          </a:prstGeom>
          <a:noFill/>
          <a:ln>
            <a:noFill/>
          </a:ln>
        </p:spPr>
      </p:pic>
      <p:pic>
        <p:nvPicPr>
          <p:cNvPr id="263" name="Google Shape;263;p21"/>
          <p:cNvPicPr preferRelativeResize="0"/>
          <p:nvPr/>
        </p:nvPicPr>
        <p:blipFill>
          <a:blip r:embed="rId5">
            <a:alphaModFix/>
          </a:blip>
          <a:stretch>
            <a:fillRect/>
          </a:stretch>
        </p:blipFill>
        <p:spPr>
          <a:xfrm>
            <a:off x="8136900" y="446050"/>
            <a:ext cx="1319574" cy="1343745"/>
          </a:xfrm>
          <a:prstGeom prst="rect">
            <a:avLst/>
          </a:prstGeom>
          <a:noFill/>
          <a:ln>
            <a:noFill/>
          </a:ln>
        </p:spPr>
      </p:pic>
      <p:pic>
        <p:nvPicPr>
          <p:cNvPr id="264" name="Google Shape;264;p21"/>
          <p:cNvPicPr preferRelativeResize="0"/>
          <p:nvPr/>
        </p:nvPicPr>
        <p:blipFill>
          <a:blip r:embed="rId6">
            <a:alphaModFix/>
          </a:blip>
          <a:stretch>
            <a:fillRect/>
          </a:stretch>
        </p:blipFill>
        <p:spPr>
          <a:xfrm>
            <a:off x="6823650" y="4507000"/>
            <a:ext cx="678200" cy="824049"/>
          </a:xfrm>
          <a:prstGeom prst="rect">
            <a:avLst/>
          </a:prstGeom>
          <a:noFill/>
          <a:ln>
            <a:noFill/>
          </a:ln>
        </p:spPr>
      </p:pic>
      <p:pic>
        <p:nvPicPr>
          <p:cNvPr id="265" name="Google Shape;265;p21"/>
          <p:cNvPicPr preferRelativeResize="0"/>
          <p:nvPr/>
        </p:nvPicPr>
        <p:blipFill>
          <a:blip r:embed="rId7">
            <a:alphaModFix/>
          </a:blip>
          <a:stretch>
            <a:fillRect/>
          </a:stretch>
        </p:blipFill>
        <p:spPr>
          <a:xfrm>
            <a:off x="7627850" y="4313250"/>
            <a:ext cx="2184949" cy="2205549"/>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ext 2">
  <p:cSld name="CUSTOM_7_1">
    <p:spTree>
      <p:nvGrpSpPr>
        <p:cNvPr id="1" name="Shape 279"/>
        <p:cNvGrpSpPr/>
        <p:nvPr/>
      </p:nvGrpSpPr>
      <p:grpSpPr>
        <a:xfrm>
          <a:off x="0" y="0"/>
          <a:ext cx="0" cy="0"/>
          <a:chOff x="0" y="0"/>
          <a:chExt cx="0" cy="0"/>
        </a:xfrm>
      </p:grpSpPr>
      <p:sp>
        <p:nvSpPr>
          <p:cNvPr id="280" name="Google Shape;280;p23"/>
          <p:cNvSpPr txBox="1">
            <a:spLocks noGrp="1"/>
          </p:cNvSpPr>
          <p:nvPr>
            <p:ph type="title"/>
          </p:nvPr>
        </p:nvSpPr>
        <p:spPr>
          <a:xfrm>
            <a:off x="803750" y="1494075"/>
            <a:ext cx="2715900" cy="10251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300"/>
              <a:buNone/>
              <a:defRPr/>
            </a:lvl1pPr>
            <a:lvl2pPr lvl="1" rtl="0">
              <a:spcBef>
                <a:spcPts val="0"/>
              </a:spcBef>
              <a:spcAft>
                <a:spcPts val="0"/>
              </a:spcAft>
              <a:buSzPts val="3300"/>
              <a:buNone/>
              <a:defRPr/>
            </a:lvl2pPr>
            <a:lvl3pPr lvl="2" rtl="0">
              <a:spcBef>
                <a:spcPts val="0"/>
              </a:spcBef>
              <a:spcAft>
                <a:spcPts val="0"/>
              </a:spcAft>
              <a:buSzPts val="3300"/>
              <a:buNone/>
              <a:defRPr/>
            </a:lvl3pPr>
            <a:lvl4pPr lvl="3" rtl="0">
              <a:spcBef>
                <a:spcPts val="0"/>
              </a:spcBef>
              <a:spcAft>
                <a:spcPts val="0"/>
              </a:spcAft>
              <a:buSzPts val="3300"/>
              <a:buNone/>
              <a:defRPr/>
            </a:lvl4pPr>
            <a:lvl5pPr lvl="4" rtl="0">
              <a:spcBef>
                <a:spcPts val="0"/>
              </a:spcBef>
              <a:spcAft>
                <a:spcPts val="0"/>
              </a:spcAft>
              <a:buSzPts val="3300"/>
              <a:buNone/>
              <a:defRPr/>
            </a:lvl5pPr>
            <a:lvl6pPr lvl="5" rtl="0">
              <a:spcBef>
                <a:spcPts val="0"/>
              </a:spcBef>
              <a:spcAft>
                <a:spcPts val="0"/>
              </a:spcAft>
              <a:buSzPts val="3300"/>
              <a:buNone/>
              <a:defRPr/>
            </a:lvl6pPr>
            <a:lvl7pPr lvl="6" rtl="0">
              <a:spcBef>
                <a:spcPts val="0"/>
              </a:spcBef>
              <a:spcAft>
                <a:spcPts val="0"/>
              </a:spcAft>
              <a:buSzPts val="3300"/>
              <a:buNone/>
              <a:defRPr/>
            </a:lvl7pPr>
            <a:lvl8pPr lvl="7" rtl="0">
              <a:spcBef>
                <a:spcPts val="0"/>
              </a:spcBef>
              <a:spcAft>
                <a:spcPts val="0"/>
              </a:spcAft>
              <a:buSzPts val="3300"/>
              <a:buNone/>
              <a:defRPr/>
            </a:lvl8pPr>
            <a:lvl9pPr lvl="8" rtl="0">
              <a:spcBef>
                <a:spcPts val="0"/>
              </a:spcBef>
              <a:spcAft>
                <a:spcPts val="0"/>
              </a:spcAft>
              <a:buSzPts val="3300"/>
              <a:buNone/>
              <a:defRPr/>
            </a:lvl9pPr>
          </a:lstStyle>
          <a:p>
            <a:endParaRPr/>
          </a:p>
        </p:txBody>
      </p:sp>
      <p:sp>
        <p:nvSpPr>
          <p:cNvPr id="281" name="Google Shape;281;p23"/>
          <p:cNvSpPr txBox="1">
            <a:spLocks noGrp="1"/>
          </p:cNvSpPr>
          <p:nvPr>
            <p:ph type="subTitle" idx="1"/>
          </p:nvPr>
        </p:nvSpPr>
        <p:spPr>
          <a:xfrm>
            <a:off x="803750" y="2513625"/>
            <a:ext cx="2973000" cy="1135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Font typeface="Josefin Sans"/>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pic>
        <p:nvPicPr>
          <p:cNvPr id="282" name="Google Shape;282;p23"/>
          <p:cNvPicPr preferRelativeResize="0"/>
          <p:nvPr/>
        </p:nvPicPr>
        <p:blipFill>
          <a:blip r:embed="rId2">
            <a:alphaModFix/>
          </a:blip>
          <a:stretch>
            <a:fillRect/>
          </a:stretch>
        </p:blipFill>
        <p:spPr>
          <a:xfrm>
            <a:off x="4131808" y="4247125"/>
            <a:ext cx="720842" cy="722900"/>
          </a:xfrm>
          <a:prstGeom prst="rect">
            <a:avLst/>
          </a:prstGeom>
          <a:noFill/>
          <a:ln>
            <a:noFill/>
          </a:ln>
        </p:spPr>
      </p:pic>
      <p:pic>
        <p:nvPicPr>
          <p:cNvPr id="283" name="Google Shape;283;p23"/>
          <p:cNvPicPr preferRelativeResize="0"/>
          <p:nvPr/>
        </p:nvPicPr>
        <p:blipFill>
          <a:blip r:embed="rId3">
            <a:alphaModFix/>
          </a:blip>
          <a:stretch>
            <a:fillRect/>
          </a:stretch>
        </p:blipFill>
        <p:spPr>
          <a:xfrm>
            <a:off x="1427150" y="4023000"/>
            <a:ext cx="1726201" cy="1008700"/>
          </a:xfrm>
          <a:prstGeom prst="rect">
            <a:avLst/>
          </a:prstGeom>
          <a:noFill/>
          <a:ln>
            <a:noFill/>
          </a:ln>
        </p:spPr>
      </p:pic>
      <p:pic>
        <p:nvPicPr>
          <p:cNvPr id="284" name="Google Shape;284;p23"/>
          <p:cNvPicPr preferRelativeResize="0"/>
          <p:nvPr/>
        </p:nvPicPr>
        <p:blipFill>
          <a:blip r:embed="rId4">
            <a:alphaModFix/>
          </a:blip>
          <a:stretch>
            <a:fillRect/>
          </a:stretch>
        </p:blipFill>
        <p:spPr>
          <a:xfrm>
            <a:off x="3519657" y="4637171"/>
            <a:ext cx="908475" cy="261374"/>
          </a:xfrm>
          <a:prstGeom prst="rect">
            <a:avLst/>
          </a:prstGeom>
          <a:noFill/>
          <a:ln>
            <a:noFill/>
          </a:ln>
        </p:spPr>
      </p:pic>
      <p:pic>
        <p:nvPicPr>
          <p:cNvPr id="285" name="Google Shape;285;p23"/>
          <p:cNvPicPr preferRelativeResize="0"/>
          <p:nvPr/>
        </p:nvPicPr>
        <p:blipFill>
          <a:blip r:embed="rId5">
            <a:alphaModFix/>
          </a:blip>
          <a:stretch>
            <a:fillRect/>
          </a:stretch>
        </p:blipFill>
        <p:spPr>
          <a:xfrm>
            <a:off x="7451175" y="3749163"/>
            <a:ext cx="2184949" cy="2205549"/>
          </a:xfrm>
          <a:prstGeom prst="rect">
            <a:avLst/>
          </a:prstGeom>
          <a:noFill/>
          <a:ln>
            <a:noFill/>
          </a:ln>
        </p:spPr>
      </p:pic>
      <p:pic>
        <p:nvPicPr>
          <p:cNvPr id="286" name="Google Shape;286;p23"/>
          <p:cNvPicPr preferRelativeResize="0"/>
          <p:nvPr/>
        </p:nvPicPr>
        <p:blipFill>
          <a:blip r:embed="rId6">
            <a:alphaModFix/>
          </a:blip>
          <a:stretch>
            <a:fillRect/>
          </a:stretch>
        </p:blipFill>
        <p:spPr>
          <a:xfrm>
            <a:off x="-197855" y="735431"/>
            <a:ext cx="765256" cy="758644"/>
          </a:xfrm>
          <a:prstGeom prst="rect">
            <a:avLst/>
          </a:prstGeom>
          <a:noFill/>
          <a:ln>
            <a:noFill/>
          </a:ln>
        </p:spPr>
      </p:pic>
      <p:pic>
        <p:nvPicPr>
          <p:cNvPr id="287" name="Google Shape;287;p23"/>
          <p:cNvPicPr preferRelativeResize="0"/>
          <p:nvPr/>
        </p:nvPicPr>
        <p:blipFill>
          <a:blip r:embed="rId7">
            <a:alphaModFix/>
          </a:blip>
          <a:stretch>
            <a:fillRect/>
          </a:stretch>
        </p:blipFill>
        <p:spPr>
          <a:xfrm>
            <a:off x="310143" y="382633"/>
            <a:ext cx="621908" cy="624117"/>
          </a:xfrm>
          <a:prstGeom prst="rect">
            <a:avLst/>
          </a:prstGeom>
          <a:noFill/>
          <a:ln>
            <a:noFill/>
          </a:ln>
        </p:spPr>
      </p:pic>
      <p:pic>
        <p:nvPicPr>
          <p:cNvPr id="288" name="Google Shape;288;p23"/>
          <p:cNvPicPr preferRelativeResize="0"/>
          <p:nvPr/>
        </p:nvPicPr>
        <p:blipFill>
          <a:blip r:embed="rId8">
            <a:alphaModFix/>
          </a:blip>
          <a:stretch>
            <a:fillRect/>
          </a:stretch>
        </p:blipFill>
        <p:spPr>
          <a:xfrm>
            <a:off x="6506025" y="-337000"/>
            <a:ext cx="1319574" cy="1343745"/>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p:cSld name="CUSTOM_12">
    <p:spTree>
      <p:nvGrpSpPr>
        <p:cNvPr id="1" name="Shape 382"/>
        <p:cNvGrpSpPr/>
        <p:nvPr/>
      </p:nvGrpSpPr>
      <p:grpSpPr>
        <a:xfrm>
          <a:off x="0" y="0"/>
          <a:ext cx="0" cy="0"/>
          <a:chOff x="0" y="0"/>
          <a:chExt cx="0" cy="0"/>
        </a:xfrm>
      </p:grpSpPr>
      <p:pic>
        <p:nvPicPr>
          <p:cNvPr id="383" name="Google Shape;383;p32"/>
          <p:cNvPicPr preferRelativeResize="0"/>
          <p:nvPr/>
        </p:nvPicPr>
        <p:blipFill>
          <a:blip r:embed="rId2">
            <a:alphaModFix/>
          </a:blip>
          <a:stretch>
            <a:fillRect/>
          </a:stretch>
        </p:blipFill>
        <p:spPr>
          <a:xfrm flipH="1">
            <a:off x="2178738" y="-165801"/>
            <a:ext cx="1099750" cy="1090250"/>
          </a:xfrm>
          <a:prstGeom prst="rect">
            <a:avLst/>
          </a:prstGeom>
          <a:noFill/>
          <a:ln>
            <a:noFill/>
          </a:ln>
        </p:spPr>
      </p:pic>
      <p:pic>
        <p:nvPicPr>
          <p:cNvPr id="384" name="Google Shape;384;p32"/>
          <p:cNvPicPr preferRelativeResize="0"/>
          <p:nvPr/>
        </p:nvPicPr>
        <p:blipFill>
          <a:blip r:embed="rId3">
            <a:alphaModFix/>
          </a:blip>
          <a:stretch>
            <a:fillRect/>
          </a:stretch>
        </p:blipFill>
        <p:spPr>
          <a:xfrm flipH="1">
            <a:off x="305100" y="4140325"/>
            <a:ext cx="2799201" cy="1480100"/>
          </a:xfrm>
          <a:prstGeom prst="rect">
            <a:avLst/>
          </a:prstGeom>
          <a:noFill/>
          <a:ln>
            <a:noFill/>
          </a:ln>
        </p:spPr>
      </p:pic>
      <p:pic>
        <p:nvPicPr>
          <p:cNvPr id="385" name="Google Shape;385;p32"/>
          <p:cNvPicPr preferRelativeResize="0"/>
          <p:nvPr/>
        </p:nvPicPr>
        <p:blipFill>
          <a:blip r:embed="rId4">
            <a:alphaModFix/>
          </a:blip>
          <a:stretch>
            <a:fillRect/>
          </a:stretch>
        </p:blipFill>
        <p:spPr>
          <a:xfrm flipH="1">
            <a:off x="136552" y="3468050"/>
            <a:ext cx="542850" cy="544400"/>
          </a:xfrm>
          <a:prstGeom prst="rect">
            <a:avLst/>
          </a:prstGeom>
          <a:noFill/>
          <a:ln>
            <a:noFill/>
          </a:ln>
        </p:spPr>
      </p:pic>
      <p:pic>
        <p:nvPicPr>
          <p:cNvPr id="386" name="Google Shape;386;p32"/>
          <p:cNvPicPr preferRelativeResize="0"/>
          <p:nvPr/>
        </p:nvPicPr>
        <p:blipFill>
          <a:blip r:embed="rId5">
            <a:alphaModFix/>
          </a:blip>
          <a:stretch>
            <a:fillRect/>
          </a:stretch>
        </p:blipFill>
        <p:spPr>
          <a:xfrm flipH="1">
            <a:off x="2106026" y="4012450"/>
            <a:ext cx="1488700" cy="741675"/>
          </a:xfrm>
          <a:prstGeom prst="rect">
            <a:avLst/>
          </a:prstGeom>
          <a:noFill/>
          <a:ln>
            <a:noFill/>
          </a:ln>
        </p:spPr>
      </p:pic>
      <p:pic>
        <p:nvPicPr>
          <p:cNvPr id="387" name="Google Shape;387;p32"/>
          <p:cNvPicPr preferRelativeResize="0"/>
          <p:nvPr/>
        </p:nvPicPr>
        <p:blipFill>
          <a:blip r:embed="rId6">
            <a:alphaModFix/>
          </a:blip>
          <a:stretch>
            <a:fillRect/>
          </a:stretch>
        </p:blipFill>
        <p:spPr>
          <a:xfrm flipH="1">
            <a:off x="1672363" y="539500"/>
            <a:ext cx="1726201" cy="1008700"/>
          </a:xfrm>
          <a:prstGeom prst="rect">
            <a:avLst/>
          </a:prstGeom>
          <a:noFill/>
          <a:ln>
            <a:noFill/>
          </a:ln>
        </p:spPr>
      </p:pic>
      <p:pic>
        <p:nvPicPr>
          <p:cNvPr id="388" name="Google Shape;388;p32"/>
          <p:cNvPicPr preferRelativeResize="0"/>
          <p:nvPr/>
        </p:nvPicPr>
        <p:blipFill>
          <a:blip r:embed="rId7">
            <a:alphaModFix/>
          </a:blip>
          <a:stretch>
            <a:fillRect/>
          </a:stretch>
        </p:blipFill>
        <p:spPr>
          <a:xfrm flipH="1">
            <a:off x="6756327" y="3937825"/>
            <a:ext cx="1137725" cy="1040375"/>
          </a:xfrm>
          <a:prstGeom prst="rect">
            <a:avLst/>
          </a:prstGeom>
          <a:noFill/>
          <a:ln>
            <a:noFill/>
          </a:ln>
        </p:spPr>
      </p:pic>
      <p:pic>
        <p:nvPicPr>
          <p:cNvPr id="389" name="Google Shape;389;p32"/>
          <p:cNvPicPr preferRelativeResize="0"/>
          <p:nvPr/>
        </p:nvPicPr>
        <p:blipFill>
          <a:blip r:embed="rId8">
            <a:alphaModFix/>
          </a:blip>
          <a:stretch>
            <a:fillRect/>
          </a:stretch>
        </p:blipFill>
        <p:spPr>
          <a:xfrm flipH="1">
            <a:off x="3963907" y="597721"/>
            <a:ext cx="908475" cy="261374"/>
          </a:xfrm>
          <a:prstGeom prst="rect">
            <a:avLst/>
          </a:prstGeom>
          <a:noFill/>
          <a:ln>
            <a:noFill/>
          </a:ln>
        </p:spPr>
      </p:pic>
      <p:pic>
        <p:nvPicPr>
          <p:cNvPr id="390" name="Google Shape;390;p32"/>
          <p:cNvPicPr preferRelativeResize="0"/>
          <p:nvPr/>
        </p:nvPicPr>
        <p:blipFill>
          <a:blip r:embed="rId9">
            <a:alphaModFix/>
          </a:blip>
          <a:stretch>
            <a:fillRect/>
          </a:stretch>
        </p:blipFill>
        <p:spPr>
          <a:xfrm flipH="1">
            <a:off x="3761251" y="4289550"/>
            <a:ext cx="678200" cy="824049"/>
          </a:xfrm>
          <a:prstGeom prst="rect">
            <a:avLst/>
          </a:prstGeom>
          <a:noFill/>
          <a:ln>
            <a:noFill/>
          </a:ln>
        </p:spPr>
      </p:pic>
      <p:pic>
        <p:nvPicPr>
          <p:cNvPr id="391" name="Google Shape;391;p32"/>
          <p:cNvPicPr preferRelativeResize="0"/>
          <p:nvPr/>
        </p:nvPicPr>
        <p:blipFill>
          <a:blip r:embed="rId10">
            <a:alphaModFix/>
          </a:blip>
          <a:stretch>
            <a:fillRect/>
          </a:stretch>
        </p:blipFill>
        <p:spPr>
          <a:xfrm flipH="1">
            <a:off x="7550571" y="3664800"/>
            <a:ext cx="815267" cy="1190893"/>
          </a:xfrm>
          <a:prstGeom prst="rect">
            <a:avLst/>
          </a:prstGeom>
          <a:noFill/>
          <a:ln>
            <a:noFill/>
          </a:ln>
        </p:spPr>
      </p:pic>
      <p:pic>
        <p:nvPicPr>
          <p:cNvPr id="392" name="Google Shape;392;p32"/>
          <p:cNvPicPr preferRelativeResize="0"/>
          <p:nvPr/>
        </p:nvPicPr>
        <p:blipFill>
          <a:blip r:embed="rId11">
            <a:alphaModFix/>
          </a:blip>
          <a:stretch>
            <a:fillRect/>
          </a:stretch>
        </p:blipFill>
        <p:spPr>
          <a:xfrm flipH="1">
            <a:off x="97025" y="-4"/>
            <a:ext cx="621908" cy="624117"/>
          </a:xfrm>
          <a:prstGeom prst="rect">
            <a:avLst/>
          </a:prstGeom>
          <a:noFill/>
          <a:ln>
            <a:noFill/>
          </a:ln>
        </p:spPr>
      </p:pic>
      <p:pic>
        <p:nvPicPr>
          <p:cNvPr id="393" name="Google Shape;393;p32"/>
          <p:cNvPicPr preferRelativeResize="0"/>
          <p:nvPr/>
        </p:nvPicPr>
        <p:blipFill>
          <a:blip r:embed="rId12">
            <a:alphaModFix/>
          </a:blip>
          <a:stretch>
            <a:fillRect/>
          </a:stretch>
        </p:blipFill>
        <p:spPr>
          <a:xfrm flipH="1">
            <a:off x="5917327" y="-233737"/>
            <a:ext cx="1319574" cy="1343745"/>
          </a:xfrm>
          <a:prstGeom prst="rect">
            <a:avLst/>
          </a:prstGeom>
          <a:noFill/>
          <a:ln>
            <a:noFill/>
          </a:ln>
        </p:spPr>
      </p:pic>
      <p:pic>
        <p:nvPicPr>
          <p:cNvPr id="394" name="Google Shape;394;p32"/>
          <p:cNvPicPr preferRelativeResize="0"/>
          <p:nvPr/>
        </p:nvPicPr>
        <p:blipFill>
          <a:blip r:embed="rId13">
            <a:alphaModFix/>
          </a:blip>
          <a:stretch>
            <a:fillRect/>
          </a:stretch>
        </p:blipFill>
        <p:spPr>
          <a:xfrm flipH="1">
            <a:off x="6804202" y="-403237"/>
            <a:ext cx="2184949" cy="2205549"/>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1">
  <p:cSld name="CUSTOM_12_1">
    <p:spTree>
      <p:nvGrpSpPr>
        <p:cNvPr id="1" name="Shape 395"/>
        <p:cNvGrpSpPr/>
        <p:nvPr/>
      </p:nvGrpSpPr>
      <p:grpSpPr>
        <a:xfrm>
          <a:off x="0" y="0"/>
          <a:ext cx="0" cy="0"/>
          <a:chOff x="0" y="0"/>
          <a:chExt cx="0" cy="0"/>
        </a:xfrm>
      </p:grpSpPr>
      <p:pic>
        <p:nvPicPr>
          <p:cNvPr id="396" name="Google Shape;396;p33"/>
          <p:cNvPicPr preferRelativeResize="0"/>
          <p:nvPr/>
        </p:nvPicPr>
        <p:blipFill>
          <a:blip r:embed="rId2">
            <a:alphaModFix/>
          </a:blip>
          <a:stretch>
            <a:fillRect/>
          </a:stretch>
        </p:blipFill>
        <p:spPr>
          <a:xfrm flipH="1">
            <a:off x="6767173" y="-434425"/>
            <a:ext cx="2799201" cy="1480100"/>
          </a:xfrm>
          <a:prstGeom prst="rect">
            <a:avLst/>
          </a:prstGeom>
          <a:noFill/>
          <a:ln>
            <a:noFill/>
          </a:ln>
        </p:spPr>
      </p:pic>
      <p:pic>
        <p:nvPicPr>
          <p:cNvPr id="397" name="Google Shape;397;p33"/>
          <p:cNvPicPr preferRelativeResize="0"/>
          <p:nvPr/>
        </p:nvPicPr>
        <p:blipFill>
          <a:blip r:embed="rId3">
            <a:alphaModFix/>
          </a:blip>
          <a:stretch>
            <a:fillRect/>
          </a:stretch>
        </p:blipFill>
        <p:spPr>
          <a:xfrm flipH="1">
            <a:off x="-335325" y="4173250"/>
            <a:ext cx="542850" cy="544400"/>
          </a:xfrm>
          <a:prstGeom prst="rect">
            <a:avLst/>
          </a:prstGeom>
          <a:noFill/>
          <a:ln>
            <a:noFill/>
          </a:ln>
        </p:spPr>
      </p:pic>
      <p:pic>
        <p:nvPicPr>
          <p:cNvPr id="398" name="Google Shape;398;p33"/>
          <p:cNvPicPr preferRelativeResize="0"/>
          <p:nvPr/>
        </p:nvPicPr>
        <p:blipFill>
          <a:blip r:embed="rId4">
            <a:alphaModFix/>
          </a:blip>
          <a:stretch>
            <a:fillRect/>
          </a:stretch>
        </p:blipFill>
        <p:spPr>
          <a:xfrm flipH="1">
            <a:off x="8039874" y="2462800"/>
            <a:ext cx="1398875" cy="1279200"/>
          </a:xfrm>
          <a:prstGeom prst="rect">
            <a:avLst/>
          </a:prstGeom>
          <a:noFill/>
          <a:ln>
            <a:noFill/>
          </a:ln>
        </p:spPr>
      </p:pic>
      <p:pic>
        <p:nvPicPr>
          <p:cNvPr id="399" name="Google Shape;399;p33"/>
          <p:cNvPicPr preferRelativeResize="0"/>
          <p:nvPr/>
        </p:nvPicPr>
        <p:blipFill>
          <a:blip r:embed="rId5">
            <a:alphaModFix/>
          </a:blip>
          <a:stretch>
            <a:fillRect/>
          </a:stretch>
        </p:blipFill>
        <p:spPr>
          <a:xfrm flipH="1">
            <a:off x="940748" y="4460906"/>
            <a:ext cx="1081650" cy="1085500"/>
          </a:xfrm>
          <a:prstGeom prst="rect">
            <a:avLst/>
          </a:prstGeom>
          <a:noFill/>
          <a:ln>
            <a:noFill/>
          </a:ln>
        </p:spPr>
      </p:pic>
      <p:pic>
        <p:nvPicPr>
          <p:cNvPr id="400" name="Google Shape;400;p33"/>
          <p:cNvPicPr preferRelativeResize="0"/>
          <p:nvPr/>
        </p:nvPicPr>
        <p:blipFill>
          <a:blip r:embed="rId6">
            <a:alphaModFix/>
          </a:blip>
          <a:stretch>
            <a:fillRect/>
          </a:stretch>
        </p:blipFill>
        <p:spPr>
          <a:xfrm flipH="1">
            <a:off x="-1474500" y="1248950"/>
            <a:ext cx="2184949" cy="2205549"/>
          </a:xfrm>
          <a:prstGeom prst="rect">
            <a:avLst/>
          </a:prstGeom>
          <a:noFill/>
          <a:ln>
            <a:noFill/>
          </a:ln>
        </p:spPr>
      </p:pic>
      <p:pic>
        <p:nvPicPr>
          <p:cNvPr id="401" name="Google Shape;401;p33"/>
          <p:cNvPicPr preferRelativeResize="0"/>
          <p:nvPr/>
        </p:nvPicPr>
        <p:blipFill>
          <a:blip r:embed="rId7">
            <a:alphaModFix/>
          </a:blip>
          <a:stretch>
            <a:fillRect/>
          </a:stretch>
        </p:blipFill>
        <p:spPr>
          <a:xfrm flipH="1">
            <a:off x="-185051" y="-60900"/>
            <a:ext cx="888100" cy="880450"/>
          </a:xfrm>
          <a:prstGeom prst="rect">
            <a:avLst/>
          </a:prstGeom>
          <a:noFill/>
          <a:ln>
            <a:noFill/>
          </a:ln>
        </p:spPr>
      </p:pic>
      <p:pic>
        <p:nvPicPr>
          <p:cNvPr id="402" name="Google Shape;402;p33"/>
          <p:cNvPicPr preferRelativeResize="0"/>
          <p:nvPr/>
        </p:nvPicPr>
        <p:blipFill>
          <a:blip r:embed="rId8">
            <a:alphaModFix/>
          </a:blip>
          <a:stretch>
            <a:fillRect/>
          </a:stretch>
        </p:blipFill>
        <p:spPr>
          <a:xfrm flipH="1">
            <a:off x="421750" y="3636850"/>
            <a:ext cx="678200" cy="824049"/>
          </a:xfrm>
          <a:prstGeom prst="rect">
            <a:avLst/>
          </a:prstGeom>
          <a:noFill/>
          <a:ln>
            <a:noFill/>
          </a:ln>
        </p:spPr>
      </p:pic>
      <p:pic>
        <p:nvPicPr>
          <p:cNvPr id="403" name="Google Shape;403;p33"/>
          <p:cNvPicPr preferRelativeResize="0"/>
          <p:nvPr/>
        </p:nvPicPr>
        <p:blipFill>
          <a:blip r:embed="rId9">
            <a:alphaModFix/>
          </a:blip>
          <a:stretch>
            <a:fillRect/>
          </a:stretch>
        </p:blipFill>
        <p:spPr>
          <a:xfrm flipH="1">
            <a:off x="168825" y="59500"/>
            <a:ext cx="1319574" cy="1343745"/>
          </a:xfrm>
          <a:prstGeom prst="rect">
            <a:avLst/>
          </a:prstGeom>
          <a:noFill/>
          <a:ln>
            <a:noFill/>
          </a:ln>
        </p:spPr>
      </p:pic>
      <p:pic>
        <p:nvPicPr>
          <p:cNvPr id="404" name="Google Shape;404;p33"/>
          <p:cNvPicPr preferRelativeResize="0"/>
          <p:nvPr/>
        </p:nvPicPr>
        <p:blipFill>
          <a:blip r:embed="rId10">
            <a:alphaModFix/>
          </a:blip>
          <a:stretch>
            <a:fillRect/>
          </a:stretch>
        </p:blipFill>
        <p:spPr>
          <a:xfrm flipH="1">
            <a:off x="7525374" y="3344300"/>
            <a:ext cx="1726201" cy="1008700"/>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2">
  <p:cSld name="CUSTOM_12_1_1">
    <p:spTree>
      <p:nvGrpSpPr>
        <p:cNvPr id="1" name="Shape 405"/>
        <p:cNvGrpSpPr/>
        <p:nvPr/>
      </p:nvGrpSpPr>
      <p:grpSpPr>
        <a:xfrm>
          <a:off x="0" y="0"/>
          <a:ext cx="0" cy="0"/>
          <a:chOff x="0" y="0"/>
          <a:chExt cx="0" cy="0"/>
        </a:xfrm>
      </p:grpSpPr>
      <p:pic>
        <p:nvPicPr>
          <p:cNvPr id="406" name="Google Shape;406;p34"/>
          <p:cNvPicPr preferRelativeResize="0"/>
          <p:nvPr/>
        </p:nvPicPr>
        <p:blipFill>
          <a:blip r:embed="rId2">
            <a:alphaModFix/>
          </a:blip>
          <a:stretch>
            <a:fillRect/>
          </a:stretch>
        </p:blipFill>
        <p:spPr>
          <a:xfrm>
            <a:off x="6994262" y="-123275"/>
            <a:ext cx="1595525" cy="1459000"/>
          </a:xfrm>
          <a:prstGeom prst="rect">
            <a:avLst/>
          </a:prstGeom>
          <a:noFill/>
          <a:ln>
            <a:noFill/>
          </a:ln>
        </p:spPr>
      </p:pic>
      <p:pic>
        <p:nvPicPr>
          <p:cNvPr id="407" name="Google Shape;407;p34"/>
          <p:cNvPicPr preferRelativeResize="0"/>
          <p:nvPr/>
        </p:nvPicPr>
        <p:blipFill rotWithShape="1">
          <a:blip r:embed="rId3">
            <a:alphaModFix/>
          </a:blip>
          <a:srcRect b="15297"/>
          <a:stretch/>
        </p:blipFill>
        <p:spPr>
          <a:xfrm>
            <a:off x="6994250" y="4132563"/>
            <a:ext cx="1362425" cy="1685650"/>
          </a:xfrm>
          <a:prstGeom prst="rect">
            <a:avLst/>
          </a:prstGeom>
          <a:noFill/>
          <a:ln>
            <a:noFill/>
          </a:ln>
        </p:spPr>
      </p:pic>
      <p:pic>
        <p:nvPicPr>
          <p:cNvPr id="408" name="Google Shape;408;p34"/>
          <p:cNvPicPr preferRelativeResize="0"/>
          <p:nvPr/>
        </p:nvPicPr>
        <p:blipFill>
          <a:blip r:embed="rId4">
            <a:alphaModFix/>
          </a:blip>
          <a:stretch>
            <a:fillRect/>
          </a:stretch>
        </p:blipFill>
        <p:spPr>
          <a:xfrm>
            <a:off x="7810375" y="797550"/>
            <a:ext cx="1164376" cy="1185725"/>
          </a:xfrm>
          <a:prstGeom prst="rect">
            <a:avLst/>
          </a:prstGeom>
          <a:noFill/>
          <a:ln>
            <a:noFill/>
          </a:ln>
        </p:spPr>
      </p:pic>
      <p:pic>
        <p:nvPicPr>
          <p:cNvPr id="409" name="Google Shape;409;p34"/>
          <p:cNvPicPr preferRelativeResize="0"/>
          <p:nvPr/>
        </p:nvPicPr>
        <p:blipFill>
          <a:blip r:embed="rId5">
            <a:alphaModFix/>
          </a:blip>
          <a:stretch>
            <a:fillRect/>
          </a:stretch>
        </p:blipFill>
        <p:spPr>
          <a:xfrm>
            <a:off x="7636895" y="2354831"/>
            <a:ext cx="765256" cy="758644"/>
          </a:xfrm>
          <a:prstGeom prst="rect">
            <a:avLst/>
          </a:prstGeom>
          <a:noFill/>
          <a:ln>
            <a:noFill/>
          </a:ln>
        </p:spPr>
      </p:pic>
      <p:pic>
        <p:nvPicPr>
          <p:cNvPr id="410" name="Google Shape;410;p34"/>
          <p:cNvPicPr preferRelativeResize="0"/>
          <p:nvPr/>
        </p:nvPicPr>
        <p:blipFill>
          <a:blip r:embed="rId6">
            <a:alphaModFix/>
          </a:blip>
          <a:stretch>
            <a:fillRect/>
          </a:stretch>
        </p:blipFill>
        <p:spPr>
          <a:xfrm>
            <a:off x="7185313" y="3225250"/>
            <a:ext cx="1213401" cy="709050"/>
          </a:xfrm>
          <a:prstGeom prst="rect">
            <a:avLst/>
          </a:prstGeom>
          <a:noFill/>
          <a:ln>
            <a:noFill/>
          </a:ln>
        </p:spPr>
      </p:pic>
      <p:pic>
        <p:nvPicPr>
          <p:cNvPr id="411" name="Google Shape;411;p34"/>
          <p:cNvPicPr preferRelativeResize="0"/>
          <p:nvPr/>
        </p:nvPicPr>
        <p:blipFill>
          <a:blip r:embed="rId7">
            <a:alphaModFix/>
          </a:blip>
          <a:stretch>
            <a:fillRect/>
          </a:stretch>
        </p:blipFill>
        <p:spPr>
          <a:xfrm>
            <a:off x="6010000" y="4067725"/>
            <a:ext cx="678200" cy="824049"/>
          </a:xfrm>
          <a:prstGeom prst="rect">
            <a:avLst/>
          </a:prstGeom>
          <a:noFill/>
          <a:ln>
            <a:noFill/>
          </a:ln>
        </p:spPr>
      </p:pic>
      <p:pic>
        <p:nvPicPr>
          <p:cNvPr id="412" name="Google Shape;412;p34"/>
          <p:cNvPicPr preferRelativeResize="0"/>
          <p:nvPr/>
        </p:nvPicPr>
        <p:blipFill>
          <a:blip r:embed="rId8">
            <a:alphaModFix/>
          </a:blip>
          <a:stretch>
            <a:fillRect/>
          </a:stretch>
        </p:blipFill>
        <p:spPr>
          <a:xfrm>
            <a:off x="8194503" y="2598846"/>
            <a:ext cx="1250450" cy="1254875"/>
          </a:xfrm>
          <a:prstGeom prst="rect">
            <a:avLst/>
          </a:prstGeom>
          <a:noFill/>
          <a:ln>
            <a:noFill/>
          </a:ln>
        </p:spPr>
      </p:pic>
      <p:pic>
        <p:nvPicPr>
          <p:cNvPr id="413" name="Google Shape;413;p34"/>
          <p:cNvPicPr preferRelativeResize="0"/>
          <p:nvPr/>
        </p:nvPicPr>
        <p:blipFill>
          <a:blip r:embed="rId9">
            <a:alphaModFix/>
          </a:blip>
          <a:stretch>
            <a:fillRect/>
          </a:stretch>
        </p:blipFill>
        <p:spPr>
          <a:xfrm>
            <a:off x="8589807" y="4469308"/>
            <a:ext cx="908475" cy="261374"/>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
        <p:cNvGrpSpPr/>
        <p:nvPr/>
      </p:nvGrpSpPr>
      <p:grpSpPr>
        <a:xfrm>
          <a:off x="0" y="0"/>
          <a:ext cx="0" cy="0"/>
          <a:chOff x="0" y="0"/>
          <a:chExt cx="0" cy="0"/>
        </a:xfrm>
      </p:grpSpPr>
      <p:sp>
        <p:nvSpPr>
          <p:cNvPr id="18" name="Google Shape;18;p3"/>
          <p:cNvSpPr txBox="1">
            <a:spLocks noGrp="1"/>
          </p:cNvSpPr>
          <p:nvPr>
            <p:ph type="title"/>
          </p:nvPr>
        </p:nvSpPr>
        <p:spPr>
          <a:xfrm flipH="1">
            <a:off x="621111" y="2622975"/>
            <a:ext cx="4279500" cy="1008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48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9" name="Google Shape;19;p3"/>
          <p:cNvSpPr txBox="1">
            <a:spLocks noGrp="1"/>
          </p:cNvSpPr>
          <p:nvPr>
            <p:ph type="title" idx="2" hasCustomPrompt="1"/>
          </p:nvPr>
        </p:nvSpPr>
        <p:spPr>
          <a:xfrm flipH="1">
            <a:off x="2149600" y="1329950"/>
            <a:ext cx="1222500" cy="1066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72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0" name="Google Shape;20;p3"/>
          <p:cNvSpPr txBox="1">
            <a:spLocks noGrp="1"/>
          </p:cNvSpPr>
          <p:nvPr>
            <p:ph type="subTitle" idx="1"/>
          </p:nvPr>
        </p:nvSpPr>
        <p:spPr>
          <a:xfrm flipH="1">
            <a:off x="621100" y="3548700"/>
            <a:ext cx="4279500" cy="263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21" name="Google Shape;21;p3"/>
          <p:cNvPicPr preferRelativeResize="0"/>
          <p:nvPr/>
        </p:nvPicPr>
        <p:blipFill>
          <a:blip r:embed="rId2">
            <a:alphaModFix/>
          </a:blip>
          <a:stretch>
            <a:fillRect/>
          </a:stretch>
        </p:blipFill>
        <p:spPr>
          <a:xfrm flipH="1">
            <a:off x="-233752" y="4353350"/>
            <a:ext cx="2799201" cy="1480100"/>
          </a:xfrm>
          <a:prstGeom prst="rect">
            <a:avLst/>
          </a:prstGeom>
          <a:noFill/>
          <a:ln>
            <a:noFill/>
          </a:ln>
        </p:spPr>
      </p:pic>
      <p:pic>
        <p:nvPicPr>
          <p:cNvPr id="22" name="Google Shape;22;p3"/>
          <p:cNvPicPr preferRelativeResize="0"/>
          <p:nvPr/>
        </p:nvPicPr>
        <p:blipFill>
          <a:blip r:embed="rId3">
            <a:alphaModFix/>
          </a:blip>
          <a:stretch>
            <a:fillRect/>
          </a:stretch>
        </p:blipFill>
        <p:spPr>
          <a:xfrm flipH="1">
            <a:off x="1000850" y="50500"/>
            <a:ext cx="542850" cy="544400"/>
          </a:xfrm>
          <a:prstGeom prst="rect">
            <a:avLst/>
          </a:prstGeom>
          <a:noFill/>
          <a:ln>
            <a:noFill/>
          </a:ln>
        </p:spPr>
      </p:pic>
      <p:pic>
        <p:nvPicPr>
          <p:cNvPr id="23" name="Google Shape;23;p3"/>
          <p:cNvPicPr preferRelativeResize="0"/>
          <p:nvPr/>
        </p:nvPicPr>
        <p:blipFill>
          <a:blip r:embed="rId4">
            <a:alphaModFix/>
          </a:blip>
          <a:stretch>
            <a:fillRect/>
          </a:stretch>
        </p:blipFill>
        <p:spPr>
          <a:xfrm flipH="1">
            <a:off x="1041100" y="-64862"/>
            <a:ext cx="1725150" cy="859450"/>
          </a:xfrm>
          <a:prstGeom prst="rect">
            <a:avLst/>
          </a:prstGeom>
          <a:noFill/>
          <a:ln>
            <a:noFill/>
          </a:ln>
        </p:spPr>
      </p:pic>
      <p:pic>
        <p:nvPicPr>
          <p:cNvPr id="24" name="Google Shape;24;p3"/>
          <p:cNvPicPr preferRelativeResize="0"/>
          <p:nvPr/>
        </p:nvPicPr>
        <p:blipFill>
          <a:blip r:embed="rId5">
            <a:alphaModFix/>
          </a:blip>
          <a:stretch>
            <a:fillRect/>
          </a:stretch>
        </p:blipFill>
        <p:spPr>
          <a:xfrm flipH="1">
            <a:off x="-207213" y="2892750"/>
            <a:ext cx="717325" cy="655950"/>
          </a:xfrm>
          <a:prstGeom prst="rect">
            <a:avLst/>
          </a:prstGeom>
          <a:noFill/>
          <a:ln>
            <a:noFill/>
          </a:ln>
        </p:spPr>
      </p:pic>
      <p:pic>
        <p:nvPicPr>
          <p:cNvPr id="25" name="Google Shape;25;p3"/>
          <p:cNvPicPr preferRelativeResize="0"/>
          <p:nvPr/>
        </p:nvPicPr>
        <p:blipFill>
          <a:blip r:embed="rId6">
            <a:alphaModFix/>
          </a:blip>
          <a:stretch>
            <a:fillRect/>
          </a:stretch>
        </p:blipFill>
        <p:spPr>
          <a:xfrm flipH="1">
            <a:off x="4511850" y="4545700"/>
            <a:ext cx="678200" cy="824049"/>
          </a:xfrm>
          <a:prstGeom prst="rect">
            <a:avLst/>
          </a:prstGeom>
          <a:noFill/>
          <a:ln>
            <a:noFill/>
          </a:ln>
        </p:spPr>
      </p:pic>
      <p:pic>
        <p:nvPicPr>
          <p:cNvPr id="26" name="Google Shape;26;p3"/>
          <p:cNvPicPr preferRelativeResize="0"/>
          <p:nvPr/>
        </p:nvPicPr>
        <p:blipFill rotWithShape="1">
          <a:blip r:embed="rId7">
            <a:alphaModFix/>
          </a:blip>
          <a:srcRect b="15211"/>
          <a:stretch/>
        </p:blipFill>
        <p:spPr>
          <a:xfrm flipH="1">
            <a:off x="-646800" y="844003"/>
            <a:ext cx="1687900" cy="2090472"/>
          </a:xfrm>
          <a:prstGeom prst="rect">
            <a:avLst/>
          </a:prstGeom>
          <a:noFill/>
          <a:ln>
            <a:noFill/>
          </a:ln>
        </p:spPr>
      </p:pic>
      <p:pic>
        <p:nvPicPr>
          <p:cNvPr id="27" name="Google Shape;27;p3"/>
          <p:cNvPicPr preferRelativeResize="0"/>
          <p:nvPr/>
        </p:nvPicPr>
        <p:blipFill>
          <a:blip r:embed="rId8">
            <a:alphaModFix/>
          </a:blip>
          <a:stretch>
            <a:fillRect/>
          </a:stretch>
        </p:blipFill>
        <p:spPr>
          <a:xfrm flipH="1">
            <a:off x="8320625" y="85200"/>
            <a:ext cx="1101950" cy="110590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9"/>
        <p:cNvGrpSpPr/>
        <p:nvPr/>
      </p:nvGrpSpPr>
      <p:grpSpPr>
        <a:xfrm>
          <a:off x="0" y="0"/>
          <a:ext cx="0" cy="0"/>
          <a:chOff x="0" y="0"/>
          <a:chExt cx="0" cy="0"/>
        </a:xfrm>
      </p:grpSpPr>
      <p:sp>
        <p:nvSpPr>
          <p:cNvPr id="40" name="Google Shape;40;p5"/>
          <p:cNvSpPr txBox="1">
            <a:spLocks noGrp="1"/>
          </p:cNvSpPr>
          <p:nvPr>
            <p:ph type="title"/>
          </p:nvPr>
        </p:nvSpPr>
        <p:spPr>
          <a:xfrm>
            <a:off x="621100" y="521225"/>
            <a:ext cx="7901700" cy="572700"/>
          </a:xfrm>
          <a:prstGeom prst="rect">
            <a:avLst/>
          </a:prstGeom>
        </p:spPr>
        <p:txBody>
          <a:bodyPr spcFirstLastPara="1" wrap="square" lIns="91425" tIns="91425" rIns="91425" bIns="91425" anchor="b" anchorCtr="0">
            <a:noAutofit/>
          </a:bodyPr>
          <a:lstStyle>
            <a:lvl1pPr lvl="0">
              <a:spcBef>
                <a:spcPts val="0"/>
              </a:spcBef>
              <a:spcAft>
                <a:spcPts val="0"/>
              </a:spcAft>
              <a:buSzPts val="3300"/>
              <a:buNone/>
              <a:defRPr/>
            </a:lvl1pPr>
            <a:lvl2pPr lvl="1">
              <a:spcBef>
                <a:spcPts val="0"/>
              </a:spcBef>
              <a:spcAft>
                <a:spcPts val="0"/>
              </a:spcAft>
              <a:buSzPts val="3300"/>
              <a:buNone/>
              <a:defRPr/>
            </a:lvl2pPr>
            <a:lvl3pPr lvl="2">
              <a:spcBef>
                <a:spcPts val="0"/>
              </a:spcBef>
              <a:spcAft>
                <a:spcPts val="0"/>
              </a:spcAft>
              <a:buSzPts val="3300"/>
              <a:buNone/>
              <a:defRPr/>
            </a:lvl3pPr>
            <a:lvl4pPr lvl="3">
              <a:spcBef>
                <a:spcPts val="0"/>
              </a:spcBef>
              <a:spcAft>
                <a:spcPts val="0"/>
              </a:spcAft>
              <a:buSzPts val="3300"/>
              <a:buNone/>
              <a:defRPr/>
            </a:lvl4pPr>
            <a:lvl5pPr lvl="4">
              <a:spcBef>
                <a:spcPts val="0"/>
              </a:spcBef>
              <a:spcAft>
                <a:spcPts val="0"/>
              </a:spcAft>
              <a:buSzPts val="3300"/>
              <a:buNone/>
              <a:defRPr/>
            </a:lvl5pPr>
            <a:lvl6pPr lvl="5">
              <a:spcBef>
                <a:spcPts val="0"/>
              </a:spcBef>
              <a:spcAft>
                <a:spcPts val="0"/>
              </a:spcAft>
              <a:buSzPts val="3300"/>
              <a:buNone/>
              <a:defRPr/>
            </a:lvl6pPr>
            <a:lvl7pPr lvl="6">
              <a:spcBef>
                <a:spcPts val="0"/>
              </a:spcBef>
              <a:spcAft>
                <a:spcPts val="0"/>
              </a:spcAft>
              <a:buSzPts val="3300"/>
              <a:buNone/>
              <a:defRPr/>
            </a:lvl7pPr>
            <a:lvl8pPr lvl="7">
              <a:spcBef>
                <a:spcPts val="0"/>
              </a:spcBef>
              <a:spcAft>
                <a:spcPts val="0"/>
              </a:spcAft>
              <a:buSzPts val="3300"/>
              <a:buNone/>
              <a:defRPr/>
            </a:lvl8pPr>
            <a:lvl9pPr lvl="8">
              <a:spcBef>
                <a:spcPts val="0"/>
              </a:spcBef>
              <a:spcAft>
                <a:spcPts val="0"/>
              </a:spcAft>
              <a:buSzPts val="3300"/>
              <a:buNone/>
              <a:defRPr/>
            </a:lvl9pPr>
          </a:lstStyle>
          <a:p>
            <a:endParaRPr/>
          </a:p>
        </p:txBody>
      </p:sp>
      <p:sp>
        <p:nvSpPr>
          <p:cNvPr id="41" name="Google Shape;41;p5"/>
          <p:cNvSpPr txBox="1">
            <a:spLocks noGrp="1"/>
          </p:cNvSpPr>
          <p:nvPr>
            <p:ph type="subTitle" idx="1"/>
          </p:nvPr>
        </p:nvSpPr>
        <p:spPr>
          <a:xfrm>
            <a:off x="1261385" y="2737350"/>
            <a:ext cx="3193800" cy="357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None/>
              <a:defRPr sz="2300">
                <a:solidFill>
                  <a:schemeClr val="dk1"/>
                </a:solidFill>
                <a:latin typeface="Chelsea Market"/>
                <a:ea typeface="Chelsea Market"/>
                <a:cs typeface="Chelsea Market"/>
                <a:sym typeface="Chelsea Market"/>
              </a:defRPr>
            </a:lvl1pPr>
            <a:lvl2pPr lvl="1" algn="ctr" rtl="0">
              <a:spcBef>
                <a:spcPts val="0"/>
              </a:spcBef>
              <a:spcAft>
                <a:spcPts val="0"/>
              </a:spcAft>
              <a:buClr>
                <a:schemeClr val="dk1"/>
              </a:buClr>
              <a:buSzPts val="2100"/>
              <a:buNone/>
              <a:defRPr sz="2100">
                <a:solidFill>
                  <a:schemeClr val="dk1"/>
                </a:solidFill>
              </a:defRPr>
            </a:lvl2pPr>
            <a:lvl3pPr lvl="2" algn="ctr" rtl="0">
              <a:spcBef>
                <a:spcPts val="0"/>
              </a:spcBef>
              <a:spcAft>
                <a:spcPts val="0"/>
              </a:spcAft>
              <a:buClr>
                <a:schemeClr val="dk1"/>
              </a:buClr>
              <a:buSzPts val="2100"/>
              <a:buNone/>
              <a:defRPr sz="2100">
                <a:solidFill>
                  <a:schemeClr val="dk1"/>
                </a:solidFill>
              </a:defRPr>
            </a:lvl3pPr>
            <a:lvl4pPr lvl="3" algn="ctr" rtl="0">
              <a:spcBef>
                <a:spcPts val="0"/>
              </a:spcBef>
              <a:spcAft>
                <a:spcPts val="0"/>
              </a:spcAft>
              <a:buClr>
                <a:schemeClr val="dk1"/>
              </a:buClr>
              <a:buSzPts val="2100"/>
              <a:buNone/>
              <a:defRPr sz="2100">
                <a:solidFill>
                  <a:schemeClr val="dk1"/>
                </a:solidFill>
              </a:defRPr>
            </a:lvl4pPr>
            <a:lvl5pPr lvl="4" algn="ctr" rtl="0">
              <a:spcBef>
                <a:spcPts val="0"/>
              </a:spcBef>
              <a:spcAft>
                <a:spcPts val="0"/>
              </a:spcAft>
              <a:buClr>
                <a:schemeClr val="dk1"/>
              </a:buClr>
              <a:buSzPts val="2100"/>
              <a:buNone/>
              <a:defRPr sz="2100">
                <a:solidFill>
                  <a:schemeClr val="dk1"/>
                </a:solidFill>
              </a:defRPr>
            </a:lvl5pPr>
            <a:lvl6pPr lvl="5" algn="ctr" rtl="0">
              <a:spcBef>
                <a:spcPts val="0"/>
              </a:spcBef>
              <a:spcAft>
                <a:spcPts val="0"/>
              </a:spcAft>
              <a:buClr>
                <a:schemeClr val="dk1"/>
              </a:buClr>
              <a:buSzPts val="2100"/>
              <a:buNone/>
              <a:defRPr sz="2100">
                <a:solidFill>
                  <a:schemeClr val="dk1"/>
                </a:solidFill>
              </a:defRPr>
            </a:lvl6pPr>
            <a:lvl7pPr lvl="6" algn="ctr" rtl="0">
              <a:spcBef>
                <a:spcPts val="0"/>
              </a:spcBef>
              <a:spcAft>
                <a:spcPts val="0"/>
              </a:spcAft>
              <a:buClr>
                <a:schemeClr val="dk1"/>
              </a:buClr>
              <a:buSzPts val="2100"/>
              <a:buNone/>
              <a:defRPr sz="2100">
                <a:solidFill>
                  <a:schemeClr val="dk1"/>
                </a:solidFill>
              </a:defRPr>
            </a:lvl7pPr>
            <a:lvl8pPr lvl="7" algn="ctr" rtl="0">
              <a:spcBef>
                <a:spcPts val="0"/>
              </a:spcBef>
              <a:spcAft>
                <a:spcPts val="0"/>
              </a:spcAft>
              <a:buClr>
                <a:schemeClr val="dk1"/>
              </a:buClr>
              <a:buSzPts val="2100"/>
              <a:buNone/>
              <a:defRPr sz="2100">
                <a:solidFill>
                  <a:schemeClr val="dk1"/>
                </a:solidFill>
              </a:defRPr>
            </a:lvl8pPr>
            <a:lvl9pPr lvl="8" algn="ctr" rtl="0">
              <a:spcBef>
                <a:spcPts val="0"/>
              </a:spcBef>
              <a:spcAft>
                <a:spcPts val="0"/>
              </a:spcAft>
              <a:buClr>
                <a:schemeClr val="dk1"/>
              </a:buClr>
              <a:buSzPts val="2100"/>
              <a:buNone/>
              <a:defRPr sz="2100">
                <a:solidFill>
                  <a:schemeClr val="dk1"/>
                </a:solidFill>
              </a:defRPr>
            </a:lvl9pPr>
          </a:lstStyle>
          <a:p>
            <a:endParaRPr/>
          </a:p>
        </p:txBody>
      </p:sp>
      <p:sp>
        <p:nvSpPr>
          <p:cNvPr id="42" name="Google Shape;42;p5"/>
          <p:cNvSpPr txBox="1">
            <a:spLocks noGrp="1"/>
          </p:cNvSpPr>
          <p:nvPr>
            <p:ph type="subTitle" idx="2"/>
          </p:nvPr>
        </p:nvSpPr>
        <p:spPr>
          <a:xfrm>
            <a:off x="1261350" y="3050375"/>
            <a:ext cx="3193800" cy="840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spcBef>
                <a:spcPts val="0"/>
              </a:spcBef>
              <a:spcAft>
                <a:spcPts val="0"/>
              </a:spcAft>
              <a:buSzPts val="1600"/>
              <a:buNone/>
              <a:defRPr sz="1600"/>
            </a:lvl2pPr>
            <a:lvl3pPr lvl="2" algn="ctr" rtl="0">
              <a:spcBef>
                <a:spcPts val="0"/>
              </a:spcBef>
              <a:spcAft>
                <a:spcPts val="0"/>
              </a:spcAft>
              <a:buSzPts val="1600"/>
              <a:buNone/>
              <a:defRPr sz="1600"/>
            </a:lvl3pPr>
            <a:lvl4pPr lvl="3" algn="ctr" rtl="0">
              <a:spcBef>
                <a:spcPts val="0"/>
              </a:spcBef>
              <a:spcAft>
                <a:spcPts val="0"/>
              </a:spcAft>
              <a:buSzPts val="1600"/>
              <a:buNone/>
              <a:defRPr sz="1600"/>
            </a:lvl4pPr>
            <a:lvl5pPr lvl="4" algn="ctr" rtl="0">
              <a:spcBef>
                <a:spcPts val="0"/>
              </a:spcBef>
              <a:spcAft>
                <a:spcPts val="0"/>
              </a:spcAft>
              <a:buSzPts val="1600"/>
              <a:buNone/>
              <a:defRPr sz="1600"/>
            </a:lvl5pPr>
            <a:lvl6pPr lvl="5" algn="ctr" rtl="0">
              <a:spcBef>
                <a:spcPts val="0"/>
              </a:spcBef>
              <a:spcAft>
                <a:spcPts val="0"/>
              </a:spcAft>
              <a:buSzPts val="1600"/>
              <a:buNone/>
              <a:defRPr sz="1600"/>
            </a:lvl6pPr>
            <a:lvl7pPr lvl="6" algn="ctr" rtl="0">
              <a:spcBef>
                <a:spcPts val="0"/>
              </a:spcBef>
              <a:spcAft>
                <a:spcPts val="0"/>
              </a:spcAft>
              <a:buSzPts val="1600"/>
              <a:buNone/>
              <a:defRPr sz="1600"/>
            </a:lvl7pPr>
            <a:lvl8pPr lvl="7" algn="ctr" rtl="0">
              <a:spcBef>
                <a:spcPts val="0"/>
              </a:spcBef>
              <a:spcAft>
                <a:spcPts val="0"/>
              </a:spcAft>
              <a:buSzPts val="1600"/>
              <a:buNone/>
              <a:defRPr sz="1600"/>
            </a:lvl8pPr>
            <a:lvl9pPr lvl="8" algn="ctr" rtl="0">
              <a:spcBef>
                <a:spcPts val="0"/>
              </a:spcBef>
              <a:spcAft>
                <a:spcPts val="0"/>
              </a:spcAft>
              <a:buSzPts val="1600"/>
              <a:buNone/>
              <a:defRPr sz="1600"/>
            </a:lvl9pPr>
          </a:lstStyle>
          <a:p>
            <a:endParaRPr/>
          </a:p>
        </p:txBody>
      </p:sp>
      <p:sp>
        <p:nvSpPr>
          <p:cNvPr id="43" name="Google Shape;43;p5"/>
          <p:cNvSpPr txBox="1">
            <a:spLocks noGrp="1"/>
          </p:cNvSpPr>
          <p:nvPr>
            <p:ph type="subTitle" idx="3"/>
          </p:nvPr>
        </p:nvSpPr>
        <p:spPr>
          <a:xfrm>
            <a:off x="4688861" y="2737350"/>
            <a:ext cx="3193800" cy="357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None/>
              <a:defRPr sz="2300">
                <a:solidFill>
                  <a:schemeClr val="dk1"/>
                </a:solidFill>
                <a:latin typeface="Chelsea Market"/>
                <a:ea typeface="Chelsea Market"/>
                <a:cs typeface="Chelsea Market"/>
                <a:sym typeface="Chelsea Market"/>
              </a:defRPr>
            </a:lvl1pPr>
            <a:lvl2pPr lvl="1" algn="ctr" rtl="0">
              <a:spcBef>
                <a:spcPts val="0"/>
              </a:spcBef>
              <a:spcAft>
                <a:spcPts val="0"/>
              </a:spcAft>
              <a:buClr>
                <a:schemeClr val="dk1"/>
              </a:buClr>
              <a:buSzPts val="2100"/>
              <a:buNone/>
              <a:defRPr sz="2100">
                <a:solidFill>
                  <a:schemeClr val="dk1"/>
                </a:solidFill>
              </a:defRPr>
            </a:lvl2pPr>
            <a:lvl3pPr lvl="2" algn="ctr" rtl="0">
              <a:spcBef>
                <a:spcPts val="0"/>
              </a:spcBef>
              <a:spcAft>
                <a:spcPts val="0"/>
              </a:spcAft>
              <a:buClr>
                <a:schemeClr val="dk1"/>
              </a:buClr>
              <a:buSzPts val="2100"/>
              <a:buNone/>
              <a:defRPr sz="2100">
                <a:solidFill>
                  <a:schemeClr val="dk1"/>
                </a:solidFill>
              </a:defRPr>
            </a:lvl3pPr>
            <a:lvl4pPr lvl="3" algn="ctr" rtl="0">
              <a:spcBef>
                <a:spcPts val="0"/>
              </a:spcBef>
              <a:spcAft>
                <a:spcPts val="0"/>
              </a:spcAft>
              <a:buClr>
                <a:schemeClr val="dk1"/>
              </a:buClr>
              <a:buSzPts val="2100"/>
              <a:buNone/>
              <a:defRPr sz="2100">
                <a:solidFill>
                  <a:schemeClr val="dk1"/>
                </a:solidFill>
              </a:defRPr>
            </a:lvl4pPr>
            <a:lvl5pPr lvl="4" algn="ctr" rtl="0">
              <a:spcBef>
                <a:spcPts val="0"/>
              </a:spcBef>
              <a:spcAft>
                <a:spcPts val="0"/>
              </a:spcAft>
              <a:buClr>
                <a:schemeClr val="dk1"/>
              </a:buClr>
              <a:buSzPts val="2100"/>
              <a:buNone/>
              <a:defRPr sz="2100">
                <a:solidFill>
                  <a:schemeClr val="dk1"/>
                </a:solidFill>
              </a:defRPr>
            </a:lvl5pPr>
            <a:lvl6pPr lvl="5" algn="ctr" rtl="0">
              <a:spcBef>
                <a:spcPts val="0"/>
              </a:spcBef>
              <a:spcAft>
                <a:spcPts val="0"/>
              </a:spcAft>
              <a:buClr>
                <a:schemeClr val="dk1"/>
              </a:buClr>
              <a:buSzPts val="2100"/>
              <a:buNone/>
              <a:defRPr sz="2100">
                <a:solidFill>
                  <a:schemeClr val="dk1"/>
                </a:solidFill>
              </a:defRPr>
            </a:lvl6pPr>
            <a:lvl7pPr lvl="6" algn="ctr" rtl="0">
              <a:spcBef>
                <a:spcPts val="0"/>
              </a:spcBef>
              <a:spcAft>
                <a:spcPts val="0"/>
              </a:spcAft>
              <a:buClr>
                <a:schemeClr val="dk1"/>
              </a:buClr>
              <a:buSzPts val="2100"/>
              <a:buNone/>
              <a:defRPr sz="2100">
                <a:solidFill>
                  <a:schemeClr val="dk1"/>
                </a:solidFill>
              </a:defRPr>
            </a:lvl7pPr>
            <a:lvl8pPr lvl="7" algn="ctr" rtl="0">
              <a:spcBef>
                <a:spcPts val="0"/>
              </a:spcBef>
              <a:spcAft>
                <a:spcPts val="0"/>
              </a:spcAft>
              <a:buClr>
                <a:schemeClr val="dk1"/>
              </a:buClr>
              <a:buSzPts val="2100"/>
              <a:buNone/>
              <a:defRPr sz="2100">
                <a:solidFill>
                  <a:schemeClr val="dk1"/>
                </a:solidFill>
              </a:defRPr>
            </a:lvl8pPr>
            <a:lvl9pPr lvl="8" algn="ctr" rtl="0">
              <a:spcBef>
                <a:spcPts val="0"/>
              </a:spcBef>
              <a:spcAft>
                <a:spcPts val="0"/>
              </a:spcAft>
              <a:buClr>
                <a:schemeClr val="dk1"/>
              </a:buClr>
              <a:buSzPts val="2100"/>
              <a:buNone/>
              <a:defRPr sz="2100">
                <a:solidFill>
                  <a:schemeClr val="dk1"/>
                </a:solidFill>
              </a:defRPr>
            </a:lvl9pPr>
          </a:lstStyle>
          <a:p>
            <a:endParaRPr/>
          </a:p>
        </p:txBody>
      </p:sp>
      <p:sp>
        <p:nvSpPr>
          <p:cNvPr id="44" name="Google Shape;44;p5"/>
          <p:cNvSpPr txBox="1">
            <a:spLocks noGrp="1"/>
          </p:cNvSpPr>
          <p:nvPr>
            <p:ph type="subTitle" idx="4"/>
          </p:nvPr>
        </p:nvSpPr>
        <p:spPr>
          <a:xfrm>
            <a:off x="4688825" y="3050375"/>
            <a:ext cx="3193800" cy="840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spcBef>
                <a:spcPts val="0"/>
              </a:spcBef>
              <a:spcAft>
                <a:spcPts val="0"/>
              </a:spcAft>
              <a:buSzPts val="1600"/>
              <a:buNone/>
              <a:defRPr sz="1600"/>
            </a:lvl2pPr>
            <a:lvl3pPr lvl="2" algn="ctr" rtl="0">
              <a:spcBef>
                <a:spcPts val="0"/>
              </a:spcBef>
              <a:spcAft>
                <a:spcPts val="0"/>
              </a:spcAft>
              <a:buSzPts val="1600"/>
              <a:buNone/>
              <a:defRPr sz="1600"/>
            </a:lvl3pPr>
            <a:lvl4pPr lvl="3" algn="ctr" rtl="0">
              <a:spcBef>
                <a:spcPts val="0"/>
              </a:spcBef>
              <a:spcAft>
                <a:spcPts val="0"/>
              </a:spcAft>
              <a:buSzPts val="1600"/>
              <a:buNone/>
              <a:defRPr sz="1600"/>
            </a:lvl4pPr>
            <a:lvl5pPr lvl="4" algn="ctr" rtl="0">
              <a:spcBef>
                <a:spcPts val="0"/>
              </a:spcBef>
              <a:spcAft>
                <a:spcPts val="0"/>
              </a:spcAft>
              <a:buSzPts val="1600"/>
              <a:buNone/>
              <a:defRPr sz="1600"/>
            </a:lvl5pPr>
            <a:lvl6pPr lvl="5" algn="ctr" rtl="0">
              <a:spcBef>
                <a:spcPts val="0"/>
              </a:spcBef>
              <a:spcAft>
                <a:spcPts val="0"/>
              </a:spcAft>
              <a:buSzPts val="1600"/>
              <a:buNone/>
              <a:defRPr sz="1600"/>
            </a:lvl6pPr>
            <a:lvl7pPr lvl="6" algn="ctr" rtl="0">
              <a:spcBef>
                <a:spcPts val="0"/>
              </a:spcBef>
              <a:spcAft>
                <a:spcPts val="0"/>
              </a:spcAft>
              <a:buSzPts val="1600"/>
              <a:buNone/>
              <a:defRPr sz="1600"/>
            </a:lvl7pPr>
            <a:lvl8pPr lvl="7" algn="ctr" rtl="0">
              <a:spcBef>
                <a:spcPts val="0"/>
              </a:spcBef>
              <a:spcAft>
                <a:spcPts val="0"/>
              </a:spcAft>
              <a:buSzPts val="1600"/>
              <a:buNone/>
              <a:defRPr sz="1600"/>
            </a:lvl8pPr>
            <a:lvl9pPr lvl="8" algn="ctr" rtl="0">
              <a:spcBef>
                <a:spcPts val="0"/>
              </a:spcBef>
              <a:spcAft>
                <a:spcPts val="0"/>
              </a:spcAft>
              <a:buSzPts val="1600"/>
              <a:buNone/>
              <a:defRPr sz="1600"/>
            </a:lvl9pPr>
          </a:lstStyle>
          <a:p>
            <a:endParaRPr/>
          </a:p>
        </p:txBody>
      </p:sp>
      <p:pic>
        <p:nvPicPr>
          <p:cNvPr id="45" name="Google Shape;45;p5"/>
          <p:cNvPicPr preferRelativeResize="0"/>
          <p:nvPr/>
        </p:nvPicPr>
        <p:blipFill>
          <a:blip r:embed="rId2">
            <a:alphaModFix/>
          </a:blip>
          <a:stretch>
            <a:fillRect/>
          </a:stretch>
        </p:blipFill>
        <p:spPr>
          <a:xfrm>
            <a:off x="7725125" y="1316325"/>
            <a:ext cx="542850" cy="544400"/>
          </a:xfrm>
          <a:prstGeom prst="rect">
            <a:avLst/>
          </a:prstGeom>
          <a:noFill/>
          <a:ln>
            <a:noFill/>
          </a:ln>
        </p:spPr>
      </p:pic>
      <p:pic>
        <p:nvPicPr>
          <p:cNvPr id="46" name="Google Shape;46;p5"/>
          <p:cNvPicPr preferRelativeResize="0"/>
          <p:nvPr/>
        </p:nvPicPr>
        <p:blipFill>
          <a:blip r:embed="rId3">
            <a:alphaModFix/>
          </a:blip>
          <a:stretch>
            <a:fillRect/>
          </a:stretch>
        </p:blipFill>
        <p:spPr>
          <a:xfrm>
            <a:off x="7963612" y="2186350"/>
            <a:ext cx="1595525" cy="1459000"/>
          </a:xfrm>
          <a:prstGeom prst="rect">
            <a:avLst/>
          </a:prstGeom>
          <a:noFill/>
          <a:ln>
            <a:noFill/>
          </a:ln>
        </p:spPr>
      </p:pic>
      <p:pic>
        <p:nvPicPr>
          <p:cNvPr id="47" name="Google Shape;47;p5"/>
          <p:cNvPicPr preferRelativeResize="0"/>
          <p:nvPr/>
        </p:nvPicPr>
        <p:blipFill rotWithShape="1">
          <a:blip r:embed="rId4">
            <a:alphaModFix/>
          </a:blip>
          <a:srcRect b="15297"/>
          <a:stretch/>
        </p:blipFill>
        <p:spPr>
          <a:xfrm>
            <a:off x="-467750" y="1866138"/>
            <a:ext cx="1362425" cy="1685650"/>
          </a:xfrm>
          <a:prstGeom prst="rect">
            <a:avLst/>
          </a:prstGeom>
          <a:noFill/>
          <a:ln>
            <a:noFill/>
          </a:ln>
        </p:spPr>
      </p:pic>
      <p:pic>
        <p:nvPicPr>
          <p:cNvPr id="48" name="Google Shape;48;p5"/>
          <p:cNvPicPr preferRelativeResize="0"/>
          <p:nvPr/>
        </p:nvPicPr>
        <p:blipFill>
          <a:blip r:embed="rId5">
            <a:alphaModFix/>
          </a:blip>
          <a:stretch>
            <a:fillRect/>
          </a:stretch>
        </p:blipFill>
        <p:spPr>
          <a:xfrm>
            <a:off x="30250" y="2949862"/>
            <a:ext cx="997426" cy="1015700"/>
          </a:xfrm>
          <a:prstGeom prst="rect">
            <a:avLst/>
          </a:prstGeom>
          <a:noFill/>
          <a:ln>
            <a:noFill/>
          </a:ln>
        </p:spPr>
      </p:pic>
      <p:pic>
        <p:nvPicPr>
          <p:cNvPr id="49" name="Google Shape;49;p5"/>
          <p:cNvPicPr preferRelativeResize="0"/>
          <p:nvPr/>
        </p:nvPicPr>
        <p:blipFill>
          <a:blip r:embed="rId6">
            <a:alphaModFix/>
          </a:blip>
          <a:stretch>
            <a:fillRect/>
          </a:stretch>
        </p:blipFill>
        <p:spPr>
          <a:xfrm>
            <a:off x="8378745" y="3411931"/>
            <a:ext cx="765256" cy="758644"/>
          </a:xfrm>
          <a:prstGeom prst="rect">
            <a:avLst/>
          </a:prstGeom>
          <a:noFill/>
          <a:ln>
            <a:noFill/>
          </a:ln>
        </p:spPr>
      </p:pic>
      <p:pic>
        <p:nvPicPr>
          <p:cNvPr id="50" name="Google Shape;50;p5"/>
          <p:cNvPicPr preferRelativeResize="0"/>
          <p:nvPr/>
        </p:nvPicPr>
        <p:blipFill>
          <a:blip r:embed="rId7">
            <a:alphaModFix/>
          </a:blip>
          <a:stretch>
            <a:fillRect/>
          </a:stretch>
        </p:blipFill>
        <p:spPr>
          <a:xfrm>
            <a:off x="5156925" y="4644650"/>
            <a:ext cx="1213401" cy="709050"/>
          </a:xfrm>
          <a:prstGeom prst="rect">
            <a:avLst/>
          </a:prstGeom>
          <a:noFill/>
          <a:ln>
            <a:noFill/>
          </a:ln>
        </p:spPr>
      </p:pic>
      <p:pic>
        <p:nvPicPr>
          <p:cNvPr id="51" name="Google Shape;51;p5"/>
          <p:cNvPicPr preferRelativeResize="0"/>
          <p:nvPr/>
        </p:nvPicPr>
        <p:blipFill>
          <a:blip r:embed="rId8">
            <a:alphaModFix/>
          </a:blip>
          <a:stretch>
            <a:fillRect/>
          </a:stretch>
        </p:blipFill>
        <p:spPr>
          <a:xfrm>
            <a:off x="2716175" y="4305100"/>
            <a:ext cx="678200" cy="824049"/>
          </a:xfrm>
          <a:prstGeom prst="rect">
            <a:avLst/>
          </a:prstGeom>
          <a:noFill/>
          <a:ln>
            <a:noFill/>
          </a:ln>
        </p:spPr>
      </p:pic>
      <p:pic>
        <p:nvPicPr>
          <p:cNvPr id="52" name="Google Shape;52;p5"/>
          <p:cNvPicPr preferRelativeResize="0"/>
          <p:nvPr/>
        </p:nvPicPr>
        <p:blipFill>
          <a:blip r:embed="rId9">
            <a:alphaModFix/>
          </a:blip>
          <a:stretch>
            <a:fillRect/>
          </a:stretch>
        </p:blipFill>
        <p:spPr>
          <a:xfrm>
            <a:off x="3593828" y="4305096"/>
            <a:ext cx="1250450" cy="1254875"/>
          </a:xfrm>
          <a:prstGeom prst="rect">
            <a:avLst/>
          </a:prstGeom>
          <a:noFill/>
          <a:ln>
            <a:noFill/>
          </a:ln>
        </p:spPr>
      </p:pic>
      <p:pic>
        <p:nvPicPr>
          <p:cNvPr id="53" name="Google Shape;53;p5"/>
          <p:cNvPicPr preferRelativeResize="0"/>
          <p:nvPr/>
        </p:nvPicPr>
        <p:blipFill>
          <a:blip r:embed="rId10">
            <a:alphaModFix/>
          </a:blip>
          <a:stretch>
            <a:fillRect/>
          </a:stretch>
        </p:blipFill>
        <p:spPr>
          <a:xfrm>
            <a:off x="4393882" y="4451383"/>
            <a:ext cx="908475" cy="261374"/>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4"/>
        <p:cNvGrpSpPr/>
        <p:nvPr/>
      </p:nvGrpSpPr>
      <p:grpSpPr>
        <a:xfrm>
          <a:off x="0" y="0"/>
          <a:ext cx="0" cy="0"/>
          <a:chOff x="0" y="0"/>
          <a:chExt cx="0" cy="0"/>
        </a:xfrm>
      </p:grpSpPr>
      <p:sp>
        <p:nvSpPr>
          <p:cNvPr id="55" name="Google Shape;55;p6"/>
          <p:cNvSpPr txBox="1">
            <a:spLocks noGrp="1"/>
          </p:cNvSpPr>
          <p:nvPr>
            <p:ph type="title"/>
          </p:nvPr>
        </p:nvSpPr>
        <p:spPr>
          <a:xfrm>
            <a:off x="621100" y="521225"/>
            <a:ext cx="7901700" cy="572700"/>
          </a:xfrm>
          <a:prstGeom prst="rect">
            <a:avLst/>
          </a:prstGeom>
        </p:spPr>
        <p:txBody>
          <a:bodyPr spcFirstLastPara="1" wrap="square" lIns="91425" tIns="91425" rIns="91425" bIns="91425" anchor="b" anchorCtr="0">
            <a:noAutofit/>
          </a:bodyPr>
          <a:lstStyle>
            <a:lvl1pPr lvl="0">
              <a:spcBef>
                <a:spcPts val="0"/>
              </a:spcBef>
              <a:spcAft>
                <a:spcPts val="0"/>
              </a:spcAft>
              <a:buSzPts val="3300"/>
              <a:buNone/>
              <a:defRPr/>
            </a:lvl1pPr>
            <a:lvl2pPr lvl="1">
              <a:spcBef>
                <a:spcPts val="0"/>
              </a:spcBef>
              <a:spcAft>
                <a:spcPts val="0"/>
              </a:spcAft>
              <a:buSzPts val="3300"/>
              <a:buNone/>
              <a:defRPr/>
            </a:lvl2pPr>
            <a:lvl3pPr lvl="2">
              <a:spcBef>
                <a:spcPts val="0"/>
              </a:spcBef>
              <a:spcAft>
                <a:spcPts val="0"/>
              </a:spcAft>
              <a:buSzPts val="3300"/>
              <a:buNone/>
              <a:defRPr/>
            </a:lvl3pPr>
            <a:lvl4pPr lvl="3">
              <a:spcBef>
                <a:spcPts val="0"/>
              </a:spcBef>
              <a:spcAft>
                <a:spcPts val="0"/>
              </a:spcAft>
              <a:buSzPts val="3300"/>
              <a:buNone/>
              <a:defRPr/>
            </a:lvl4pPr>
            <a:lvl5pPr lvl="4">
              <a:spcBef>
                <a:spcPts val="0"/>
              </a:spcBef>
              <a:spcAft>
                <a:spcPts val="0"/>
              </a:spcAft>
              <a:buSzPts val="3300"/>
              <a:buNone/>
              <a:defRPr/>
            </a:lvl5pPr>
            <a:lvl6pPr lvl="5">
              <a:spcBef>
                <a:spcPts val="0"/>
              </a:spcBef>
              <a:spcAft>
                <a:spcPts val="0"/>
              </a:spcAft>
              <a:buSzPts val="3300"/>
              <a:buNone/>
              <a:defRPr/>
            </a:lvl6pPr>
            <a:lvl7pPr lvl="6">
              <a:spcBef>
                <a:spcPts val="0"/>
              </a:spcBef>
              <a:spcAft>
                <a:spcPts val="0"/>
              </a:spcAft>
              <a:buSzPts val="3300"/>
              <a:buNone/>
              <a:defRPr/>
            </a:lvl7pPr>
            <a:lvl8pPr lvl="7">
              <a:spcBef>
                <a:spcPts val="0"/>
              </a:spcBef>
              <a:spcAft>
                <a:spcPts val="0"/>
              </a:spcAft>
              <a:buSzPts val="3300"/>
              <a:buNone/>
              <a:defRPr/>
            </a:lvl8pPr>
            <a:lvl9pPr lvl="8">
              <a:spcBef>
                <a:spcPts val="0"/>
              </a:spcBef>
              <a:spcAft>
                <a:spcPts val="0"/>
              </a:spcAft>
              <a:buSzPts val="3300"/>
              <a:buNone/>
              <a:defRPr/>
            </a:lvl9pPr>
          </a:lstStyle>
          <a:p>
            <a:endParaRPr/>
          </a:p>
        </p:txBody>
      </p:sp>
      <p:pic>
        <p:nvPicPr>
          <p:cNvPr id="56" name="Google Shape;56;p6"/>
          <p:cNvPicPr preferRelativeResize="0"/>
          <p:nvPr/>
        </p:nvPicPr>
        <p:blipFill>
          <a:blip r:embed="rId2">
            <a:alphaModFix/>
          </a:blip>
          <a:stretch>
            <a:fillRect/>
          </a:stretch>
        </p:blipFill>
        <p:spPr>
          <a:xfrm>
            <a:off x="7026200" y="-200550"/>
            <a:ext cx="2799201" cy="1480100"/>
          </a:xfrm>
          <a:prstGeom prst="rect">
            <a:avLst/>
          </a:prstGeom>
          <a:noFill/>
          <a:ln>
            <a:noFill/>
          </a:ln>
        </p:spPr>
      </p:pic>
      <p:pic>
        <p:nvPicPr>
          <p:cNvPr id="57" name="Google Shape;57;p6"/>
          <p:cNvPicPr preferRelativeResize="0"/>
          <p:nvPr/>
        </p:nvPicPr>
        <p:blipFill>
          <a:blip r:embed="rId3">
            <a:alphaModFix/>
          </a:blip>
          <a:stretch>
            <a:fillRect/>
          </a:stretch>
        </p:blipFill>
        <p:spPr>
          <a:xfrm>
            <a:off x="6487175" y="-629175"/>
            <a:ext cx="1726201" cy="1008700"/>
          </a:xfrm>
          <a:prstGeom prst="rect">
            <a:avLst/>
          </a:prstGeom>
          <a:noFill/>
          <a:ln>
            <a:noFill/>
          </a:ln>
        </p:spPr>
      </p:pic>
      <p:pic>
        <p:nvPicPr>
          <p:cNvPr id="58" name="Google Shape;58;p6"/>
          <p:cNvPicPr preferRelativeResize="0"/>
          <p:nvPr/>
        </p:nvPicPr>
        <p:blipFill>
          <a:blip r:embed="rId4">
            <a:alphaModFix/>
          </a:blip>
          <a:stretch>
            <a:fillRect/>
          </a:stretch>
        </p:blipFill>
        <p:spPr>
          <a:xfrm>
            <a:off x="8685600" y="2808400"/>
            <a:ext cx="678200" cy="824049"/>
          </a:xfrm>
          <a:prstGeom prst="rect">
            <a:avLst/>
          </a:prstGeom>
          <a:noFill/>
          <a:ln>
            <a:noFill/>
          </a:ln>
        </p:spPr>
      </p:pic>
      <p:pic>
        <p:nvPicPr>
          <p:cNvPr id="59" name="Google Shape;59;p6"/>
          <p:cNvPicPr preferRelativeResize="0"/>
          <p:nvPr/>
        </p:nvPicPr>
        <p:blipFill>
          <a:blip r:embed="rId5">
            <a:alphaModFix/>
          </a:blip>
          <a:stretch>
            <a:fillRect/>
          </a:stretch>
        </p:blipFill>
        <p:spPr>
          <a:xfrm>
            <a:off x="7635900" y="4390700"/>
            <a:ext cx="1319574" cy="1343745"/>
          </a:xfrm>
          <a:prstGeom prst="rect">
            <a:avLst/>
          </a:prstGeom>
          <a:noFill/>
          <a:ln>
            <a:noFill/>
          </a:ln>
        </p:spPr>
      </p:pic>
      <p:pic>
        <p:nvPicPr>
          <p:cNvPr id="60" name="Google Shape;60;p6"/>
          <p:cNvPicPr preferRelativeResize="0"/>
          <p:nvPr/>
        </p:nvPicPr>
        <p:blipFill>
          <a:blip r:embed="rId6">
            <a:alphaModFix/>
          </a:blip>
          <a:stretch>
            <a:fillRect/>
          </a:stretch>
        </p:blipFill>
        <p:spPr>
          <a:xfrm rot="-5400000">
            <a:off x="-546375" y="2318900"/>
            <a:ext cx="1489026" cy="741825"/>
          </a:xfrm>
          <a:prstGeom prst="rect">
            <a:avLst/>
          </a:prstGeom>
          <a:noFill/>
          <a:ln>
            <a:noFill/>
          </a:ln>
        </p:spPr>
      </p:pic>
      <p:pic>
        <p:nvPicPr>
          <p:cNvPr id="61" name="Google Shape;61;p6"/>
          <p:cNvPicPr preferRelativeResize="0"/>
          <p:nvPr/>
        </p:nvPicPr>
        <p:blipFill>
          <a:blip r:embed="rId7">
            <a:alphaModFix/>
          </a:blip>
          <a:stretch>
            <a:fillRect/>
          </a:stretch>
        </p:blipFill>
        <p:spPr>
          <a:xfrm>
            <a:off x="-71500" y="4355325"/>
            <a:ext cx="1103080" cy="1008700"/>
          </a:xfrm>
          <a:prstGeom prst="rect">
            <a:avLst/>
          </a:prstGeom>
          <a:noFill/>
          <a:ln>
            <a:noFill/>
          </a:ln>
        </p:spPr>
      </p:pic>
      <p:pic>
        <p:nvPicPr>
          <p:cNvPr id="62" name="Google Shape;62;p6"/>
          <p:cNvPicPr preferRelativeResize="0"/>
          <p:nvPr/>
        </p:nvPicPr>
        <p:blipFill>
          <a:blip r:embed="rId8">
            <a:alphaModFix/>
          </a:blip>
          <a:stretch>
            <a:fillRect/>
          </a:stretch>
        </p:blipFill>
        <p:spPr>
          <a:xfrm>
            <a:off x="-335375" y="3885700"/>
            <a:ext cx="815267" cy="1190893"/>
          </a:xfrm>
          <a:prstGeom prst="rect">
            <a:avLst/>
          </a:prstGeom>
          <a:noFill/>
          <a:ln>
            <a:noFill/>
          </a:ln>
        </p:spPr>
      </p:pic>
      <p:pic>
        <p:nvPicPr>
          <p:cNvPr id="63" name="Google Shape;63;p6"/>
          <p:cNvPicPr preferRelativeResize="0"/>
          <p:nvPr/>
        </p:nvPicPr>
        <p:blipFill>
          <a:blip r:embed="rId9">
            <a:alphaModFix/>
          </a:blip>
          <a:stretch>
            <a:fillRect/>
          </a:stretch>
        </p:blipFill>
        <p:spPr>
          <a:xfrm>
            <a:off x="1302857" y="4770696"/>
            <a:ext cx="908475" cy="261374"/>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64"/>
        <p:cNvGrpSpPr/>
        <p:nvPr/>
      </p:nvGrpSpPr>
      <p:grpSpPr>
        <a:xfrm>
          <a:off x="0" y="0"/>
          <a:ext cx="0" cy="0"/>
          <a:chOff x="0" y="0"/>
          <a:chExt cx="0" cy="0"/>
        </a:xfrm>
      </p:grpSpPr>
      <p:sp>
        <p:nvSpPr>
          <p:cNvPr id="65" name="Google Shape;65;p7"/>
          <p:cNvSpPr txBox="1">
            <a:spLocks noGrp="1"/>
          </p:cNvSpPr>
          <p:nvPr>
            <p:ph type="body" idx="1"/>
          </p:nvPr>
        </p:nvSpPr>
        <p:spPr>
          <a:xfrm>
            <a:off x="3903200" y="1799907"/>
            <a:ext cx="4619700" cy="22632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chemeClr val="accent5"/>
              </a:buClr>
              <a:buSzPts val="14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66" name="Google Shape;66;p7"/>
          <p:cNvSpPr txBox="1">
            <a:spLocks noGrp="1"/>
          </p:cNvSpPr>
          <p:nvPr>
            <p:ph type="title"/>
          </p:nvPr>
        </p:nvSpPr>
        <p:spPr>
          <a:xfrm>
            <a:off x="3903200" y="1080400"/>
            <a:ext cx="4619700" cy="655500"/>
          </a:xfrm>
          <a:prstGeom prst="rect">
            <a:avLst/>
          </a:prstGeom>
        </p:spPr>
        <p:txBody>
          <a:bodyPr spcFirstLastPara="1" wrap="square" lIns="91425" tIns="91425" rIns="91425" bIns="91425" anchor="b" anchorCtr="0">
            <a:noAutofit/>
          </a:bodyPr>
          <a:lstStyle>
            <a:lvl1pPr marR="38100" lvl="0" rtl="0">
              <a:spcBef>
                <a:spcPts val="0"/>
              </a:spcBef>
              <a:spcAft>
                <a:spcPts val="0"/>
              </a:spcAft>
              <a:buSzPts val="3300"/>
              <a:buNone/>
              <a:defRPr/>
            </a:lvl1pPr>
            <a:lvl2pPr lvl="1" rtl="0">
              <a:spcBef>
                <a:spcPts val="0"/>
              </a:spcBef>
              <a:spcAft>
                <a:spcPts val="0"/>
              </a:spcAft>
              <a:buSzPts val="3300"/>
              <a:buNone/>
              <a:defRPr/>
            </a:lvl2pPr>
            <a:lvl3pPr lvl="2" rtl="0">
              <a:spcBef>
                <a:spcPts val="0"/>
              </a:spcBef>
              <a:spcAft>
                <a:spcPts val="0"/>
              </a:spcAft>
              <a:buSzPts val="3300"/>
              <a:buNone/>
              <a:defRPr/>
            </a:lvl3pPr>
            <a:lvl4pPr lvl="3" rtl="0">
              <a:spcBef>
                <a:spcPts val="0"/>
              </a:spcBef>
              <a:spcAft>
                <a:spcPts val="0"/>
              </a:spcAft>
              <a:buSzPts val="3300"/>
              <a:buNone/>
              <a:defRPr/>
            </a:lvl4pPr>
            <a:lvl5pPr lvl="4" rtl="0">
              <a:spcBef>
                <a:spcPts val="0"/>
              </a:spcBef>
              <a:spcAft>
                <a:spcPts val="0"/>
              </a:spcAft>
              <a:buSzPts val="3300"/>
              <a:buNone/>
              <a:defRPr/>
            </a:lvl5pPr>
            <a:lvl6pPr lvl="5" rtl="0">
              <a:spcBef>
                <a:spcPts val="0"/>
              </a:spcBef>
              <a:spcAft>
                <a:spcPts val="0"/>
              </a:spcAft>
              <a:buSzPts val="3300"/>
              <a:buNone/>
              <a:defRPr/>
            </a:lvl6pPr>
            <a:lvl7pPr lvl="6" rtl="0">
              <a:spcBef>
                <a:spcPts val="0"/>
              </a:spcBef>
              <a:spcAft>
                <a:spcPts val="0"/>
              </a:spcAft>
              <a:buSzPts val="3300"/>
              <a:buNone/>
              <a:defRPr/>
            </a:lvl7pPr>
            <a:lvl8pPr lvl="7" rtl="0">
              <a:spcBef>
                <a:spcPts val="0"/>
              </a:spcBef>
              <a:spcAft>
                <a:spcPts val="0"/>
              </a:spcAft>
              <a:buSzPts val="3300"/>
              <a:buNone/>
              <a:defRPr/>
            </a:lvl8pPr>
            <a:lvl9pPr lvl="8" rtl="0">
              <a:spcBef>
                <a:spcPts val="0"/>
              </a:spcBef>
              <a:spcAft>
                <a:spcPts val="0"/>
              </a:spcAft>
              <a:buSzPts val="3300"/>
              <a:buNone/>
              <a:defRPr/>
            </a:lvl9pPr>
          </a:lstStyle>
          <a:p>
            <a:endParaRPr/>
          </a:p>
        </p:txBody>
      </p:sp>
      <p:pic>
        <p:nvPicPr>
          <p:cNvPr id="67" name="Google Shape;67;p7"/>
          <p:cNvPicPr preferRelativeResize="0"/>
          <p:nvPr/>
        </p:nvPicPr>
        <p:blipFill>
          <a:blip r:embed="rId2">
            <a:alphaModFix/>
          </a:blip>
          <a:stretch>
            <a:fillRect/>
          </a:stretch>
        </p:blipFill>
        <p:spPr>
          <a:xfrm>
            <a:off x="5374375" y="-754800"/>
            <a:ext cx="2799201" cy="1480100"/>
          </a:xfrm>
          <a:prstGeom prst="rect">
            <a:avLst/>
          </a:prstGeom>
          <a:noFill/>
          <a:ln>
            <a:noFill/>
          </a:ln>
        </p:spPr>
      </p:pic>
      <p:pic>
        <p:nvPicPr>
          <p:cNvPr id="68" name="Google Shape;68;p7"/>
          <p:cNvPicPr preferRelativeResize="0"/>
          <p:nvPr/>
        </p:nvPicPr>
        <p:blipFill>
          <a:blip r:embed="rId3">
            <a:alphaModFix/>
          </a:blip>
          <a:stretch>
            <a:fillRect/>
          </a:stretch>
        </p:blipFill>
        <p:spPr>
          <a:xfrm rot="-5400000">
            <a:off x="-617650" y="3578625"/>
            <a:ext cx="2096174" cy="1044250"/>
          </a:xfrm>
          <a:prstGeom prst="rect">
            <a:avLst/>
          </a:prstGeom>
          <a:noFill/>
          <a:ln>
            <a:noFill/>
          </a:ln>
        </p:spPr>
      </p:pic>
      <p:pic>
        <p:nvPicPr>
          <p:cNvPr id="69" name="Google Shape;69;p7"/>
          <p:cNvPicPr preferRelativeResize="0"/>
          <p:nvPr/>
        </p:nvPicPr>
        <p:blipFill>
          <a:blip r:embed="rId4">
            <a:alphaModFix/>
          </a:blip>
          <a:stretch>
            <a:fillRect/>
          </a:stretch>
        </p:blipFill>
        <p:spPr>
          <a:xfrm>
            <a:off x="6375900" y="4316875"/>
            <a:ext cx="1726201" cy="1008700"/>
          </a:xfrm>
          <a:prstGeom prst="rect">
            <a:avLst/>
          </a:prstGeom>
          <a:noFill/>
          <a:ln>
            <a:noFill/>
          </a:ln>
        </p:spPr>
      </p:pic>
      <p:pic>
        <p:nvPicPr>
          <p:cNvPr id="70" name="Google Shape;70;p7"/>
          <p:cNvPicPr preferRelativeResize="0"/>
          <p:nvPr/>
        </p:nvPicPr>
        <p:blipFill>
          <a:blip r:embed="rId5">
            <a:alphaModFix/>
          </a:blip>
          <a:stretch>
            <a:fillRect/>
          </a:stretch>
        </p:blipFill>
        <p:spPr>
          <a:xfrm>
            <a:off x="1723257" y="408808"/>
            <a:ext cx="908475" cy="261374"/>
          </a:xfrm>
          <a:prstGeom prst="rect">
            <a:avLst/>
          </a:prstGeom>
          <a:noFill/>
          <a:ln>
            <a:noFill/>
          </a:ln>
        </p:spPr>
      </p:pic>
      <p:pic>
        <p:nvPicPr>
          <p:cNvPr id="71" name="Google Shape;71;p7"/>
          <p:cNvPicPr preferRelativeResize="0"/>
          <p:nvPr/>
        </p:nvPicPr>
        <p:blipFill>
          <a:blip r:embed="rId6">
            <a:alphaModFix/>
          </a:blip>
          <a:stretch>
            <a:fillRect/>
          </a:stretch>
        </p:blipFill>
        <p:spPr>
          <a:xfrm>
            <a:off x="8205875" y="3688725"/>
            <a:ext cx="678200" cy="824049"/>
          </a:xfrm>
          <a:prstGeom prst="rect">
            <a:avLst/>
          </a:prstGeom>
          <a:noFill/>
          <a:ln>
            <a:noFill/>
          </a:ln>
        </p:spPr>
      </p:pic>
      <p:pic>
        <p:nvPicPr>
          <p:cNvPr id="72" name="Google Shape;72;p7"/>
          <p:cNvPicPr preferRelativeResize="0"/>
          <p:nvPr/>
        </p:nvPicPr>
        <p:blipFill rotWithShape="1">
          <a:blip r:embed="rId7">
            <a:alphaModFix/>
          </a:blip>
          <a:srcRect b="15297"/>
          <a:stretch/>
        </p:blipFill>
        <p:spPr>
          <a:xfrm>
            <a:off x="2921394" y="-522900"/>
            <a:ext cx="1060031" cy="1311525"/>
          </a:xfrm>
          <a:prstGeom prst="rect">
            <a:avLst/>
          </a:prstGeom>
          <a:noFill/>
          <a:ln>
            <a:noFill/>
          </a:ln>
        </p:spPr>
      </p:pic>
      <p:pic>
        <p:nvPicPr>
          <p:cNvPr id="73" name="Google Shape;73;p7"/>
          <p:cNvPicPr preferRelativeResize="0"/>
          <p:nvPr/>
        </p:nvPicPr>
        <p:blipFill>
          <a:blip r:embed="rId8">
            <a:alphaModFix/>
          </a:blip>
          <a:stretch>
            <a:fillRect/>
          </a:stretch>
        </p:blipFill>
        <p:spPr>
          <a:xfrm>
            <a:off x="7787057" y="160181"/>
            <a:ext cx="765256" cy="758644"/>
          </a:xfrm>
          <a:prstGeom prst="rect">
            <a:avLst/>
          </a:prstGeom>
          <a:noFill/>
          <a:ln>
            <a:noFill/>
          </a:ln>
        </p:spPr>
      </p:pic>
      <p:pic>
        <p:nvPicPr>
          <p:cNvPr id="74" name="Google Shape;74;p7"/>
          <p:cNvPicPr preferRelativeResize="0"/>
          <p:nvPr/>
        </p:nvPicPr>
        <p:blipFill>
          <a:blip r:embed="rId9">
            <a:alphaModFix/>
          </a:blip>
          <a:stretch>
            <a:fillRect/>
          </a:stretch>
        </p:blipFill>
        <p:spPr>
          <a:xfrm>
            <a:off x="1774650" y="3748825"/>
            <a:ext cx="1760451" cy="177705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75"/>
        <p:cNvGrpSpPr/>
        <p:nvPr/>
      </p:nvGrpSpPr>
      <p:grpSpPr>
        <a:xfrm>
          <a:off x="0" y="0"/>
          <a:ext cx="0" cy="0"/>
          <a:chOff x="0" y="0"/>
          <a:chExt cx="0" cy="0"/>
        </a:xfrm>
      </p:grpSpPr>
      <p:sp>
        <p:nvSpPr>
          <p:cNvPr id="76" name="Google Shape;76;p8"/>
          <p:cNvSpPr txBox="1">
            <a:spLocks noGrp="1"/>
          </p:cNvSpPr>
          <p:nvPr>
            <p:ph type="title"/>
          </p:nvPr>
        </p:nvSpPr>
        <p:spPr>
          <a:xfrm>
            <a:off x="1388100" y="1408200"/>
            <a:ext cx="6367800" cy="23271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72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pic>
        <p:nvPicPr>
          <p:cNvPr id="77" name="Google Shape;77;p8"/>
          <p:cNvPicPr preferRelativeResize="0"/>
          <p:nvPr/>
        </p:nvPicPr>
        <p:blipFill>
          <a:blip r:embed="rId2">
            <a:alphaModFix/>
          </a:blip>
          <a:stretch>
            <a:fillRect/>
          </a:stretch>
        </p:blipFill>
        <p:spPr>
          <a:xfrm>
            <a:off x="1154350" y="3575600"/>
            <a:ext cx="1726201" cy="1008700"/>
          </a:xfrm>
          <a:prstGeom prst="rect">
            <a:avLst/>
          </a:prstGeom>
          <a:noFill/>
          <a:ln>
            <a:noFill/>
          </a:ln>
        </p:spPr>
      </p:pic>
      <p:pic>
        <p:nvPicPr>
          <p:cNvPr id="78" name="Google Shape;78;p8"/>
          <p:cNvPicPr preferRelativeResize="0"/>
          <p:nvPr/>
        </p:nvPicPr>
        <p:blipFill>
          <a:blip r:embed="rId3">
            <a:alphaModFix/>
          </a:blip>
          <a:stretch>
            <a:fillRect/>
          </a:stretch>
        </p:blipFill>
        <p:spPr>
          <a:xfrm>
            <a:off x="8384950" y="1940875"/>
            <a:ext cx="1191625" cy="1089650"/>
          </a:xfrm>
          <a:prstGeom prst="rect">
            <a:avLst/>
          </a:prstGeom>
          <a:noFill/>
          <a:ln>
            <a:noFill/>
          </a:ln>
        </p:spPr>
      </p:pic>
      <p:pic>
        <p:nvPicPr>
          <p:cNvPr id="79" name="Google Shape;79;p8"/>
          <p:cNvPicPr preferRelativeResize="0"/>
          <p:nvPr/>
        </p:nvPicPr>
        <p:blipFill>
          <a:blip r:embed="rId4">
            <a:alphaModFix/>
          </a:blip>
          <a:stretch>
            <a:fillRect/>
          </a:stretch>
        </p:blipFill>
        <p:spPr>
          <a:xfrm>
            <a:off x="2652669" y="4702496"/>
            <a:ext cx="908475" cy="261374"/>
          </a:xfrm>
          <a:prstGeom prst="rect">
            <a:avLst/>
          </a:prstGeom>
          <a:noFill/>
          <a:ln>
            <a:noFill/>
          </a:ln>
        </p:spPr>
      </p:pic>
      <p:pic>
        <p:nvPicPr>
          <p:cNvPr id="80" name="Google Shape;80;p8"/>
          <p:cNvPicPr preferRelativeResize="0"/>
          <p:nvPr/>
        </p:nvPicPr>
        <p:blipFill>
          <a:blip r:embed="rId5">
            <a:alphaModFix/>
          </a:blip>
          <a:stretch>
            <a:fillRect/>
          </a:stretch>
        </p:blipFill>
        <p:spPr>
          <a:xfrm>
            <a:off x="5258293" y="4267333"/>
            <a:ext cx="621908" cy="624117"/>
          </a:xfrm>
          <a:prstGeom prst="rect">
            <a:avLst/>
          </a:prstGeom>
          <a:noFill/>
          <a:ln>
            <a:noFill/>
          </a:ln>
        </p:spPr>
      </p:pic>
      <p:pic>
        <p:nvPicPr>
          <p:cNvPr id="81" name="Google Shape;81;p8"/>
          <p:cNvPicPr preferRelativeResize="0"/>
          <p:nvPr/>
        </p:nvPicPr>
        <p:blipFill>
          <a:blip r:embed="rId6">
            <a:alphaModFix/>
          </a:blip>
          <a:stretch>
            <a:fillRect/>
          </a:stretch>
        </p:blipFill>
        <p:spPr>
          <a:xfrm>
            <a:off x="-776900" y="2654250"/>
            <a:ext cx="2184949" cy="2205549"/>
          </a:xfrm>
          <a:prstGeom prst="rect">
            <a:avLst/>
          </a:prstGeom>
          <a:noFill/>
          <a:ln>
            <a:noFill/>
          </a:ln>
        </p:spPr>
      </p:pic>
      <p:pic>
        <p:nvPicPr>
          <p:cNvPr id="82" name="Google Shape;82;p8"/>
          <p:cNvPicPr preferRelativeResize="0"/>
          <p:nvPr/>
        </p:nvPicPr>
        <p:blipFill>
          <a:blip r:embed="rId7">
            <a:alphaModFix/>
          </a:blip>
          <a:stretch>
            <a:fillRect/>
          </a:stretch>
        </p:blipFill>
        <p:spPr>
          <a:xfrm>
            <a:off x="6375902" y="4337748"/>
            <a:ext cx="1331150" cy="1319650"/>
          </a:xfrm>
          <a:prstGeom prst="rect">
            <a:avLst/>
          </a:prstGeom>
          <a:noFill/>
          <a:ln>
            <a:noFill/>
          </a:ln>
        </p:spPr>
      </p:pic>
      <p:pic>
        <p:nvPicPr>
          <p:cNvPr id="83" name="Google Shape;83;p8"/>
          <p:cNvPicPr preferRelativeResize="0"/>
          <p:nvPr/>
        </p:nvPicPr>
        <p:blipFill rotWithShape="1">
          <a:blip r:embed="rId8">
            <a:alphaModFix/>
          </a:blip>
          <a:srcRect b="13051"/>
          <a:stretch/>
        </p:blipFill>
        <p:spPr>
          <a:xfrm>
            <a:off x="7361925" y="3350000"/>
            <a:ext cx="1444675" cy="1834950"/>
          </a:xfrm>
          <a:prstGeom prst="rect">
            <a:avLst/>
          </a:prstGeom>
          <a:noFill/>
          <a:ln>
            <a:noFill/>
          </a:ln>
        </p:spPr>
      </p:pic>
      <p:pic>
        <p:nvPicPr>
          <p:cNvPr id="84" name="Google Shape;84;p8"/>
          <p:cNvPicPr preferRelativeResize="0"/>
          <p:nvPr/>
        </p:nvPicPr>
        <p:blipFill>
          <a:blip r:embed="rId9">
            <a:alphaModFix/>
          </a:blip>
          <a:stretch>
            <a:fillRect/>
          </a:stretch>
        </p:blipFill>
        <p:spPr>
          <a:xfrm>
            <a:off x="5196300" y="-460500"/>
            <a:ext cx="2799201" cy="1480100"/>
          </a:xfrm>
          <a:prstGeom prst="rect">
            <a:avLst/>
          </a:prstGeom>
          <a:noFill/>
          <a:ln>
            <a:noFill/>
          </a:ln>
        </p:spPr>
      </p:pic>
      <p:pic>
        <p:nvPicPr>
          <p:cNvPr id="85" name="Google Shape;85;p8"/>
          <p:cNvPicPr preferRelativeResize="0"/>
          <p:nvPr/>
        </p:nvPicPr>
        <p:blipFill>
          <a:blip r:embed="rId10">
            <a:alphaModFix/>
          </a:blip>
          <a:stretch>
            <a:fillRect/>
          </a:stretch>
        </p:blipFill>
        <p:spPr>
          <a:xfrm>
            <a:off x="55175" y="344425"/>
            <a:ext cx="891100" cy="893650"/>
          </a:xfrm>
          <a:prstGeom prst="rect">
            <a:avLst/>
          </a:prstGeom>
          <a:noFill/>
          <a:ln>
            <a:noFill/>
          </a:ln>
        </p:spPr>
      </p:pic>
      <p:pic>
        <p:nvPicPr>
          <p:cNvPr id="86" name="Google Shape;86;p8"/>
          <p:cNvPicPr preferRelativeResize="0"/>
          <p:nvPr/>
        </p:nvPicPr>
        <p:blipFill>
          <a:blip r:embed="rId11">
            <a:alphaModFix/>
          </a:blip>
          <a:stretch>
            <a:fillRect/>
          </a:stretch>
        </p:blipFill>
        <p:spPr>
          <a:xfrm>
            <a:off x="1288575" y="-22825"/>
            <a:ext cx="1725150" cy="859450"/>
          </a:xfrm>
          <a:prstGeom prst="rect">
            <a:avLst/>
          </a:prstGeom>
          <a:noFill/>
          <a:ln>
            <a:noFill/>
          </a:ln>
        </p:spPr>
      </p:pic>
      <p:pic>
        <p:nvPicPr>
          <p:cNvPr id="87" name="Google Shape;87;p8"/>
          <p:cNvPicPr preferRelativeResize="0"/>
          <p:nvPr/>
        </p:nvPicPr>
        <p:blipFill>
          <a:blip r:embed="rId12">
            <a:alphaModFix/>
          </a:blip>
          <a:stretch>
            <a:fillRect/>
          </a:stretch>
        </p:blipFill>
        <p:spPr>
          <a:xfrm>
            <a:off x="7563175" y="539500"/>
            <a:ext cx="830168" cy="1008701"/>
          </a:xfrm>
          <a:prstGeom prst="rect">
            <a:avLst/>
          </a:prstGeom>
          <a:noFill/>
          <a:ln>
            <a:noFill/>
          </a:ln>
        </p:spPr>
      </p:pic>
      <p:pic>
        <p:nvPicPr>
          <p:cNvPr id="88" name="Google Shape;88;p8"/>
          <p:cNvPicPr preferRelativeResize="0"/>
          <p:nvPr/>
        </p:nvPicPr>
        <p:blipFill>
          <a:blip r:embed="rId13">
            <a:alphaModFix/>
          </a:blip>
          <a:stretch>
            <a:fillRect/>
          </a:stretch>
        </p:blipFill>
        <p:spPr>
          <a:xfrm flipH="1">
            <a:off x="270300" y="836613"/>
            <a:ext cx="1319574" cy="1343745"/>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89"/>
        <p:cNvGrpSpPr/>
        <p:nvPr/>
      </p:nvGrpSpPr>
      <p:grpSpPr>
        <a:xfrm>
          <a:off x="0" y="0"/>
          <a:ext cx="0" cy="0"/>
          <a:chOff x="0" y="0"/>
          <a:chExt cx="0" cy="0"/>
        </a:xfrm>
      </p:grpSpPr>
      <p:sp>
        <p:nvSpPr>
          <p:cNvPr id="90" name="Google Shape;90;p9"/>
          <p:cNvSpPr txBox="1">
            <a:spLocks noGrp="1"/>
          </p:cNvSpPr>
          <p:nvPr>
            <p:ph type="title"/>
          </p:nvPr>
        </p:nvSpPr>
        <p:spPr>
          <a:xfrm>
            <a:off x="621100" y="1167250"/>
            <a:ext cx="3600900" cy="1147200"/>
          </a:xfrm>
          <a:prstGeom prst="rect">
            <a:avLst/>
          </a:prstGeom>
        </p:spPr>
        <p:txBody>
          <a:bodyPr spcFirstLastPara="1" wrap="square" lIns="91425" tIns="91425" rIns="91425" bIns="91425" anchor="ctr" anchorCtr="0">
            <a:noAutofit/>
          </a:bodyPr>
          <a:lstStyle>
            <a:lvl1pPr lvl="0" algn="r">
              <a:spcBef>
                <a:spcPts val="0"/>
              </a:spcBef>
              <a:spcAft>
                <a:spcPts val="0"/>
              </a:spcAft>
              <a:buSzPts val="4200"/>
              <a:buNone/>
              <a:defRPr sz="40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91" name="Google Shape;91;p9"/>
          <p:cNvSpPr txBox="1">
            <a:spLocks noGrp="1"/>
          </p:cNvSpPr>
          <p:nvPr>
            <p:ph type="subTitle" idx="1"/>
          </p:nvPr>
        </p:nvSpPr>
        <p:spPr>
          <a:xfrm>
            <a:off x="621100" y="2401850"/>
            <a:ext cx="3600900" cy="1574400"/>
          </a:xfrm>
          <a:prstGeom prst="rect">
            <a:avLst/>
          </a:prstGeom>
        </p:spPr>
        <p:txBody>
          <a:bodyPr spcFirstLastPara="1" wrap="square" lIns="91425" tIns="91425" rIns="91425" bIns="91425" anchor="ctr" anchorCtr="0">
            <a:noAutofit/>
          </a:bodyPr>
          <a:lstStyle>
            <a:lvl1pPr lvl="0" algn="r">
              <a:lnSpc>
                <a:spcPct val="100000"/>
              </a:lnSpc>
              <a:spcBef>
                <a:spcPts val="0"/>
              </a:spcBef>
              <a:spcAft>
                <a:spcPts val="0"/>
              </a:spcAft>
              <a:buSzPts val="18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pic>
        <p:nvPicPr>
          <p:cNvPr id="92" name="Google Shape;92;p9"/>
          <p:cNvPicPr preferRelativeResize="0"/>
          <p:nvPr/>
        </p:nvPicPr>
        <p:blipFill>
          <a:blip r:embed="rId2">
            <a:alphaModFix/>
          </a:blip>
          <a:stretch>
            <a:fillRect/>
          </a:stretch>
        </p:blipFill>
        <p:spPr>
          <a:xfrm>
            <a:off x="4920075" y="-455125"/>
            <a:ext cx="2799201" cy="1480100"/>
          </a:xfrm>
          <a:prstGeom prst="rect">
            <a:avLst/>
          </a:prstGeom>
          <a:noFill/>
          <a:ln>
            <a:noFill/>
          </a:ln>
        </p:spPr>
      </p:pic>
      <p:pic>
        <p:nvPicPr>
          <p:cNvPr id="93" name="Google Shape;93;p9"/>
          <p:cNvPicPr preferRelativeResize="0"/>
          <p:nvPr/>
        </p:nvPicPr>
        <p:blipFill>
          <a:blip r:embed="rId3">
            <a:alphaModFix/>
          </a:blip>
          <a:stretch>
            <a:fillRect/>
          </a:stretch>
        </p:blipFill>
        <p:spPr>
          <a:xfrm>
            <a:off x="-126825" y="4098375"/>
            <a:ext cx="2184949" cy="2205549"/>
          </a:xfrm>
          <a:prstGeom prst="rect">
            <a:avLst/>
          </a:prstGeom>
          <a:noFill/>
          <a:ln>
            <a:noFill/>
          </a:ln>
        </p:spPr>
      </p:pic>
      <p:pic>
        <p:nvPicPr>
          <p:cNvPr id="94" name="Google Shape;94;p9"/>
          <p:cNvPicPr preferRelativeResize="0"/>
          <p:nvPr/>
        </p:nvPicPr>
        <p:blipFill>
          <a:blip r:embed="rId4">
            <a:alphaModFix/>
          </a:blip>
          <a:stretch>
            <a:fillRect/>
          </a:stretch>
        </p:blipFill>
        <p:spPr>
          <a:xfrm rot="10800000">
            <a:off x="4281350" y="4272023"/>
            <a:ext cx="1993050" cy="992900"/>
          </a:xfrm>
          <a:prstGeom prst="rect">
            <a:avLst/>
          </a:prstGeom>
          <a:noFill/>
          <a:ln>
            <a:noFill/>
          </a:ln>
        </p:spPr>
      </p:pic>
      <p:pic>
        <p:nvPicPr>
          <p:cNvPr id="95" name="Google Shape;95;p9"/>
          <p:cNvPicPr preferRelativeResize="0"/>
          <p:nvPr/>
        </p:nvPicPr>
        <p:blipFill>
          <a:blip r:embed="rId5">
            <a:alphaModFix/>
          </a:blip>
          <a:stretch>
            <a:fillRect/>
          </a:stretch>
        </p:blipFill>
        <p:spPr>
          <a:xfrm>
            <a:off x="846768" y="227446"/>
            <a:ext cx="621908" cy="624117"/>
          </a:xfrm>
          <a:prstGeom prst="rect">
            <a:avLst/>
          </a:prstGeom>
          <a:noFill/>
          <a:ln>
            <a:noFill/>
          </a:ln>
        </p:spPr>
      </p:pic>
      <p:pic>
        <p:nvPicPr>
          <p:cNvPr id="96" name="Google Shape;96;p9"/>
          <p:cNvPicPr preferRelativeResize="0"/>
          <p:nvPr/>
        </p:nvPicPr>
        <p:blipFill>
          <a:blip r:embed="rId6">
            <a:alphaModFix/>
          </a:blip>
          <a:stretch>
            <a:fillRect/>
          </a:stretch>
        </p:blipFill>
        <p:spPr>
          <a:xfrm>
            <a:off x="428895" y="-136319"/>
            <a:ext cx="765256" cy="758644"/>
          </a:xfrm>
          <a:prstGeom prst="rect">
            <a:avLst/>
          </a:prstGeom>
          <a:noFill/>
          <a:ln>
            <a:noFill/>
          </a:ln>
        </p:spPr>
      </p:pic>
      <p:pic>
        <p:nvPicPr>
          <p:cNvPr id="97" name="Google Shape;97;p9"/>
          <p:cNvPicPr preferRelativeResize="0"/>
          <p:nvPr/>
        </p:nvPicPr>
        <p:blipFill>
          <a:blip r:embed="rId7">
            <a:alphaModFix/>
          </a:blip>
          <a:stretch>
            <a:fillRect/>
          </a:stretch>
        </p:blipFill>
        <p:spPr>
          <a:xfrm>
            <a:off x="-653950" y="942950"/>
            <a:ext cx="1207875" cy="1104550"/>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0"/>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121"/>
        <p:cNvGrpSpPr/>
        <p:nvPr/>
      </p:nvGrpSpPr>
      <p:grpSpPr>
        <a:xfrm>
          <a:off x="0" y="0"/>
          <a:ext cx="0" cy="0"/>
          <a:chOff x="0" y="0"/>
          <a:chExt cx="0" cy="0"/>
        </a:xfrm>
      </p:grpSpPr>
      <p:sp>
        <p:nvSpPr>
          <p:cNvPr id="122" name="Google Shape;122;p13"/>
          <p:cNvSpPr txBox="1">
            <a:spLocks noGrp="1"/>
          </p:cNvSpPr>
          <p:nvPr>
            <p:ph type="title"/>
          </p:nvPr>
        </p:nvSpPr>
        <p:spPr>
          <a:xfrm>
            <a:off x="621100" y="521225"/>
            <a:ext cx="7901700" cy="572700"/>
          </a:xfrm>
          <a:prstGeom prst="rect">
            <a:avLst/>
          </a:prstGeom>
        </p:spPr>
        <p:txBody>
          <a:bodyPr spcFirstLastPara="1" wrap="square" lIns="91425" tIns="91425" rIns="91425" bIns="91425" anchor="b" anchorCtr="0">
            <a:noAutofit/>
          </a:bodyPr>
          <a:lstStyle>
            <a:lvl1pPr lvl="0">
              <a:spcBef>
                <a:spcPts val="0"/>
              </a:spcBef>
              <a:spcAft>
                <a:spcPts val="0"/>
              </a:spcAft>
              <a:buSzPts val="3300"/>
              <a:buNone/>
              <a:defRPr/>
            </a:lvl1pPr>
            <a:lvl2pPr lvl="1">
              <a:spcBef>
                <a:spcPts val="0"/>
              </a:spcBef>
              <a:spcAft>
                <a:spcPts val="0"/>
              </a:spcAft>
              <a:buSzPts val="3300"/>
              <a:buNone/>
              <a:defRPr/>
            </a:lvl2pPr>
            <a:lvl3pPr lvl="2">
              <a:spcBef>
                <a:spcPts val="0"/>
              </a:spcBef>
              <a:spcAft>
                <a:spcPts val="0"/>
              </a:spcAft>
              <a:buSzPts val="3300"/>
              <a:buNone/>
              <a:defRPr/>
            </a:lvl3pPr>
            <a:lvl4pPr lvl="3">
              <a:spcBef>
                <a:spcPts val="0"/>
              </a:spcBef>
              <a:spcAft>
                <a:spcPts val="0"/>
              </a:spcAft>
              <a:buSzPts val="3300"/>
              <a:buNone/>
              <a:defRPr/>
            </a:lvl4pPr>
            <a:lvl5pPr lvl="4">
              <a:spcBef>
                <a:spcPts val="0"/>
              </a:spcBef>
              <a:spcAft>
                <a:spcPts val="0"/>
              </a:spcAft>
              <a:buSzPts val="3300"/>
              <a:buNone/>
              <a:defRPr/>
            </a:lvl5pPr>
            <a:lvl6pPr lvl="5">
              <a:spcBef>
                <a:spcPts val="0"/>
              </a:spcBef>
              <a:spcAft>
                <a:spcPts val="0"/>
              </a:spcAft>
              <a:buSzPts val="3300"/>
              <a:buNone/>
              <a:defRPr/>
            </a:lvl6pPr>
            <a:lvl7pPr lvl="6">
              <a:spcBef>
                <a:spcPts val="0"/>
              </a:spcBef>
              <a:spcAft>
                <a:spcPts val="0"/>
              </a:spcAft>
              <a:buSzPts val="3300"/>
              <a:buNone/>
              <a:defRPr/>
            </a:lvl7pPr>
            <a:lvl8pPr lvl="7">
              <a:spcBef>
                <a:spcPts val="0"/>
              </a:spcBef>
              <a:spcAft>
                <a:spcPts val="0"/>
              </a:spcAft>
              <a:buSzPts val="3300"/>
              <a:buNone/>
              <a:defRPr/>
            </a:lvl8pPr>
            <a:lvl9pPr lvl="8">
              <a:spcBef>
                <a:spcPts val="0"/>
              </a:spcBef>
              <a:spcAft>
                <a:spcPts val="0"/>
              </a:spcAft>
              <a:buSzPts val="3300"/>
              <a:buNone/>
              <a:defRPr/>
            </a:lvl9pPr>
          </a:lstStyle>
          <a:p>
            <a:endParaRPr/>
          </a:p>
        </p:txBody>
      </p:sp>
      <p:sp>
        <p:nvSpPr>
          <p:cNvPr id="123" name="Google Shape;123;p13"/>
          <p:cNvSpPr txBox="1">
            <a:spLocks noGrp="1"/>
          </p:cNvSpPr>
          <p:nvPr>
            <p:ph type="subTitle" idx="1"/>
          </p:nvPr>
        </p:nvSpPr>
        <p:spPr>
          <a:xfrm>
            <a:off x="5706520" y="1561463"/>
            <a:ext cx="2531400" cy="529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100"/>
              <a:buNone/>
              <a:defRPr sz="2300">
                <a:solidFill>
                  <a:schemeClr val="dk1"/>
                </a:solidFill>
                <a:latin typeface="Chelsea Market"/>
                <a:ea typeface="Chelsea Market"/>
                <a:cs typeface="Chelsea Market"/>
                <a:sym typeface="Chelsea Market"/>
              </a:defRPr>
            </a:lvl1pPr>
            <a:lvl2pPr lvl="1" algn="ctr" rtl="0">
              <a:spcBef>
                <a:spcPts val="0"/>
              </a:spcBef>
              <a:spcAft>
                <a:spcPts val="0"/>
              </a:spcAft>
              <a:buClr>
                <a:schemeClr val="dk1"/>
              </a:buClr>
              <a:buSzPts val="2100"/>
              <a:buNone/>
              <a:defRPr sz="2100">
                <a:solidFill>
                  <a:schemeClr val="dk1"/>
                </a:solidFill>
              </a:defRPr>
            </a:lvl2pPr>
            <a:lvl3pPr lvl="2" algn="ctr" rtl="0">
              <a:spcBef>
                <a:spcPts val="0"/>
              </a:spcBef>
              <a:spcAft>
                <a:spcPts val="0"/>
              </a:spcAft>
              <a:buClr>
                <a:schemeClr val="dk1"/>
              </a:buClr>
              <a:buSzPts val="2100"/>
              <a:buNone/>
              <a:defRPr sz="2100">
                <a:solidFill>
                  <a:schemeClr val="dk1"/>
                </a:solidFill>
              </a:defRPr>
            </a:lvl3pPr>
            <a:lvl4pPr lvl="3" algn="ctr" rtl="0">
              <a:spcBef>
                <a:spcPts val="0"/>
              </a:spcBef>
              <a:spcAft>
                <a:spcPts val="0"/>
              </a:spcAft>
              <a:buClr>
                <a:schemeClr val="dk1"/>
              </a:buClr>
              <a:buSzPts val="2100"/>
              <a:buNone/>
              <a:defRPr sz="2100">
                <a:solidFill>
                  <a:schemeClr val="dk1"/>
                </a:solidFill>
              </a:defRPr>
            </a:lvl4pPr>
            <a:lvl5pPr lvl="4" algn="ctr" rtl="0">
              <a:spcBef>
                <a:spcPts val="0"/>
              </a:spcBef>
              <a:spcAft>
                <a:spcPts val="0"/>
              </a:spcAft>
              <a:buClr>
                <a:schemeClr val="dk1"/>
              </a:buClr>
              <a:buSzPts val="2100"/>
              <a:buNone/>
              <a:defRPr sz="2100">
                <a:solidFill>
                  <a:schemeClr val="dk1"/>
                </a:solidFill>
              </a:defRPr>
            </a:lvl5pPr>
            <a:lvl6pPr lvl="5" algn="ctr" rtl="0">
              <a:spcBef>
                <a:spcPts val="0"/>
              </a:spcBef>
              <a:spcAft>
                <a:spcPts val="0"/>
              </a:spcAft>
              <a:buClr>
                <a:schemeClr val="dk1"/>
              </a:buClr>
              <a:buSzPts val="2100"/>
              <a:buNone/>
              <a:defRPr sz="2100">
                <a:solidFill>
                  <a:schemeClr val="dk1"/>
                </a:solidFill>
              </a:defRPr>
            </a:lvl6pPr>
            <a:lvl7pPr lvl="6" algn="ctr" rtl="0">
              <a:spcBef>
                <a:spcPts val="0"/>
              </a:spcBef>
              <a:spcAft>
                <a:spcPts val="0"/>
              </a:spcAft>
              <a:buClr>
                <a:schemeClr val="dk1"/>
              </a:buClr>
              <a:buSzPts val="2100"/>
              <a:buNone/>
              <a:defRPr sz="2100">
                <a:solidFill>
                  <a:schemeClr val="dk1"/>
                </a:solidFill>
              </a:defRPr>
            </a:lvl7pPr>
            <a:lvl8pPr lvl="7" algn="ctr" rtl="0">
              <a:spcBef>
                <a:spcPts val="0"/>
              </a:spcBef>
              <a:spcAft>
                <a:spcPts val="0"/>
              </a:spcAft>
              <a:buClr>
                <a:schemeClr val="dk1"/>
              </a:buClr>
              <a:buSzPts val="2100"/>
              <a:buNone/>
              <a:defRPr sz="2100">
                <a:solidFill>
                  <a:schemeClr val="dk1"/>
                </a:solidFill>
              </a:defRPr>
            </a:lvl8pPr>
            <a:lvl9pPr lvl="8" algn="ctr" rtl="0">
              <a:spcBef>
                <a:spcPts val="0"/>
              </a:spcBef>
              <a:spcAft>
                <a:spcPts val="0"/>
              </a:spcAft>
              <a:buClr>
                <a:schemeClr val="dk1"/>
              </a:buClr>
              <a:buSzPts val="2100"/>
              <a:buNone/>
              <a:defRPr sz="2100">
                <a:solidFill>
                  <a:schemeClr val="dk1"/>
                </a:solidFill>
              </a:defRPr>
            </a:lvl9pPr>
          </a:lstStyle>
          <a:p>
            <a:endParaRPr/>
          </a:p>
        </p:txBody>
      </p:sp>
      <p:sp>
        <p:nvSpPr>
          <p:cNvPr id="124" name="Google Shape;124;p13"/>
          <p:cNvSpPr txBox="1">
            <a:spLocks noGrp="1"/>
          </p:cNvSpPr>
          <p:nvPr>
            <p:ph type="subTitle" idx="2"/>
          </p:nvPr>
        </p:nvSpPr>
        <p:spPr>
          <a:xfrm>
            <a:off x="5706500" y="1969513"/>
            <a:ext cx="2531400" cy="618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25" name="Google Shape;125;p13"/>
          <p:cNvSpPr txBox="1">
            <a:spLocks noGrp="1"/>
          </p:cNvSpPr>
          <p:nvPr>
            <p:ph type="subTitle" idx="3"/>
          </p:nvPr>
        </p:nvSpPr>
        <p:spPr>
          <a:xfrm>
            <a:off x="1884150" y="1561463"/>
            <a:ext cx="2531400" cy="529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100"/>
              <a:buNone/>
              <a:defRPr sz="2300">
                <a:solidFill>
                  <a:schemeClr val="dk1"/>
                </a:solidFill>
                <a:latin typeface="Chelsea Market"/>
                <a:ea typeface="Chelsea Market"/>
                <a:cs typeface="Chelsea Market"/>
                <a:sym typeface="Chelsea Market"/>
              </a:defRPr>
            </a:lvl1pPr>
            <a:lvl2pPr lvl="1" algn="ctr" rtl="0">
              <a:spcBef>
                <a:spcPts val="0"/>
              </a:spcBef>
              <a:spcAft>
                <a:spcPts val="0"/>
              </a:spcAft>
              <a:buClr>
                <a:schemeClr val="dk1"/>
              </a:buClr>
              <a:buSzPts val="2100"/>
              <a:buNone/>
              <a:defRPr sz="2100">
                <a:solidFill>
                  <a:schemeClr val="dk1"/>
                </a:solidFill>
              </a:defRPr>
            </a:lvl2pPr>
            <a:lvl3pPr lvl="2" algn="ctr" rtl="0">
              <a:spcBef>
                <a:spcPts val="0"/>
              </a:spcBef>
              <a:spcAft>
                <a:spcPts val="0"/>
              </a:spcAft>
              <a:buClr>
                <a:schemeClr val="dk1"/>
              </a:buClr>
              <a:buSzPts val="2100"/>
              <a:buNone/>
              <a:defRPr sz="2100">
                <a:solidFill>
                  <a:schemeClr val="dk1"/>
                </a:solidFill>
              </a:defRPr>
            </a:lvl3pPr>
            <a:lvl4pPr lvl="3" algn="ctr" rtl="0">
              <a:spcBef>
                <a:spcPts val="0"/>
              </a:spcBef>
              <a:spcAft>
                <a:spcPts val="0"/>
              </a:spcAft>
              <a:buClr>
                <a:schemeClr val="dk1"/>
              </a:buClr>
              <a:buSzPts val="2100"/>
              <a:buNone/>
              <a:defRPr sz="2100">
                <a:solidFill>
                  <a:schemeClr val="dk1"/>
                </a:solidFill>
              </a:defRPr>
            </a:lvl4pPr>
            <a:lvl5pPr lvl="4" algn="ctr" rtl="0">
              <a:spcBef>
                <a:spcPts val="0"/>
              </a:spcBef>
              <a:spcAft>
                <a:spcPts val="0"/>
              </a:spcAft>
              <a:buClr>
                <a:schemeClr val="dk1"/>
              </a:buClr>
              <a:buSzPts val="2100"/>
              <a:buNone/>
              <a:defRPr sz="2100">
                <a:solidFill>
                  <a:schemeClr val="dk1"/>
                </a:solidFill>
              </a:defRPr>
            </a:lvl5pPr>
            <a:lvl6pPr lvl="5" algn="ctr" rtl="0">
              <a:spcBef>
                <a:spcPts val="0"/>
              </a:spcBef>
              <a:spcAft>
                <a:spcPts val="0"/>
              </a:spcAft>
              <a:buClr>
                <a:schemeClr val="dk1"/>
              </a:buClr>
              <a:buSzPts val="2100"/>
              <a:buNone/>
              <a:defRPr sz="2100">
                <a:solidFill>
                  <a:schemeClr val="dk1"/>
                </a:solidFill>
              </a:defRPr>
            </a:lvl6pPr>
            <a:lvl7pPr lvl="6" algn="ctr" rtl="0">
              <a:spcBef>
                <a:spcPts val="0"/>
              </a:spcBef>
              <a:spcAft>
                <a:spcPts val="0"/>
              </a:spcAft>
              <a:buClr>
                <a:schemeClr val="dk1"/>
              </a:buClr>
              <a:buSzPts val="2100"/>
              <a:buNone/>
              <a:defRPr sz="2100">
                <a:solidFill>
                  <a:schemeClr val="dk1"/>
                </a:solidFill>
              </a:defRPr>
            </a:lvl7pPr>
            <a:lvl8pPr lvl="7" algn="ctr" rtl="0">
              <a:spcBef>
                <a:spcPts val="0"/>
              </a:spcBef>
              <a:spcAft>
                <a:spcPts val="0"/>
              </a:spcAft>
              <a:buClr>
                <a:schemeClr val="dk1"/>
              </a:buClr>
              <a:buSzPts val="2100"/>
              <a:buNone/>
              <a:defRPr sz="2100">
                <a:solidFill>
                  <a:schemeClr val="dk1"/>
                </a:solidFill>
              </a:defRPr>
            </a:lvl8pPr>
            <a:lvl9pPr lvl="8" algn="ctr" rtl="0">
              <a:spcBef>
                <a:spcPts val="0"/>
              </a:spcBef>
              <a:spcAft>
                <a:spcPts val="0"/>
              </a:spcAft>
              <a:buClr>
                <a:schemeClr val="dk1"/>
              </a:buClr>
              <a:buSzPts val="2100"/>
              <a:buNone/>
              <a:defRPr sz="2100">
                <a:solidFill>
                  <a:schemeClr val="dk1"/>
                </a:solidFill>
              </a:defRPr>
            </a:lvl9pPr>
          </a:lstStyle>
          <a:p>
            <a:endParaRPr/>
          </a:p>
        </p:txBody>
      </p:sp>
      <p:sp>
        <p:nvSpPr>
          <p:cNvPr id="126" name="Google Shape;126;p13"/>
          <p:cNvSpPr txBox="1">
            <a:spLocks noGrp="1"/>
          </p:cNvSpPr>
          <p:nvPr>
            <p:ph type="subTitle" idx="4"/>
          </p:nvPr>
        </p:nvSpPr>
        <p:spPr>
          <a:xfrm>
            <a:off x="1884150" y="1969513"/>
            <a:ext cx="2531400" cy="618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27" name="Google Shape;127;p13"/>
          <p:cNvSpPr txBox="1">
            <a:spLocks noGrp="1"/>
          </p:cNvSpPr>
          <p:nvPr>
            <p:ph type="subTitle" idx="5"/>
          </p:nvPr>
        </p:nvSpPr>
        <p:spPr>
          <a:xfrm>
            <a:off x="5706523" y="2877199"/>
            <a:ext cx="2531400" cy="529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100"/>
              <a:buNone/>
              <a:defRPr sz="2300">
                <a:solidFill>
                  <a:schemeClr val="dk1"/>
                </a:solidFill>
                <a:latin typeface="Chelsea Market"/>
                <a:ea typeface="Chelsea Market"/>
                <a:cs typeface="Chelsea Market"/>
                <a:sym typeface="Chelsea Market"/>
              </a:defRPr>
            </a:lvl1pPr>
            <a:lvl2pPr lvl="1" algn="ctr" rtl="0">
              <a:spcBef>
                <a:spcPts val="0"/>
              </a:spcBef>
              <a:spcAft>
                <a:spcPts val="0"/>
              </a:spcAft>
              <a:buClr>
                <a:schemeClr val="dk1"/>
              </a:buClr>
              <a:buSzPts val="2100"/>
              <a:buNone/>
              <a:defRPr sz="2100">
                <a:solidFill>
                  <a:schemeClr val="dk1"/>
                </a:solidFill>
              </a:defRPr>
            </a:lvl2pPr>
            <a:lvl3pPr lvl="2" algn="ctr" rtl="0">
              <a:spcBef>
                <a:spcPts val="0"/>
              </a:spcBef>
              <a:spcAft>
                <a:spcPts val="0"/>
              </a:spcAft>
              <a:buClr>
                <a:schemeClr val="dk1"/>
              </a:buClr>
              <a:buSzPts val="2100"/>
              <a:buNone/>
              <a:defRPr sz="2100">
                <a:solidFill>
                  <a:schemeClr val="dk1"/>
                </a:solidFill>
              </a:defRPr>
            </a:lvl3pPr>
            <a:lvl4pPr lvl="3" algn="ctr" rtl="0">
              <a:spcBef>
                <a:spcPts val="0"/>
              </a:spcBef>
              <a:spcAft>
                <a:spcPts val="0"/>
              </a:spcAft>
              <a:buClr>
                <a:schemeClr val="dk1"/>
              </a:buClr>
              <a:buSzPts val="2100"/>
              <a:buNone/>
              <a:defRPr sz="2100">
                <a:solidFill>
                  <a:schemeClr val="dk1"/>
                </a:solidFill>
              </a:defRPr>
            </a:lvl4pPr>
            <a:lvl5pPr lvl="4" algn="ctr" rtl="0">
              <a:spcBef>
                <a:spcPts val="0"/>
              </a:spcBef>
              <a:spcAft>
                <a:spcPts val="0"/>
              </a:spcAft>
              <a:buClr>
                <a:schemeClr val="dk1"/>
              </a:buClr>
              <a:buSzPts val="2100"/>
              <a:buNone/>
              <a:defRPr sz="2100">
                <a:solidFill>
                  <a:schemeClr val="dk1"/>
                </a:solidFill>
              </a:defRPr>
            </a:lvl5pPr>
            <a:lvl6pPr lvl="5" algn="ctr" rtl="0">
              <a:spcBef>
                <a:spcPts val="0"/>
              </a:spcBef>
              <a:spcAft>
                <a:spcPts val="0"/>
              </a:spcAft>
              <a:buClr>
                <a:schemeClr val="dk1"/>
              </a:buClr>
              <a:buSzPts val="2100"/>
              <a:buNone/>
              <a:defRPr sz="2100">
                <a:solidFill>
                  <a:schemeClr val="dk1"/>
                </a:solidFill>
              </a:defRPr>
            </a:lvl6pPr>
            <a:lvl7pPr lvl="6" algn="ctr" rtl="0">
              <a:spcBef>
                <a:spcPts val="0"/>
              </a:spcBef>
              <a:spcAft>
                <a:spcPts val="0"/>
              </a:spcAft>
              <a:buClr>
                <a:schemeClr val="dk1"/>
              </a:buClr>
              <a:buSzPts val="2100"/>
              <a:buNone/>
              <a:defRPr sz="2100">
                <a:solidFill>
                  <a:schemeClr val="dk1"/>
                </a:solidFill>
              </a:defRPr>
            </a:lvl7pPr>
            <a:lvl8pPr lvl="7" algn="ctr" rtl="0">
              <a:spcBef>
                <a:spcPts val="0"/>
              </a:spcBef>
              <a:spcAft>
                <a:spcPts val="0"/>
              </a:spcAft>
              <a:buClr>
                <a:schemeClr val="dk1"/>
              </a:buClr>
              <a:buSzPts val="2100"/>
              <a:buNone/>
              <a:defRPr sz="2100">
                <a:solidFill>
                  <a:schemeClr val="dk1"/>
                </a:solidFill>
              </a:defRPr>
            </a:lvl8pPr>
            <a:lvl9pPr lvl="8" algn="ctr" rtl="0">
              <a:spcBef>
                <a:spcPts val="0"/>
              </a:spcBef>
              <a:spcAft>
                <a:spcPts val="0"/>
              </a:spcAft>
              <a:buClr>
                <a:schemeClr val="dk1"/>
              </a:buClr>
              <a:buSzPts val="2100"/>
              <a:buNone/>
              <a:defRPr sz="2100">
                <a:solidFill>
                  <a:schemeClr val="dk1"/>
                </a:solidFill>
              </a:defRPr>
            </a:lvl9pPr>
          </a:lstStyle>
          <a:p>
            <a:endParaRPr/>
          </a:p>
        </p:txBody>
      </p:sp>
      <p:sp>
        <p:nvSpPr>
          <p:cNvPr id="128" name="Google Shape;128;p13"/>
          <p:cNvSpPr txBox="1">
            <a:spLocks noGrp="1"/>
          </p:cNvSpPr>
          <p:nvPr>
            <p:ph type="subTitle" idx="6"/>
          </p:nvPr>
        </p:nvSpPr>
        <p:spPr>
          <a:xfrm>
            <a:off x="5706500" y="3285375"/>
            <a:ext cx="2531400" cy="618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29" name="Google Shape;129;p13"/>
          <p:cNvSpPr txBox="1">
            <a:spLocks noGrp="1"/>
          </p:cNvSpPr>
          <p:nvPr>
            <p:ph type="subTitle" idx="7"/>
          </p:nvPr>
        </p:nvSpPr>
        <p:spPr>
          <a:xfrm>
            <a:off x="1884150" y="2877199"/>
            <a:ext cx="2531400" cy="529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100"/>
              <a:buNone/>
              <a:defRPr sz="2300">
                <a:solidFill>
                  <a:schemeClr val="dk1"/>
                </a:solidFill>
                <a:latin typeface="Chelsea Market"/>
                <a:ea typeface="Chelsea Market"/>
                <a:cs typeface="Chelsea Market"/>
                <a:sym typeface="Chelsea Market"/>
              </a:defRPr>
            </a:lvl1pPr>
            <a:lvl2pPr lvl="1" algn="ctr" rtl="0">
              <a:spcBef>
                <a:spcPts val="0"/>
              </a:spcBef>
              <a:spcAft>
                <a:spcPts val="0"/>
              </a:spcAft>
              <a:buClr>
                <a:schemeClr val="dk1"/>
              </a:buClr>
              <a:buSzPts val="2100"/>
              <a:buNone/>
              <a:defRPr sz="2100">
                <a:solidFill>
                  <a:schemeClr val="dk1"/>
                </a:solidFill>
              </a:defRPr>
            </a:lvl2pPr>
            <a:lvl3pPr lvl="2" algn="ctr" rtl="0">
              <a:spcBef>
                <a:spcPts val="0"/>
              </a:spcBef>
              <a:spcAft>
                <a:spcPts val="0"/>
              </a:spcAft>
              <a:buClr>
                <a:schemeClr val="dk1"/>
              </a:buClr>
              <a:buSzPts val="2100"/>
              <a:buNone/>
              <a:defRPr sz="2100">
                <a:solidFill>
                  <a:schemeClr val="dk1"/>
                </a:solidFill>
              </a:defRPr>
            </a:lvl3pPr>
            <a:lvl4pPr lvl="3" algn="ctr" rtl="0">
              <a:spcBef>
                <a:spcPts val="0"/>
              </a:spcBef>
              <a:spcAft>
                <a:spcPts val="0"/>
              </a:spcAft>
              <a:buClr>
                <a:schemeClr val="dk1"/>
              </a:buClr>
              <a:buSzPts val="2100"/>
              <a:buNone/>
              <a:defRPr sz="2100">
                <a:solidFill>
                  <a:schemeClr val="dk1"/>
                </a:solidFill>
              </a:defRPr>
            </a:lvl4pPr>
            <a:lvl5pPr lvl="4" algn="ctr" rtl="0">
              <a:spcBef>
                <a:spcPts val="0"/>
              </a:spcBef>
              <a:spcAft>
                <a:spcPts val="0"/>
              </a:spcAft>
              <a:buClr>
                <a:schemeClr val="dk1"/>
              </a:buClr>
              <a:buSzPts val="2100"/>
              <a:buNone/>
              <a:defRPr sz="2100">
                <a:solidFill>
                  <a:schemeClr val="dk1"/>
                </a:solidFill>
              </a:defRPr>
            </a:lvl5pPr>
            <a:lvl6pPr lvl="5" algn="ctr" rtl="0">
              <a:spcBef>
                <a:spcPts val="0"/>
              </a:spcBef>
              <a:spcAft>
                <a:spcPts val="0"/>
              </a:spcAft>
              <a:buClr>
                <a:schemeClr val="dk1"/>
              </a:buClr>
              <a:buSzPts val="2100"/>
              <a:buNone/>
              <a:defRPr sz="2100">
                <a:solidFill>
                  <a:schemeClr val="dk1"/>
                </a:solidFill>
              </a:defRPr>
            </a:lvl6pPr>
            <a:lvl7pPr lvl="6" algn="ctr" rtl="0">
              <a:spcBef>
                <a:spcPts val="0"/>
              </a:spcBef>
              <a:spcAft>
                <a:spcPts val="0"/>
              </a:spcAft>
              <a:buClr>
                <a:schemeClr val="dk1"/>
              </a:buClr>
              <a:buSzPts val="2100"/>
              <a:buNone/>
              <a:defRPr sz="2100">
                <a:solidFill>
                  <a:schemeClr val="dk1"/>
                </a:solidFill>
              </a:defRPr>
            </a:lvl7pPr>
            <a:lvl8pPr lvl="7" algn="ctr" rtl="0">
              <a:spcBef>
                <a:spcPts val="0"/>
              </a:spcBef>
              <a:spcAft>
                <a:spcPts val="0"/>
              </a:spcAft>
              <a:buClr>
                <a:schemeClr val="dk1"/>
              </a:buClr>
              <a:buSzPts val="2100"/>
              <a:buNone/>
              <a:defRPr sz="2100">
                <a:solidFill>
                  <a:schemeClr val="dk1"/>
                </a:solidFill>
              </a:defRPr>
            </a:lvl8pPr>
            <a:lvl9pPr lvl="8" algn="ctr" rtl="0">
              <a:spcBef>
                <a:spcPts val="0"/>
              </a:spcBef>
              <a:spcAft>
                <a:spcPts val="0"/>
              </a:spcAft>
              <a:buClr>
                <a:schemeClr val="dk1"/>
              </a:buClr>
              <a:buSzPts val="2100"/>
              <a:buNone/>
              <a:defRPr sz="2100">
                <a:solidFill>
                  <a:schemeClr val="dk1"/>
                </a:solidFill>
              </a:defRPr>
            </a:lvl9pPr>
          </a:lstStyle>
          <a:p>
            <a:endParaRPr/>
          </a:p>
        </p:txBody>
      </p:sp>
      <p:sp>
        <p:nvSpPr>
          <p:cNvPr id="130" name="Google Shape;130;p13"/>
          <p:cNvSpPr txBox="1">
            <a:spLocks noGrp="1"/>
          </p:cNvSpPr>
          <p:nvPr>
            <p:ph type="subTitle" idx="8"/>
          </p:nvPr>
        </p:nvSpPr>
        <p:spPr>
          <a:xfrm>
            <a:off x="1884150" y="3285375"/>
            <a:ext cx="2531400" cy="618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31" name="Google Shape;131;p13"/>
          <p:cNvSpPr txBox="1">
            <a:spLocks noGrp="1"/>
          </p:cNvSpPr>
          <p:nvPr>
            <p:ph type="title" idx="9" hasCustomPrompt="1"/>
          </p:nvPr>
        </p:nvSpPr>
        <p:spPr>
          <a:xfrm>
            <a:off x="844950" y="1682213"/>
            <a:ext cx="1039200" cy="582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sz="3800"/>
            </a:lvl1pPr>
            <a:lvl2pPr lvl="1" algn="ctr" rtl="0">
              <a:spcBef>
                <a:spcPts val="0"/>
              </a:spcBef>
              <a:spcAft>
                <a:spcPts val="0"/>
              </a:spcAft>
              <a:buSzPts val="4000"/>
              <a:buNone/>
              <a:defRPr sz="4000"/>
            </a:lvl2pPr>
            <a:lvl3pPr lvl="2" algn="ctr" rtl="0">
              <a:spcBef>
                <a:spcPts val="0"/>
              </a:spcBef>
              <a:spcAft>
                <a:spcPts val="0"/>
              </a:spcAft>
              <a:buSzPts val="4000"/>
              <a:buNone/>
              <a:defRPr sz="4000"/>
            </a:lvl3pPr>
            <a:lvl4pPr lvl="3" algn="ctr" rtl="0">
              <a:spcBef>
                <a:spcPts val="0"/>
              </a:spcBef>
              <a:spcAft>
                <a:spcPts val="0"/>
              </a:spcAft>
              <a:buSzPts val="4000"/>
              <a:buNone/>
              <a:defRPr sz="4000"/>
            </a:lvl4pPr>
            <a:lvl5pPr lvl="4" algn="ctr" rtl="0">
              <a:spcBef>
                <a:spcPts val="0"/>
              </a:spcBef>
              <a:spcAft>
                <a:spcPts val="0"/>
              </a:spcAft>
              <a:buSzPts val="4000"/>
              <a:buNone/>
              <a:defRPr sz="4000"/>
            </a:lvl5pPr>
            <a:lvl6pPr lvl="5" algn="ctr" rtl="0">
              <a:spcBef>
                <a:spcPts val="0"/>
              </a:spcBef>
              <a:spcAft>
                <a:spcPts val="0"/>
              </a:spcAft>
              <a:buSzPts val="4000"/>
              <a:buNone/>
              <a:defRPr sz="4000"/>
            </a:lvl6pPr>
            <a:lvl7pPr lvl="6" algn="ctr" rtl="0">
              <a:spcBef>
                <a:spcPts val="0"/>
              </a:spcBef>
              <a:spcAft>
                <a:spcPts val="0"/>
              </a:spcAft>
              <a:buSzPts val="4000"/>
              <a:buNone/>
              <a:defRPr sz="4000"/>
            </a:lvl7pPr>
            <a:lvl8pPr lvl="7" algn="ctr" rtl="0">
              <a:spcBef>
                <a:spcPts val="0"/>
              </a:spcBef>
              <a:spcAft>
                <a:spcPts val="0"/>
              </a:spcAft>
              <a:buSzPts val="4000"/>
              <a:buNone/>
              <a:defRPr sz="4000"/>
            </a:lvl8pPr>
            <a:lvl9pPr lvl="8" algn="ctr" rtl="0">
              <a:spcBef>
                <a:spcPts val="0"/>
              </a:spcBef>
              <a:spcAft>
                <a:spcPts val="0"/>
              </a:spcAft>
              <a:buSzPts val="4000"/>
              <a:buNone/>
              <a:defRPr sz="4000"/>
            </a:lvl9pPr>
          </a:lstStyle>
          <a:p>
            <a:r>
              <a:t>xx%</a:t>
            </a:r>
          </a:p>
        </p:txBody>
      </p:sp>
      <p:sp>
        <p:nvSpPr>
          <p:cNvPr id="132" name="Google Shape;132;p13"/>
          <p:cNvSpPr txBox="1">
            <a:spLocks noGrp="1"/>
          </p:cNvSpPr>
          <p:nvPr>
            <p:ph type="title" idx="13" hasCustomPrompt="1"/>
          </p:nvPr>
        </p:nvSpPr>
        <p:spPr>
          <a:xfrm>
            <a:off x="4667300" y="1682213"/>
            <a:ext cx="1039200" cy="582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sz="3800"/>
            </a:lvl1pPr>
            <a:lvl2pPr lvl="1" algn="ctr" rtl="0">
              <a:spcBef>
                <a:spcPts val="0"/>
              </a:spcBef>
              <a:spcAft>
                <a:spcPts val="0"/>
              </a:spcAft>
              <a:buSzPts val="4000"/>
              <a:buNone/>
              <a:defRPr sz="4000"/>
            </a:lvl2pPr>
            <a:lvl3pPr lvl="2" algn="ctr" rtl="0">
              <a:spcBef>
                <a:spcPts val="0"/>
              </a:spcBef>
              <a:spcAft>
                <a:spcPts val="0"/>
              </a:spcAft>
              <a:buSzPts val="4000"/>
              <a:buNone/>
              <a:defRPr sz="4000"/>
            </a:lvl3pPr>
            <a:lvl4pPr lvl="3" algn="ctr" rtl="0">
              <a:spcBef>
                <a:spcPts val="0"/>
              </a:spcBef>
              <a:spcAft>
                <a:spcPts val="0"/>
              </a:spcAft>
              <a:buSzPts val="4000"/>
              <a:buNone/>
              <a:defRPr sz="4000"/>
            </a:lvl4pPr>
            <a:lvl5pPr lvl="4" algn="ctr" rtl="0">
              <a:spcBef>
                <a:spcPts val="0"/>
              </a:spcBef>
              <a:spcAft>
                <a:spcPts val="0"/>
              </a:spcAft>
              <a:buSzPts val="4000"/>
              <a:buNone/>
              <a:defRPr sz="4000"/>
            </a:lvl5pPr>
            <a:lvl6pPr lvl="5" algn="ctr" rtl="0">
              <a:spcBef>
                <a:spcPts val="0"/>
              </a:spcBef>
              <a:spcAft>
                <a:spcPts val="0"/>
              </a:spcAft>
              <a:buSzPts val="4000"/>
              <a:buNone/>
              <a:defRPr sz="4000"/>
            </a:lvl6pPr>
            <a:lvl7pPr lvl="6" algn="ctr" rtl="0">
              <a:spcBef>
                <a:spcPts val="0"/>
              </a:spcBef>
              <a:spcAft>
                <a:spcPts val="0"/>
              </a:spcAft>
              <a:buSzPts val="4000"/>
              <a:buNone/>
              <a:defRPr sz="4000"/>
            </a:lvl7pPr>
            <a:lvl8pPr lvl="7" algn="ctr" rtl="0">
              <a:spcBef>
                <a:spcPts val="0"/>
              </a:spcBef>
              <a:spcAft>
                <a:spcPts val="0"/>
              </a:spcAft>
              <a:buSzPts val="4000"/>
              <a:buNone/>
              <a:defRPr sz="4000"/>
            </a:lvl8pPr>
            <a:lvl9pPr lvl="8" algn="ctr" rtl="0">
              <a:spcBef>
                <a:spcPts val="0"/>
              </a:spcBef>
              <a:spcAft>
                <a:spcPts val="0"/>
              </a:spcAft>
              <a:buSzPts val="4000"/>
              <a:buNone/>
              <a:defRPr sz="4000"/>
            </a:lvl9pPr>
          </a:lstStyle>
          <a:p>
            <a:r>
              <a:t>xx%</a:t>
            </a:r>
          </a:p>
        </p:txBody>
      </p:sp>
      <p:sp>
        <p:nvSpPr>
          <p:cNvPr id="133" name="Google Shape;133;p13"/>
          <p:cNvSpPr txBox="1">
            <a:spLocks noGrp="1"/>
          </p:cNvSpPr>
          <p:nvPr>
            <p:ph type="title" idx="14" hasCustomPrompt="1"/>
          </p:nvPr>
        </p:nvSpPr>
        <p:spPr>
          <a:xfrm>
            <a:off x="844950" y="2987488"/>
            <a:ext cx="1039200" cy="582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sz="3800"/>
            </a:lvl1pPr>
            <a:lvl2pPr lvl="1" algn="ctr" rtl="0">
              <a:spcBef>
                <a:spcPts val="0"/>
              </a:spcBef>
              <a:spcAft>
                <a:spcPts val="0"/>
              </a:spcAft>
              <a:buSzPts val="4000"/>
              <a:buNone/>
              <a:defRPr sz="4000"/>
            </a:lvl2pPr>
            <a:lvl3pPr lvl="2" algn="ctr" rtl="0">
              <a:spcBef>
                <a:spcPts val="0"/>
              </a:spcBef>
              <a:spcAft>
                <a:spcPts val="0"/>
              </a:spcAft>
              <a:buSzPts val="4000"/>
              <a:buNone/>
              <a:defRPr sz="4000"/>
            </a:lvl3pPr>
            <a:lvl4pPr lvl="3" algn="ctr" rtl="0">
              <a:spcBef>
                <a:spcPts val="0"/>
              </a:spcBef>
              <a:spcAft>
                <a:spcPts val="0"/>
              </a:spcAft>
              <a:buSzPts val="4000"/>
              <a:buNone/>
              <a:defRPr sz="4000"/>
            </a:lvl4pPr>
            <a:lvl5pPr lvl="4" algn="ctr" rtl="0">
              <a:spcBef>
                <a:spcPts val="0"/>
              </a:spcBef>
              <a:spcAft>
                <a:spcPts val="0"/>
              </a:spcAft>
              <a:buSzPts val="4000"/>
              <a:buNone/>
              <a:defRPr sz="4000"/>
            </a:lvl5pPr>
            <a:lvl6pPr lvl="5" algn="ctr" rtl="0">
              <a:spcBef>
                <a:spcPts val="0"/>
              </a:spcBef>
              <a:spcAft>
                <a:spcPts val="0"/>
              </a:spcAft>
              <a:buSzPts val="4000"/>
              <a:buNone/>
              <a:defRPr sz="4000"/>
            </a:lvl6pPr>
            <a:lvl7pPr lvl="6" algn="ctr" rtl="0">
              <a:spcBef>
                <a:spcPts val="0"/>
              </a:spcBef>
              <a:spcAft>
                <a:spcPts val="0"/>
              </a:spcAft>
              <a:buSzPts val="4000"/>
              <a:buNone/>
              <a:defRPr sz="4000"/>
            </a:lvl7pPr>
            <a:lvl8pPr lvl="7" algn="ctr" rtl="0">
              <a:spcBef>
                <a:spcPts val="0"/>
              </a:spcBef>
              <a:spcAft>
                <a:spcPts val="0"/>
              </a:spcAft>
              <a:buSzPts val="4000"/>
              <a:buNone/>
              <a:defRPr sz="4000"/>
            </a:lvl8pPr>
            <a:lvl9pPr lvl="8" algn="ctr" rtl="0">
              <a:spcBef>
                <a:spcPts val="0"/>
              </a:spcBef>
              <a:spcAft>
                <a:spcPts val="0"/>
              </a:spcAft>
              <a:buSzPts val="4000"/>
              <a:buNone/>
              <a:defRPr sz="4000"/>
            </a:lvl9pPr>
          </a:lstStyle>
          <a:p>
            <a:r>
              <a:t>xx%</a:t>
            </a:r>
          </a:p>
        </p:txBody>
      </p:sp>
      <p:sp>
        <p:nvSpPr>
          <p:cNvPr id="134" name="Google Shape;134;p13"/>
          <p:cNvSpPr txBox="1">
            <a:spLocks noGrp="1"/>
          </p:cNvSpPr>
          <p:nvPr>
            <p:ph type="title" idx="15" hasCustomPrompt="1"/>
          </p:nvPr>
        </p:nvSpPr>
        <p:spPr>
          <a:xfrm>
            <a:off x="4667300" y="2987498"/>
            <a:ext cx="1039200" cy="582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sz="3800"/>
            </a:lvl1pPr>
            <a:lvl2pPr lvl="1" algn="ctr" rtl="0">
              <a:spcBef>
                <a:spcPts val="0"/>
              </a:spcBef>
              <a:spcAft>
                <a:spcPts val="0"/>
              </a:spcAft>
              <a:buSzPts val="4000"/>
              <a:buNone/>
              <a:defRPr sz="4000"/>
            </a:lvl2pPr>
            <a:lvl3pPr lvl="2" algn="ctr" rtl="0">
              <a:spcBef>
                <a:spcPts val="0"/>
              </a:spcBef>
              <a:spcAft>
                <a:spcPts val="0"/>
              </a:spcAft>
              <a:buSzPts val="4000"/>
              <a:buNone/>
              <a:defRPr sz="4000"/>
            </a:lvl3pPr>
            <a:lvl4pPr lvl="3" algn="ctr" rtl="0">
              <a:spcBef>
                <a:spcPts val="0"/>
              </a:spcBef>
              <a:spcAft>
                <a:spcPts val="0"/>
              </a:spcAft>
              <a:buSzPts val="4000"/>
              <a:buNone/>
              <a:defRPr sz="4000"/>
            </a:lvl4pPr>
            <a:lvl5pPr lvl="4" algn="ctr" rtl="0">
              <a:spcBef>
                <a:spcPts val="0"/>
              </a:spcBef>
              <a:spcAft>
                <a:spcPts val="0"/>
              </a:spcAft>
              <a:buSzPts val="4000"/>
              <a:buNone/>
              <a:defRPr sz="4000"/>
            </a:lvl5pPr>
            <a:lvl6pPr lvl="5" algn="ctr" rtl="0">
              <a:spcBef>
                <a:spcPts val="0"/>
              </a:spcBef>
              <a:spcAft>
                <a:spcPts val="0"/>
              </a:spcAft>
              <a:buSzPts val="4000"/>
              <a:buNone/>
              <a:defRPr sz="4000"/>
            </a:lvl6pPr>
            <a:lvl7pPr lvl="6" algn="ctr" rtl="0">
              <a:spcBef>
                <a:spcPts val="0"/>
              </a:spcBef>
              <a:spcAft>
                <a:spcPts val="0"/>
              </a:spcAft>
              <a:buSzPts val="4000"/>
              <a:buNone/>
              <a:defRPr sz="4000"/>
            </a:lvl7pPr>
            <a:lvl8pPr lvl="7" algn="ctr" rtl="0">
              <a:spcBef>
                <a:spcPts val="0"/>
              </a:spcBef>
              <a:spcAft>
                <a:spcPts val="0"/>
              </a:spcAft>
              <a:buSzPts val="4000"/>
              <a:buNone/>
              <a:defRPr sz="4000"/>
            </a:lvl8pPr>
            <a:lvl9pPr lvl="8" algn="ctr" rtl="0">
              <a:spcBef>
                <a:spcPts val="0"/>
              </a:spcBef>
              <a:spcAft>
                <a:spcPts val="0"/>
              </a:spcAft>
              <a:buSzPts val="4000"/>
              <a:buNone/>
              <a:defRPr sz="4000"/>
            </a:lvl9pPr>
          </a:lstStyle>
          <a:p>
            <a:r>
              <a:t>xx%</a:t>
            </a:r>
          </a:p>
        </p:txBody>
      </p:sp>
      <p:pic>
        <p:nvPicPr>
          <p:cNvPr id="135" name="Google Shape;135;p13"/>
          <p:cNvPicPr preferRelativeResize="0"/>
          <p:nvPr/>
        </p:nvPicPr>
        <p:blipFill>
          <a:blip r:embed="rId2">
            <a:alphaModFix/>
          </a:blip>
          <a:stretch>
            <a:fillRect/>
          </a:stretch>
        </p:blipFill>
        <p:spPr>
          <a:xfrm>
            <a:off x="2672900" y="4347575"/>
            <a:ext cx="2799201" cy="1480100"/>
          </a:xfrm>
          <a:prstGeom prst="rect">
            <a:avLst/>
          </a:prstGeom>
          <a:noFill/>
          <a:ln>
            <a:noFill/>
          </a:ln>
        </p:spPr>
      </p:pic>
      <p:pic>
        <p:nvPicPr>
          <p:cNvPr id="136" name="Google Shape;136;p13"/>
          <p:cNvPicPr preferRelativeResize="0"/>
          <p:nvPr/>
        </p:nvPicPr>
        <p:blipFill>
          <a:blip r:embed="rId3">
            <a:alphaModFix/>
          </a:blip>
          <a:stretch>
            <a:fillRect/>
          </a:stretch>
        </p:blipFill>
        <p:spPr>
          <a:xfrm>
            <a:off x="5413182" y="4477883"/>
            <a:ext cx="908475" cy="261374"/>
          </a:xfrm>
          <a:prstGeom prst="rect">
            <a:avLst/>
          </a:prstGeom>
          <a:noFill/>
          <a:ln>
            <a:noFill/>
          </a:ln>
        </p:spPr>
      </p:pic>
      <p:pic>
        <p:nvPicPr>
          <p:cNvPr id="137" name="Google Shape;137;p13"/>
          <p:cNvPicPr preferRelativeResize="0"/>
          <p:nvPr/>
        </p:nvPicPr>
        <p:blipFill>
          <a:blip r:embed="rId4">
            <a:alphaModFix/>
          </a:blip>
          <a:stretch>
            <a:fillRect/>
          </a:stretch>
        </p:blipFill>
        <p:spPr>
          <a:xfrm>
            <a:off x="8522900" y="3131175"/>
            <a:ext cx="678200" cy="824049"/>
          </a:xfrm>
          <a:prstGeom prst="rect">
            <a:avLst/>
          </a:prstGeom>
          <a:noFill/>
          <a:ln>
            <a:noFill/>
          </a:ln>
        </p:spPr>
      </p:pic>
      <p:pic>
        <p:nvPicPr>
          <p:cNvPr id="138" name="Google Shape;138;p13"/>
          <p:cNvPicPr preferRelativeResize="0"/>
          <p:nvPr/>
        </p:nvPicPr>
        <p:blipFill>
          <a:blip r:embed="rId5">
            <a:alphaModFix/>
          </a:blip>
          <a:stretch>
            <a:fillRect/>
          </a:stretch>
        </p:blipFill>
        <p:spPr>
          <a:xfrm>
            <a:off x="-295850" y="3833700"/>
            <a:ext cx="1319574" cy="1343745"/>
          </a:xfrm>
          <a:prstGeom prst="rect">
            <a:avLst/>
          </a:prstGeom>
          <a:noFill/>
          <a:ln>
            <a:noFill/>
          </a:ln>
        </p:spPr>
      </p:pic>
      <p:pic>
        <p:nvPicPr>
          <p:cNvPr id="139" name="Google Shape;139;p13"/>
          <p:cNvPicPr preferRelativeResize="0"/>
          <p:nvPr/>
        </p:nvPicPr>
        <p:blipFill>
          <a:blip r:embed="rId6">
            <a:alphaModFix/>
          </a:blip>
          <a:stretch>
            <a:fillRect/>
          </a:stretch>
        </p:blipFill>
        <p:spPr>
          <a:xfrm>
            <a:off x="7383350" y="-799425"/>
            <a:ext cx="2184949" cy="2205549"/>
          </a:xfrm>
          <a:prstGeom prst="rect">
            <a:avLst/>
          </a:prstGeom>
          <a:noFill/>
          <a:ln>
            <a:noFill/>
          </a:ln>
        </p:spPr>
      </p:pic>
      <p:pic>
        <p:nvPicPr>
          <p:cNvPr id="140" name="Google Shape;140;p13"/>
          <p:cNvPicPr preferRelativeResize="0"/>
          <p:nvPr/>
        </p:nvPicPr>
        <p:blipFill>
          <a:blip r:embed="rId7">
            <a:alphaModFix/>
          </a:blip>
          <a:stretch>
            <a:fillRect/>
          </a:stretch>
        </p:blipFill>
        <p:spPr>
          <a:xfrm>
            <a:off x="7383345" y="4229244"/>
            <a:ext cx="765256" cy="758644"/>
          </a:xfrm>
          <a:prstGeom prst="rect">
            <a:avLst/>
          </a:prstGeom>
          <a:noFill/>
          <a:ln>
            <a:noFill/>
          </a:ln>
        </p:spPr>
      </p:pic>
      <p:pic>
        <p:nvPicPr>
          <p:cNvPr id="141" name="Google Shape;141;p13"/>
          <p:cNvPicPr preferRelativeResize="0"/>
          <p:nvPr/>
        </p:nvPicPr>
        <p:blipFill>
          <a:blip r:embed="rId8">
            <a:alphaModFix/>
          </a:blip>
          <a:stretch>
            <a:fillRect/>
          </a:stretch>
        </p:blipFill>
        <p:spPr>
          <a:xfrm>
            <a:off x="5359575" y="-126375"/>
            <a:ext cx="1725150" cy="859450"/>
          </a:xfrm>
          <a:prstGeom prst="rect">
            <a:avLst/>
          </a:prstGeom>
          <a:noFill/>
          <a:ln>
            <a:noFill/>
          </a:ln>
        </p:spPr>
      </p:pic>
      <p:pic>
        <p:nvPicPr>
          <p:cNvPr id="142" name="Google Shape;142;p13"/>
          <p:cNvPicPr preferRelativeResize="0"/>
          <p:nvPr/>
        </p:nvPicPr>
        <p:blipFill rotWithShape="1">
          <a:blip r:embed="rId9">
            <a:alphaModFix/>
          </a:blip>
          <a:srcRect b="13956"/>
          <a:stretch/>
        </p:blipFill>
        <p:spPr>
          <a:xfrm>
            <a:off x="-554275" y="1345100"/>
            <a:ext cx="1101200" cy="1384000"/>
          </a:xfrm>
          <a:prstGeom prst="rect">
            <a:avLst/>
          </a:prstGeom>
          <a:noFill/>
          <a:ln>
            <a:noFill/>
          </a:ln>
        </p:spPr>
      </p:pic>
      <p:pic>
        <p:nvPicPr>
          <p:cNvPr id="143" name="Google Shape;143;p13"/>
          <p:cNvPicPr preferRelativeResize="0"/>
          <p:nvPr/>
        </p:nvPicPr>
        <p:blipFill>
          <a:blip r:embed="rId10">
            <a:alphaModFix/>
          </a:blip>
          <a:stretch>
            <a:fillRect/>
          </a:stretch>
        </p:blipFill>
        <p:spPr>
          <a:xfrm>
            <a:off x="146343" y="2533783"/>
            <a:ext cx="621908" cy="624117"/>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21100" y="521225"/>
            <a:ext cx="7901700" cy="5727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chemeClr val="dk1"/>
              </a:buClr>
              <a:buSzPts val="3300"/>
              <a:buFont typeface="Chelsea Market"/>
              <a:buNone/>
              <a:defRPr sz="3300">
                <a:solidFill>
                  <a:schemeClr val="dk1"/>
                </a:solidFill>
                <a:latin typeface="Chelsea Market"/>
                <a:ea typeface="Chelsea Market"/>
                <a:cs typeface="Chelsea Market"/>
                <a:sym typeface="Chelsea Market"/>
              </a:defRPr>
            </a:lvl1pPr>
            <a:lvl2pPr lvl="1">
              <a:spcBef>
                <a:spcPts val="0"/>
              </a:spcBef>
              <a:spcAft>
                <a:spcPts val="0"/>
              </a:spcAft>
              <a:buClr>
                <a:schemeClr val="dk1"/>
              </a:buClr>
              <a:buSzPts val="3300"/>
              <a:buFont typeface="Chelsea Market"/>
              <a:buNone/>
              <a:defRPr sz="3300">
                <a:solidFill>
                  <a:schemeClr val="dk1"/>
                </a:solidFill>
                <a:latin typeface="Chelsea Market"/>
                <a:ea typeface="Chelsea Market"/>
                <a:cs typeface="Chelsea Market"/>
                <a:sym typeface="Chelsea Market"/>
              </a:defRPr>
            </a:lvl2pPr>
            <a:lvl3pPr lvl="2">
              <a:spcBef>
                <a:spcPts val="0"/>
              </a:spcBef>
              <a:spcAft>
                <a:spcPts val="0"/>
              </a:spcAft>
              <a:buClr>
                <a:schemeClr val="dk1"/>
              </a:buClr>
              <a:buSzPts val="3300"/>
              <a:buFont typeface="Chelsea Market"/>
              <a:buNone/>
              <a:defRPr sz="3300">
                <a:solidFill>
                  <a:schemeClr val="dk1"/>
                </a:solidFill>
                <a:latin typeface="Chelsea Market"/>
                <a:ea typeface="Chelsea Market"/>
                <a:cs typeface="Chelsea Market"/>
                <a:sym typeface="Chelsea Market"/>
              </a:defRPr>
            </a:lvl3pPr>
            <a:lvl4pPr lvl="3">
              <a:spcBef>
                <a:spcPts val="0"/>
              </a:spcBef>
              <a:spcAft>
                <a:spcPts val="0"/>
              </a:spcAft>
              <a:buClr>
                <a:schemeClr val="dk1"/>
              </a:buClr>
              <a:buSzPts val="3300"/>
              <a:buFont typeface="Chelsea Market"/>
              <a:buNone/>
              <a:defRPr sz="3300">
                <a:solidFill>
                  <a:schemeClr val="dk1"/>
                </a:solidFill>
                <a:latin typeface="Chelsea Market"/>
                <a:ea typeface="Chelsea Market"/>
                <a:cs typeface="Chelsea Market"/>
                <a:sym typeface="Chelsea Market"/>
              </a:defRPr>
            </a:lvl4pPr>
            <a:lvl5pPr lvl="4">
              <a:spcBef>
                <a:spcPts val="0"/>
              </a:spcBef>
              <a:spcAft>
                <a:spcPts val="0"/>
              </a:spcAft>
              <a:buClr>
                <a:schemeClr val="dk1"/>
              </a:buClr>
              <a:buSzPts val="3300"/>
              <a:buFont typeface="Chelsea Market"/>
              <a:buNone/>
              <a:defRPr sz="3300">
                <a:solidFill>
                  <a:schemeClr val="dk1"/>
                </a:solidFill>
                <a:latin typeface="Chelsea Market"/>
                <a:ea typeface="Chelsea Market"/>
                <a:cs typeface="Chelsea Market"/>
                <a:sym typeface="Chelsea Market"/>
              </a:defRPr>
            </a:lvl5pPr>
            <a:lvl6pPr lvl="5">
              <a:spcBef>
                <a:spcPts val="0"/>
              </a:spcBef>
              <a:spcAft>
                <a:spcPts val="0"/>
              </a:spcAft>
              <a:buClr>
                <a:schemeClr val="dk1"/>
              </a:buClr>
              <a:buSzPts val="3300"/>
              <a:buFont typeface="Chelsea Market"/>
              <a:buNone/>
              <a:defRPr sz="3300">
                <a:solidFill>
                  <a:schemeClr val="dk1"/>
                </a:solidFill>
                <a:latin typeface="Chelsea Market"/>
                <a:ea typeface="Chelsea Market"/>
                <a:cs typeface="Chelsea Market"/>
                <a:sym typeface="Chelsea Market"/>
              </a:defRPr>
            </a:lvl6pPr>
            <a:lvl7pPr lvl="6">
              <a:spcBef>
                <a:spcPts val="0"/>
              </a:spcBef>
              <a:spcAft>
                <a:spcPts val="0"/>
              </a:spcAft>
              <a:buClr>
                <a:schemeClr val="dk1"/>
              </a:buClr>
              <a:buSzPts val="3300"/>
              <a:buFont typeface="Chelsea Market"/>
              <a:buNone/>
              <a:defRPr sz="3300">
                <a:solidFill>
                  <a:schemeClr val="dk1"/>
                </a:solidFill>
                <a:latin typeface="Chelsea Market"/>
                <a:ea typeface="Chelsea Market"/>
                <a:cs typeface="Chelsea Market"/>
                <a:sym typeface="Chelsea Market"/>
              </a:defRPr>
            </a:lvl7pPr>
            <a:lvl8pPr lvl="7">
              <a:spcBef>
                <a:spcPts val="0"/>
              </a:spcBef>
              <a:spcAft>
                <a:spcPts val="0"/>
              </a:spcAft>
              <a:buClr>
                <a:schemeClr val="dk1"/>
              </a:buClr>
              <a:buSzPts val="3300"/>
              <a:buFont typeface="Chelsea Market"/>
              <a:buNone/>
              <a:defRPr sz="3300">
                <a:solidFill>
                  <a:schemeClr val="dk1"/>
                </a:solidFill>
                <a:latin typeface="Chelsea Market"/>
                <a:ea typeface="Chelsea Market"/>
                <a:cs typeface="Chelsea Market"/>
                <a:sym typeface="Chelsea Market"/>
              </a:defRPr>
            </a:lvl8pPr>
            <a:lvl9pPr lvl="8">
              <a:spcBef>
                <a:spcPts val="0"/>
              </a:spcBef>
              <a:spcAft>
                <a:spcPts val="0"/>
              </a:spcAft>
              <a:buClr>
                <a:schemeClr val="dk1"/>
              </a:buClr>
              <a:buSzPts val="3300"/>
              <a:buFont typeface="Chelsea Market"/>
              <a:buNone/>
              <a:defRPr sz="3300">
                <a:solidFill>
                  <a:schemeClr val="dk1"/>
                </a:solidFill>
                <a:latin typeface="Chelsea Market"/>
                <a:ea typeface="Chelsea Market"/>
                <a:cs typeface="Chelsea Market"/>
                <a:sym typeface="Chelsea Market"/>
              </a:defRPr>
            </a:lvl9pPr>
          </a:lstStyle>
          <a:p>
            <a:endParaRPr/>
          </a:p>
        </p:txBody>
      </p:sp>
      <p:sp>
        <p:nvSpPr>
          <p:cNvPr id="7" name="Google Shape;7;p1"/>
          <p:cNvSpPr txBox="1">
            <a:spLocks noGrp="1"/>
          </p:cNvSpPr>
          <p:nvPr>
            <p:ph type="body" idx="1"/>
          </p:nvPr>
        </p:nvSpPr>
        <p:spPr>
          <a:xfrm>
            <a:off x="621100" y="1152475"/>
            <a:ext cx="79017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2"/>
              </a:buClr>
              <a:buSzPts val="1400"/>
              <a:buFont typeface="Raleway Medium"/>
              <a:buChar char="●"/>
              <a:defRPr>
                <a:solidFill>
                  <a:schemeClr val="dk2"/>
                </a:solidFill>
                <a:latin typeface="Raleway Medium"/>
                <a:ea typeface="Raleway Medium"/>
                <a:cs typeface="Raleway Medium"/>
                <a:sym typeface="Raleway Medium"/>
              </a:defRPr>
            </a:lvl1pPr>
            <a:lvl2pPr marL="914400" lvl="1" indent="-317500">
              <a:lnSpc>
                <a:spcPct val="115000"/>
              </a:lnSpc>
              <a:spcBef>
                <a:spcPts val="0"/>
              </a:spcBef>
              <a:spcAft>
                <a:spcPts val="0"/>
              </a:spcAft>
              <a:buClr>
                <a:schemeClr val="dk2"/>
              </a:buClr>
              <a:buSzPts val="1400"/>
              <a:buFont typeface="Raleway Medium"/>
              <a:buChar char="○"/>
              <a:defRPr>
                <a:solidFill>
                  <a:schemeClr val="dk2"/>
                </a:solidFill>
                <a:latin typeface="Raleway Medium"/>
                <a:ea typeface="Raleway Medium"/>
                <a:cs typeface="Raleway Medium"/>
                <a:sym typeface="Raleway Medium"/>
              </a:defRPr>
            </a:lvl2pPr>
            <a:lvl3pPr marL="1371600" lvl="2" indent="-317500">
              <a:lnSpc>
                <a:spcPct val="115000"/>
              </a:lnSpc>
              <a:spcBef>
                <a:spcPts val="0"/>
              </a:spcBef>
              <a:spcAft>
                <a:spcPts val="0"/>
              </a:spcAft>
              <a:buClr>
                <a:schemeClr val="dk2"/>
              </a:buClr>
              <a:buSzPts val="1400"/>
              <a:buFont typeface="Raleway Medium"/>
              <a:buChar char="■"/>
              <a:defRPr>
                <a:solidFill>
                  <a:schemeClr val="dk2"/>
                </a:solidFill>
                <a:latin typeface="Raleway Medium"/>
                <a:ea typeface="Raleway Medium"/>
                <a:cs typeface="Raleway Medium"/>
                <a:sym typeface="Raleway Medium"/>
              </a:defRPr>
            </a:lvl3pPr>
            <a:lvl4pPr marL="1828800" lvl="3" indent="-317500">
              <a:lnSpc>
                <a:spcPct val="115000"/>
              </a:lnSpc>
              <a:spcBef>
                <a:spcPts val="0"/>
              </a:spcBef>
              <a:spcAft>
                <a:spcPts val="0"/>
              </a:spcAft>
              <a:buClr>
                <a:schemeClr val="dk2"/>
              </a:buClr>
              <a:buSzPts val="1400"/>
              <a:buFont typeface="Raleway Medium"/>
              <a:buChar char="●"/>
              <a:defRPr>
                <a:solidFill>
                  <a:schemeClr val="dk2"/>
                </a:solidFill>
                <a:latin typeface="Raleway Medium"/>
                <a:ea typeface="Raleway Medium"/>
                <a:cs typeface="Raleway Medium"/>
                <a:sym typeface="Raleway Medium"/>
              </a:defRPr>
            </a:lvl4pPr>
            <a:lvl5pPr marL="2286000" lvl="4" indent="-317500">
              <a:lnSpc>
                <a:spcPct val="115000"/>
              </a:lnSpc>
              <a:spcBef>
                <a:spcPts val="0"/>
              </a:spcBef>
              <a:spcAft>
                <a:spcPts val="0"/>
              </a:spcAft>
              <a:buClr>
                <a:schemeClr val="dk2"/>
              </a:buClr>
              <a:buSzPts val="1400"/>
              <a:buFont typeface="Raleway Medium"/>
              <a:buChar char="○"/>
              <a:defRPr>
                <a:solidFill>
                  <a:schemeClr val="dk2"/>
                </a:solidFill>
                <a:latin typeface="Raleway Medium"/>
                <a:ea typeface="Raleway Medium"/>
                <a:cs typeface="Raleway Medium"/>
                <a:sym typeface="Raleway Medium"/>
              </a:defRPr>
            </a:lvl5pPr>
            <a:lvl6pPr marL="2743200" lvl="5" indent="-317500">
              <a:lnSpc>
                <a:spcPct val="115000"/>
              </a:lnSpc>
              <a:spcBef>
                <a:spcPts val="0"/>
              </a:spcBef>
              <a:spcAft>
                <a:spcPts val="0"/>
              </a:spcAft>
              <a:buClr>
                <a:schemeClr val="dk2"/>
              </a:buClr>
              <a:buSzPts val="1400"/>
              <a:buFont typeface="Raleway Medium"/>
              <a:buChar char="■"/>
              <a:defRPr>
                <a:solidFill>
                  <a:schemeClr val="dk2"/>
                </a:solidFill>
                <a:latin typeface="Raleway Medium"/>
                <a:ea typeface="Raleway Medium"/>
                <a:cs typeface="Raleway Medium"/>
                <a:sym typeface="Raleway Medium"/>
              </a:defRPr>
            </a:lvl6pPr>
            <a:lvl7pPr marL="3200400" lvl="6" indent="-317500">
              <a:lnSpc>
                <a:spcPct val="115000"/>
              </a:lnSpc>
              <a:spcBef>
                <a:spcPts val="0"/>
              </a:spcBef>
              <a:spcAft>
                <a:spcPts val="0"/>
              </a:spcAft>
              <a:buClr>
                <a:schemeClr val="dk2"/>
              </a:buClr>
              <a:buSzPts val="1400"/>
              <a:buFont typeface="Raleway Medium"/>
              <a:buChar char="●"/>
              <a:defRPr>
                <a:solidFill>
                  <a:schemeClr val="dk2"/>
                </a:solidFill>
                <a:latin typeface="Raleway Medium"/>
                <a:ea typeface="Raleway Medium"/>
                <a:cs typeface="Raleway Medium"/>
                <a:sym typeface="Raleway Medium"/>
              </a:defRPr>
            </a:lvl7pPr>
            <a:lvl8pPr marL="3657600" lvl="7" indent="-317500">
              <a:lnSpc>
                <a:spcPct val="115000"/>
              </a:lnSpc>
              <a:spcBef>
                <a:spcPts val="0"/>
              </a:spcBef>
              <a:spcAft>
                <a:spcPts val="0"/>
              </a:spcAft>
              <a:buClr>
                <a:schemeClr val="dk2"/>
              </a:buClr>
              <a:buSzPts val="1400"/>
              <a:buFont typeface="Raleway Medium"/>
              <a:buChar char="○"/>
              <a:defRPr>
                <a:solidFill>
                  <a:schemeClr val="dk2"/>
                </a:solidFill>
                <a:latin typeface="Raleway Medium"/>
                <a:ea typeface="Raleway Medium"/>
                <a:cs typeface="Raleway Medium"/>
                <a:sym typeface="Raleway Medium"/>
              </a:defRPr>
            </a:lvl8pPr>
            <a:lvl9pPr marL="4114800" lvl="8" indent="-317500">
              <a:lnSpc>
                <a:spcPct val="115000"/>
              </a:lnSpc>
              <a:spcBef>
                <a:spcPts val="0"/>
              </a:spcBef>
              <a:spcAft>
                <a:spcPts val="0"/>
              </a:spcAft>
              <a:buClr>
                <a:schemeClr val="dk2"/>
              </a:buClr>
              <a:buSzPts val="1400"/>
              <a:buFont typeface="Raleway Medium"/>
              <a:buChar char="■"/>
              <a:defRPr>
                <a:solidFill>
                  <a:schemeClr val="dk2"/>
                </a:solidFill>
                <a:latin typeface="Raleway Medium"/>
                <a:ea typeface="Raleway Medium"/>
                <a:cs typeface="Raleway Medium"/>
                <a:sym typeface="Raleway Medium"/>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2" r:id="rId4"/>
    <p:sldLayoutId id="2147483653" r:id="rId5"/>
    <p:sldLayoutId id="2147483654" r:id="rId6"/>
    <p:sldLayoutId id="2147483655" r:id="rId7"/>
    <p:sldLayoutId id="2147483658" r:id="rId8"/>
    <p:sldLayoutId id="2147483659" r:id="rId9"/>
    <p:sldLayoutId id="2147483660" r:id="rId10"/>
    <p:sldLayoutId id="2147483661" r:id="rId11"/>
    <p:sldLayoutId id="2147483663" r:id="rId12"/>
    <p:sldLayoutId id="2147483664" r:id="rId13"/>
    <p:sldLayoutId id="2147483667" r:id="rId14"/>
    <p:sldLayoutId id="2147483669" r:id="rId15"/>
    <p:sldLayoutId id="2147483678" r:id="rId16"/>
    <p:sldLayoutId id="2147483679" r:id="rId17"/>
    <p:sldLayoutId id="2147483680"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14.xml"/><Relationship Id="rId5" Type="http://schemas.openxmlformats.org/officeDocument/2006/relationships/image" Target="../media/image23.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54.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15.xml"/><Relationship Id="rId6" Type="http://schemas.openxmlformats.org/officeDocument/2006/relationships/image" Target="../media/image67.png"/><Relationship Id="rId5" Type="http://schemas.openxmlformats.org/officeDocument/2006/relationships/image" Target="../media/image7.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11.xml"/><Relationship Id="rId4" Type="http://schemas.openxmlformats.org/officeDocument/2006/relationships/image" Target="../media/image68.png"/></Relationships>
</file>

<file path=ppt/slides/_rels/slide1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5.xml"/><Relationship Id="rId1" Type="http://schemas.openxmlformats.org/officeDocument/2006/relationships/slideLayout" Target="../slideLayouts/slideLayout10.xml"/><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56.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20.png"/><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xml"/><Relationship Id="rId1" Type="http://schemas.openxmlformats.org/officeDocument/2006/relationships/slideLayout" Target="../slideLayouts/slideLayout9.xml"/><Relationship Id="rId4" Type="http://schemas.openxmlformats.org/officeDocument/2006/relationships/image" Target="../media/image38.png"/></Relationships>
</file>

<file path=ppt/slides/_rels/slide5.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58.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18.png"/><Relationship Id="rId5" Type="http://schemas.openxmlformats.org/officeDocument/2006/relationships/image" Target="../media/image21.pn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12.png"/><Relationship Id="rId7" Type="http://schemas.openxmlformats.org/officeDocument/2006/relationships/image" Target="../media/image63.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pic>
        <p:nvPicPr>
          <p:cNvPr id="427" name="Google Shape;427;p38"/>
          <p:cNvPicPr preferRelativeResize="0"/>
          <p:nvPr/>
        </p:nvPicPr>
        <p:blipFill>
          <a:blip r:embed="rId3">
            <a:alphaModFix/>
          </a:blip>
          <a:stretch>
            <a:fillRect/>
          </a:stretch>
        </p:blipFill>
        <p:spPr>
          <a:xfrm>
            <a:off x="6421000" y="3612325"/>
            <a:ext cx="3131326" cy="1663300"/>
          </a:xfrm>
          <a:prstGeom prst="rect">
            <a:avLst/>
          </a:prstGeom>
          <a:noFill/>
          <a:ln>
            <a:noFill/>
          </a:ln>
        </p:spPr>
      </p:pic>
      <p:pic>
        <p:nvPicPr>
          <p:cNvPr id="428" name="Google Shape;428;p38"/>
          <p:cNvPicPr preferRelativeResize="0"/>
          <p:nvPr/>
        </p:nvPicPr>
        <p:blipFill>
          <a:blip r:embed="rId4">
            <a:alphaModFix/>
          </a:blip>
          <a:stretch>
            <a:fillRect/>
          </a:stretch>
        </p:blipFill>
        <p:spPr>
          <a:xfrm>
            <a:off x="6351100" y="-407950"/>
            <a:ext cx="1726201" cy="1008700"/>
          </a:xfrm>
          <a:prstGeom prst="rect">
            <a:avLst/>
          </a:prstGeom>
          <a:noFill/>
          <a:ln>
            <a:noFill/>
          </a:ln>
        </p:spPr>
      </p:pic>
      <p:sp>
        <p:nvSpPr>
          <p:cNvPr id="6" name="TextBox 5">
            <a:extLst>
              <a:ext uri="{FF2B5EF4-FFF2-40B4-BE49-F238E27FC236}">
                <a16:creationId xmlns:a16="http://schemas.microsoft.com/office/drawing/2014/main" id="{7EA42B06-37CC-751C-6CDE-626BA4793C8C}"/>
              </a:ext>
            </a:extLst>
          </p:cNvPr>
          <p:cNvSpPr txBox="1"/>
          <p:nvPr/>
        </p:nvSpPr>
        <p:spPr>
          <a:xfrm>
            <a:off x="985284" y="1623237"/>
            <a:ext cx="7598735" cy="1824923"/>
          </a:xfrm>
          <a:prstGeom prst="rect">
            <a:avLst/>
          </a:prstGeom>
          <a:noFill/>
        </p:spPr>
        <p:txBody>
          <a:bodyPr wrap="square" rtlCol="0">
            <a:spAutoFit/>
          </a:bodyPr>
          <a:lstStyle/>
          <a:p>
            <a:pPr algn="ctr">
              <a:lnSpc>
                <a:spcPct val="150000"/>
              </a:lnSpc>
            </a:pPr>
            <a:r>
              <a:rPr lang="en-US" sz="4000" b="1">
                <a:solidFill>
                  <a:schemeClr val="bg2">
                    <a:lumMod val="95000"/>
                    <a:lumOff val="5000"/>
                  </a:schemeClr>
                </a:solidFill>
                <a:latin typeface="+mn-lt"/>
              </a:rPr>
              <a:t>CHÀO MỪNG CÁC EM </a:t>
            </a:r>
            <a:br>
              <a:rPr lang="en-US" sz="4000" b="1">
                <a:solidFill>
                  <a:schemeClr val="bg2">
                    <a:lumMod val="95000"/>
                    <a:lumOff val="5000"/>
                  </a:schemeClr>
                </a:solidFill>
                <a:latin typeface="+mn-lt"/>
              </a:rPr>
            </a:br>
            <a:r>
              <a:rPr lang="en-US" sz="4000" b="1">
                <a:solidFill>
                  <a:schemeClr val="bg2">
                    <a:lumMod val="95000"/>
                    <a:lumOff val="5000"/>
                  </a:schemeClr>
                </a:solidFill>
                <a:latin typeface="+mn-lt"/>
              </a:rPr>
              <a:t>ĐẾN VỚI TIẾT HỌC HÔM NAY!</a:t>
            </a:r>
            <a:endParaRPr lang="en-US" sz="4000">
              <a:solidFill>
                <a:schemeClr val="bg2">
                  <a:lumMod val="95000"/>
                  <a:lumOff val="5000"/>
                </a:schemeClr>
              </a:solidFill>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38D6C581-0786-5F7A-60E1-864C72CCEA2B}"/>
              </a:ext>
            </a:extLst>
          </p:cNvPr>
          <p:cNvSpPr/>
          <p:nvPr/>
        </p:nvSpPr>
        <p:spPr>
          <a:xfrm>
            <a:off x="1041171" y="549317"/>
            <a:ext cx="717325" cy="556712"/>
          </a:xfrm>
          <a:prstGeom prst="round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000" b="1"/>
              <a:t>2</a:t>
            </a:r>
          </a:p>
        </p:txBody>
      </p:sp>
      <p:sp>
        <p:nvSpPr>
          <p:cNvPr id="15" name="TextBox 14">
            <a:extLst>
              <a:ext uri="{FF2B5EF4-FFF2-40B4-BE49-F238E27FC236}">
                <a16:creationId xmlns:a16="http://schemas.microsoft.com/office/drawing/2014/main" id="{85609BA9-9F0B-566B-8351-43589FAB0C1B}"/>
              </a:ext>
            </a:extLst>
          </p:cNvPr>
          <p:cNvSpPr txBox="1"/>
          <p:nvPr/>
        </p:nvSpPr>
        <p:spPr>
          <a:xfrm>
            <a:off x="1849897" y="313354"/>
            <a:ext cx="6939516" cy="1175258"/>
          </a:xfrm>
          <a:prstGeom prst="rect">
            <a:avLst/>
          </a:prstGeom>
          <a:noFill/>
        </p:spPr>
        <p:txBody>
          <a:bodyPr wrap="square" rtlCol="0">
            <a:spAutoFit/>
          </a:bodyPr>
          <a:lstStyle/>
          <a:p>
            <a:pPr algn="ctr">
              <a:lnSpc>
                <a:spcPct val="150000"/>
              </a:lnSpc>
            </a:pPr>
            <a:r>
              <a:rPr lang="en-US" sz="2500" b="1">
                <a:solidFill>
                  <a:srgbClr val="000000"/>
                </a:solidFill>
                <a:effectLst/>
                <a:latin typeface="+mj-lt"/>
                <a:ea typeface="Times New Roman" panose="02020603050405020304" pitchFamily="18" charset="0"/>
              </a:rPr>
              <a:t>Đánh giá việc rèn luyện thói quen ngăn nắp, gọn gàng, sạch sẽ ở trường</a:t>
            </a:r>
            <a:endParaRPr lang="en-US" sz="2500">
              <a:latin typeface="+mj-lt"/>
            </a:endParaRPr>
          </a:p>
        </p:txBody>
      </p:sp>
      <p:graphicFrame>
        <p:nvGraphicFramePr>
          <p:cNvPr id="3" name="Table 2">
            <a:extLst>
              <a:ext uri="{FF2B5EF4-FFF2-40B4-BE49-F238E27FC236}">
                <a16:creationId xmlns:a16="http://schemas.microsoft.com/office/drawing/2014/main" id="{F28EC339-58C0-DB0B-C0DF-DEC8AFC242E2}"/>
              </a:ext>
            </a:extLst>
          </p:cNvPr>
          <p:cNvGraphicFramePr>
            <a:graphicFrameLocks noGrp="1"/>
          </p:cNvGraphicFramePr>
          <p:nvPr>
            <p:extLst>
              <p:ext uri="{D42A27DB-BD31-4B8C-83A1-F6EECF244321}">
                <p14:modId xmlns:p14="http://schemas.microsoft.com/office/powerpoint/2010/main" val="2892392940"/>
              </p:ext>
            </p:extLst>
          </p:nvPr>
        </p:nvGraphicFramePr>
        <p:xfrm>
          <a:off x="1589314" y="2265663"/>
          <a:ext cx="6251751" cy="2202942"/>
        </p:xfrm>
        <a:graphic>
          <a:graphicData uri="http://schemas.openxmlformats.org/drawingml/2006/table">
            <a:tbl>
              <a:tblPr firstRow="1" firstCol="1" bandRow="1">
                <a:tableStyleId>{01D61A61-5400-475F-8C53-2BD0490EE1BB}</a:tableStyleId>
              </a:tblPr>
              <a:tblGrid>
                <a:gridCol w="4417713">
                  <a:extLst>
                    <a:ext uri="{9D8B030D-6E8A-4147-A177-3AD203B41FA5}">
                      <a16:colId xmlns:a16="http://schemas.microsoft.com/office/drawing/2014/main" val="1275836197"/>
                    </a:ext>
                  </a:extLst>
                </a:gridCol>
                <a:gridCol w="1834038">
                  <a:extLst>
                    <a:ext uri="{9D8B030D-6E8A-4147-A177-3AD203B41FA5}">
                      <a16:colId xmlns:a16="http://schemas.microsoft.com/office/drawing/2014/main" val="2196830300"/>
                    </a:ext>
                  </a:extLst>
                </a:gridCol>
              </a:tblGrid>
              <a:tr h="0">
                <a:tc>
                  <a:txBody>
                    <a:bodyPr/>
                    <a:lstStyle/>
                    <a:p>
                      <a:pPr marL="0" marR="0" algn="ctr">
                        <a:lnSpc>
                          <a:spcPct val="150000"/>
                        </a:lnSpc>
                        <a:spcBef>
                          <a:spcPts val="600"/>
                        </a:spcBef>
                        <a:spcAft>
                          <a:spcPts val="0"/>
                        </a:spcAft>
                      </a:pPr>
                      <a:r>
                        <a:rPr lang="pt-BR" sz="1800">
                          <a:effectLst/>
                        </a:rPr>
                        <a:t>Hành vi</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tx1">
                        <a:lumMod val="60000"/>
                        <a:lumOff val="40000"/>
                      </a:schemeClr>
                    </a:solidFill>
                  </a:tcPr>
                </a:tc>
                <a:tc>
                  <a:txBody>
                    <a:bodyPr/>
                    <a:lstStyle/>
                    <a:p>
                      <a:pPr marL="0" marR="0" algn="ctr">
                        <a:lnSpc>
                          <a:spcPct val="150000"/>
                        </a:lnSpc>
                        <a:spcBef>
                          <a:spcPts val="600"/>
                        </a:spcBef>
                        <a:spcAft>
                          <a:spcPts val="0"/>
                        </a:spcAft>
                      </a:pPr>
                      <a:r>
                        <a:rPr lang="pt-BR" sz="1800">
                          <a:effectLst/>
                        </a:rPr>
                        <a:t>Mức độ</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tx1">
                        <a:lumMod val="60000"/>
                        <a:lumOff val="40000"/>
                      </a:schemeClr>
                    </a:solidFill>
                  </a:tcPr>
                </a:tc>
                <a:extLst>
                  <a:ext uri="{0D108BD9-81ED-4DB2-BD59-A6C34878D82A}">
                    <a16:rowId xmlns:a16="http://schemas.microsoft.com/office/drawing/2014/main" val="1007898926"/>
                  </a:ext>
                </a:extLst>
              </a:tr>
              <a:tr h="0">
                <a:tc>
                  <a:txBody>
                    <a:bodyPr/>
                    <a:lstStyle/>
                    <a:p>
                      <a:pPr marL="0" marR="0" algn="ctr">
                        <a:lnSpc>
                          <a:spcPct val="150000"/>
                        </a:lnSpc>
                        <a:spcBef>
                          <a:spcPts val="600"/>
                        </a:spcBef>
                        <a:spcAft>
                          <a:spcPts val="0"/>
                        </a:spcAft>
                      </a:pPr>
                      <a:r>
                        <a:rPr lang="pt-BR" sz="1800">
                          <a:effectLst/>
                        </a:rPr>
                        <a:t>Sắp xếp bàn ghế ngay ngắn, thẳng hàng.</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60000"/>
                        <a:lumOff val="40000"/>
                      </a:schemeClr>
                    </a:solidFill>
                  </a:tcPr>
                </a:tc>
                <a:tc>
                  <a:txBody>
                    <a:bodyPr/>
                    <a:lstStyle/>
                    <a:p>
                      <a:pPr marL="0" marR="0" algn="ctr">
                        <a:lnSpc>
                          <a:spcPct val="150000"/>
                        </a:lnSpc>
                        <a:spcBef>
                          <a:spcPts val="600"/>
                        </a:spcBef>
                        <a:spcAft>
                          <a:spcPts val="0"/>
                        </a:spcAft>
                      </a:pPr>
                      <a:r>
                        <a:rPr lang="pt-BR" sz="1800">
                          <a:effectLst/>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397323760"/>
                  </a:ext>
                </a:extLst>
              </a:tr>
              <a:tr h="0">
                <a:tc>
                  <a:txBody>
                    <a:bodyPr/>
                    <a:lstStyle/>
                    <a:p>
                      <a:pPr marL="0" marR="0" algn="ctr">
                        <a:lnSpc>
                          <a:spcPct val="150000"/>
                        </a:lnSpc>
                        <a:spcBef>
                          <a:spcPts val="600"/>
                        </a:spcBef>
                        <a:spcAft>
                          <a:spcPts val="0"/>
                        </a:spcAft>
                      </a:pPr>
                      <a:r>
                        <a:rPr lang="pt-BR" sz="1800">
                          <a:effectLst/>
                        </a:rPr>
                        <a:t>Để đồ dùng cá nhân đúng nơi quy định.</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60000"/>
                        <a:lumOff val="40000"/>
                      </a:schemeClr>
                    </a:solidFill>
                  </a:tcPr>
                </a:tc>
                <a:tc>
                  <a:txBody>
                    <a:bodyPr/>
                    <a:lstStyle/>
                    <a:p>
                      <a:pPr marL="0" marR="0" algn="ctr">
                        <a:lnSpc>
                          <a:spcPct val="150000"/>
                        </a:lnSpc>
                        <a:spcBef>
                          <a:spcPts val="600"/>
                        </a:spcBef>
                        <a:spcAft>
                          <a:spcPts val="0"/>
                        </a:spcAft>
                      </a:pPr>
                      <a:r>
                        <a:rPr lang="pt-BR" sz="1800">
                          <a:effectLst/>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653640289"/>
                  </a:ext>
                </a:extLst>
              </a:tr>
              <a:tr h="0">
                <a:tc>
                  <a:txBody>
                    <a:bodyPr/>
                    <a:lstStyle/>
                    <a:p>
                      <a:pPr marL="0" marR="0" algn="ctr">
                        <a:lnSpc>
                          <a:spcPct val="150000"/>
                        </a:lnSpc>
                        <a:spcBef>
                          <a:spcPts val="600"/>
                        </a:spcBef>
                        <a:spcAft>
                          <a:spcPts val="0"/>
                        </a:spcAft>
                      </a:pPr>
                      <a:r>
                        <a:rPr lang="pt-BR" sz="1800">
                          <a:effectLst/>
                        </a:rPr>
                        <a:t>Không viết, vẽ lên bàn học</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60000"/>
                        <a:lumOff val="40000"/>
                      </a:schemeClr>
                    </a:solidFill>
                  </a:tcPr>
                </a:tc>
                <a:tc>
                  <a:txBody>
                    <a:bodyPr/>
                    <a:lstStyle/>
                    <a:p>
                      <a:pPr marL="0" marR="0" algn="ctr">
                        <a:lnSpc>
                          <a:spcPct val="150000"/>
                        </a:lnSpc>
                        <a:spcBef>
                          <a:spcPts val="600"/>
                        </a:spcBef>
                        <a:spcAft>
                          <a:spcPts val="0"/>
                        </a:spcAft>
                      </a:pPr>
                      <a:r>
                        <a:rPr lang="pt-BR" sz="1800">
                          <a:effectLst/>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716835412"/>
                  </a:ext>
                </a:extLst>
              </a:tr>
              <a:tr h="0">
                <a:tc>
                  <a:txBody>
                    <a:bodyPr/>
                    <a:lstStyle/>
                    <a:p>
                      <a:pPr marL="0" marR="0" algn="ctr">
                        <a:lnSpc>
                          <a:spcPct val="150000"/>
                        </a:lnSpc>
                        <a:spcBef>
                          <a:spcPts val="600"/>
                        </a:spcBef>
                        <a:spcAft>
                          <a:spcPts val="0"/>
                        </a:spcAft>
                      </a:pPr>
                      <a:r>
                        <a:rPr lang="pt-BR" sz="1800">
                          <a:effectLst/>
                        </a:rPr>
                        <a:t>Làm trực nhật</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60000"/>
                        <a:lumOff val="40000"/>
                      </a:schemeClr>
                    </a:solidFill>
                  </a:tcPr>
                </a:tc>
                <a:tc>
                  <a:txBody>
                    <a:bodyPr/>
                    <a:lstStyle/>
                    <a:p>
                      <a:pPr marL="0" marR="0" algn="ctr">
                        <a:lnSpc>
                          <a:spcPct val="150000"/>
                        </a:lnSpc>
                        <a:spcBef>
                          <a:spcPts val="600"/>
                        </a:spcBef>
                        <a:spcAft>
                          <a:spcPts val="0"/>
                        </a:spcAft>
                      </a:pPr>
                      <a:r>
                        <a:rPr lang="pt-BR" sz="1800">
                          <a:effectLst/>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53316566"/>
                  </a:ext>
                </a:extLst>
              </a:tr>
              <a:tr h="0">
                <a:tc>
                  <a:txBody>
                    <a:bodyPr/>
                    <a:lstStyle/>
                    <a:p>
                      <a:pPr marL="0" marR="0" algn="ctr">
                        <a:lnSpc>
                          <a:spcPct val="150000"/>
                        </a:lnSpc>
                        <a:spcBef>
                          <a:spcPts val="600"/>
                        </a:spcBef>
                        <a:spcAft>
                          <a:spcPts val="0"/>
                        </a:spcAft>
                      </a:pPr>
                      <a:r>
                        <a:rPr lang="pt-BR" sz="1800">
                          <a:effectLst/>
                        </a:rPr>
                        <a:t>Bỏ rác đúng nơi quy định.</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60000"/>
                        <a:lumOff val="40000"/>
                      </a:schemeClr>
                    </a:solidFill>
                  </a:tcPr>
                </a:tc>
                <a:tc>
                  <a:txBody>
                    <a:bodyPr/>
                    <a:lstStyle/>
                    <a:p>
                      <a:pPr marL="0" marR="0" algn="ctr">
                        <a:lnSpc>
                          <a:spcPct val="150000"/>
                        </a:lnSpc>
                        <a:spcBef>
                          <a:spcPts val="600"/>
                        </a:spcBef>
                        <a:spcAft>
                          <a:spcPts val="0"/>
                        </a:spcAft>
                      </a:pPr>
                      <a:r>
                        <a:rPr lang="pt-BR" sz="1800">
                          <a:effectLst/>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880756622"/>
                  </a:ext>
                </a:extLst>
              </a:tr>
            </a:tbl>
          </a:graphicData>
        </a:graphic>
      </p:graphicFrame>
      <p:sp>
        <p:nvSpPr>
          <p:cNvPr id="6" name="TextBox 5">
            <a:extLst>
              <a:ext uri="{FF2B5EF4-FFF2-40B4-BE49-F238E27FC236}">
                <a16:creationId xmlns:a16="http://schemas.microsoft.com/office/drawing/2014/main" id="{69A7A9F1-9455-A19E-5694-F8AC09F36004}"/>
              </a:ext>
            </a:extLst>
          </p:cNvPr>
          <p:cNvSpPr txBox="1"/>
          <p:nvPr/>
        </p:nvSpPr>
        <p:spPr>
          <a:xfrm>
            <a:off x="637953" y="1430284"/>
            <a:ext cx="8279219" cy="456535"/>
          </a:xfrm>
          <a:prstGeom prst="rect">
            <a:avLst/>
          </a:prstGeom>
          <a:noFill/>
        </p:spPr>
        <p:txBody>
          <a:bodyPr wrap="square">
            <a:spAutoFit/>
          </a:bodyPr>
          <a:lstStyle/>
          <a:p>
            <a:pPr marL="0" marR="0" algn="just">
              <a:lnSpc>
                <a:spcPct val="150000"/>
              </a:lnSpc>
              <a:spcBef>
                <a:spcPts val="600"/>
              </a:spcBef>
              <a:spcAft>
                <a:spcPts val="1000"/>
              </a:spcAft>
            </a:pPr>
            <a:r>
              <a:rPr lang="pt-BR" sz="1800">
                <a:solidFill>
                  <a:srgbClr val="000000"/>
                </a:solidFill>
                <a:effectLst/>
                <a:latin typeface="+mj-lt"/>
                <a:ea typeface="Times New Roman" panose="02020603050405020304" pitchFamily="18" charset="0"/>
                <a:cs typeface="Times New Roman" panose="02020603050405020304" pitchFamily="18" charset="0"/>
              </a:rPr>
              <a:t>Học sinh tự đánh giá 3 mức độ: thường xuyên, thỉnh thoảng và chưa bao giờ.</a:t>
            </a:r>
            <a:endParaRPr lang="en-US" sz="1800">
              <a:effectLst/>
              <a:latin typeface="+mj-lt"/>
              <a:ea typeface="Calibri" panose="020F0502020204030204" pitchFamily="34" charset="0"/>
              <a:cs typeface="Times New Roman" panose="02020603050405020304" pitchFamily="18" charset="0"/>
            </a:endParaRP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13"/>
        <p:cNvGrpSpPr/>
        <p:nvPr/>
      </p:nvGrpSpPr>
      <p:grpSpPr>
        <a:xfrm>
          <a:off x="0" y="0"/>
          <a:ext cx="0" cy="0"/>
          <a:chOff x="0" y="0"/>
          <a:chExt cx="0" cy="0"/>
        </a:xfrm>
      </p:grpSpPr>
      <p:pic>
        <p:nvPicPr>
          <p:cNvPr id="717" name="Google Shape;717;p52"/>
          <p:cNvPicPr preferRelativeResize="0"/>
          <p:nvPr/>
        </p:nvPicPr>
        <p:blipFill>
          <a:blip r:embed="rId3">
            <a:alphaModFix/>
          </a:blip>
          <a:stretch>
            <a:fillRect/>
          </a:stretch>
        </p:blipFill>
        <p:spPr>
          <a:xfrm>
            <a:off x="90811" y="4626253"/>
            <a:ext cx="2208189" cy="926495"/>
          </a:xfrm>
          <a:prstGeom prst="rect">
            <a:avLst/>
          </a:prstGeom>
          <a:noFill/>
          <a:ln>
            <a:noFill/>
          </a:ln>
        </p:spPr>
      </p:pic>
      <p:pic>
        <p:nvPicPr>
          <p:cNvPr id="718" name="Google Shape;718;p52"/>
          <p:cNvPicPr preferRelativeResize="0"/>
          <p:nvPr/>
        </p:nvPicPr>
        <p:blipFill>
          <a:blip r:embed="rId4">
            <a:alphaModFix/>
          </a:blip>
          <a:stretch>
            <a:fillRect/>
          </a:stretch>
        </p:blipFill>
        <p:spPr>
          <a:xfrm>
            <a:off x="369293" y="4626253"/>
            <a:ext cx="1121301" cy="616335"/>
          </a:xfrm>
          <a:prstGeom prst="rect">
            <a:avLst/>
          </a:prstGeom>
          <a:noFill/>
          <a:ln>
            <a:noFill/>
          </a:ln>
        </p:spPr>
      </p:pic>
      <p:pic>
        <p:nvPicPr>
          <p:cNvPr id="719" name="Google Shape;719;p52"/>
          <p:cNvPicPr preferRelativeResize="0"/>
          <p:nvPr/>
        </p:nvPicPr>
        <p:blipFill>
          <a:blip r:embed="rId5">
            <a:alphaModFix/>
          </a:blip>
          <a:stretch>
            <a:fillRect/>
          </a:stretch>
        </p:blipFill>
        <p:spPr>
          <a:xfrm>
            <a:off x="954107" y="149546"/>
            <a:ext cx="908475" cy="261374"/>
          </a:xfrm>
          <a:prstGeom prst="rect">
            <a:avLst/>
          </a:prstGeom>
          <a:noFill/>
          <a:ln>
            <a:noFill/>
          </a:ln>
        </p:spPr>
      </p:pic>
      <p:sp>
        <p:nvSpPr>
          <p:cNvPr id="6" name="TextBox 5">
            <a:extLst>
              <a:ext uri="{FF2B5EF4-FFF2-40B4-BE49-F238E27FC236}">
                <a16:creationId xmlns:a16="http://schemas.microsoft.com/office/drawing/2014/main" id="{0C57AFD3-9ED8-1B9B-DCA0-11DB50281124}"/>
              </a:ext>
            </a:extLst>
          </p:cNvPr>
          <p:cNvSpPr txBox="1"/>
          <p:nvPr/>
        </p:nvSpPr>
        <p:spPr>
          <a:xfrm>
            <a:off x="2100526" y="149546"/>
            <a:ext cx="5562005" cy="1175258"/>
          </a:xfrm>
          <a:prstGeom prst="rect">
            <a:avLst/>
          </a:prstGeom>
          <a:noFill/>
        </p:spPr>
        <p:txBody>
          <a:bodyPr wrap="square" rtlCol="0">
            <a:spAutoFit/>
          </a:bodyPr>
          <a:lstStyle/>
          <a:p>
            <a:pPr algn="ctr">
              <a:lnSpc>
                <a:spcPct val="150000"/>
              </a:lnSpc>
            </a:pPr>
            <a:r>
              <a:rPr lang="en-US" sz="2500" b="1">
                <a:solidFill>
                  <a:srgbClr val="000000"/>
                </a:solidFill>
                <a:effectLst/>
                <a:latin typeface="+mj-lt"/>
                <a:ea typeface="Times New Roman" panose="02020603050405020304" pitchFamily="18" charset="0"/>
                <a:cs typeface="Times New Roman" panose="02020603050405020304" pitchFamily="18" charset="0"/>
              </a:rPr>
              <a:t>Cách khắc phục những hành vi chưa ngăn nắp, gọn gàng, sạch sẽ</a:t>
            </a:r>
            <a:endParaRPr lang="en-US" sz="2500" b="1">
              <a:effectLst/>
              <a:latin typeface="+mj-lt"/>
              <a:ea typeface="Calibri" panose="020F0502020204030204" pitchFamily="34" charset="0"/>
              <a:cs typeface="Times New Roman" panose="02020603050405020304" pitchFamily="18" charset="0"/>
            </a:endParaRPr>
          </a:p>
        </p:txBody>
      </p:sp>
      <p:sp>
        <p:nvSpPr>
          <p:cNvPr id="10" name="Rectangle: Rounded Corners 9">
            <a:extLst>
              <a:ext uri="{FF2B5EF4-FFF2-40B4-BE49-F238E27FC236}">
                <a16:creationId xmlns:a16="http://schemas.microsoft.com/office/drawing/2014/main" id="{3F883BAD-F143-FBBF-E1D7-97258A5A5F16}"/>
              </a:ext>
            </a:extLst>
          </p:cNvPr>
          <p:cNvSpPr/>
          <p:nvPr/>
        </p:nvSpPr>
        <p:spPr>
          <a:xfrm>
            <a:off x="1303375" y="410920"/>
            <a:ext cx="717325" cy="556712"/>
          </a:xfrm>
          <a:prstGeom prst="round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000" b="1"/>
              <a:t>3</a:t>
            </a:r>
          </a:p>
        </p:txBody>
      </p:sp>
      <p:sp>
        <p:nvSpPr>
          <p:cNvPr id="11" name="Line Callout 1 (Border and Accent Bar) 3">
            <a:extLst>
              <a:ext uri="{FF2B5EF4-FFF2-40B4-BE49-F238E27FC236}">
                <a16:creationId xmlns:a16="http://schemas.microsoft.com/office/drawing/2014/main" id="{CB1CEA95-7F1C-3496-417E-FB06991D1BB5}"/>
              </a:ext>
            </a:extLst>
          </p:cNvPr>
          <p:cNvSpPr/>
          <p:nvPr/>
        </p:nvSpPr>
        <p:spPr>
          <a:xfrm>
            <a:off x="489795" y="1567733"/>
            <a:ext cx="2585488" cy="565078"/>
          </a:xfrm>
          <a:prstGeom prst="accentBorderCallout1">
            <a:avLst>
              <a:gd name="adj1" fmla="val 18750"/>
              <a:gd name="adj2" fmla="val -3127"/>
              <a:gd name="adj3" fmla="val 17954"/>
              <a:gd name="adj4" fmla="val -17509"/>
            </a:avLst>
          </a:prstGeom>
          <a:solidFill>
            <a:schemeClr val="accent1">
              <a:lumMod val="20000"/>
              <a:lumOff val="80000"/>
            </a:schemeClr>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bg2">
                    <a:lumMod val="95000"/>
                    <a:lumOff val="5000"/>
                  </a:schemeClr>
                </a:solidFill>
              </a:rPr>
              <a:t>Thảo luận cặp đôi</a:t>
            </a:r>
            <a:endParaRPr lang="en-US" sz="2000" b="1" dirty="0">
              <a:solidFill>
                <a:schemeClr val="bg2">
                  <a:lumMod val="95000"/>
                  <a:lumOff val="5000"/>
                </a:schemeClr>
              </a:solidFill>
            </a:endParaRPr>
          </a:p>
        </p:txBody>
      </p:sp>
      <p:sp>
        <p:nvSpPr>
          <p:cNvPr id="14" name="Arrow: Pentagon 13">
            <a:extLst>
              <a:ext uri="{FF2B5EF4-FFF2-40B4-BE49-F238E27FC236}">
                <a16:creationId xmlns:a16="http://schemas.microsoft.com/office/drawing/2014/main" id="{065C41D0-85BD-38DD-89C2-A7C237DAEDB5}"/>
              </a:ext>
            </a:extLst>
          </p:cNvPr>
          <p:cNvSpPr/>
          <p:nvPr/>
        </p:nvSpPr>
        <p:spPr>
          <a:xfrm>
            <a:off x="427120" y="2551060"/>
            <a:ext cx="2993181" cy="1008700"/>
          </a:xfrm>
          <a:prstGeom prst="homePlate">
            <a:avLst/>
          </a:prstGeom>
          <a:solidFill>
            <a:schemeClr val="accent1">
              <a:lumMod val="60000"/>
              <a:lumOff val="4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a:t>Hành vi chưa ngăn nắp, gọn gàng, sạch sẽ</a:t>
            </a:r>
          </a:p>
        </p:txBody>
      </p:sp>
      <p:sp>
        <p:nvSpPr>
          <p:cNvPr id="16" name="Oval 15">
            <a:extLst>
              <a:ext uri="{FF2B5EF4-FFF2-40B4-BE49-F238E27FC236}">
                <a16:creationId xmlns:a16="http://schemas.microsoft.com/office/drawing/2014/main" id="{53E91A18-4E52-442C-71D4-B9B3115E57FB}"/>
              </a:ext>
            </a:extLst>
          </p:cNvPr>
          <p:cNvSpPr/>
          <p:nvPr/>
        </p:nvSpPr>
        <p:spPr>
          <a:xfrm>
            <a:off x="132575" y="2940011"/>
            <a:ext cx="473436" cy="44408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1</a:t>
            </a:r>
          </a:p>
        </p:txBody>
      </p:sp>
      <p:sp>
        <p:nvSpPr>
          <p:cNvPr id="18" name="Arrow: Pentagon 17">
            <a:extLst>
              <a:ext uri="{FF2B5EF4-FFF2-40B4-BE49-F238E27FC236}">
                <a16:creationId xmlns:a16="http://schemas.microsoft.com/office/drawing/2014/main" id="{FFA9B2F8-DE3B-47CC-AD7A-FDD84E86AEE1}"/>
              </a:ext>
            </a:extLst>
          </p:cNvPr>
          <p:cNvSpPr/>
          <p:nvPr/>
        </p:nvSpPr>
        <p:spPr>
          <a:xfrm>
            <a:off x="3927278" y="2585539"/>
            <a:ext cx="1908499" cy="1008700"/>
          </a:xfrm>
          <a:prstGeom prst="homePlate">
            <a:avLst/>
          </a:prstGeom>
          <a:solidFill>
            <a:schemeClr val="accent1">
              <a:lumMod val="60000"/>
              <a:lumOff val="4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a:t>Nguyên nhân</a:t>
            </a:r>
          </a:p>
        </p:txBody>
      </p:sp>
      <p:sp>
        <p:nvSpPr>
          <p:cNvPr id="19" name="Oval 18">
            <a:extLst>
              <a:ext uri="{FF2B5EF4-FFF2-40B4-BE49-F238E27FC236}">
                <a16:creationId xmlns:a16="http://schemas.microsoft.com/office/drawing/2014/main" id="{D1536CF1-B044-F1B2-957E-86501DB3A86A}"/>
              </a:ext>
            </a:extLst>
          </p:cNvPr>
          <p:cNvSpPr/>
          <p:nvPr/>
        </p:nvSpPr>
        <p:spPr>
          <a:xfrm>
            <a:off x="3551765" y="2961580"/>
            <a:ext cx="473436" cy="44408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2</a:t>
            </a:r>
          </a:p>
        </p:txBody>
      </p:sp>
      <p:sp>
        <p:nvSpPr>
          <p:cNvPr id="20" name="Arrow: Pentagon 19">
            <a:extLst>
              <a:ext uri="{FF2B5EF4-FFF2-40B4-BE49-F238E27FC236}">
                <a16:creationId xmlns:a16="http://schemas.microsoft.com/office/drawing/2014/main" id="{4295530F-0890-B5B1-D5F5-7C7D10F6FB9D}"/>
              </a:ext>
            </a:extLst>
          </p:cNvPr>
          <p:cNvSpPr/>
          <p:nvPr/>
        </p:nvSpPr>
        <p:spPr>
          <a:xfrm>
            <a:off x="6399461" y="2585539"/>
            <a:ext cx="2383032" cy="1008700"/>
          </a:xfrm>
          <a:prstGeom prst="homePlate">
            <a:avLst/>
          </a:prstGeom>
          <a:solidFill>
            <a:schemeClr val="accent1">
              <a:lumMod val="60000"/>
              <a:lumOff val="4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a:t>Cách khắc phục</a:t>
            </a:r>
          </a:p>
        </p:txBody>
      </p:sp>
      <p:sp>
        <p:nvSpPr>
          <p:cNvPr id="21" name="Oval 20">
            <a:extLst>
              <a:ext uri="{FF2B5EF4-FFF2-40B4-BE49-F238E27FC236}">
                <a16:creationId xmlns:a16="http://schemas.microsoft.com/office/drawing/2014/main" id="{EF359185-C729-E728-A2FC-FB4C7444281E}"/>
              </a:ext>
            </a:extLst>
          </p:cNvPr>
          <p:cNvSpPr/>
          <p:nvPr/>
        </p:nvSpPr>
        <p:spPr>
          <a:xfrm>
            <a:off x="6106036" y="2901128"/>
            <a:ext cx="473436" cy="46564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3</a:t>
            </a:r>
          </a:p>
        </p:txBody>
      </p:sp>
      <p:sp>
        <p:nvSpPr>
          <p:cNvPr id="22" name="Arrow: Pentagon 21">
            <a:extLst>
              <a:ext uri="{FF2B5EF4-FFF2-40B4-BE49-F238E27FC236}">
                <a16:creationId xmlns:a16="http://schemas.microsoft.com/office/drawing/2014/main" id="{A2FC78C0-3C5A-A2A9-6F7F-B7B1430782AC}"/>
              </a:ext>
            </a:extLst>
          </p:cNvPr>
          <p:cNvSpPr/>
          <p:nvPr/>
        </p:nvSpPr>
        <p:spPr>
          <a:xfrm>
            <a:off x="2954781" y="3935801"/>
            <a:ext cx="3624691" cy="1008700"/>
          </a:xfrm>
          <a:prstGeom prst="homePlate">
            <a:avLst/>
          </a:prstGeom>
          <a:solidFill>
            <a:schemeClr val="accent1">
              <a:lumMod val="60000"/>
              <a:lumOff val="4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a:t>Rèn luyện thói quen ngăn nắp gọn gàng, sạch sẽ</a:t>
            </a:r>
          </a:p>
        </p:txBody>
      </p:sp>
      <p:sp>
        <p:nvSpPr>
          <p:cNvPr id="23" name="Oval 22">
            <a:extLst>
              <a:ext uri="{FF2B5EF4-FFF2-40B4-BE49-F238E27FC236}">
                <a16:creationId xmlns:a16="http://schemas.microsoft.com/office/drawing/2014/main" id="{78777C0B-FF13-A50E-65C2-F64D72F17E8A}"/>
              </a:ext>
            </a:extLst>
          </p:cNvPr>
          <p:cNvSpPr/>
          <p:nvPr/>
        </p:nvSpPr>
        <p:spPr>
          <a:xfrm>
            <a:off x="2718063" y="4404212"/>
            <a:ext cx="473436" cy="44408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4</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ppt_x</p:attrName>
                                        </p:attrNameLst>
                                      </p:cBhvr>
                                      <p:tavLst>
                                        <p:tav tm="0">
                                          <p:val>
                                            <p:strVal val="#ppt_x-#ppt_w/2"/>
                                          </p:val>
                                        </p:tav>
                                        <p:tav tm="100000">
                                          <p:val>
                                            <p:strVal val="#ppt_x"/>
                                          </p:val>
                                        </p:tav>
                                      </p:tavLst>
                                    </p:anim>
                                    <p:anim calcmode="lin" valueType="num">
                                      <p:cBhvr>
                                        <p:cTn id="8" dur="500" fill="hold"/>
                                        <p:tgtEl>
                                          <p:spTgt spid="11"/>
                                        </p:tgtEl>
                                        <p:attrNameLst>
                                          <p:attrName>ppt_y</p:attrName>
                                        </p:attrNameLst>
                                      </p:cBhvr>
                                      <p:tavLst>
                                        <p:tav tm="0">
                                          <p:val>
                                            <p:strVal val="#ppt_y"/>
                                          </p:val>
                                        </p:tav>
                                        <p:tav tm="100000">
                                          <p:val>
                                            <p:strVal val="#ppt_y"/>
                                          </p:val>
                                        </p:tav>
                                      </p:tavLst>
                                    </p:anim>
                                    <p:anim calcmode="lin" valueType="num">
                                      <p:cBhvr>
                                        <p:cTn id="9" dur="500" fill="hold"/>
                                        <p:tgtEl>
                                          <p:spTgt spid="11"/>
                                        </p:tgtEl>
                                        <p:attrNameLst>
                                          <p:attrName>ppt_w</p:attrName>
                                        </p:attrNameLst>
                                      </p:cBhvr>
                                      <p:tavLst>
                                        <p:tav tm="0">
                                          <p:val>
                                            <p:fltVal val="0"/>
                                          </p:val>
                                        </p:tav>
                                        <p:tav tm="100000">
                                          <p:val>
                                            <p:strVal val="#ppt_w"/>
                                          </p:val>
                                        </p:tav>
                                      </p:tavLst>
                                    </p:anim>
                                    <p:anim calcmode="lin" valueType="num">
                                      <p:cBhvr>
                                        <p:cTn id="10" dur="500" fill="hold"/>
                                        <p:tgtEl>
                                          <p:spTgt spid="11"/>
                                        </p:tgtEl>
                                        <p:attrNameLst>
                                          <p:attrName>ppt_h</p:attrName>
                                        </p:attrNameLst>
                                      </p:cBhvr>
                                      <p:tavLst>
                                        <p:tav tm="0">
                                          <p:val>
                                            <p:strVal val="#ppt_h"/>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randombar(horizontal)">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randombar(horizontal)">
                                      <p:cBhvr>
                                        <p:cTn id="23" dur="500"/>
                                        <p:tgtEl>
                                          <p:spTgt spid="19"/>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randombar(horizontal)">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randombar(horizontal)">
                                      <p:cBhvr>
                                        <p:cTn id="31" dur="500"/>
                                        <p:tgtEl>
                                          <p:spTgt spid="21"/>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randombar(horizontal)">
                                      <p:cBhvr>
                                        <p:cTn id="34" dur="500"/>
                                        <p:tgtEl>
                                          <p:spTgt spid="20"/>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randombar(horizontal)">
                                      <p:cBhvr>
                                        <p:cTn id="39" dur="500"/>
                                        <p:tgtEl>
                                          <p:spTgt spid="23"/>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randombar(horizontal)">
                                      <p:cBhvr>
                                        <p:cTn id="4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P spid="16" grpId="0" animBg="1"/>
      <p:bldP spid="18" grpId="0" animBg="1"/>
      <p:bldP spid="19" grpId="0" animBg="1"/>
      <p:bldP spid="20" grpId="0" animBg="1"/>
      <p:bldP spid="21" grpId="0" animBg="1"/>
      <p:bldP spid="22" grpId="0" animBg="1"/>
      <p:bldP spid="2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01"/>
        <p:cNvGrpSpPr/>
        <p:nvPr/>
      </p:nvGrpSpPr>
      <p:grpSpPr>
        <a:xfrm>
          <a:off x="0" y="0"/>
          <a:ext cx="0" cy="0"/>
          <a:chOff x="0" y="0"/>
          <a:chExt cx="0" cy="0"/>
        </a:xfrm>
      </p:grpSpPr>
      <p:sp>
        <p:nvSpPr>
          <p:cNvPr id="6" name="Rounded Rectangular Callout 1">
            <a:extLst>
              <a:ext uri="{FF2B5EF4-FFF2-40B4-BE49-F238E27FC236}">
                <a16:creationId xmlns:a16="http://schemas.microsoft.com/office/drawing/2014/main" id="{7D9B4868-FD60-114B-A29B-38BAACF2829E}"/>
              </a:ext>
            </a:extLst>
          </p:cNvPr>
          <p:cNvSpPr/>
          <p:nvPr/>
        </p:nvSpPr>
        <p:spPr>
          <a:xfrm>
            <a:off x="3646706" y="341319"/>
            <a:ext cx="1417834" cy="585627"/>
          </a:xfrm>
          <a:prstGeom prst="wedgeRoundRectCallout">
            <a:avLst>
              <a:gd name="adj1" fmla="val 60153"/>
              <a:gd name="adj2" fmla="val 43202"/>
              <a:gd name="adj3" fmla="val 16667"/>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sz="2000" b="1" dirty="0" err="1">
                <a:solidFill>
                  <a:srgbClr val="000000"/>
                </a:solidFill>
              </a:rPr>
              <a:t>Gợi</a:t>
            </a:r>
            <a:r>
              <a:rPr lang="en-US" sz="2000" b="1" dirty="0">
                <a:solidFill>
                  <a:srgbClr val="000000"/>
                </a:solidFill>
              </a:rPr>
              <a:t> ý:</a:t>
            </a:r>
          </a:p>
        </p:txBody>
      </p:sp>
      <p:sp>
        <p:nvSpPr>
          <p:cNvPr id="10" name="Google Shape;1616;p62">
            <a:extLst>
              <a:ext uri="{FF2B5EF4-FFF2-40B4-BE49-F238E27FC236}">
                <a16:creationId xmlns:a16="http://schemas.microsoft.com/office/drawing/2014/main" id="{51A27077-9358-06D0-691F-273A28AE0B34}"/>
              </a:ext>
            </a:extLst>
          </p:cNvPr>
          <p:cNvSpPr/>
          <p:nvPr/>
        </p:nvSpPr>
        <p:spPr>
          <a:xfrm>
            <a:off x="700391" y="1399166"/>
            <a:ext cx="3169350" cy="3068764"/>
          </a:xfrm>
          <a:prstGeom prst="roundRect">
            <a:avLst>
              <a:gd name="adj" fmla="val 8835"/>
            </a:avLst>
          </a:prstGeom>
          <a:noFill/>
          <a:ln w="19050" cap="flat" cmpd="sng">
            <a:solidFill>
              <a:schemeClr val="bg2">
                <a:lumMod val="85000"/>
                <a:lumOff val="1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TextBox 11">
            <a:extLst>
              <a:ext uri="{FF2B5EF4-FFF2-40B4-BE49-F238E27FC236}">
                <a16:creationId xmlns:a16="http://schemas.microsoft.com/office/drawing/2014/main" id="{DBA22729-455F-2452-8296-A9A7A76B9C10}"/>
              </a:ext>
            </a:extLst>
          </p:cNvPr>
          <p:cNvSpPr txBox="1"/>
          <p:nvPr/>
        </p:nvSpPr>
        <p:spPr>
          <a:xfrm>
            <a:off x="760904" y="1605583"/>
            <a:ext cx="3108837" cy="2610971"/>
          </a:xfrm>
          <a:prstGeom prst="rect">
            <a:avLst/>
          </a:prstGeom>
          <a:noFill/>
        </p:spPr>
        <p:txBody>
          <a:bodyPr wrap="square">
            <a:spAutoFit/>
          </a:bodyPr>
          <a:lstStyle/>
          <a:p>
            <a:pPr marL="285750" marR="0" indent="-285750" algn="just">
              <a:lnSpc>
                <a:spcPct val="150000"/>
              </a:lnSpc>
              <a:spcBef>
                <a:spcPts val="600"/>
              </a:spcBef>
              <a:spcAft>
                <a:spcPts val="0"/>
              </a:spcAft>
              <a:buFont typeface="Arial" panose="020B0604020202020204" pitchFamily="34" charset="0"/>
              <a:buChar char="•"/>
            </a:pPr>
            <a:r>
              <a:rPr lang="en-US" sz="1800">
                <a:solidFill>
                  <a:srgbClr val="333333"/>
                </a:solidFill>
                <a:effectLst/>
                <a:latin typeface="+mj-lt"/>
                <a:ea typeface="Times New Roman" panose="02020603050405020304" pitchFamily="18" charset="0"/>
                <a:cs typeface="Times New Roman" panose="02020603050405020304" pitchFamily="18" charset="0"/>
              </a:rPr>
              <a:t>Hành vi chưa ngăn nắp, gọn gàng, sạch sẽ: không bọc, dán nhãn sách vở cẩn thận.</a:t>
            </a:r>
          </a:p>
          <a:p>
            <a:pPr marL="285750" marR="0" indent="-285750" algn="just">
              <a:lnSpc>
                <a:spcPct val="150000"/>
              </a:lnSpc>
              <a:spcBef>
                <a:spcPts val="600"/>
              </a:spcBef>
              <a:spcAft>
                <a:spcPts val="0"/>
              </a:spcAft>
              <a:buFont typeface="Arial" panose="020B0604020202020204" pitchFamily="34" charset="0"/>
              <a:buChar char="•"/>
            </a:pPr>
            <a:r>
              <a:rPr lang="en-US" sz="1800">
                <a:solidFill>
                  <a:srgbClr val="333333"/>
                </a:solidFill>
                <a:effectLst/>
                <a:latin typeface="+mj-lt"/>
                <a:ea typeface="Times New Roman" panose="02020603050405020304" pitchFamily="18" charset="0"/>
                <a:cs typeface="Times New Roman" panose="02020603050405020304" pitchFamily="18" charset="0"/>
              </a:rPr>
              <a:t>Nguyên nhân: do sự lười biếng của bản thân.</a:t>
            </a:r>
            <a:endParaRPr lang="en-US" sz="1800">
              <a:effectLst/>
              <a:latin typeface="+mj-lt"/>
              <a:ea typeface="Calibri" panose="020F0502020204030204" pitchFamily="34" charset="0"/>
              <a:cs typeface="Times New Roman" panose="02020603050405020304" pitchFamily="18" charset="0"/>
            </a:endParaRPr>
          </a:p>
        </p:txBody>
      </p:sp>
      <p:sp>
        <p:nvSpPr>
          <p:cNvPr id="13" name="Google Shape;1616;p62">
            <a:extLst>
              <a:ext uri="{FF2B5EF4-FFF2-40B4-BE49-F238E27FC236}">
                <a16:creationId xmlns:a16="http://schemas.microsoft.com/office/drawing/2014/main" id="{D2A8051C-69DE-1E17-FC47-A5F084CDB39F}"/>
              </a:ext>
            </a:extLst>
          </p:cNvPr>
          <p:cNvSpPr/>
          <p:nvPr/>
        </p:nvSpPr>
        <p:spPr>
          <a:xfrm>
            <a:off x="4929861" y="1376686"/>
            <a:ext cx="3476475" cy="3068764"/>
          </a:xfrm>
          <a:prstGeom prst="roundRect">
            <a:avLst>
              <a:gd name="adj" fmla="val 8835"/>
            </a:avLst>
          </a:prstGeom>
          <a:noFill/>
          <a:ln w="19050" cap="flat" cmpd="sng">
            <a:solidFill>
              <a:schemeClr val="bg2">
                <a:lumMod val="85000"/>
                <a:lumOff val="1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TextBox 14">
            <a:extLst>
              <a:ext uri="{FF2B5EF4-FFF2-40B4-BE49-F238E27FC236}">
                <a16:creationId xmlns:a16="http://schemas.microsoft.com/office/drawing/2014/main" id="{97AEC811-6A17-81C1-21C5-4BB886739268}"/>
              </a:ext>
            </a:extLst>
          </p:cNvPr>
          <p:cNvSpPr txBox="1"/>
          <p:nvPr/>
        </p:nvSpPr>
        <p:spPr>
          <a:xfrm>
            <a:off x="4906621" y="1399166"/>
            <a:ext cx="3476475" cy="3103414"/>
          </a:xfrm>
          <a:prstGeom prst="rect">
            <a:avLst/>
          </a:prstGeom>
          <a:noFill/>
        </p:spPr>
        <p:txBody>
          <a:bodyPr wrap="square">
            <a:spAutoFit/>
          </a:bodyPr>
          <a:lstStyle/>
          <a:p>
            <a:pPr marL="285750" marR="0" indent="-285750" algn="just">
              <a:lnSpc>
                <a:spcPct val="150000"/>
              </a:lnSpc>
              <a:spcBef>
                <a:spcPts val="600"/>
              </a:spcBef>
              <a:spcAft>
                <a:spcPts val="0"/>
              </a:spcAft>
              <a:buFont typeface="Arial" panose="020B0604020202020204" pitchFamily="34" charset="0"/>
              <a:buChar char="•"/>
            </a:pPr>
            <a:r>
              <a:rPr lang="en-US" sz="1800">
                <a:solidFill>
                  <a:srgbClr val="333333"/>
                </a:solidFill>
                <a:effectLst/>
                <a:latin typeface="+mj-lt"/>
                <a:ea typeface="Times New Roman" panose="02020603050405020304" pitchFamily="18" charset="0"/>
                <a:cs typeface="Times New Roman" panose="02020603050405020304" pitchFamily="18" charset="0"/>
              </a:rPr>
              <a:t>Cách khắc phục:</a:t>
            </a:r>
            <a:endParaRPr lang="en-US" sz="1800">
              <a:effectLst/>
              <a:latin typeface="+mj-lt"/>
              <a:ea typeface="Calibri" panose="020F0502020204030204" pitchFamily="34" charset="0"/>
              <a:cs typeface="Times New Roman" panose="02020603050405020304" pitchFamily="18" charset="0"/>
            </a:endParaRPr>
          </a:p>
          <a:p>
            <a:pPr marL="285750" marR="0" indent="-285750" algn="just">
              <a:lnSpc>
                <a:spcPct val="150000"/>
              </a:lnSpc>
              <a:spcBef>
                <a:spcPts val="600"/>
              </a:spcBef>
              <a:spcAft>
                <a:spcPts val="0"/>
              </a:spcAft>
              <a:buFont typeface="Courier New" panose="02070309020205020404" pitchFamily="49" charset="0"/>
              <a:buChar char="o"/>
            </a:pPr>
            <a:r>
              <a:rPr lang="en-US" sz="1800">
                <a:solidFill>
                  <a:srgbClr val="333333"/>
                </a:solidFill>
                <a:effectLst/>
                <a:latin typeface="+mj-lt"/>
                <a:ea typeface="Times New Roman" panose="02020603050405020304" pitchFamily="18" charset="0"/>
                <a:cs typeface="Times New Roman" panose="02020603050405020304" pitchFamily="18" charset="0"/>
              </a:rPr>
              <a:t>Cùng anh/chị/em trong nhà bóc, dán nhãn sách vở chuẩn bị cho năm học mới.</a:t>
            </a:r>
            <a:endParaRPr lang="en-US" sz="1800">
              <a:latin typeface="+mj-lt"/>
              <a:ea typeface="Times New Roman" panose="02020603050405020304" pitchFamily="18" charset="0"/>
              <a:cs typeface="Times New Roman" panose="02020603050405020304" pitchFamily="18" charset="0"/>
            </a:endParaRPr>
          </a:p>
          <a:p>
            <a:pPr marL="285750" marR="0" indent="-285750" algn="just">
              <a:lnSpc>
                <a:spcPct val="150000"/>
              </a:lnSpc>
              <a:spcBef>
                <a:spcPts val="600"/>
              </a:spcBef>
              <a:spcAft>
                <a:spcPts val="0"/>
              </a:spcAft>
              <a:buFont typeface="Courier New" panose="02070309020205020404" pitchFamily="49" charset="0"/>
              <a:buChar char="o"/>
            </a:pPr>
            <a:r>
              <a:rPr lang="en-US" sz="1800">
                <a:solidFill>
                  <a:srgbClr val="333333"/>
                </a:solidFill>
                <a:effectLst/>
                <a:latin typeface="+mj-lt"/>
                <a:ea typeface="Times New Roman" panose="02020603050405020304" pitchFamily="18" charset="0"/>
                <a:cs typeface="Times New Roman" panose="02020603050405020304" pitchFamily="18" charset="0"/>
              </a:rPr>
              <a:t>Chọn những loại bọc, nhãn vở phù hợp với sở thích của bản thân.</a:t>
            </a:r>
            <a:endParaRPr lang="en-US" sz="1800">
              <a:effectLst/>
              <a:latin typeface="+mj-lt"/>
              <a:ea typeface="Calibri" panose="020F0502020204030204" pitchFamily="34" charset="0"/>
              <a:cs typeface="Times New Roman" panose="02020603050405020304" pitchFamily="18" charset="0"/>
            </a:endParaRPr>
          </a:p>
        </p:txBody>
      </p:sp>
      <p:pic>
        <p:nvPicPr>
          <p:cNvPr id="17" name="Picture 16">
            <a:extLst>
              <a:ext uri="{FF2B5EF4-FFF2-40B4-BE49-F238E27FC236}">
                <a16:creationId xmlns:a16="http://schemas.microsoft.com/office/drawing/2014/main" id="{C8149EFA-DDF6-281B-5984-43E082F3B5CE}"/>
              </a:ext>
            </a:extLst>
          </p:cNvPr>
          <p:cNvPicPr>
            <a:picLocks noChangeAspect="1"/>
          </p:cNvPicPr>
          <p:nvPr/>
        </p:nvPicPr>
        <p:blipFill>
          <a:blip r:embed="rId3"/>
          <a:stretch>
            <a:fillRect/>
          </a:stretch>
        </p:blipFill>
        <p:spPr>
          <a:xfrm>
            <a:off x="7419471" y="293172"/>
            <a:ext cx="1524079" cy="159393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750" fill="hold"/>
                                        <p:tgtEl>
                                          <p:spTgt spid="10"/>
                                        </p:tgtEl>
                                        <p:attrNameLst>
                                          <p:attrName>ppt_w</p:attrName>
                                        </p:attrNameLst>
                                      </p:cBhvr>
                                      <p:tavLst>
                                        <p:tav tm="0">
                                          <p:val>
                                            <p:fltVal val="0"/>
                                          </p:val>
                                        </p:tav>
                                        <p:tav tm="100000">
                                          <p:val>
                                            <p:strVal val="#ppt_w"/>
                                          </p:val>
                                        </p:tav>
                                      </p:tavLst>
                                    </p:anim>
                                    <p:anim calcmode="lin" valueType="num">
                                      <p:cBhvr>
                                        <p:cTn id="15" dur="750" fill="hold"/>
                                        <p:tgtEl>
                                          <p:spTgt spid="10"/>
                                        </p:tgtEl>
                                        <p:attrNameLst>
                                          <p:attrName>ppt_h</p:attrName>
                                        </p:attrNameLst>
                                      </p:cBhvr>
                                      <p:tavLst>
                                        <p:tav tm="0">
                                          <p:val>
                                            <p:fltVal val="0"/>
                                          </p:val>
                                        </p:tav>
                                        <p:tav tm="100000">
                                          <p:val>
                                            <p:strVal val="#ppt_h"/>
                                          </p:val>
                                        </p:tav>
                                      </p:tavLst>
                                    </p:anim>
                                    <p:anim calcmode="lin" valueType="num">
                                      <p:cBhvr>
                                        <p:cTn id="16" dur="750" fill="hold"/>
                                        <p:tgtEl>
                                          <p:spTgt spid="10"/>
                                        </p:tgtEl>
                                        <p:attrNameLst>
                                          <p:attrName>style.rotation</p:attrName>
                                        </p:attrNameLst>
                                      </p:cBhvr>
                                      <p:tavLst>
                                        <p:tav tm="0">
                                          <p:val>
                                            <p:fltVal val="90"/>
                                          </p:val>
                                        </p:tav>
                                        <p:tav tm="100000">
                                          <p:val>
                                            <p:fltVal val="0"/>
                                          </p:val>
                                        </p:tav>
                                      </p:tavLst>
                                    </p:anim>
                                    <p:animEffect transition="in" filter="fade">
                                      <p:cBhvr>
                                        <p:cTn id="17" dur="75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p:cTn id="22" dur="1000" fill="hold"/>
                                        <p:tgtEl>
                                          <p:spTgt spid="12"/>
                                        </p:tgtEl>
                                        <p:attrNameLst>
                                          <p:attrName>ppt_w</p:attrName>
                                        </p:attrNameLst>
                                      </p:cBhvr>
                                      <p:tavLst>
                                        <p:tav tm="0">
                                          <p:val>
                                            <p:fltVal val="0"/>
                                          </p:val>
                                        </p:tav>
                                        <p:tav tm="100000">
                                          <p:val>
                                            <p:strVal val="#ppt_w"/>
                                          </p:val>
                                        </p:tav>
                                      </p:tavLst>
                                    </p:anim>
                                    <p:anim calcmode="lin" valueType="num">
                                      <p:cBhvr>
                                        <p:cTn id="23" dur="1000" fill="hold"/>
                                        <p:tgtEl>
                                          <p:spTgt spid="12"/>
                                        </p:tgtEl>
                                        <p:attrNameLst>
                                          <p:attrName>ppt_h</p:attrName>
                                        </p:attrNameLst>
                                      </p:cBhvr>
                                      <p:tavLst>
                                        <p:tav tm="0">
                                          <p:val>
                                            <p:fltVal val="0"/>
                                          </p:val>
                                        </p:tav>
                                        <p:tav tm="100000">
                                          <p:val>
                                            <p:strVal val="#ppt_h"/>
                                          </p:val>
                                        </p:tav>
                                      </p:tavLst>
                                    </p:anim>
                                    <p:anim calcmode="lin" valueType="num">
                                      <p:cBhvr>
                                        <p:cTn id="24" dur="1000" fill="hold"/>
                                        <p:tgtEl>
                                          <p:spTgt spid="12"/>
                                        </p:tgtEl>
                                        <p:attrNameLst>
                                          <p:attrName>style.rotation</p:attrName>
                                        </p:attrNameLst>
                                      </p:cBhvr>
                                      <p:tavLst>
                                        <p:tav tm="0">
                                          <p:val>
                                            <p:fltVal val="90"/>
                                          </p:val>
                                        </p:tav>
                                        <p:tav tm="100000">
                                          <p:val>
                                            <p:fltVal val="0"/>
                                          </p:val>
                                        </p:tav>
                                      </p:tavLst>
                                    </p:anim>
                                    <p:animEffect transition="in" filter="fade">
                                      <p:cBhvr>
                                        <p:cTn id="25" dur="10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p:cTn id="30" dur="750" fill="hold"/>
                                        <p:tgtEl>
                                          <p:spTgt spid="13"/>
                                        </p:tgtEl>
                                        <p:attrNameLst>
                                          <p:attrName>ppt_w</p:attrName>
                                        </p:attrNameLst>
                                      </p:cBhvr>
                                      <p:tavLst>
                                        <p:tav tm="0">
                                          <p:val>
                                            <p:fltVal val="0"/>
                                          </p:val>
                                        </p:tav>
                                        <p:tav tm="100000">
                                          <p:val>
                                            <p:strVal val="#ppt_w"/>
                                          </p:val>
                                        </p:tav>
                                      </p:tavLst>
                                    </p:anim>
                                    <p:anim calcmode="lin" valueType="num">
                                      <p:cBhvr>
                                        <p:cTn id="31" dur="750" fill="hold"/>
                                        <p:tgtEl>
                                          <p:spTgt spid="13"/>
                                        </p:tgtEl>
                                        <p:attrNameLst>
                                          <p:attrName>ppt_h</p:attrName>
                                        </p:attrNameLst>
                                      </p:cBhvr>
                                      <p:tavLst>
                                        <p:tav tm="0">
                                          <p:val>
                                            <p:fltVal val="0"/>
                                          </p:val>
                                        </p:tav>
                                        <p:tav tm="100000">
                                          <p:val>
                                            <p:strVal val="#ppt_h"/>
                                          </p:val>
                                        </p:tav>
                                      </p:tavLst>
                                    </p:anim>
                                    <p:anim calcmode="lin" valueType="num">
                                      <p:cBhvr>
                                        <p:cTn id="32" dur="750" fill="hold"/>
                                        <p:tgtEl>
                                          <p:spTgt spid="13"/>
                                        </p:tgtEl>
                                        <p:attrNameLst>
                                          <p:attrName>style.rotation</p:attrName>
                                        </p:attrNameLst>
                                      </p:cBhvr>
                                      <p:tavLst>
                                        <p:tav tm="0">
                                          <p:val>
                                            <p:fltVal val="90"/>
                                          </p:val>
                                        </p:tav>
                                        <p:tav tm="100000">
                                          <p:val>
                                            <p:fltVal val="0"/>
                                          </p:val>
                                        </p:tav>
                                      </p:tavLst>
                                    </p:anim>
                                    <p:animEffect transition="in" filter="fade">
                                      <p:cBhvr>
                                        <p:cTn id="33" dur="75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31" presetClass="entr" presetSubtype="0" fill="hold" grpId="0" nodeType="clickEffect">
                                  <p:stCondLst>
                                    <p:cond delay="0"/>
                                  </p:stCondLst>
                                  <p:childTnLst>
                                    <p:set>
                                      <p:cBhvr>
                                        <p:cTn id="37" dur="1" fill="hold">
                                          <p:stCondLst>
                                            <p:cond delay="0"/>
                                          </p:stCondLst>
                                        </p:cTn>
                                        <p:tgtEl>
                                          <p:spTgt spid="15"/>
                                        </p:tgtEl>
                                        <p:attrNameLst>
                                          <p:attrName>style.visibility</p:attrName>
                                        </p:attrNameLst>
                                      </p:cBhvr>
                                      <p:to>
                                        <p:strVal val="visible"/>
                                      </p:to>
                                    </p:set>
                                    <p:anim calcmode="lin" valueType="num">
                                      <p:cBhvr>
                                        <p:cTn id="38" dur="1000" fill="hold"/>
                                        <p:tgtEl>
                                          <p:spTgt spid="15"/>
                                        </p:tgtEl>
                                        <p:attrNameLst>
                                          <p:attrName>ppt_w</p:attrName>
                                        </p:attrNameLst>
                                      </p:cBhvr>
                                      <p:tavLst>
                                        <p:tav tm="0">
                                          <p:val>
                                            <p:fltVal val="0"/>
                                          </p:val>
                                        </p:tav>
                                        <p:tav tm="100000">
                                          <p:val>
                                            <p:strVal val="#ppt_w"/>
                                          </p:val>
                                        </p:tav>
                                      </p:tavLst>
                                    </p:anim>
                                    <p:anim calcmode="lin" valueType="num">
                                      <p:cBhvr>
                                        <p:cTn id="39" dur="1000" fill="hold"/>
                                        <p:tgtEl>
                                          <p:spTgt spid="15"/>
                                        </p:tgtEl>
                                        <p:attrNameLst>
                                          <p:attrName>ppt_h</p:attrName>
                                        </p:attrNameLst>
                                      </p:cBhvr>
                                      <p:tavLst>
                                        <p:tav tm="0">
                                          <p:val>
                                            <p:fltVal val="0"/>
                                          </p:val>
                                        </p:tav>
                                        <p:tav tm="100000">
                                          <p:val>
                                            <p:strVal val="#ppt_h"/>
                                          </p:val>
                                        </p:tav>
                                      </p:tavLst>
                                    </p:anim>
                                    <p:anim calcmode="lin" valueType="num">
                                      <p:cBhvr>
                                        <p:cTn id="40" dur="1000" fill="hold"/>
                                        <p:tgtEl>
                                          <p:spTgt spid="15"/>
                                        </p:tgtEl>
                                        <p:attrNameLst>
                                          <p:attrName>style.rotation</p:attrName>
                                        </p:attrNameLst>
                                      </p:cBhvr>
                                      <p:tavLst>
                                        <p:tav tm="0">
                                          <p:val>
                                            <p:fltVal val="90"/>
                                          </p:val>
                                        </p:tav>
                                        <p:tav tm="100000">
                                          <p:val>
                                            <p:fltVal val="0"/>
                                          </p:val>
                                        </p:tav>
                                      </p:tavLst>
                                    </p:anim>
                                    <p:animEffect transition="in" filter="fade">
                                      <p:cBhvr>
                                        <p:cTn id="41"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2" grpId="0"/>
      <p:bldP spid="13" grpId="0" animBg="1"/>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23"/>
        <p:cNvGrpSpPr/>
        <p:nvPr/>
      </p:nvGrpSpPr>
      <p:grpSpPr>
        <a:xfrm>
          <a:off x="0" y="0"/>
          <a:ext cx="0" cy="0"/>
          <a:chOff x="0" y="0"/>
          <a:chExt cx="0" cy="0"/>
        </a:xfrm>
      </p:grpSpPr>
      <p:pic>
        <p:nvPicPr>
          <p:cNvPr id="728" name="Google Shape;728;p53"/>
          <p:cNvPicPr preferRelativeResize="0"/>
          <p:nvPr/>
        </p:nvPicPr>
        <p:blipFill>
          <a:blip r:embed="rId3">
            <a:alphaModFix/>
          </a:blip>
          <a:stretch>
            <a:fillRect/>
          </a:stretch>
        </p:blipFill>
        <p:spPr>
          <a:xfrm>
            <a:off x="852989" y="4120300"/>
            <a:ext cx="403568" cy="405000"/>
          </a:xfrm>
          <a:prstGeom prst="rect">
            <a:avLst/>
          </a:prstGeom>
          <a:noFill/>
          <a:ln>
            <a:noFill/>
          </a:ln>
        </p:spPr>
      </p:pic>
      <p:pic>
        <p:nvPicPr>
          <p:cNvPr id="731" name="Google Shape;731;p53"/>
          <p:cNvPicPr preferRelativeResize="0"/>
          <p:nvPr/>
        </p:nvPicPr>
        <p:blipFill>
          <a:blip r:embed="rId4">
            <a:alphaModFix/>
          </a:blip>
          <a:stretch>
            <a:fillRect/>
          </a:stretch>
        </p:blipFill>
        <p:spPr>
          <a:xfrm>
            <a:off x="4733039" y="4120304"/>
            <a:ext cx="403568" cy="405000"/>
          </a:xfrm>
          <a:prstGeom prst="rect">
            <a:avLst/>
          </a:prstGeom>
          <a:noFill/>
          <a:ln>
            <a:noFill/>
          </a:ln>
        </p:spPr>
      </p:pic>
      <p:sp>
        <p:nvSpPr>
          <p:cNvPr id="4" name="Google Shape;1616;p62">
            <a:extLst>
              <a:ext uri="{FF2B5EF4-FFF2-40B4-BE49-F238E27FC236}">
                <a16:creationId xmlns:a16="http://schemas.microsoft.com/office/drawing/2014/main" id="{FED1C3DA-0866-F636-42F8-53923CB1DC4D}"/>
              </a:ext>
            </a:extLst>
          </p:cNvPr>
          <p:cNvSpPr/>
          <p:nvPr/>
        </p:nvSpPr>
        <p:spPr>
          <a:xfrm>
            <a:off x="569355" y="219739"/>
            <a:ext cx="7721656" cy="4401879"/>
          </a:xfrm>
          <a:prstGeom prst="roundRect">
            <a:avLst>
              <a:gd name="adj" fmla="val 8835"/>
            </a:avLst>
          </a:prstGeom>
          <a:noFill/>
          <a:ln w="19050" cap="flat" cmpd="sng">
            <a:solidFill>
              <a:schemeClr val="bg2">
                <a:lumMod val="85000"/>
                <a:lumOff val="15000"/>
              </a:schemeClr>
            </a:solidFill>
            <a:prstDash val="solid"/>
            <a:round/>
            <a:headEnd type="none" w="sm" len="sm"/>
            <a:tailEnd type="none" w="sm" len="sm"/>
          </a:ln>
        </p:spPr>
        <p:txBody>
          <a:bodyPr spcFirstLastPara="1" wrap="square" lIns="91425" tIns="91425" rIns="91425" bIns="91425" anchor="ctr" anchorCtr="0">
            <a:noAutofit/>
          </a:bodyPr>
          <a:lstStyle/>
          <a:p>
            <a:pPr marL="285750" indent="-285750" algn="just">
              <a:lnSpc>
                <a:spcPct val="150000"/>
              </a:lnSpc>
              <a:buFont typeface="Arial" panose="020B0604020202020204" pitchFamily="34" charset="0"/>
              <a:buChar char="•"/>
            </a:pPr>
            <a:r>
              <a:rPr lang="en-US" sz="1800"/>
              <a:t>Cách rèn luyện thói quen:</a:t>
            </a:r>
          </a:p>
          <a:p>
            <a:pPr marL="285750" indent="-285750" algn="just">
              <a:lnSpc>
                <a:spcPct val="150000"/>
              </a:lnSpc>
              <a:buFont typeface="Courier New" panose="02070309020205020404" pitchFamily="49" charset="0"/>
              <a:buChar char="o"/>
            </a:pPr>
            <a:r>
              <a:rPr lang="en-US" sz="1800"/>
              <a:t>Nhận biết thói quen bản thân cần rèn luyện (ví dụ: sắp xếp đồ dùng cá nhân ở trường). </a:t>
            </a:r>
          </a:p>
          <a:p>
            <a:pPr marL="285750" indent="-285750" algn="just">
              <a:lnSpc>
                <a:spcPct val="150000"/>
              </a:lnSpc>
              <a:buFont typeface="Courier New" panose="02070309020205020404" pitchFamily="49" charset="0"/>
              <a:buChar char="o"/>
            </a:pPr>
            <a:r>
              <a:rPr lang="en-US" sz="1800"/>
              <a:t>Tìm hiểu bối cảnh hoàn cảnh thường diễn ra thói quen đó (ví dụ: khi đến lớp, sau khi kết thúc giờ học). </a:t>
            </a:r>
          </a:p>
          <a:p>
            <a:pPr marL="285750" indent="-285750" algn="just">
              <a:lnSpc>
                <a:spcPct val="150000"/>
              </a:lnSpc>
              <a:buFont typeface="Courier New" panose="02070309020205020404" pitchFamily="49" charset="0"/>
              <a:buChar char="o"/>
            </a:pPr>
            <a:r>
              <a:rPr lang="en-US" sz="1800"/>
              <a:t>Xác định các hành động phù hợp cần thực hiện trong bối cảnh hoàn cảnh đó (Ví dụ: để đồ dùng cá nhân đúng nơi quy định). </a:t>
            </a:r>
          </a:p>
          <a:p>
            <a:pPr marL="285750" indent="-285750" algn="just">
              <a:lnSpc>
                <a:spcPct val="150000"/>
              </a:lnSpc>
              <a:buFont typeface="Courier New" panose="02070309020205020404" pitchFamily="49" charset="0"/>
              <a:buChar char="o"/>
            </a:pPr>
            <a:r>
              <a:rPr lang="en-US" sz="1800"/>
              <a:t> Chú ý thực hiện các hành động đó mỗi lần, lặp đi lặp lại nhiều lần (ví dụ: thực hiện sắp xếp sách vở, đồ dùng cá nhân sau mỗi tiết học)</a:t>
            </a:r>
            <a:endParaRPr sz="18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anim calcmode="lin" valueType="num">
                                      <p:cBhvr additive="base">
                                        <p:cTn id="7" dur="500" fill="hold"/>
                                        <p:tgtEl>
                                          <p:spTgt spid="4">
                                            <p:bg/>
                                          </p:spTgt>
                                        </p:tgtEl>
                                        <p:attrNameLst>
                                          <p:attrName>ppt_x</p:attrName>
                                        </p:attrNameLst>
                                      </p:cBhvr>
                                      <p:tavLst>
                                        <p:tav tm="0">
                                          <p:val>
                                            <p:strVal val="#ppt_x"/>
                                          </p:val>
                                        </p:tav>
                                        <p:tav tm="100000">
                                          <p:val>
                                            <p:strVal val="#ppt_x"/>
                                          </p:val>
                                        </p:tav>
                                      </p:tavLst>
                                    </p:anim>
                                    <p:anim calcmode="lin" valueType="num">
                                      <p:cBhvr additive="base">
                                        <p:cTn id="8" dur="500" fill="hold"/>
                                        <p:tgtEl>
                                          <p:spTgt spid="4">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additive="base">
                                        <p:cTn id="1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 calcmode="lin" valueType="num">
                                      <p:cBhvr additive="base">
                                        <p:cTn id="19"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 calcmode="lin" valueType="num">
                                      <p:cBhvr additive="base">
                                        <p:cTn id="25"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txEl>
                                              <p:pRg st="3" end="3"/>
                                            </p:txEl>
                                          </p:spTgt>
                                        </p:tgtEl>
                                        <p:attrNameLst>
                                          <p:attrName>style.visibility</p:attrName>
                                        </p:attrNameLst>
                                      </p:cBhvr>
                                      <p:to>
                                        <p:strVal val="visible"/>
                                      </p:to>
                                    </p:set>
                                    <p:anim calcmode="lin" valueType="num">
                                      <p:cBhvr additive="base">
                                        <p:cTn id="31"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
                                            <p:txEl>
                                              <p:pRg st="4" end="4"/>
                                            </p:txEl>
                                          </p:spTgt>
                                        </p:tgtEl>
                                        <p:attrNameLst>
                                          <p:attrName>style.visibility</p:attrName>
                                        </p:attrNameLst>
                                      </p:cBhvr>
                                      <p:to>
                                        <p:strVal val="visible"/>
                                      </p:to>
                                    </p:set>
                                    <p:anim calcmode="lin" valueType="num">
                                      <p:cBhvr additive="base">
                                        <p:cTn id="37"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06"/>
        <p:cNvGrpSpPr/>
        <p:nvPr/>
      </p:nvGrpSpPr>
      <p:grpSpPr>
        <a:xfrm>
          <a:off x="0" y="0"/>
          <a:ext cx="0" cy="0"/>
          <a:chOff x="0" y="0"/>
          <a:chExt cx="0" cy="0"/>
        </a:xfrm>
      </p:grpSpPr>
      <p:grpSp>
        <p:nvGrpSpPr>
          <p:cNvPr id="809" name="Google Shape;809;p59"/>
          <p:cNvGrpSpPr/>
          <p:nvPr/>
        </p:nvGrpSpPr>
        <p:grpSpPr>
          <a:xfrm>
            <a:off x="1084520" y="1123900"/>
            <a:ext cx="6974958" cy="2651051"/>
            <a:chOff x="5486238" y="985800"/>
            <a:chExt cx="1885468" cy="3234267"/>
          </a:xfrm>
          <a:solidFill>
            <a:schemeClr val="tx2">
              <a:lumMod val="60000"/>
              <a:lumOff val="40000"/>
            </a:schemeClr>
          </a:solidFill>
        </p:grpSpPr>
        <p:sp>
          <p:nvSpPr>
            <p:cNvPr id="810" name="Google Shape;810;p59"/>
            <p:cNvSpPr/>
            <p:nvPr/>
          </p:nvSpPr>
          <p:spPr>
            <a:xfrm>
              <a:off x="5486238" y="985800"/>
              <a:ext cx="1885468" cy="3234267"/>
            </a:xfrm>
            <a:custGeom>
              <a:avLst/>
              <a:gdLst/>
              <a:ahLst/>
              <a:cxnLst/>
              <a:rect l="l" t="t" r="r" b="b"/>
              <a:pathLst>
                <a:path w="122294" h="207958" extrusionOk="0">
                  <a:moveTo>
                    <a:pt x="9670" y="0"/>
                  </a:moveTo>
                  <a:cubicBezTo>
                    <a:pt x="4323" y="0"/>
                    <a:pt x="0" y="4323"/>
                    <a:pt x="0" y="9670"/>
                  </a:cubicBezTo>
                  <a:lnTo>
                    <a:pt x="0" y="198288"/>
                  </a:lnTo>
                  <a:cubicBezTo>
                    <a:pt x="0" y="203634"/>
                    <a:pt x="4323" y="207957"/>
                    <a:pt x="9670" y="207957"/>
                  </a:cubicBezTo>
                  <a:lnTo>
                    <a:pt x="112624" y="207957"/>
                  </a:lnTo>
                  <a:cubicBezTo>
                    <a:pt x="117971" y="207957"/>
                    <a:pt x="122294" y="203634"/>
                    <a:pt x="122294" y="198288"/>
                  </a:cubicBezTo>
                  <a:lnTo>
                    <a:pt x="122294" y="9670"/>
                  </a:lnTo>
                  <a:cubicBezTo>
                    <a:pt x="122294" y="4323"/>
                    <a:pt x="117971" y="0"/>
                    <a:pt x="11262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59"/>
            <p:cNvSpPr/>
            <p:nvPr/>
          </p:nvSpPr>
          <p:spPr>
            <a:xfrm>
              <a:off x="6652587" y="1097264"/>
              <a:ext cx="78938" cy="79629"/>
            </a:xfrm>
            <a:custGeom>
              <a:avLst/>
              <a:gdLst/>
              <a:ahLst/>
              <a:cxnLst/>
              <a:rect l="l" t="t" r="r" b="b"/>
              <a:pathLst>
                <a:path w="5120" h="5120" extrusionOk="0">
                  <a:moveTo>
                    <a:pt x="2617" y="0"/>
                  </a:moveTo>
                  <a:cubicBezTo>
                    <a:pt x="1138" y="0"/>
                    <a:pt x="0" y="1138"/>
                    <a:pt x="0" y="2503"/>
                  </a:cubicBezTo>
                  <a:cubicBezTo>
                    <a:pt x="0" y="3982"/>
                    <a:pt x="1138" y="5119"/>
                    <a:pt x="2617" y="5119"/>
                  </a:cubicBezTo>
                  <a:cubicBezTo>
                    <a:pt x="3982" y="5119"/>
                    <a:pt x="5120" y="3982"/>
                    <a:pt x="5120" y="2503"/>
                  </a:cubicBezTo>
                  <a:cubicBezTo>
                    <a:pt x="5120" y="1138"/>
                    <a:pt x="3982" y="0"/>
                    <a:pt x="261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59"/>
            <p:cNvSpPr/>
            <p:nvPr/>
          </p:nvSpPr>
          <p:spPr>
            <a:xfrm>
              <a:off x="6126403" y="1097264"/>
              <a:ext cx="464807" cy="79629"/>
            </a:xfrm>
            <a:custGeom>
              <a:avLst/>
              <a:gdLst/>
              <a:ahLst/>
              <a:cxnLst/>
              <a:rect l="l" t="t" r="r" b="b"/>
              <a:pathLst>
                <a:path w="30148" h="5120" extrusionOk="0">
                  <a:moveTo>
                    <a:pt x="2617" y="0"/>
                  </a:moveTo>
                  <a:cubicBezTo>
                    <a:pt x="1139" y="0"/>
                    <a:pt x="1" y="1138"/>
                    <a:pt x="1" y="2503"/>
                  </a:cubicBezTo>
                  <a:cubicBezTo>
                    <a:pt x="1" y="3982"/>
                    <a:pt x="1139" y="5119"/>
                    <a:pt x="2617" y="5119"/>
                  </a:cubicBezTo>
                  <a:lnTo>
                    <a:pt x="27645" y="5119"/>
                  </a:lnTo>
                  <a:cubicBezTo>
                    <a:pt x="29010" y="5119"/>
                    <a:pt x="30148" y="3982"/>
                    <a:pt x="30148" y="2503"/>
                  </a:cubicBezTo>
                  <a:cubicBezTo>
                    <a:pt x="30148" y="1138"/>
                    <a:pt x="29010" y="0"/>
                    <a:pt x="2764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TextBox 5">
            <a:extLst>
              <a:ext uri="{FF2B5EF4-FFF2-40B4-BE49-F238E27FC236}">
                <a16:creationId xmlns:a16="http://schemas.microsoft.com/office/drawing/2014/main" id="{3D791A3F-3DBF-4A2E-49AE-0DD479D8577A}"/>
              </a:ext>
            </a:extLst>
          </p:cNvPr>
          <p:cNvSpPr txBox="1"/>
          <p:nvPr/>
        </p:nvSpPr>
        <p:spPr>
          <a:xfrm>
            <a:off x="3033823" y="384146"/>
            <a:ext cx="3076353" cy="739754"/>
          </a:xfrm>
          <a:prstGeom prst="rect">
            <a:avLst/>
          </a:prstGeom>
          <a:noFill/>
        </p:spPr>
        <p:txBody>
          <a:bodyPr wrap="square" rtlCol="0">
            <a:spAutoFit/>
          </a:bodyPr>
          <a:lstStyle/>
          <a:p>
            <a:pPr algn="ctr">
              <a:lnSpc>
                <a:spcPct val="150000"/>
              </a:lnSpc>
            </a:pPr>
            <a:r>
              <a:rPr lang="en-US" sz="3200" b="1"/>
              <a:t>TỔNG KẾT</a:t>
            </a:r>
          </a:p>
        </p:txBody>
      </p:sp>
      <p:sp>
        <p:nvSpPr>
          <p:cNvPr id="7" name="TextBox 6">
            <a:extLst>
              <a:ext uri="{FF2B5EF4-FFF2-40B4-BE49-F238E27FC236}">
                <a16:creationId xmlns:a16="http://schemas.microsoft.com/office/drawing/2014/main" id="{BFA5A8CC-008C-8B2C-D5E4-D0BC5AF8AC01}"/>
              </a:ext>
            </a:extLst>
          </p:cNvPr>
          <p:cNvSpPr txBox="1"/>
          <p:nvPr/>
        </p:nvSpPr>
        <p:spPr>
          <a:xfrm>
            <a:off x="1310462" y="1390160"/>
            <a:ext cx="6523073" cy="2118529"/>
          </a:xfrm>
          <a:prstGeom prst="rect">
            <a:avLst/>
          </a:prstGeom>
          <a:noFill/>
        </p:spPr>
        <p:txBody>
          <a:bodyPr wrap="square" rtlCol="0">
            <a:spAutoFit/>
          </a:bodyPr>
          <a:lstStyle/>
          <a:p>
            <a:pPr marL="285750" indent="-285750" algn="just">
              <a:lnSpc>
                <a:spcPct val="150000"/>
              </a:lnSpc>
              <a:buFont typeface="Wingdings" panose="05000000000000000000" pitchFamily="2" charset="2"/>
              <a:buChar char="§"/>
            </a:pPr>
            <a:r>
              <a:rPr lang="en-US" sz="1800"/>
              <a:t>Ngăn nắp, gọn gàng, sạch sẽ ở trường góp phần xây dựng nhà trường xanh - sạch - đẹp.</a:t>
            </a:r>
          </a:p>
          <a:p>
            <a:pPr marL="285750" indent="-285750" algn="just">
              <a:lnSpc>
                <a:spcPct val="150000"/>
              </a:lnSpc>
              <a:buFont typeface="Wingdings" panose="05000000000000000000" pitchFamily="2" charset="2"/>
              <a:buChar char="§"/>
            </a:pPr>
            <a:r>
              <a:rPr lang="en-US" sz="1800"/>
              <a:t>Ngăn nắp, gọn gàng, sạch sẽ là những thói quen rất cần thiết của mỗi cá nhân, giúp các em duy trì được sức khỏe tốt và đạt hiệu quả cao trong quá trình học tập.</a:t>
            </a: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heel(1)">
                                      <p:cBhvr>
                                        <p:cTn id="7" dur="75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wheel(1)">
                                      <p:cBhvr>
                                        <p:cTn id="12" dur="75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80"/>
        <p:cNvGrpSpPr/>
        <p:nvPr/>
      </p:nvGrpSpPr>
      <p:grpSpPr>
        <a:xfrm>
          <a:off x="0" y="0"/>
          <a:ext cx="0" cy="0"/>
          <a:chOff x="0" y="0"/>
          <a:chExt cx="0" cy="0"/>
        </a:xfrm>
      </p:grpSpPr>
      <p:grpSp>
        <p:nvGrpSpPr>
          <p:cNvPr id="783" name="Google Shape;783;p57"/>
          <p:cNvGrpSpPr/>
          <p:nvPr/>
        </p:nvGrpSpPr>
        <p:grpSpPr>
          <a:xfrm>
            <a:off x="1332207" y="993097"/>
            <a:ext cx="6305257" cy="3519406"/>
            <a:chOff x="4978603" y="747782"/>
            <a:chExt cx="3340500" cy="2743009"/>
          </a:xfrm>
        </p:grpSpPr>
        <p:sp>
          <p:nvSpPr>
            <p:cNvPr id="784" name="Google Shape;784;p57"/>
            <p:cNvSpPr/>
            <p:nvPr/>
          </p:nvSpPr>
          <p:spPr>
            <a:xfrm>
              <a:off x="6042235" y="3362410"/>
              <a:ext cx="1213235" cy="128381"/>
            </a:xfrm>
            <a:custGeom>
              <a:avLst/>
              <a:gdLst/>
              <a:ahLst/>
              <a:cxnLst/>
              <a:rect l="l" t="t" r="r" b="b"/>
              <a:pathLst>
                <a:path w="90794" h="6199" extrusionOk="0">
                  <a:moveTo>
                    <a:pt x="3875" y="0"/>
                  </a:moveTo>
                  <a:cubicBezTo>
                    <a:pt x="1761" y="0"/>
                    <a:pt x="1" y="2043"/>
                    <a:pt x="1" y="4508"/>
                  </a:cubicBezTo>
                  <a:lnTo>
                    <a:pt x="1" y="6199"/>
                  </a:lnTo>
                  <a:lnTo>
                    <a:pt x="90794" y="6199"/>
                  </a:lnTo>
                  <a:lnTo>
                    <a:pt x="90794" y="4508"/>
                  </a:lnTo>
                  <a:cubicBezTo>
                    <a:pt x="90794" y="2043"/>
                    <a:pt x="89103" y="0"/>
                    <a:pt x="86990" y="0"/>
                  </a:cubicBezTo>
                  <a:close/>
                </a:path>
              </a:pathLst>
            </a:custGeom>
            <a:solidFill>
              <a:schemeClr val="accent3">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57"/>
            <p:cNvSpPr/>
            <p:nvPr/>
          </p:nvSpPr>
          <p:spPr>
            <a:xfrm>
              <a:off x="6154708" y="2992655"/>
              <a:ext cx="988290" cy="432972"/>
            </a:xfrm>
            <a:custGeom>
              <a:avLst/>
              <a:gdLst/>
              <a:ahLst/>
              <a:cxnLst/>
              <a:rect l="l" t="t" r="r" b="b"/>
              <a:pathLst>
                <a:path w="73960" h="32402" extrusionOk="0">
                  <a:moveTo>
                    <a:pt x="7960" y="1"/>
                  </a:moveTo>
                  <a:cubicBezTo>
                    <a:pt x="5284" y="10848"/>
                    <a:pt x="2607" y="21625"/>
                    <a:pt x="1" y="32402"/>
                  </a:cubicBezTo>
                  <a:lnTo>
                    <a:pt x="73960" y="32402"/>
                  </a:lnTo>
                  <a:lnTo>
                    <a:pt x="66071" y="1"/>
                  </a:lnTo>
                  <a:close/>
                </a:path>
              </a:pathLst>
            </a:custGeom>
            <a:solidFill>
              <a:schemeClr val="accent3">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57"/>
            <p:cNvSpPr/>
            <p:nvPr/>
          </p:nvSpPr>
          <p:spPr>
            <a:xfrm>
              <a:off x="4978603" y="747782"/>
              <a:ext cx="3340500" cy="2263800"/>
            </a:xfrm>
            <a:prstGeom prst="roundRect">
              <a:avLst>
                <a:gd name="adj" fmla="val 2933"/>
              </a:avLst>
            </a:prstGeom>
            <a:solidFill>
              <a:schemeClr val="accent3">
                <a:lumMod val="40000"/>
                <a:lumOff val="60000"/>
              </a:schemeClr>
            </a:solidFill>
            <a:ln>
              <a:noFill/>
            </a:ln>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US" sz="1800" b="1"/>
                <a:t>Nhiệm vụ cho từng tổ học sinh:</a:t>
              </a:r>
            </a:p>
            <a:p>
              <a:pPr marL="285750" lvl="0" indent="-285750" algn="just" rtl="0">
                <a:lnSpc>
                  <a:spcPct val="150000"/>
                </a:lnSpc>
                <a:spcBef>
                  <a:spcPts val="0"/>
                </a:spcBef>
                <a:spcAft>
                  <a:spcPts val="0"/>
                </a:spcAft>
                <a:buFont typeface="Arial" panose="020B0604020202020204" pitchFamily="34" charset="0"/>
                <a:buChar char="•"/>
              </a:pPr>
              <a:r>
                <a:rPr lang="en-US" sz="1800"/>
                <a:t>Tổ 1:chăm sóc bồn hoa, cây cảnh ở trường </a:t>
              </a:r>
            </a:p>
            <a:p>
              <a:pPr marL="285750" lvl="0" indent="-285750" algn="just" rtl="0">
                <a:lnSpc>
                  <a:spcPct val="150000"/>
                </a:lnSpc>
                <a:spcBef>
                  <a:spcPts val="0"/>
                </a:spcBef>
                <a:spcAft>
                  <a:spcPts val="0"/>
                </a:spcAft>
                <a:buFont typeface="Arial" panose="020B0604020202020204" pitchFamily="34" charset="0"/>
                <a:buChar char="•"/>
              </a:pPr>
              <a:r>
                <a:rPr lang="en-US" sz="1800"/>
                <a:t>Tổ 2: Vệ sinh lớp học</a:t>
              </a:r>
            </a:p>
            <a:p>
              <a:pPr marL="285750" lvl="0" indent="-285750" algn="just" rtl="0">
                <a:lnSpc>
                  <a:spcPct val="150000"/>
                </a:lnSpc>
                <a:spcBef>
                  <a:spcPts val="0"/>
                </a:spcBef>
                <a:spcAft>
                  <a:spcPts val="0"/>
                </a:spcAft>
                <a:buFont typeface="Arial" panose="020B0604020202020204" pitchFamily="34" charset="0"/>
                <a:buChar char="•"/>
              </a:pPr>
              <a:r>
                <a:rPr lang="en-US" sz="1800"/>
                <a:t>Tổ 3: Tham gia làm sạch đẹp sân trường</a:t>
              </a:r>
              <a:endParaRPr sz="1800"/>
            </a:p>
          </p:txBody>
        </p:sp>
      </p:grpSp>
      <p:pic>
        <p:nvPicPr>
          <p:cNvPr id="788" name="Google Shape;788;p57"/>
          <p:cNvPicPr preferRelativeResize="0"/>
          <p:nvPr/>
        </p:nvPicPr>
        <p:blipFill>
          <a:blip r:embed="rId3">
            <a:alphaModFix/>
          </a:blip>
          <a:stretch>
            <a:fillRect/>
          </a:stretch>
        </p:blipFill>
        <p:spPr>
          <a:xfrm>
            <a:off x="4983600" y="-936850"/>
            <a:ext cx="1883500" cy="1722350"/>
          </a:xfrm>
          <a:prstGeom prst="rect">
            <a:avLst/>
          </a:prstGeom>
          <a:noFill/>
          <a:ln>
            <a:noFill/>
          </a:ln>
        </p:spPr>
      </p:pic>
      <p:pic>
        <p:nvPicPr>
          <p:cNvPr id="789" name="Google Shape;789;p57"/>
          <p:cNvPicPr preferRelativeResize="0"/>
          <p:nvPr/>
        </p:nvPicPr>
        <p:blipFill>
          <a:blip r:embed="rId4">
            <a:alphaModFix/>
          </a:blip>
          <a:stretch>
            <a:fillRect/>
          </a:stretch>
        </p:blipFill>
        <p:spPr>
          <a:xfrm>
            <a:off x="6867100" y="286100"/>
            <a:ext cx="678200" cy="824049"/>
          </a:xfrm>
          <a:prstGeom prst="rect">
            <a:avLst/>
          </a:prstGeom>
          <a:noFill/>
          <a:ln>
            <a:noFill/>
          </a:ln>
        </p:spPr>
      </p:pic>
      <p:pic>
        <p:nvPicPr>
          <p:cNvPr id="790" name="Google Shape;790;p57"/>
          <p:cNvPicPr preferRelativeResize="0"/>
          <p:nvPr/>
        </p:nvPicPr>
        <p:blipFill>
          <a:blip r:embed="rId5">
            <a:alphaModFix/>
          </a:blip>
          <a:stretch>
            <a:fillRect/>
          </a:stretch>
        </p:blipFill>
        <p:spPr>
          <a:xfrm>
            <a:off x="4041175" y="-183402"/>
            <a:ext cx="1451076" cy="722900"/>
          </a:xfrm>
          <a:prstGeom prst="rect">
            <a:avLst/>
          </a:prstGeom>
          <a:noFill/>
          <a:ln>
            <a:noFill/>
          </a:ln>
        </p:spPr>
      </p:pic>
      <p:sp>
        <p:nvSpPr>
          <p:cNvPr id="6" name="TextBox 5">
            <a:extLst>
              <a:ext uri="{FF2B5EF4-FFF2-40B4-BE49-F238E27FC236}">
                <a16:creationId xmlns:a16="http://schemas.microsoft.com/office/drawing/2014/main" id="{C7A5FB14-6DF2-D149-B255-ABD317188AE1}"/>
              </a:ext>
            </a:extLst>
          </p:cNvPr>
          <p:cNvSpPr txBox="1"/>
          <p:nvPr/>
        </p:nvSpPr>
        <p:spPr>
          <a:xfrm>
            <a:off x="3266255" y="178048"/>
            <a:ext cx="2437163" cy="699230"/>
          </a:xfrm>
          <a:prstGeom prst="rect">
            <a:avLst/>
          </a:prstGeom>
          <a:noFill/>
        </p:spPr>
        <p:txBody>
          <a:bodyPr wrap="square" rtlCol="0">
            <a:spAutoFit/>
          </a:bodyPr>
          <a:lstStyle/>
          <a:p>
            <a:pPr algn="ctr">
              <a:lnSpc>
                <a:spcPct val="150000"/>
              </a:lnSpc>
            </a:pPr>
            <a:r>
              <a:rPr lang="en-US" sz="3000" b="1"/>
              <a:t>LUYỆN TẬP</a:t>
            </a:r>
          </a:p>
        </p:txBody>
      </p:sp>
      <p:pic>
        <p:nvPicPr>
          <p:cNvPr id="8" name="Picture 7">
            <a:extLst>
              <a:ext uri="{FF2B5EF4-FFF2-40B4-BE49-F238E27FC236}">
                <a16:creationId xmlns:a16="http://schemas.microsoft.com/office/drawing/2014/main" id="{827CE0C0-BA07-8B47-48C2-858E9CEE784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25641" y="2147436"/>
            <a:ext cx="3223644" cy="322364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83"/>
                                        </p:tgtEl>
                                        <p:attrNameLst>
                                          <p:attrName>style.visibility</p:attrName>
                                        </p:attrNameLst>
                                      </p:cBhvr>
                                      <p:to>
                                        <p:strVal val="visible"/>
                                      </p:to>
                                    </p:set>
                                    <p:animEffect transition="in" filter="randombar(horizontal)">
                                      <p:cBhvr>
                                        <p:cTn id="7" dur="500"/>
                                        <p:tgtEl>
                                          <p:spTgt spid="7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73"/>
        <p:cNvGrpSpPr/>
        <p:nvPr/>
      </p:nvGrpSpPr>
      <p:grpSpPr>
        <a:xfrm>
          <a:off x="0" y="0"/>
          <a:ext cx="0" cy="0"/>
          <a:chOff x="0" y="0"/>
          <a:chExt cx="0" cy="0"/>
        </a:xfrm>
      </p:grpSpPr>
      <p:sp>
        <p:nvSpPr>
          <p:cNvPr id="574" name="Google Shape;574;p47"/>
          <p:cNvSpPr txBox="1">
            <a:spLocks noGrp="1"/>
          </p:cNvSpPr>
          <p:nvPr>
            <p:ph type="title"/>
          </p:nvPr>
        </p:nvSpPr>
        <p:spPr>
          <a:xfrm>
            <a:off x="280858" y="742998"/>
            <a:ext cx="7901700" cy="572700"/>
          </a:xfrm>
          <a:prstGeom prst="rect">
            <a:avLst/>
          </a:prstGeom>
        </p:spPr>
        <p:txBody>
          <a:bodyPr spcFirstLastPara="1" wrap="square" lIns="91425" tIns="91425" rIns="91425" bIns="91425" anchor="b" anchorCtr="0">
            <a:noAutofit/>
          </a:bodyPr>
          <a:lstStyle/>
          <a:p>
            <a:pPr marL="0" lvl="0" indent="0" algn="ctr" rtl="0">
              <a:lnSpc>
                <a:spcPct val="150000"/>
              </a:lnSpc>
              <a:spcBef>
                <a:spcPts val="0"/>
              </a:spcBef>
              <a:spcAft>
                <a:spcPts val="0"/>
              </a:spcAft>
              <a:buNone/>
            </a:pPr>
            <a:r>
              <a:rPr lang="en-US" sz="3000" b="1">
                <a:solidFill>
                  <a:schemeClr val="bg2">
                    <a:lumMod val="95000"/>
                    <a:lumOff val="5000"/>
                  </a:schemeClr>
                </a:solidFill>
                <a:latin typeface="+mj-lt"/>
              </a:rPr>
              <a:t>VẬN DỤNG</a:t>
            </a:r>
          </a:p>
        </p:txBody>
      </p:sp>
      <p:pic>
        <p:nvPicPr>
          <p:cNvPr id="611" name="Google Shape;611;p47"/>
          <p:cNvPicPr preferRelativeResize="0"/>
          <p:nvPr/>
        </p:nvPicPr>
        <p:blipFill rotWithShape="1">
          <a:blip r:embed="rId3">
            <a:alphaModFix/>
          </a:blip>
          <a:srcRect b="14045"/>
          <a:stretch/>
        </p:blipFill>
        <p:spPr>
          <a:xfrm>
            <a:off x="-392175" y="1704950"/>
            <a:ext cx="1013275" cy="1272200"/>
          </a:xfrm>
          <a:prstGeom prst="rect">
            <a:avLst/>
          </a:prstGeom>
          <a:noFill/>
          <a:ln>
            <a:noFill/>
          </a:ln>
        </p:spPr>
      </p:pic>
      <p:sp>
        <p:nvSpPr>
          <p:cNvPr id="23" name="Google Shape;1011;p45">
            <a:extLst>
              <a:ext uri="{FF2B5EF4-FFF2-40B4-BE49-F238E27FC236}">
                <a16:creationId xmlns:a16="http://schemas.microsoft.com/office/drawing/2014/main" id="{22FE1688-AD55-1520-8025-88F3B7948F13}"/>
              </a:ext>
            </a:extLst>
          </p:cNvPr>
          <p:cNvSpPr/>
          <p:nvPr/>
        </p:nvSpPr>
        <p:spPr>
          <a:xfrm>
            <a:off x="1116418" y="1678615"/>
            <a:ext cx="6911163" cy="1786270"/>
          </a:xfrm>
          <a:custGeom>
            <a:avLst/>
            <a:gdLst/>
            <a:ahLst/>
            <a:cxnLst/>
            <a:rect l="l" t="t" r="r" b="b"/>
            <a:pathLst>
              <a:path w="202296" h="99232" extrusionOk="0">
                <a:moveTo>
                  <a:pt x="160738" y="354"/>
                </a:moveTo>
                <a:cubicBezTo>
                  <a:pt x="147401" y="-78"/>
                  <a:pt x="135357" y="796"/>
                  <a:pt x="112904" y="1017"/>
                </a:cubicBezTo>
                <a:cubicBezTo>
                  <a:pt x="90451" y="1238"/>
                  <a:pt x="44293" y="-1798"/>
                  <a:pt x="26020" y="1681"/>
                </a:cubicBezTo>
                <a:cubicBezTo>
                  <a:pt x="7747" y="5161"/>
                  <a:pt x="6956" y="6977"/>
                  <a:pt x="3268" y="21894"/>
                </a:cubicBezTo>
                <a:cubicBezTo>
                  <a:pt x="-420" y="36811"/>
                  <a:pt x="-1947" y="78701"/>
                  <a:pt x="3893" y="91184"/>
                </a:cubicBezTo>
                <a:cubicBezTo>
                  <a:pt x="9733" y="103667"/>
                  <a:pt x="25455" y="95467"/>
                  <a:pt x="38308" y="96793"/>
                </a:cubicBezTo>
                <a:cubicBezTo>
                  <a:pt x="51162" y="98119"/>
                  <a:pt x="66521" y="99620"/>
                  <a:pt x="81014" y="99140"/>
                </a:cubicBezTo>
                <a:cubicBezTo>
                  <a:pt x="95507" y="98660"/>
                  <a:pt x="112682" y="94785"/>
                  <a:pt x="125266" y="93914"/>
                </a:cubicBezTo>
                <a:cubicBezTo>
                  <a:pt x="137850" y="93043"/>
                  <a:pt x="146230" y="93674"/>
                  <a:pt x="156517" y="93914"/>
                </a:cubicBezTo>
                <a:cubicBezTo>
                  <a:pt x="166804" y="94154"/>
                  <a:pt x="179490" y="97275"/>
                  <a:pt x="186987" y="95354"/>
                </a:cubicBezTo>
                <a:cubicBezTo>
                  <a:pt x="194484" y="93433"/>
                  <a:pt x="199396" y="93673"/>
                  <a:pt x="201499" y="82389"/>
                </a:cubicBezTo>
                <a:cubicBezTo>
                  <a:pt x="203602" y="71105"/>
                  <a:pt x="201034" y="40781"/>
                  <a:pt x="199605" y="27651"/>
                </a:cubicBezTo>
                <a:cubicBezTo>
                  <a:pt x="198177" y="14522"/>
                  <a:pt x="199406" y="8162"/>
                  <a:pt x="192928" y="3612"/>
                </a:cubicBezTo>
                <a:cubicBezTo>
                  <a:pt x="186450" y="-937"/>
                  <a:pt x="174075" y="787"/>
                  <a:pt x="160738" y="354"/>
                </a:cubicBezTo>
                <a:close/>
              </a:path>
            </a:pathLst>
          </a:custGeom>
          <a:solidFill>
            <a:srgbClr val="FFCBB4"/>
          </a:solidFill>
          <a:ln>
            <a:noFill/>
          </a:ln>
        </p:spPr>
        <p:txBody>
          <a:bodyPr/>
          <a:lstStyle/>
          <a:p>
            <a:pPr algn="just">
              <a:lnSpc>
                <a:spcPct val="150000"/>
              </a:lnSpc>
              <a:spcAft>
                <a:spcPts val="1000"/>
              </a:spcAft>
            </a:pPr>
            <a:endParaRPr lang="en-US" sz="1800">
              <a:ea typeface="Calibri" panose="020F0502020204030204" pitchFamily="34" charset="0"/>
              <a:cs typeface="Times New Roman" panose="02020603050405020304" pitchFamily="18" charset="0"/>
            </a:endParaRPr>
          </a:p>
        </p:txBody>
      </p:sp>
      <p:sp>
        <p:nvSpPr>
          <p:cNvPr id="24" name="TextBox 23">
            <a:extLst>
              <a:ext uri="{FF2B5EF4-FFF2-40B4-BE49-F238E27FC236}">
                <a16:creationId xmlns:a16="http://schemas.microsoft.com/office/drawing/2014/main" id="{97587E3B-5C9A-58F3-B9CA-DEC234CEF53C}"/>
              </a:ext>
            </a:extLst>
          </p:cNvPr>
          <p:cNvSpPr txBox="1"/>
          <p:nvPr/>
        </p:nvSpPr>
        <p:spPr>
          <a:xfrm>
            <a:off x="1410585" y="1910613"/>
            <a:ext cx="6450419" cy="1554272"/>
          </a:xfrm>
          <a:prstGeom prst="rect">
            <a:avLst/>
          </a:prstGeom>
          <a:noFill/>
        </p:spPr>
        <p:txBody>
          <a:bodyPr wrap="square" rtlCol="0">
            <a:spAutoFit/>
          </a:bodyPr>
          <a:lstStyle/>
          <a:p>
            <a:pPr algn="just">
              <a:lnSpc>
                <a:spcPct val="150000"/>
              </a:lnSpc>
            </a:pPr>
            <a:r>
              <a:rPr lang="en-US" sz="1800">
                <a:ea typeface="Calibri" panose="020F0502020204030204" pitchFamily="34" charset="0"/>
                <a:cs typeface="Times New Roman" panose="02020603050405020304" pitchFamily="18" charset="0"/>
              </a:rPr>
              <a:t>Tìm hiểu và lập kế hoạch của bản thân nghiên cứu cách khắc phục những hành vi chưa thể hiện những thói quen ngăn nắp, gọn gàng, sạch sẽ ở trường.</a:t>
            </a:r>
          </a:p>
          <a:p>
            <a:endParaRPr lang="en-US"/>
          </a:p>
        </p:txBody>
      </p:sp>
      <p:pic>
        <p:nvPicPr>
          <p:cNvPr id="26" name="Picture 25">
            <a:extLst>
              <a:ext uri="{FF2B5EF4-FFF2-40B4-BE49-F238E27FC236}">
                <a16:creationId xmlns:a16="http://schemas.microsoft.com/office/drawing/2014/main" id="{3A293ABD-4DF4-1D51-5E58-2020A1AA3CE2}"/>
              </a:ext>
            </a:extLst>
          </p:cNvPr>
          <p:cNvPicPr>
            <a:picLocks noChangeAspect="1"/>
          </p:cNvPicPr>
          <p:nvPr/>
        </p:nvPicPr>
        <p:blipFill>
          <a:blip r:embed="rId4"/>
          <a:stretch>
            <a:fillRect/>
          </a:stretch>
        </p:blipFill>
        <p:spPr>
          <a:xfrm>
            <a:off x="4972990" y="2977150"/>
            <a:ext cx="4111864" cy="24596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74"/>
                                        </p:tgtEl>
                                        <p:attrNameLst>
                                          <p:attrName>style.visibility</p:attrName>
                                        </p:attrNameLst>
                                      </p:cBhvr>
                                      <p:to>
                                        <p:strVal val="visible"/>
                                      </p:to>
                                    </p:set>
                                    <p:animEffect transition="in" filter="barn(inVertical)">
                                      <p:cBhvr>
                                        <p:cTn id="7" dur="500"/>
                                        <p:tgtEl>
                                          <p:spTgt spid="574"/>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750" fill="hold"/>
                                        <p:tgtEl>
                                          <p:spTgt spid="23"/>
                                        </p:tgtEl>
                                        <p:attrNameLst>
                                          <p:attrName>ppt_w</p:attrName>
                                        </p:attrNameLst>
                                      </p:cBhvr>
                                      <p:tavLst>
                                        <p:tav tm="0">
                                          <p:val>
                                            <p:fltVal val="0"/>
                                          </p:val>
                                        </p:tav>
                                        <p:tav tm="100000">
                                          <p:val>
                                            <p:strVal val="#ppt_w"/>
                                          </p:val>
                                        </p:tav>
                                      </p:tavLst>
                                    </p:anim>
                                    <p:anim calcmode="lin" valueType="num">
                                      <p:cBhvr>
                                        <p:cTn id="13" dur="750" fill="hold"/>
                                        <p:tgtEl>
                                          <p:spTgt spid="23"/>
                                        </p:tgtEl>
                                        <p:attrNameLst>
                                          <p:attrName>ppt_h</p:attrName>
                                        </p:attrNameLst>
                                      </p:cBhvr>
                                      <p:tavLst>
                                        <p:tav tm="0">
                                          <p:val>
                                            <p:fltVal val="0"/>
                                          </p:val>
                                        </p:tav>
                                        <p:tav tm="100000">
                                          <p:val>
                                            <p:strVal val="#ppt_h"/>
                                          </p:val>
                                        </p:tav>
                                      </p:tavLst>
                                    </p:anim>
                                    <p:anim calcmode="lin" valueType="num">
                                      <p:cBhvr>
                                        <p:cTn id="14" dur="750" fill="hold"/>
                                        <p:tgtEl>
                                          <p:spTgt spid="23"/>
                                        </p:tgtEl>
                                        <p:attrNameLst>
                                          <p:attrName>style.rotation</p:attrName>
                                        </p:attrNameLst>
                                      </p:cBhvr>
                                      <p:tavLst>
                                        <p:tav tm="0">
                                          <p:val>
                                            <p:fltVal val="90"/>
                                          </p:val>
                                        </p:tav>
                                        <p:tav tm="100000">
                                          <p:val>
                                            <p:fltVal val="0"/>
                                          </p:val>
                                        </p:tav>
                                      </p:tavLst>
                                    </p:anim>
                                    <p:animEffect transition="in" filter="fade">
                                      <p:cBhvr>
                                        <p:cTn id="15" dur="750"/>
                                        <p:tgtEl>
                                          <p:spTgt spid="23"/>
                                        </p:tgtEl>
                                      </p:cBhvr>
                                    </p:animEffect>
                                  </p:childTnLst>
                                </p:cTn>
                              </p:par>
                              <p:par>
                                <p:cTn id="16" presetID="31" presetClass="entr" presetSubtype="0" fill="hold" grpId="0" nodeType="withEffect">
                                  <p:stCondLst>
                                    <p:cond delay="0"/>
                                  </p:stCondLst>
                                  <p:childTnLst>
                                    <p:set>
                                      <p:cBhvr>
                                        <p:cTn id="17" dur="1" fill="hold">
                                          <p:stCondLst>
                                            <p:cond delay="0"/>
                                          </p:stCondLst>
                                        </p:cTn>
                                        <p:tgtEl>
                                          <p:spTgt spid="24"/>
                                        </p:tgtEl>
                                        <p:attrNameLst>
                                          <p:attrName>style.visibility</p:attrName>
                                        </p:attrNameLst>
                                      </p:cBhvr>
                                      <p:to>
                                        <p:strVal val="visible"/>
                                      </p:to>
                                    </p:set>
                                    <p:anim calcmode="lin" valueType="num">
                                      <p:cBhvr>
                                        <p:cTn id="18" dur="750" fill="hold"/>
                                        <p:tgtEl>
                                          <p:spTgt spid="24"/>
                                        </p:tgtEl>
                                        <p:attrNameLst>
                                          <p:attrName>ppt_w</p:attrName>
                                        </p:attrNameLst>
                                      </p:cBhvr>
                                      <p:tavLst>
                                        <p:tav tm="0">
                                          <p:val>
                                            <p:fltVal val="0"/>
                                          </p:val>
                                        </p:tav>
                                        <p:tav tm="100000">
                                          <p:val>
                                            <p:strVal val="#ppt_w"/>
                                          </p:val>
                                        </p:tav>
                                      </p:tavLst>
                                    </p:anim>
                                    <p:anim calcmode="lin" valueType="num">
                                      <p:cBhvr>
                                        <p:cTn id="19" dur="750" fill="hold"/>
                                        <p:tgtEl>
                                          <p:spTgt spid="24"/>
                                        </p:tgtEl>
                                        <p:attrNameLst>
                                          <p:attrName>ppt_h</p:attrName>
                                        </p:attrNameLst>
                                      </p:cBhvr>
                                      <p:tavLst>
                                        <p:tav tm="0">
                                          <p:val>
                                            <p:fltVal val="0"/>
                                          </p:val>
                                        </p:tav>
                                        <p:tav tm="100000">
                                          <p:val>
                                            <p:strVal val="#ppt_h"/>
                                          </p:val>
                                        </p:tav>
                                      </p:tavLst>
                                    </p:anim>
                                    <p:anim calcmode="lin" valueType="num">
                                      <p:cBhvr>
                                        <p:cTn id="20" dur="750" fill="hold"/>
                                        <p:tgtEl>
                                          <p:spTgt spid="24"/>
                                        </p:tgtEl>
                                        <p:attrNameLst>
                                          <p:attrName>style.rotation</p:attrName>
                                        </p:attrNameLst>
                                      </p:cBhvr>
                                      <p:tavLst>
                                        <p:tav tm="0">
                                          <p:val>
                                            <p:fltVal val="90"/>
                                          </p:val>
                                        </p:tav>
                                        <p:tav tm="100000">
                                          <p:val>
                                            <p:fltVal val="0"/>
                                          </p:val>
                                        </p:tav>
                                      </p:tavLst>
                                    </p:anim>
                                    <p:animEffect transition="in" filter="fade">
                                      <p:cBhvr>
                                        <p:cTn id="21" dur="75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4" grpId="0"/>
      <p:bldP spid="23" grpId="0" animBg="1"/>
      <p:bldP spid="2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15"/>
        <p:cNvGrpSpPr/>
        <p:nvPr/>
      </p:nvGrpSpPr>
      <p:grpSpPr>
        <a:xfrm>
          <a:off x="0" y="0"/>
          <a:ext cx="0" cy="0"/>
          <a:chOff x="0" y="0"/>
          <a:chExt cx="0" cy="0"/>
        </a:xfrm>
      </p:grpSpPr>
      <p:sp>
        <p:nvSpPr>
          <p:cNvPr id="616" name="Google Shape;616;p48"/>
          <p:cNvSpPr txBox="1">
            <a:spLocks noGrp="1"/>
          </p:cNvSpPr>
          <p:nvPr>
            <p:ph type="title"/>
          </p:nvPr>
        </p:nvSpPr>
        <p:spPr>
          <a:xfrm>
            <a:off x="530522" y="402447"/>
            <a:ext cx="7901700" cy="572700"/>
          </a:xfrm>
          <a:prstGeom prst="rect">
            <a:avLst/>
          </a:prstGeom>
        </p:spPr>
        <p:txBody>
          <a:bodyPr spcFirstLastPara="1" wrap="square" lIns="91425" tIns="91425" rIns="91425" bIns="91425" anchor="b" anchorCtr="0">
            <a:noAutofit/>
          </a:bodyPr>
          <a:lstStyle/>
          <a:p>
            <a:pPr marL="0" lvl="0" indent="0" algn="ctr" rtl="0">
              <a:lnSpc>
                <a:spcPct val="150000"/>
              </a:lnSpc>
              <a:spcBef>
                <a:spcPts val="0"/>
              </a:spcBef>
              <a:spcAft>
                <a:spcPts val="0"/>
              </a:spcAft>
              <a:buNone/>
            </a:pPr>
            <a:r>
              <a:rPr lang="en-US" sz="3000" b="1">
                <a:solidFill>
                  <a:schemeClr val="bg2">
                    <a:lumMod val="95000"/>
                    <a:lumOff val="5000"/>
                  </a:schemeClr>
                </a:solidFill>
                <a:latin typeface="+mj-lt"/>
              </a:rPr>
              <a:t>HƯỚNG DẪN VỀ NHÀ</a:t>
            </a:r>
            <a:endParaRPr sz="3000" b="1">
              <a:solidFill>
                <a:schemeClr val="bg2">
                  <a:lumMod val="95000"/>
                  <a:lumOff val="5000"/>
                </a:schemeClr>
              </a:solidFill>
              <a:latin typeface="+mj-lt"/>
            </a:endParaRPr>
          </a:p>
        </p:txBody>
      </p:sp>
      <p:pic>
        <p:nvPicPr>
          <p:cNvPr id="631" name="Google Shape;631;p48"/>
          <p:cNvPicPr preferRelativeResize="0"/>
          <p:nvPr/>
        </p:nvPicPr>
        <p:blipFill>
          <a:blip r:embed="rId3">
            <a:alphaModFix/>
          </a:blip>
          <a:stretch>
            <a:fillRect/>
          </a:stretch>
        </p:blipFill>
        <p:spPr>
          <a:xfrm>
            <a:off x="392225" y="1525482"/>
            <a:ext cx="570662" cy="572700"/>
          </a:xfrm>
          <a:prstGeom prst="rect">
            <a:avLst/>
          </a:prstGeom>
          <a:noFill/>
          <a:ln>
            <a:noFill/>
          </a:ln>
        </p:spPr>
      </p:pic>
      <p:pic>
        <p:nvPicPr>
          <p:cNvPr id="633" name="Google Shape;633;p48"/>
          <p:cNvPicPr preferRelativeResize="0"/>
          <p:nvPr/>
        </p:nvPicPr>
        <p:blipFill>
          <a:blip r:embed="rId4">
            <a:alphaModFix/>
          </a:blip>
          <a:stretch>
            <a:fillRect/>
          </a:stretch>
        </p:blipFill>
        <p:spPr>
          <a:xfrm>
            <a:off x="392225" y="3347902"/>
            <a:ext cx="570662" cy="572700"/>
          </a:xfrm>
          <a:prstGeom prst="rect">
            <a:avLst/>
          </a:prstGeom>
          <a:noFill/>
          <a:ln>
            <a:noFill/>
          </a:ln>
        </p:spPr>
      </p:pic>
      <p:grpSp>
        <p:nvGrpSpPr>
          <p:cNvPr id="666" name="Google Shape;666;p48"/>
          <p:cNvGrpSpPr/>
          <p:nvPr/>
        </p:nvGrpSpPr>
        <p:grpSpPr>
          <a:xfrm>
            <a:off x="530522" y="1652831"/>
            <a:ext cx="297075" cy="294550"/>
            <a:chOff x="5541550" y="1105700"/>
            <a:chExt cx="297075" cy="294550"/>
          </a:xfrm>
        </p:grpSpPr>
        <p:sp>
          <p:nvSpPr>
            <p:cNvPr id="667" name="Google Shape;667;p48"/>
            <p:cNvSpPr/>
            <p:nvPr/>
          </p:nvSpPr>
          <p:spPr>
            <a:xfrm>
              <a:off x="5632925" y="1287700"/>
              <a:ext cx="13625" cy="11550"/>
            </a:xfrm>
            <a:custGeom>
              <a:avLst/>
              <a:gdLst/>
              <a:ahLst/>
              <a:cxnLst/>
              <a:rect l="l" t="t" r="r" b="b"/>
              <a:pathLst>
                <a:path w="545" h="462" extrusionOk="0">
                  <a:moveTo>
                    <a:pt x="316" y="1"/>
                  </a:moveTo>
                  <a:cubicBezTo>
                    <a:pt x="101" y="1"/>
                    <a:pt x="0" y="245"/>
                    <a:pt x="144" y="388"/>
                  </a:cubicBezTo>
                  <a:cubicBezTo>
                    <a:pt x="195" y="439"/>
                    <a:pt x="256" y="462"/>
                    <a:pt x="314" y="462"/>
                  </a:cubicBezTo>
                  <a:cubicBezTo>
                    <a:pt x="434" y="462"/>
                    <a:pt x="545" y="366"/>
                    <a:pt x="545" y="230"/>
                  </a:cubicBezTo>
                  <a:cubicBezTo>
                    <a:pt x="545" y="101"/>
                    <a:pt x="445" y="1"/>
                    <a:pt x="3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48"/>
            <p:cNvSpPr/>
            <p:nvPr/>
          </p:nvSpPr>
          <p:spPr>
            <a:xfrm>
              <a:off x="5541550" y="1105700"/>
              <a:ext cx="297075" cy="294550"/>
            </a:xfrm>
            <a:custGeom>
              <a:avLst/>
              <a:gdLst/>
              <a:ahLst/>
              <a:cxnLst/>
              <a:rect l="l" t="t" r="r" b="b"/>
              <a:pathLst>
                <a:path w="11883" h="11782" extrusionOk="0">
                  <a:moveTo>
                    <a:pt x="10610" y="448"/>
                  </a:moveTo>
                  <a:cubicBezTo>
                    <a:pt x="11143" y="448"/>
                    <a:pt x="11604" y="1138"/>
                    <a:pt x="11108" y="1634"/>
                  </a:cubicBezTo>
                  <a:lnTo>
                    <a:pt x="10951" y="1806"/>
                  </a:lnTo>
                  <a:lnTo>
                    <a:pt x="10463" y="1319"/>
                  </a:lnTo>
                  <a:lnTo>
                    <a:pt x="9976" y="831"/>
                  </a:lnTo>
                  <a:lnTo>
                    <a:pt x="10134" y="659"/>
                  </a:lnTo>
                  <a:cubicBezTo>
                    <a:pt x="10283" y="510"/>
                    <a:pt x="10450" y="448"/>
                    <a:pt x="10610" y="448"/>
                  </a:cubicBezTo>
                  <a:close/>
                  <a:moveTo>
                    <a:pt x="9646" y="1147"/>
                  </a:moveTo>
                  <a:lnTo>
                    <a:pt x="10621" y="2136"/>
                  </a:lnTo>
                  <a:lnTo>
                    <a:pt x="7253" y="5489"/>
                  </a:lnTo>
                  <a:cubicBezTo>
                    <a:pt x="7110" y="5031"/>
                    <a:pt x="6737" y="4672"/>
                    <a:pt x="6278" y="4515"/>
                  </a:cubicBezTo>
                  <a:lnTo>
                    <a:pt x="9646" y="1147"/>
                  </a:lnTo>
                  <a:close/>
                  <a:moveTo>
                    <a:pt x="5963" y="4916"/>
                  </a:moveTo>
                  <a:cubicBezTo>
                    <a:pt x="6422" y="4988"/>
                    <a:pt x="6794" y="5346"/>
                    <a:pt x="6866" y="5805"/>
                  </a:cubicBezTo>
                  <a:lnTo>
                    <a:pt x="5519" y="6306"/>
                  </a:lnTo>
                  <a:lnTo>
                    <a:pt x="5963" y="4916"/>
                  </a:lnTo>
                  <a:close/>
                  <a:moveTo>
                    <a:pt x="5906" y="4214"/>
                  </a:moveTo>
                  <a:lnTo>
                    <a:pt x="5648" y="4500"/>
                  </a:lnTo>
                  <a:lnTo>
                    <a:pt x="5619" y="4529"/>
                  </a:lnTo>
                  <a:lnTo>
                    <a:pt x="5619" y="4543"/>
                  </a:lnTo>
                  <a:lnTo>
                    <a:pt x="5619" y="4558"/>
                  </a:lnTo>
                  <a:cubicBezTo>
                    <a:pt x="5619" y="4558"/>
                    <a:pt x="5619" y="4572"/>
                    <a:pt x="5619" y="4572"/>
                  </a:cubicBezTo>
                  <a:lnTo>
                    <a:pt x="4931" y="6622"/>
                  </a:lnTo>
                  <a:cubicBezTo>
                    <a:pt x="4902" y="6708"/>
                    <a:pt x="4931" y="6794"/>
                    <a:pt x="4988" y="6851"/>
                  </a:cubicBezTo>
                  <a:cubicBezTo>
                    <a:pt x="5031" y="6894"/>
                    <a:pt x="5089" y="6923"/>
                    <a:pt x="5146" y="6923"/>
                  </a:cubicBezTo>
                  <a:cubicBezTo>
                    <a:pt x="5175" y="6923"/>
                    <a:pt x="5203" y="6908"/>
                    <a:pt x="5232" y="6908"/>
                  </a:cubicBezTo>
                  <a:lnTo>
                    <a:pt x="7181" y="6192"/>
                  </a:lnTo>
                  <a:lnTo>
                    <a:pt x="7210" y="6192"/>
                  </a:lnTo>
                  <a:lnTo>
                    <a:pt x="7224" y="6177"/>
                  </a:lnTo>
                  <a:lnTo>
                    <a:pt x="7239" y="6163"/>
                  </a:lnTo>
                  <a:lnTo>
                    <a:pt x="9159" y="4242"/>
                  </a:lnTo>
                  <a:lnTo>
                    <a:pt x="10363" y="4242"/>
                  </a:lnTo>
                  <a:lnTo>
                    <a:pt x="10363" y="10334"/>
                  </a:lnTo>
                  <a:lnTo>
                    <a:pt x="3254" y="10334"/>
                  </a:lnTo>
                  <a:lnTo>
                    <a:pt x="3254" y="4214"/>
                  </a:lnTo>
                  <a:close/>
                  <a:moveTo>
                    <a:pt x="11080" y="3296"/>
                  </a:moveTo>
                  <a:cubicBezTo>
                    <a:pt x="11209" y="3296"/>
                    <a:pt x="11309" y="3397"/>
                    <a:pt x="11309" y="3526"/>
                  </a:cubicBezTo>
                  <a:lnTo>
                    <a:pt x="11309" y="11093"/>
                  </a:lnTo>
                  <a:cubicBezTo>
                    <a:pt x="11309" y="11222"/>
                    <a:pt x="11209" y="11323"/>
                    <a:pt x="11080" y="11323"/>
                  </a:cubicBezTo>
                  <a:lnTo>
                    <a:pt x="674" y="11323"/>
                  </a:lnTo>
                  <a:cubicBezTo>
                    <a:pt x="545" y="11323"/>
                    <a:pt x="445" y="11222"/>
                    <a:pt x="445" y="11093"/>
                  </a:cubicBezTo>
                  <a:lnTo>
                    <a:pt x="445" y="3526"/>
                  </a:lnTo>
                  <a:cubicBezTo>
                    <a:pt x="445" y="3397"/>
                    <a:pt x="545" y="3296"/>
                    <a:pt x="674" y="3296"/>
                  </a:cubicBezTo>
                  <a:lnTo>
                    <a:pt x="6852" y="3296"/>
                  </a:lnTo>
                  <a:lnTo>
                    <a:pt x="6393" y="3755"/>
                  </a:lnTo>
                  <a:lnTo>
                    <a:pt x="3053" y="3755"/>
                  </a:lnTo>
                  <a:cubicBezTo>
                    <a:pt x="2924" y="3755"/>
                    <a:pt x="2824" y="3855"/>
                    <a:pt x="2824" y="3984"/>
                  </a:cubicBezTo>
                  <a:lnTo>
                    <a:pt x="2824" y="10563"/>
                  </a:lnTo>
                  <a:cubicBezTo>
                    <a:pt x="2824" y="10692"/>
                    <a:pt x="2924" y="10792"/>
                    <a:pt x="3053" y="10792"/>
                  </a:cubicBezTo>
                  <a:lnTo>
                    <a:pt x="10621" y="10792"/>
                  </a:lnTo>
                  <a:cubicBezTo>
                    <a:pt x="10750" y="10792"/>
                    <a:pt x="10850" y="10692"/>
                    <a:pt x="10850" y="10563"/>
                  </a:cubicBezTo>
                  <a:lnTo>
                    <a:pt x="10850" y="3984"/>
                  </a:lnTo>
                  <a:cubicBezTo>
                    <a:pt x="10850" y="3855"/>
                    <a:pt x="10750" y="3755"/>
                    <a:pt x="10621" y="3755"/>
                  </a:cubicBezTo>
                  <a:lnTo>
                    <a:pt x="9646" y="3755"/>
                  </a:lnTo>
                  <a:lnTo>
                    <a:pt x="10105" y="3296"/>
                  </a:lnTo>
                  <a:close/>
                  <a:moveTo>
                    <a:pt x="10614" y="0"/>
                  </a:moveTo>
                  <a:cubicBezTo>
                    <a:pt x="10320" y="0"/>
                    <a:pt x="10026" y="115"/>
                    <a:pt x="9804" y="344"/>
                  </a:cubicBezTo>
                  <a:lnTo>
                    <a:pt x="9489" y="659"/>
                  </a:lnTo>
                  <a:lnTo>
                    <a:pt x="7310" y="2838"/>
                  </a:lnTo>
                  <a:lnTo>
                    <a:pt x="688" y="2838"/>
                  </a:lnTo>
                  <a:cubicBezTo>
                    <a:pt x="302" y="2838"/>
                    <a:pt x="1" y="3139"/>
                    <a:pt x="1" y="3526"/>
                  </a:cubicBezTo>
                  <a:lnTo>
                    <a:pt x="1" y="11093"/>
                  </a:lnTo>
                  <a:cubicBezTo>
                    <a:pt x="1" y="11480"/>
                    <a:pt x="302" y="11781"/>
                    <a:pt x="688" y="11781"/>
                  </a:cubicBezTo>
                  <a:lnTo>
                    <a:pt x="11094" y="11781"/>
                  </a:lnTo>
                  <a:cubicBezTo>
                    <a:pt x="11467" y="11781"/>
                    <a:pt x="11782" y="11480"/>
                    <a:pt x="11782" y="11093"/>
                  </a:cubicBezTo>
                  <a:lnTo>
                    <a:pt x="11782" y="3526"/>
                  </a:lnTo>
                  <a:cubicBezTo>
                    <a:pt x="11782" y="3139"/>
                    <a:pt x="11467" y="2838"/>
                    <a:pt x="11094" y="2838"/>
                  </a:cubicBezTo>
                  <a:lnTo>
                    <a:pt x="10564" y="2838"/>
                  </a:lnTo>
                  <a:lnTo>
                    <a:pt x="11108" y="2293"/>
                  </a:lnTo>
                  <a:lnTo>
                    <a:pt x="11424" y="1964"/>
                  </a:lnTo>
                  <a:cubicBezTo>
                    <a:pt x="11882" y="1519"/>
                    <a:pt x="11882" y="788"/>
                    <a:pt x="11424" y="344"/>
                  </a:cubicBezTo>
                  <a:cubicBezTo>
                    <a:pt x="11201" y="115"/>
                    <a:pt x="10908" y="0"/>
                    <a:pt x="106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48"/>
            <p:cNvSpPr/>
            <p:nvPr/>
          </p:nvSpPr>
          <p:spPr>
            <a:xfrm>
              <a:off x="5563625" y="1211000"/>
              <a:ext cx="38500" cy="11550"/>
            </a:xfrm>
            <a:custGeom>
              <a:avLst/>
              <a:gdLst/>
              <a:ahLst/>
              <a:cxnLst/>
              <a:rect l="l" t="t" r="r" b="b"/>
              <a:pathLst>
                <a:path w="1540" h="462" extrusionOk="0">
                  <a:moveTo>
                    <a:pt x="309" y="1"/>
                  </a:moveTo>
                  <a:cubicBezTo>
                    <a:pt x="1" y="1"/>
                    <a:pt x="1" y="462"/>
                    <a:pt x="309" y="462"/>
                  </a:cubicBezTo>
                  <a:cubicBezTo>
                    <a:pt x="317" y="462"/>
                    <a:pt x="326" y="461"/>
                    <a:pt x="336" y="460"/>
                  </a:cubicBezTo>
                  <a:lnTo>
                    <a:pt x="1253" y="460"/>
                  </a:lnTo>
                  <a:cubicBezTo>
                    <a:pt x="1540" y="432"/>
                    <a:pt x="1540" y="30"/>
                    <a:pt x="1253" y="2"/>
                  </a:cubicBezTo>
                  <a:lnTo>
                    <a:pt x="336" y="2"/>
                  </a:lnTo>
                  <a:cubicBezTo>
                    <a:pt x="326" y="1"/>
                    <a:pt x="317" y="1"/>
                    <a:pt x="3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48"/>
            <p:cNvSpPr/>
            <p:nvPr/>
          </p:nvSpPr>
          <p:spPr>
            <a:xfrm>
              <a:off x="5563625" y="1233925"/>
              <a:ext cx="38500" cy="11550"/>
            </a:xfrm>
            <a:custGeom>
              <a:avLst/>
              <a:gdLst/>
              <a:ahLst/>
              <a:cxnLst/>
              <a:rect l="l" t="t" r="r" b="b"/>
              <a:pathLst>
                <a:path w="1540" h="462" extrusionOk="0">
                  <a:moveTo>
                    <a:pt x="309" y="1"/>
                  </a:moveTo>
                  <a:cubicBezTo>
                    <a:pt x="1" y="1"/>
                    <a:pt x="1" y="462"/>
                    <a:pt x="309" y="462"/>
                  </a:cubicBezTo>
                  <a:cubicBezTo>
                    <a:pt x="317" y="462"/>
                    <a:pt x="326" y="461"/>
                    <a:pt x="336" y="461"/>
                  </a:cubicBezTo>
                  <a:lnTo>
                    <a:pt x="1253" y="461"/>
                  </a:lnTo>
                  <a:cubicBezTo>
                    <a:pt x="1540" y="446"/>
                    <a:pt x="1540" y="31"/>
                    <a:pt x="1253" y="2"/>
                  </a:cubicBezTo>
                  <a:lnTo>
                    <a:pt x="336" y="2"/>
                  </a:lnTo>
                  <a:cubicBezTo>
                    <a:pt x="326" y="1"/>
                    <a:pt x="317" y="1"/>
                    <a:pt x="3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48"/>
            <p:cNvSpPr/>
            <p:nvPr/>
          </p:nvSpPr>
          <p:spPr>
            <a:xfrm>
              <a:off x="5563625" y="1327825"/>
              <a:ext cx="38500" cy="11525"/>
            </a:xfrm>
            <a:custGeom>
              <a:avLst/>
              <a:gdLst/>
              <a:ahLst/>
              <a:cxnLst/>
              <a:rect l="l" t="t" r="r" b="b"/>
              <a:pathLst>
                <a:path w="1540" h="461" extrusionOk="0">
                  <a:moveTo>
                    <a:pt x="309" y="0"/>
                  </a:moveTo>
                  <a:cubicBezTo>
                    <a:pt x="1" y="0"/>
                    <a:pt x="1" y="461"/>
                    <a:pt x="309" y="461"/>
                  </a:cubicBezTo>
                  <a:cubicBezTo>
                    <a:pt x="317" y="461"/>
                    <a:pt x="326" y="461"/>
                    <a:pt x="336" y="460"/>
                  </a:cubicBezTo>
                  <a:lnTo>
                    <a:pt x="1253" y="460"/>
                  </a:lnTo>
                  <a:cubicBezTo>
                    <a:pt x="1540" y="431"/>
                    <a:pt x="1540" y="30"/>
                    <a:pt x="1253" y="1"/>
                  </a:cubicBezTo>
                  <a:lnTo>
                    <a:pt x="336" y="1"/>
                  </a:lnTo>
                  <a:cubicBezTo>
                    <a:pt x="326" y="0"/>
                    <a:pt x="317" y="0"/>
                    <a:pt x="3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48"/>
            <p:cNvSpPr/>
            <p:nvPr/>
          </p:nvSpPr>
          <p:spPr>
            <a:xfrm>
              <a:off x="5563625" y="1350750"/>
              <a:ext cx="38500" cy="11550"/>
            </a:xfrm>
            <a:custGeom>
              <a:avLst/>
              <a:gdLst/>
              <a:ahLst/>
              <a:cxnLst/>
              <a:rect l="l" t="t" r="r" b="b"/>
              <a:pathLst>
                <a:path w="1540" h="462" extrusionOk="0">
                  <a:moveTo>
                    <a:pt x="309" y="0"/>
                  </a:moveTo>
                  <a:cubicBezTo>
                    <a:pt x="1" y="0"/>
                    <a:pt x="1" y="461"/>
                    <a:pt x="309" y="461"/>
                  </a:cubicBezTo>
                  <a:cubicBezTo>
                    <a:pt x="317" y="461"/>
                    <a:pt x="326" y="461"/>
                    <a:pt x="336" y="460"/>
                  </a:cubicBezTo>
                  <a:lnTo>
                    <a:pt x="1253" y="460"/>
                  </a:lnTo>
                  <a:cubicBezTo>
                    <a:pt x="1540" y="446"/>
                    <a:pt x="1540" y="30"/>
                    <a:pt x="1253" y="1"/>
                  </a:cubicBezTo>
                  <a:lnTo>
                    <a:pt x="336" y="1"/>
                  </a:lnTo>
                  <a:cubicBezTo>
                    <a:pt x="326" y="1"/>
                    <a:pt x="317" y="0"/>
                    <a:pt x="3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48"/>
            <p:cNvSpPr/>
            <p:nvPr/>
          </p:nvSpPr>
          <p:spPr>
            <a:xfrm>
              <a:off x="5560175" y="1270150"/>
              <a:ext cx="40175" cy="34750"/>
            </a:xfrm>
            <a:custGeom>
              <a:avLst/>
              <a:gdLst/>
              <a:ahLst/>
              <a:cxnLst/>
              <a:rect l="l" t="t" r="r" b="b"/>
              <a:pathLst>
                <a:path w="1607" h="1390" extrusionOk="0">
                  <a:moveTo>
                    <a:pt x="918" y="464"/>
                  </a:moveTo>
                  <a:cubicBezTo>
                    <a:pt x="1035" y="464"/>
                    <a:pt x="1147" y="557"/>
                    <a:pt x="1147" y="703"/>
                  </a:cubicBezTo>
                  <a:cubicBezTo>
                    <a:pt x="1147" y="818"/>
                    <a:pt x="1047" y="932"/>
                    <a:pt x="918" y="932"/>
                  </a:cubicBezTo>
                  <a:cubicBezTo>
                    <a:pt x="717" y="932"/>
                    <a:pt x="617" y="674"/>
                    <a:pt x="760" y="531"/>
                  </a:cubicBezTo>
                  <a:cubicBezTo>
                    <a:pt x="807" y="485"/>
                    <a:pt x="863" y="464"/>
                    <a:pt x="918" y="464"/>
                  </a:cubicBezTo>
                  <a:close/>
                  <a:moveTo>
                    <a:pt x="918" y="1"/>
                  </a:moveTo>
                  <a:cubicBezTo>
                    <a:pt x="302" y="1"/>
                    <a:pt x="1" y="746"/>
                    <a:pt x="431" y="1190"/>
                  </a:cubicBezTo>
                  <a:cubicBezTo>
                    <a:pt x="573" y="1328"/>
                    <a:pt x="744" y="1389"/>
                    <a:pt x="912" y="1389"/>
                  </a:cubicBezTo>
                  <a:cubicBezTo>
                    <a:pt x="1268" y="1389"/>
                    <a:pt x="1606" y="1112"/>
                    <a:pt x="1606" y="703"/>
                  </a:cubicBezTo>
                  <a:cubicBezTo>
                    <a:pt x="1606" y="316"/>
                    <a:pt x="1305" y="1"/>
                    <a:pt x="9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48"/>
            <p:cNvSpPr/>
            <p:nvPr/>
          </p:nvSpPr>
          <p:spPr>
            <a:xfrm>
              <a:off x="5659400" y="1292000"/>
              <a:ext cx="130850" cy="25825"/>
            </a:xfrm>
            <a:custGeom>
              <a:avLst/>
              <a:gdLst/>
              <a:ahLst/>
              <a:cxnLst/>
              <a:rect l="l" t="t" r="r" b="b"/>
              <a:pathLst>
                <a:path w="5234" h="1033" extrusionOk="0">
                  <a:moveTo>
                    <a:pt x="2845" y="1"/>
                  </a:moveTo>
                  <a:cubicBezTo>
                    <a:pt x="2539" y="1"/>
                    <a:pt x="2231" y="116"/>
                    <a:pt x="1994" y="345"/>
                  </a:cubicBezTo>
                  <a:cubicBezTo>
                    <a:pt x="1851" y="495"/>
                    <a:pt x="1657" y="571"/>
                    <a:pt x="1462" y="571"/>
                  </a:cubicBezTo>
                  <a:cubicBezTo>
                    <a:pt x="1267" y="571"/>
                    <a:pt x="1070" y="495"/>
                    <a:pt x="919" y="345"/>
                  </a:cubicBezTo>
                  <a:cubicBezTo>
                    <a:pt x="762" y="202"/>
                    <a:pt x="575" y="87"/>
                    <a:pt x="360" y="30"/>
                  </a:cubicBezTo>
                  <a:cubicBezTo>
                    <a:pt x="347" y="27"/>
                    <a:pt x="333" y="26"/>
                    <a:pt x="320" y="26"/>
                  </a:cubicBezTo>
                  <a:cubicBezTo>
                    <a:pt x="79" y="26"/>
                    <a:pt x="1" y="393"/>
                    <a:pt x="246" y="488"/>
                  </a:cubicBezTo>
                  <a:cubicBezTo>
                    <a:pt x="389" y="517"/>
                    <a:pt x="504" y="589"/>
                    <a:pt x="604" y="689"/>
                  </a:cubicBezTo>
                  <a:cubicBezTo>
                    <a:pt x="840" y="918"/>
                    <a:pt x="1149" y="1033"/>
                    <a:pt x="1455" y="1033"/>
                  </a:cubicBezTo>
                  <a:cubicBezTo>
                    <a:pt x="1761" y="1033"/>
                    <a:pt x="2066" y="918"/>
                    <a:pt x="2295" y="689"/>
                  </a:cubicBezTo>
                  <a:cubicBezTo>
                    <a:pt x="2446" y="538"/>
                    <a:pt x="2643" y="463"/>
                    <a:pt x="2838" y="463"/>
                  </a:cubicBezTo>
                  <a:cubicBezTo>
                    <a:pt x="3033" y="463"/>
                    <a:pt x="3227" y="538"/>
                    <a:pt x="3370" y="689"/>
                  </a:cubicBezTo>
                  <a:cubicBezTo>
                    <a:pt x="3621" y="918"/>
                    <a:pt x="3940" y="1033"/>
                    <a:pt x="4257" y="1033"/>
                  </a:cubicBezTo>
                  <a:cubicBezTo>
                    <a:pt x="4574" y="1033"/>
                    <a:pt x="4889" y="918"/>
                    <a:pt x="5133" y="689"/>
                  </a:cubicBezTo>
                  <a:cubicBezTo>
                    <a:pt x="5233" y="603"/>
                    <a:pt x="5233" y="460"/>
                    <a:pt x="5147" y="359"/>
                  </a:cubicBezTo>
                  <a:lnTo>
                    <a:pt x="5162" y="359"/>
                  </a:lnTo>
                  <a:cubicBezTo>
                    <a:pt x="5117" y="307"/>
                    <a:pt x="5053" y="282"/>
                    <a:pt x="4990" y="282"/>
                  </a:cubicBezTo>
                  <a:cubicBezTo>
                    <a:pt x="4931" y="282"/>
                    <a:pt x="4873" y="304"/>
                    <a:pt x="4832" y="345"/>
                  </a:cubicBezTo>
                  <a:cubicBezTo>
                    <a:pt x="4674" y="495"/>
                    <a:pt x="4470" y="571"/>
                    <a:pt x="4264" y="571"/>
                  </a:cubicBezTo>
                  <a:cubicBezTo>
                    <a:pt x="4058" y="571"/>
                    <a:pt x="3850" y="495"/>
                    <a:pt x="3685" y="345"/>
                  </a:cubicBezTo>
                  <a:cubicBezTo>
                    <a:pt x="3456" y="116"/>
                    <a:pt x="3152" y="1"/>
                    <a:pt x="28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0" name="Google Shape;680;p48"/>
          <p:cNvGrpSpPr/>
          <p:nvPr/>
        </p:nvGrpSpPr>
        <p:grpSpPr>
          <a:xfrm>
            <a:off x="572018" y="3486652"/>
            <a:ext cx="211075" cy="295200"/>
            <a:chOff x="4838900" y="1907325"/>
            <a:chExt cx="211075" cy="295200"/>
          </a:xfrm>
        </p:grpSpPr>
        <p:sp>
          <p:nvSpPr>
            <p:cNvPr id="681" name="Google Shape;681;p48"/>
            <p:cNvSpPr/>
            <p:nvPr/>
          </p:nvSpPr>
          <p:spPr>
            <a:xfrm>
              <a:off x="4872225" y="2072025"/>
              <a:ext cx="15200" cy="11550"/>
            </a:xfrm>
            <a:custGeom>
              <a:avLst/>
              <a:gdLst/>
              <a:ahLst/>
              <a:cxnLst/>
              <a:rect l="l" t="t" r="r" b="b"/>
              <a:pathLst>
                <a:path w="608" h="462" extrusionOk="0">
                  <a:moveTo>
                    <a:pt x="313" y="1"/>
                  </a:moveTo>
                  <a:cubicBezTo>
                    <a:pt x="304" y="1"/>
                    <a:pt x="296" y="1"/>
                    <a:pt x="287" y="2"/>
                  </a:cubicBezTo>
                  <a:cubicBezTo>
                    <a:pt x="0" y="31"/>
                    <a:pt x="0" y="432"/>
                    <a:pt x="287" y="461"/>
                  </a:cubicBezTo>
                  <a:cubicBezTo>
                    <a:pt x="296" y="461"/>
                    <a:pt x="304" y="462"/>
                    <a:pt x="313" y="462"/>
                  </a:cubicBezTo>
                  <a:cubicBezTo>
                    <a:pt x="608" y="462"/>
                    <a:pt x="608" y="1"/>
                    <a:pt x="31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48"/>
            <p:cNvSpPr/>
            <p:nvPr/>
          </p:nvSpPr>
          <p:spPr>
            <a:xfrm>
              <a:off x="4873650" y="2095000"/>
              <a:ext cx="11500" cy="83600"/>
            </a:xfrm>
            <a:custGeom>
              <a:avLst/>
              <a:gdLst/>
              <a:ahLst/>
              <a:cxnLst/>
              <a:rect l="l" t="t" r="r" b="b"/>
              <a:pathLst>
                <a:path w="460" h="3344" extrusionOk="0">
                  <a:moveTo>
                    <a:pt x="230" y="0"/>
                  </a:moveTo>
                  <a:cubicBezTo>
                    <a:pt x="101" y="0"/>
                    <a:pt x="0" y="101"/>
                    <a:pt x="0" y="230"/>
                  </a:cubicBezTo>
                  <a:lnTo>
                    <a:pt x="0" y="3139"/>
                  </a:lnTo>
                  <a:cubicBezTo>
                    <a:pt x="8" y="3275"/>
                    <a:pt x="115" y="3343"/>
                    <a:pt x="224" y="3343"/>
                  </a:cubicBezTo>
                  <a:cubicBezTo>
                    <a:pt x="334" y="3343"/>
                    <a:pt x="445" y="3275"/>
                    <a:pt x="459" y="3139"/>
                  </a:cubicBezTo>
                  <a:lnTo>
                    <a:pt x="459" y="230"/>
                  </a:lnTo>
                  <a:cubicBezTo>
                    <a:pt x="459" y="101"/>
                    <a:pt x="359" y="0"/>
                    <a:pt x="2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48"/>
            <p:cNvSpPr/>
            <p:nvPr/>
          </p:nvSpPr>
          <p:spPr>
            <a:xfrm>
              <a:off x="4838900" y="1907325"/>
              <a:ext cx="211075" cy="295200"/>
            </a:xfrm>
            <a:custGeom>
              <a:avLst/>
              <a:gdLst/>
              <a:ahLst/>
              <a:cxnLst/>
              <a:rect l="l" t="t" r="r" b="b"/>
              <a:pathLst>
                <a:path w="8443" h="11808" extrusionOk="0">
                  <a:moveTo>
                    <a:pt x="746" y="843"/>
                  </a:moveTo>
                  <a:lnTo>
                    <a:pt x="1691" y="1946"/>
                  </a:lnTo>
                  <a:cubicBezTo>
                    <a:pt x="1489" y="2209"/>
                    <a:pt x="1179" y="2351"/>
                    <a:pt x="859" y="2351"/>
                  </a:cubicBezTo>
                  <a:cubicBezTo>
                    <a:pt x="725" y="2351"/>
                    <a:pt x="589" y="2326"/>
                    <a:pt x="459" y="2276"/>
                  </a:cubicBezTo>
                  <a:lnTo>
                    <a:pt x="746" y="843"/>
                  </a:lnTo>
                  <a:close/>
                  <a:moveTo>
                    <a:pt x="7640" y="642"/>
                  </a:moveTo>
                  <a:cubicBezTo>
                    <a:pt x="7769" y="1244"/>
                    <a:pt x="7883" y="2004"/>
                    <a:pt x="7797" y="2233"/>
                  </a:cubicBezTo>
                  <a:cubicBezTo>
                    <a:pt x="7690" y="2530"/>
                    <a:pt x="7417" y="2689"/>
                    <a:pt x="7142" y="2689"/>
                  </a:cubicBezTo>
                  <a:cubicBezTo>
                    <a:pt x="6938" y="2689"/>
                    <a:pt x="6733" y="2602"/>
                    <a:pt x="6593" y="2419"/>
                  </a:cubicBezTo>
                  <a:cubicBezTo>
                    <a:pt x="6450" y="2233"/>
                    <a:pt x="6421" y="1989"/>
                    <a:pt x="6493" y="1760"/>
                  </a:cubicBezTo>
                  <a:cubicBezTo>
                    <a:pt x="6579" y="1531"/>
                    <a:pt x="7152" y="1029"/>
                    <a:pt x="7640" y="642"/>
                  </a:cubicBezTo>
                  <a:close/>
                  <a:moveTo>
                    <a:pt x="1878" y="2434"/>
                  </a:moveTo>
                  <a:lnTo>
                    <a:pt x="2121" y="3322"/>
                  </a:lnTo>
                  <a:lnTo>
                    <a:pt x="2480" y="4741"/>
                  </a:lnTo>
                  <a:lnTo>
                    <a:pt x="1046" y="4741"/>
                  </a:lnTo>
                  <a:lnTo>
                    <a:pt x="774" y="3680"/>
                  </a:lnTo>
                  <a:lnTo>
                    <a:pt x="545" y="2792"/>
                  </a:lnTo>
                  <a:lnTo>
                    <a:pt x="545" y="2792"/>
                  </a:lnTo>
                  <a:cubicBezTo>
                    <a:pt x="645" y="2806"/>
                    <a:pt x="746" y="2821"/>
                    <a:pt x="846" y="2821"/>
                  </a:cubicBezTo>
                  <a:cubicBezTo>
                    <a:pt x="1233" y="2821"/>
                    <a:pt x="1591" y="2677"/>
                    <a:pt x="1878" y="2434"/>
                  </a:cubicBezTo>
                  <a:close/>
                  <a:moveTo>
                    <a:pt x="6436" y="2892"/>
                  </a:moveTo>
                  <a:cubicBezTo>
                    <a:pt x="6536" y="2964"/>
                    <a:pt x="6636" y="3036"/>
                    <a:pt x="6751" y="3078"/>
                  </a:cubicBezTo>
                  <a:cubicBezTo>
                    <a:pt x="6866" y="3107"/>
                    <a:pt x="6980" y="3136"/>
                    <a:pt x="7095" y="3136"/>
                  </a:cubicBezTo>
                  <a:cubicBezTo>
                    <a:pt x="7038" y="3680"/>
                    <a:pt x="6937" y="4211"/>
                    <a:pt x="6794" y="4741"/>
                  </a:cubicBezTo>
                  <a:lnTo>
                    <a:pt x="5490" y="4741"/>
                  </a:lnTo>
                  <a:cubicBezTo>
                    <a:pt x="5748" y="4096"/>
                    <a:pt x="6077" y="3480"/>
                    <a:pt x="6436" y="2892"/>
                  </a:cubicBezTo>
                  <a:close/>
                  <a:moveTo>
                    <a:pt x="4845" y="456"/>
                  </a:moveTo>
                  <a:lnTo>
                    <a:pt x="4845" y="1000"/>
                  </a:lnTo>
                  <a:lnTo>
                    <a:pt x="4372" y="1000"/>
                  </a:lnTo>
                  <a:cubicBezTo>
                    <a:pt x="4099" y="1015"/>
                    <a:pt x="4099" y="1430"/>
                    <a:pt x="4372" y="1459"/>
                  </a:cubicBezTo>
                  <a:lnTo>
                    <a:pt x="4845" y="1459"/>
                  </a:lnTo>
                  <a:lnTo>
                    <a:pt x="4845" y="1918"/>
                  </a:lnTo>
                  <a:lnTo>
                    <a:pt x="4372" y="1918"/>
                  </a:lnTo>
                  <a:cubicBezTo>
                    <a:pt x="4099" y="1946"/>
                    <a:pt x="4099" y="2348"/>
                    <a:pt x="4372" y="2376"/>
                  </a:cubicBezTo>
                  <a:lnTo>
                    <a:pt x="4845" y="2376"/>
                  </a:lnTo>
                  <a:lnTo>
                    <a:pt x="4845" y="2835"/>
                  </a:lnTo>
                  <a:lnTo>
                    <a:pt x="4372" y="2835"/>
                  </a:lnTo>
                  <a:cubicBezTo>
                    <a:pt x="4071" y="2835"/>
                    <a:pt x="4071" y="3293"/>
                    <a:pt x="4372" y="3293"/>
                  </a:cubicBezTo>
                  <a:lnTo>
                    <a:pt x="4845" y="3293"/>
                  </a:lnTo>
                  <a:lnTo>
                    <a:pt x="4845" y="3752"/>
                  </a:lnTo>
                  <a:lnTo>
                    <a:pt x="4372" y="3752"/>
                  </a:lnTo>
                  <a:cubicBezTo>
                    <a:pt x="4099" y="3781"/>
                    <a:pt x="4099" y="4196"/>
                    <a:pt x="4372" y="4211"/>
                  </a:cubicBezTo>
                  <a:lnTo>
                    <a:pt x="4845" y="4211"/>
                  </a:lnTo>
                  <a:lnTo>
                    <a:pt x="4845" y="4755"/>
                  </a:lnTo>
                  <a:lnTo>
                    <a:pt x="3454" y="4755"/>
                  </a:lnTo>
                  <a:lnTo>
                    <a:pt x="3454" y="456"/>
                  </a:lnTo>
                  <a:close/>
                  <a:moveTo>
                    <a:pt x="7138" y="5214"/>
                  </a:moveTo>
                  <a:cubicBezTo>
                    <a:pt x="7267" y="5214"/>
                    <a:pt x="7367" y="5314"/>
                    <a:pt x="7367" y="5443"/>
                  </a:cubicBezTo>
                  <a:cubicBezTo>
                    <a:pt x="7367" y="5501"/>
                    <a:pt x="7353" y="5558"/>
                    <a:pt x="7296" y="5601"/>
                  </a:cubicBezTo>
                  <a:cubicBezTo>
                    <a:pt x="7267" y="5644"/>
                    <a:pt x="7195" y="5673"/>
                    <a:pt x="7138" y="5673"/>
                  </a:cubicBezTo>
                  <a:lnTo>
                    <a:pt x="688" y="5673"/>
                  </a:lnTo>
                  <a:cubicBezTo>
                    <a:pt x="559" y="5673"/>
                    <a:pt x="459" y="5558"/>
                    <a:pt x="459" y="5443"/>
                  </a:cubicBezTo>
                  <a:cubicBezTo>
                    <a:pt x="459" y="5314"/>
                    <a:pt x="559" y="5214"/>
                    <a:pt x="688" y="5214"/>
                  </a:cubicBezTo>
                  <a:close/>
                  <a:moveTo>
                    <a:pt x="6909" y="6131"/>
                  </a:moveTo>
                  <a:lnTo>
                    <a:pt x="6909" y="10632"/>
                  </a:lnTo>
                  <a:cubicBezTo>
                    <a:pt x="6909" y="11019"/>
                    <a:pt x="6608" y="11320"/>
                    <a:pt x="6221" y="11320"/>
                  </a:cubicBezTo>
                  <a:lnTo>
                    <a:pt x="1620" y="11320"/>
                  </a:lnTo>
                  <a:cubicBezTo>
                    <a:pt x="1233" y="11320"/>
                    <a:pt x="932" y="11019"/>
                    <a:pt x="932" y="10632"/>
                  </a:cubicBezTo>
                  <a:lnTo>
                    <a:pt x="932" y="6131"/>
                  </a:lnTo>
                  <a:close/>
                  <a:moveTo>
                    <a:pt x="7772" y="0"/>
                  </a:moveTo>
                  <a:cubicBezTo>
                    <a:pt x="7726" y="0"/>
                    <a:pt x="7680" y="13"/>
                    <a:pt x="7640" y="40"/>
                  </a:cubicBezTo>
                  <a:cubicBezTo>
                    <a:pt x="7410" y="212"/>
                    <a:pt x="6249" y="1086"/>
                    <a:pt x="6063" y="1602"/>
                  </a:cubicBezTo>
                  <a:cubicBezTo>
                    <a:pt x="5963" y="1903"/>
                    <a:pt x="5977" y="2233"/>
                    <a:pt x="6135" y="2520"/>
                  </a:cubicBezTo>
                  <a:cubicBezTo>
                    <a:pt x="5819" y="3007"/>
                    <a:pt x="5533" y="3508"/>
                    <a:pt x="5303" y="4039"/>
                  </a:cubicBezTo>
                  <a:lnTo>
                    <a:pt x="5303" y="241"/>
                  </a:lnTo>
                  <a:cubicBezTo>
                    <a:pt x="5303" y="112"/>
                    <a:pt x="5203" y="11"/>
                    <a:pt x="5074" y="11"/>
                  </a:cubicBezTo>
                  <a:lnTo>
                    <a:pt x="3225" y="11"/>
                  </a:lnTo>
                  <a:cubicBezTo>
                    <a:pt x="3096" y="11"/>
                    <a:pt x="2996" y="112"/>
                    <a:pt x="2996" y="241"/>
                  </a:cubicBezTo>
                  <a:lnTo>
                    <a:pt x="2996" y="4741"/>
                  </a:lnTo>
                  <a:lnTo>
                    <a:pt x="2953" y="4741"/>
                  </a:lnTo>
                  <a:lnTo>
                    <a:pt x="2566" y="3222"/>
                  </a:lnTo>
                  <a:lnTo>
                    <a:pt x="2207" y="1889"/>
                  </a:lnTo>
                  <a:lnTo>
                    <a:pt x="2207" y="1860"/>
                  </a:lnTo>
                  <a:cubicBezTo>
                    <a:pt x="2207" y="1860"/>
                    <a:pt x="2207" y="1846"/>
                    <a:pt x="2207" y="1846"/>
                  </a:cubicBezTo>
                  <a:lnTo>
                    <a:pt x="2193" y="1832"/>
                  </a:lnTo>
                  <a:lnTo>
                    <a:pt x="2179" y="1817"/>
                  </a:lnTo>
                  <a:lnTo>
                    <a:pt x="817" y="212"/>
                  </a:lnTo>
                  <a:cubicBezTo>
                    <a:pt x="775" y="159"/>
                    <a:pt x="716" y="129"/>
                    <a:pt x="654" y="129"/>
                  </a:cubicBezTo>
                  <a:cubicBezTo>
                    <a:pt x="632" y="129"/>
                    <a:pt x="610" y="133"/>
                    <a:pt x="588" y="140"/>
                  </a:cubicBezTo>
                  <a:cubicBezTo>
                    <a:pt x="502" y="155"/>
                    <a:pt x="430" y="226"/>
                    <a:pt x="416" y="312"/>
                  </a:cubicBezTo>
                  <a:lnTo>
                    <a:pt x="0" y="2405"/>
                  </a:lnTo>
                  <a:lnTo>
                    <a:pt x="0" y="2419"/>
                  </a:lnTo>
                  <a:lnTo>
                    <a:pt x="0" y="2448"/>
                  </a:lnTo>
                  <a:cubicBezTo>
                    <a:pt x="0" y="2462"/>
                    <a:pt x="0" y="2462"/>
                    <a:pt x="0" y="2462"/>
                  </a:cubicBezTo>
                  <a:lnTo>
                    <a:pt x="0" y="2491"/>
                  </a:lnTo>
                  <a:lnTo>
                    <a:pt x="359" y="3824"/>
                  </a:lnTo>
                  <a:lnTo>
                    <a:pt x="602" y="4770"/>
                  </a:lnTo>
                  <a:cubicBezTo>
                    <a:pt x="459" y="4798"/>
                    <a:pt x="330" y="4870"/>
                    <a:pt x="230" y="4970"/>
                  </a:cubicBezTo>
                  <a:cubicBezTo>
                    <a:pt x="101" y="5099"/>
                    <a:pt x="29" y="5271"/>
                    <a:pt x="29" y="5458"/>
                  </a:cubicBezTo>
                  <a:cubicBezTo>
                    <a:pt x="29" y="5744"/>
                    <a:pt x="215" y="6002"/>
                    <a:pt x="488" y="6103"/>
                  </a:cubicBezTo>
                  <a:lnTo>
                    <a:pt x="488" y="10660"/>
                  </a:lnTo>
                  <a:cubicBezTo>
                    <a:pt x="488" y="11291"/>
                    <a:pt x="1003" y="11807"/>
                    <a:pt x="1634" y="11807"/>
                  </a:cubicBezTo>
                  <a:lnTo>
                    <a:pt x="6249" y="11807"/>
                  </a:lnTo>
                  <a:cubicBezTo>
                    <a:pt x="6880" y="11807"/>
                    <a:pt x="7396" y="11291"/>
                    <a:pt x="7396" y="10660"/>
                  </a:cubicBezTo>
                  <a:lnTo>
                    <a:pt x="7396" y="6088"/>
                  </a:lnTo>
                  <a:cubicBezTo>
                    <a:pt x="8069" y="5859"/>
                    <a:pt x="7983" y="4884"/>
                    <a:pt x="7296" y="4755"/>
                  </a:cubicBezTo>
                  <a:cubicBezTo>
                    <a:pt x="7439" y="4196"/>
                    <a:pt x="7539" y="3637"/>
                    <a:pt x="7597" y="3064"/>
                  </a:cubicBezTo>
                  <a:cubicBezTo>
                    <a:pt x="7897" y="2950"/>
                    <a:pt x="8141" y="2692"/>
                    <a:pt x="8256" y="2391"/>
                  </a:cubicBezTo>
                  <a:cubicBezTo>
                    <a:pt x="8442" y="1860"/>
                    <a:pt x="8098" y="456"/>
                    <a:pt x="8026" y="169"/>
                  </a:cubicBezTo>
                  <a:lnTo>
                    <a:pt x="7998" y="169"/>
                  </a:lnTo>
                  <a:cubicBezTo>
                    <a:pt x="7968" y="61"/>
                    <a:pt x="7872" y="0"/>
                    <a:pt x="777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 name="Rectangle: Rounded Corners 23">
            <a:extLst>
              <a:ext uri="{FF2B5EF4-FFF2-40B4-BE49-F238E27FC236}">
                <a16:creationId xmlns:a16="http://schemas.microsoft.com/office/drawing/2014/main" id="{1CD37C0D-0112-7A0D-CD28-F06CC98FEE8D}"/>
              </a:ext>
            </a:extLst>
          </p:cNvPr>
          <p:cNvSpPr/>
          <p:nvPr/>
        </p:nvSpPr>
        <p:spPr>
          <a:xfrm>
            <a:off x="2835136" y="1207951"/>
            <a:ext cx="3292472" cy="760719"/>
          </a:xfrm>
          <a:prstGeom prst="roundRect">
            <a:avLst/>
          </a:prstGeom>
          <a:solidFill>
            <a:schemeClr val="accent1">
              <a:lumMod val="40000"/>
              <a:lumOff val="60000"/>
            </a:schemeClr>
          </a:solidFill>
        </p:spPr>
        <p:style>
          <a:lnRef idx="3">
            <a:schemeClr val="lt1"/>
          </a:lnRef>
          <a:fillRef idx="1">
            <a:schemeClr val="accent1"/>
          </a:fillRef>
          <a:effectRef idx="1">
            <a:schemeClr val="accent1"/>
          </a:effectRef>
          <a:fontRef idx="minor">
            <a:schemeClr val="lt1"/>
          </a:fontRef>
        </p:style>
        <p:txBody>
          <a:bodyPr rtlCol="0" anchor="ctr"/>
          <a:lstStyle/>
          <a:p>
            <a:pPr algn="ctr">
              <a:lnSpc>
                <a:spcPct val="150000"/>
              </a:lnSpc>
              <a:spcAft>
                <a:spcPts val="1000"/>
              </a:spcAft>
            </a:pPr>
            <a:endParaRPr lang="en-US" sz="1800">
              <a:solidFill>
                <a:schemeClr val="bg1">
                  <a:lumMod val="10000"/>
                </a:schemeClr>
              </a:solidFill>
            </a:endParaRPr>
          </a:p>
          <a:p>
            <a:pPr algn="ctr">
              <a:lnSpc>
                <a:spcPct val="150000"/>
              </a:lnSpc>
              <a:spcAft>
                <a:spcPts val="1000"/>
              </a:spcAft>
            </a:pPr>
            <a:r>
              <a:rPr lang="en-US" sz="1800">
                <a:solidFill>
                  <a:schemeClr val="bg1">
                    <a:lumMod val="10000"/>
                  </a:schemeClr>
                </a:solidFill>
              </a:rPr>
              <a:t>Ôn lại kiến thức đã học</a:t>
            </a:r>
          </a:p>
          <a:p>
            <a:pPr marL="0" marR="0" algn="ctr">
              <a:lnSpc>
                <a:spcPct val="150000"/>
              </a:lnSpc>
              <a:spcBef>
                <a:spcPts val="0"/>
              </a:spcBef>
              <a:spcAft>
                <a:spcPts val="1000"/>
              </a:spcAft>
            </a:pPr>
            <a:endParaRPr lang="en-US" sz="1800">
              <a:solidFill>
                <a:schemeClr val="bg2">
                  <a:lumMod val="95000"/>
                  <a:lumOff val="5000"/>
                </a:schemeClr>
              </a:solidFill>
              <a:effectLst/>
              <a:latin typeface="+mj-lt"/>
              <a:ea typeface="Calibri" panose="020F0502020204030204" pitchFamily="34" charset="0"/>
              <a:cs typeface="Times New Roman" panose="02020603050405020304" pitchFamily="18" charset="0"/>
            </a:endParaRPr>
          </a:p>
        </p:txBody>
      </p:sp>
      <p:sp>
        <p:nvSpPr>
          <p:cNvPr id="25" name="Rectangle: Rounded Corners 24">
            <a:extLst>
              <a:ext uri="{FF2B5EF4-FFF2-40B4-BE49-F238E27FC236}">
                <a16:creationId xmlns:a16="http://schemas.microsoft.com/office/drawing/2014/main" id="{ED2BCE46-D945-37B7-D23E-845C9D493AEA}"/>
              </a:ext>
            </a:extLst>
          </p:cNvPr>
          <p:cNvSpPr/>
          <p:nvPr/>
        </p:nvSpPr>
        <p:spPr>
          <a:xfrm>
            <a:off x="1950109" y="2645300"/>
            <a:ext cx="5062526" cy="714696"/>
          </a:xfrm>
          <a:prstGeom prst="roundRect">
            <a:avLst/>
          </a:prstGeom>
          <a:solidFill>
            <a:schemeClr val="accent1">
              <a:lumMod val="40000"/>
              <a:lumOff val="60000"/>
            </a:schemeClr>
          </a:solidFill>
        </p:spPr>
        <p:style>
          <a:lnRef idx="3">
            <a:schemeClr val="lt1"/>
          </a:lnRef>
          <a:fillRef idx="1">
            <a:schemeClr val="accent1"/>
          </a:fillRef>
          <a:effectRef idx="1">
            <a:schemeClr val="accent1"/>
          </a:effectRef>
          <a:fontRef idx="minor">
            <a:schemeClr val="lt1"/>
          </a:fontRef>
        </p:style>
        <p:txBody>
          <a:bodyPr rtlCol="0" anchor="ctr"/>
          <a:lstStyle/>
          <a:p>
            <a:pPr>
              <a:lnSpc>
                <a:spcPct val="150000"/>
              </a:lnSpc>
            </a:pPr>
            <a:endParaRPr lang="en-US" dirty="0"/>
          </a:p>
        </p:txBody>
      </p:sp>
      <p:sp>
        <p:nvSpPr>
          <p:cNvPr id="2" name="Rectangle: Rounded Corners 1">
            <a:extLst>
              <a:ext uri="{FF2B5EF4-FFF2-40B4-BE49-F238E27FC236}">
                <a16:creationId xmlns:a16="http://schemas.microsoft.com/office/drawing/2014/main" id="{BA4C650D-51A9-AF45-0351-36BF0535F04C}"/>
              </a:ext>
            </a:extLst>
          </p:cNvPr>
          <p:cNvSpPr/>
          <p:nvPr/>
        </p:nvSpPr>
        <p:spPr>
          <a:xfrm>
            <a:off x="1048366" y="4158677"/>
            <a:ext cx="7187608" cy="714696"/>
          </a:xfrm>
          <a:prstGeom prst="roundRect">
            <a:avLst/>
          </a:prstGeom>
          <a:solidFill>
            <a:schemeClr val="accent1">
              <a:lumMod val="40000"/>
              <a:lumOff val="60000"/>
            </a:schemeClr>
          </a:solidFill>
        </p:spPr>
        <p:style>
          <a:lnRef idx="3">
            <a:schemeClr val="lt1"/>
          </a:lnRef>
          <a:fillRef idx="1">
            <a:schemeClr val="accent1"/>
          </a:fillRef>
          <a:effectRef idx="1">
            <a:schemeClr val="accent1"/>
          </a:effectRef>
          <a:fontRef idx="minor">
            <a:schemeClr val="lt1"/>
          </a:fontRef>
        </p:style>
        <p:txBody>
          <a:bodyPr rtlCol="0" anchor="ctr"/>
          <a:lstStyle/>
          <a:p>
            <a:pPr marL="0" marR="0" algn="just">
              <a:lnSpc>
                <a:spcPct val="150000"/>
              </a:lnSpc>
              <a:spcBef>
                <a:spcPts val="0"/>
              </a:spcBef>
              <a:spcAft>
                <a:spcPts val="1000"/>
              </a:spcAft>
            </a:pPr>
            <a:endParaRPr lang="en-US">
              <a:solidFill>
                <a:schemeClr val="bg2">
                  <a:lumMod val="95000"/>
                  <a:lumOff val="5000"/>
                </a:schemeClr>
              </a:solidFill>
              <a:latin typeface="+mj-lt"/>
            </a:endParaRPr>
          </a:p>
        </p:txBody>
      </p:sp>
      <p:sp>
        <p:nvSpPr>
          <p:cNvPr id="3" name="Arrow: Down 2">
            <a:extLst>
              <a:ext uri="{FF2B5EF4-FFF2-40B4-BE49-F238E27FC236}">
                <a16:creationId xmlns:a16="http://schemas.microsoft.com/office/drawing/2014/main" id="{DDF5AF01-D142-7E48-D83E-5134473643BA}"/>
              </a:ext>
            </a:extLst>
          </p:cNvPr>
          <p:cNvSpPr/>
          <p:nvPr/>
        </p:nvSpPr>
        <p:spPr>
          <a:xfrm>
            <a:off x="4325428" y="2098182"/>
            <a:ext cx="311888" cy="47356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rrow: Down 3">
            <a:extLst>
              <a:ext uri="{FF2B5EF4-FFF2-40B4-BE49-F238E27FC236}">
                <a16:creationId xmlns:a16="http://schemas.microsoft.com/office/drawing/2014/main" id="{537ED802-1AAF-85E8-BB8C-07D455A4EE99}"/>
              </a:ext>
            </a:extLst>
          </p:cNvPr>
          <p:cNvSpPr/>
          <p:nvPr/>
        </p:nvSpPr>
        <p:spPr>
          <a:xfrm>
            <a:off x="4325428" y="3521143"/>
            <a:ext cx="311888" cy="47356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D3050F13-2209-FDAB-478A-70928999C20A}"/>
              </a:ext>
            </a:extLst>
          </p:cNvPr>
          <p:cNvSpPr txBox="1"/>
          <p:nvPr/>
        </p:nvSpPr>
        <p:spPr>
          <a:xfrm>
            <a:off x="2707651" y="2742823"/>
            <a:ext cx="3547441" cy="456535"/>
          </a:xfrm>
          <a:prstGeom prst="rect">
            <a:avLst/>
          </a:prstGeom>
          <a:noFill/>
        </p:spPr>
        <p:txBody>
          <a:bodyPr wrap="square" rtlCol="0">
            <a:spAutoFit/>
          </a:bodyPr>
          <a:lstStyle/>
          <a:p>
            <a:pPr algn="ctr">
              <a:lnSpc>
                <a:spcPct val="150000"/>
              </a:lnSpc>
            </a:pPr>
            <a:r>
              <a:rPr lang="en-US" sz="1800"/>
              <a:t>Hoàn thành bài tập vận dụng</a:t>
            </a:r>
          </a:p>
        </p:txBody>
      </p:sp>
      <p:sp>
        <p:nvSpPr>
          <p:cNvPr id="6" name="TextBox 5">
            <a:extLst>
              <a:ext uri="{FF2B5EF4-FFF2-40B4-BE49-F238E27FC236}">
                <a16:creationId xmlns:a16="http://schemas.microsoft.com/office/drawing/2014/main" id="{086A7B4E-E982-3597-6492-5A7EDAF44654}"/>
              </a:ext>
            </a:extLst>
          </p:cNvPr>
          <p:cNvSpPr txBox="1"/>
          <p:nvPr/>
        </p:nvSpPr>
        <p:spPr>
          <a:xfrm>
            <a:off x="1481470" y="4309730"/>
            <a:ext cx="6124353" cy="456535"/>
          </a:xfrm>
          <a:prstGeom prst="rect">
            <a:avLst/>
          </a:prstGeom>
          <a:noFill/>
        </p:spPr>
        <p:txBody>
          <a:bodyPr wrap="square" rtlCol="0">
            <a:spAutoFit/>
          </a:bodyPr>
          <a:lstStyle/>
          <a:p>
            <a:pPr algn="ctr">
              <a:lnSpc>
                <a:spcPct val="150000"/>
              </a:lnSpc>
            </a:pPr>
            <a:r>
              <a:rPr lang="en-US" sz="1800"/>
              <a:t>Chuẩn bị tiết sinh hoạt theo hướng dẫn của GV</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7"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anim calcmode="lin" valueType="num">
                                      <p:cBhvr>
                                        <p:cTn id="14" dur="500" fill="hold"/>
                                        <p:tgtEl>
                                          <p:spTgt spid="3"/>
                                        </p:tgtEl>
                                        <p:attrNameLst>
                                          <p:attrName>ppt_x</p:attrName>
                                        </p:attrNameLst>
                                      </p:cBhvr>
                                      <p:tavLst>
                                        <p:tav tm="0">
                                          <p:val>
                                            <p:strVal val="#ppt_x"/>
                                          </p:val>
                                        </p:tav>
                                        <p:tav tm="100000">
                                          <p:val>
                                            <p:strVal val="#ppt_x"/>
                                          </p:val>
                                        </p:tav>
                                      </p:tavLst>
                                    </p:anim>
                                    <p:anim calcmode="lin" valueType="num">
                                      <p:cBhvr>
                                        <p:cTn id="15"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1" fill="hold" grpId="0" nodeType="clickEffect">
                                  <p:stCondLst>
                                    <p:cond delay="0"/>
                                  </p:stCondLst>
                                  <p:childTnLst>
                                    <p:set>
                                      <p:cBhvr>
                                        <p:cTn id="19" dur="1" fill="hold">
                                          <p:stCondLst>
                                            <p:cond delay="0"/>
                                          </p:stCondLst>
                                        </p:cTn>
                                        <p:tgtEl>
                                          <p:spTgt spid="25"/>
                                        </p:tgtEl>
                                        <p:attrNameLst>
                                          <p:attrName>style.visibility</p:attrName>
                                        </p:attrNameLst>
                                      </p:cBhvr>
                                      <p:to>
                                        <p:strVal val="visible"/>
                                      </p:to>
                                    </p:set>
                                    <p:anim calcmode="lin" valueType="num">
                                      <p:cBhvr additive="base">
                                        <p:cTn id="20" dur="500" fill="hold"/>
                                        <p:tgtEl>
                                          <p:spTgt spid="25"/>
                                        </p:tgtEl>
                                        <p:attrNameLst>
                                          <p:attrName>ppt_x</p:attrName>
                                        </p:attrNameLst>
                                      </p:cBhvr>
                                      <p:tavLst>
                                        <p:tav tm="0">
                                          <p:val>
                                            <p:strVal val="#ppt_x"/>
                                          </p:val>
                                        </p:tav>
                                        <p:tav tm="100000">
                                          <p:val>
                                            <p:strVal val="#ppt_x"/>
                                          </p:val>
                                        </p:tav>
                                      </p:tavLst>
                                    </p:anim>
                                    <p:anim calcmode="lin" valueType="num">
                                      <p:cBhvr additive="base">
                                        <p:cTn id="21" dur="500" fill="hold"/>
                                        <p:tgtEl>
                                          <p:spTgt spid="25"/>
                                        </p:tgtEl>
                                        <p:attrNameLst>
                                          <p:attrName>ppt_y</p:attrName>
                                        </p:attrNameLst>
                                      </p:cBhvr>
                                      <p:tavLst>
                                        <p:tav tm="0">
                                          <p:val>
                                            <p:strVal val="0-#ppt_h/2"/>
                                          </p:val>
                                        </p:tav>
                                        <p:tav tm="100000">
                                          <p:val>
                                            <p:strVal val="#ppt_y"/>
                                          </p:val>
                                        </p:tav>
                                      </p:tavLst>
                                    </p:anim>
                                  </p:childTnLst>
                                </p:cTn>
                              </p:par>
                              <p:par>
                                <p:cTn id="22" presetID="2" presetClass="entr" presetSubtype="1"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500" fill="hold"/>
                                        <p:tgtEl>
                                          <p:spTgt spid="5"/>
                                        </p:tgtEl>
                                        <p:attrNameLst>
                                          <p:attrName>ppt_x</p:attrName>
                                        </p:attrNameLst>
                                      </p:cBhvr>
                                      <p:tavLst>
                                        <p:tav tm="0">
                                          <p:val>
                                            <p:strVal val="#ppt_x"/>
                                          </p:val>
                                        </p:tav>
                                        <p:tav tm="100000">
                                          <p:val>
                                            <p:strVal val="#ppt_x"/>
                                          </p:val>
                                        </p:tav>
                                      </p:tavLst>
                                    </p:anim>
                                    <p:anim calcmode="lin" valueType="num">
                                      <p:cBhvr additive="base">
                                        <p:cTn id="25"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7" presetClass="entr" presetSubtype="0"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500"/>
                                        <p:tgtEl>
                                          <p:spTgt spid="4"/>
                                        </p:tgtEl>
                                      </p:cBhvr>
                                    </p:animEffect>
                                    <p:anim calcmode="lin" valueType="num">
                                      <p:cBhvr>
                                        <p:cTn id="31" dur="500" fill="hold"/>
                                        <p:tgtEl>
                                          <p:spTgt spid="4"/>
                                        </p:tgtEl>
                                        <p:attrNameLst>
                                          <p:attrName>ppt_x</p:attrName>
                                        </p:attrNameLst>
                                      </p:cBhvr>
                                      <p:tavLst>
                                        <p:tav tm="0">
                                          <p:val>
                                            <p:strVal val="#ppt_x"/>
                                          </p:val>
                                        </p:tav>
                                        <p:tav tm="100000">
                                          <p:val>
                                            <p:strVal val="#ppt_x"/>
                                          </p:val>
                                        </p:tav>
                                      </p:tavLst>
                                    </p:anim>
                                    <p:anim calcmode="lin" valueType="num">
                                      <p:cBhvr>
                                        <p:cTn id="32"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1"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anim calcmode="lin" valueType="num">
                                      <p:cBhvr additive="base">
                                        <p:cTn id="37" dur="500" fill="hold"/>
                                        <p:tgtEl>
                                          <p:spTgt spid="2"/>
                                        </p:tgtEl>
                                        <p:attrNameLst>
                                          <p:attrName>ppt_x</p:attrName>
                                        </p:attrNameLst>
                                      </p:cBhvr>
                                      <p:tavLst>
                                        <p:tav tm="0">
                                          <p:val>
                                            <p:strVal val="#ppt_x"/>
                                          </p:val>
                                        </p:tav>
                                        <p:tav tm="100000">
                                          <p:val>
                                            <p:strVal val="#ppt_x"/>
                                          </p:val>
                                        </p:tav>
                                      </p:tavLst>
                                    </p:anim>
                                    <p:anim calcmode="lin" valueType="num">
                                      <p:cBhvr additive="base">
                                        <p:cTn id="38" dur="500" fill="hold"/>
                                        <p:tgtEl>
                                          <p:spTgt spid="2"/>
                                        </p:tgtEl>
                                        <p:attrNameLst>
                                          <p:attrName>ppt_y</p:attrName>
                                        </p:attrNameLst>
                                      </p:cBhvr>
                                      <p:tavLst>
                                        <p:tav tm="0">
                                          <p:val>
                                            <p:strVal val="0-#ppt_h/2"/>
                                          </p:val>
                                        </p:tav>
                                        <p:tav tm="100000">
                                          <p:val>
                                            <p:strVal val="#ppt_y"/>
                                          </p:val>
                                        </p:tav>
                                      </p:tavLst>
                                    </p:anim>
                                  </p:childTnLst>
                                </p:cTn>
                              </p:par>
                              <p:par>
                                <p:cTn id="39" presetID="2" presetClass="entr" presetSubtype="1" fill="hold" grpId="0" nodeType="withEffect">
                                  <p:stCondLst>
                                    <p:cond delay="0"/>
                                  </p:stCondLst>
                                  <p:childTnLst>
                                    <p:set>
                                      <p:cBhvr>
                                        <p:cTn id="40" dur="1" fill="hold">
                                          <p:stCondLst>
                                            <p:cond delay="0"/>
                                          </p:stCondLst>
                                        </p:cTn>
                                        <p:tgtEl>
                                          <p:spTgt spid="6"/>
                                        </p:tgtEl>
                                        <p:attrNameLst>
                                          <p:attrName>style.visibility</p:attrName>
                                        </p:attrNameLst>
                                      </p:cBhvr>
                                      <p:to>
                                        <p:strVal val="visible"/>
                                      </p:to>
                                    </p:set>
                                    <p:anim calcmode="lin" valueType="num">
                                      <p:cBhvr additive="base">
                                        <p:cTn id="41" dur="500" fill="hold"/>
                                        <p:tgtEl>
                                          <p:spTgt spid="6"/>
                                        </p:tgtEl>
                                        <p:attrNameLst>
                                          <p:attrName>ppt_x</p:attrName>
                                        </p:attrNameLst>
                                      </p:cBhvr>
                                      <p:tavLst>
                                        <p:tav tm="0">
                                          <p:val>
                                            <p:strVal val="#ppt_x"/>
                                          </p:val>
                                        </p:tav>
                                        <p:tav tm="100000">
                                          <p:val>
                                            <p:strVal val="#ppt_x"/>
                                          </p:val>
                                        </p:tav>
                                      </p:tavLst>
                                    </p:anim>
                                    <p:anim calcmode="lin" valueType="num">
                                      <p:cBhvr additive="base">
                                        <p:cTn id="42"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 grpId="0" animBg="1"/>
      <p:bldP spid="3" grpId="0" animBg="1"/>
      <p:bldP spid="4" grpId="0" animBg="1"/>
      <p:bldP spid="5"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96"/>
        <p:cNvGrpSpPr/>
        <p:nvPr/>
      </p:nvGrpSpPr>
      <p:grpSpPr>
        <a:xfrm>
          <a:off x="0" y="0"/>
          <a:ext cx="0" cy="0"/>
          <a:chOff x="0" y="0"/>
          <a:chExt cx="0" cy="0"/>
        </a:xfrm>
      </p:grpSpPr>
      <p:sp>
        <p:nvSpPr>
          <p:cNvPr id="5" name="TextBox 4">
            <a:extLst>
              <a:ext uri="{FF2B5EF4-FFF2-40B4-BE49-F238E27FC236}">
                <a16:creationId xmlns:a16="http://schemas.microsoft.com/office/drawing/2014/main" id="{F3B868E3-B382-FED8-CDB7-B3170E7A0A8B}"/>
              </a:ext>
            </a:extLst>
          </p:cNvPr>
          <p:cNvSpPr txBox="1"/>
          <p:nvPr/>
        </p:nvSpPr>
        <p:spPr>
          <a:xfrm>
            <a:off x="1015410" y="1298688"/>
            <a:ext cx="7426842" cy="1824923"/>
          </a:xfrm>
          <a:prstGeom prst="rect">
            <a:avLst/>
          </a:prstGeom>
          <a:noFill/>
        </p:spPr>
        <p:txBody>
          <a:bodyPr wrap="square">
            <a:spAutoFit/>
          </a:bodyPr>
          <a:lstStyle/>
          <a:p>
            <a:pPr algn="ctr">
              <a:lnSpc>
                <a:spcPct val="150000"/>
              </a:lnSpc>
            </a:pPr>
            <a:r>
              <a:rPr lang="en-US" sz="4000" b="1">
                <a:solidFill>
                  <a:schemeClr val="bg1">
                    <a:lumMod val="10000"/>
                  </a:schemeClr>
                </a:solidFill>
              </a:rPr>
              <a:t>CẢM ƠN CÁC EM </a:t>
            </a:r>
          </a:p>
          <a:p>
            <a:pPr algn="ctr">
              <a:lnSpc>
                <a:spcPct val="150000"/>
              </a:lnSpc>
            </a:pPr>
            <a:r>
              <a:rPr lang="en-US" sz="4000" b="1">
                <a:solidFill>
                  <a:schemeClr val="bg1">
                    <a:lumMod val="10000"/>
                  </a:schemeClr>
                </a:solidFill>
              </a:rPr>
              <a:t>ĐÃ LẮNG NGHE BÀI GIẢNG!</a:t>
            </a:r>
            <a:endParaRPr lang="en-US" sz="4000" b="1" dirty="0">
              <a:solidFill>
                <a:schemeClr val="bg1">
                  <a:lumMod val="10000"/>
                </a:schemeClr>
              </a:solidFill>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sp>
        <p:nvSpPr>
          <p:cNvPr id="4" name="Google Shape;1010;p45">
            <a:extLst>
              <a:ext uri="{FF2B5EF4-FFF2-40B4-BE49-F238E27FC236}">
                <a16:creationId xmlns:a16="http://schemas.microsoft.com/office/drawing/2014/main" id="{8FF61BDA-4FD4-868A-D2CD-7BAF10C7BEFE}"/>
              </a:ext>
            </a:extLst>
          </p:cNvPr>
          <p:cNvSpPr/>
          <p:nvPr/>
        </p:nvSpPr>
        <p:spPr>
          <a:xfrm>
            <a:off x="2443303" y="533410"/>
            <a:ext cx="4082008" cy="745452"/>
          </a:xfrm>
          <a:custGeom>
            <a:avLst/>
            <a:gdLst/>
            <a:ahLst/>
            <a:cxnLst/>
            <a:rect l="l" t="t" r="r" b="b"/>
            <a:pathLst>
              <a:path w="172619" h="24041" extrusionOk="0">
                <a:moveTo>
                  <a:pt x="134857" y="0"/>
                </a:moveTo>
                <a:cubicBezTo>
                  <a:pt x="124094" y="0"/>
                  <a:pt x="114599" y="2004"/>
                  <a:pt x="95047" y="2475"/>
                </a:cubicBezTo>
                <a:cubicBezTo>
                  <a:pt x="75495" y="2946"/>
                  <a:pt x="32993" y="2298"/>
                  <a:pt x="17546" y="2828"/>
                </a:cubicBezTo>
                <a:cubicBezTo>
                  <a:pt x="2099" y="3358"/>
                  <a:pt x="4764" y="2614"/>
                  <a:pt x="2365" y="5657"/>
                </a:cubicBezTo>
                <a:cubicBezTo>
                  <a:pt x="-34" y="8700"/>
                  <a:pt x="-1775" y="18020"/>
                  <a:pt x="3152" y="21084"/>
                </a:cubicBezTo>
                <a:cubicBezTo>
                  <a:pt x="8079" y="24148"/>
                  <a:pt x="21006" y="23959"/>
                  <a:pt x="31927" y="24039"/>
                </a:cubicBezTo>
                <a:cubicBezTo>
                  <a:pt x="42848" y="24119"/>
                  <a:pt x="56452" y="21683"/>
                  <a:pt x="68680" y="21565"/>
                </a:cubicBezTo>
                <a:cubicBezTo>
                  <a:pt x="80908" y="21447"/>
                  <a:pt x="94797" y="23038"/>
                  <a:pt x="105294" y="23332"/>
                </a:cubicBezTo>
                <a:cubicBezTo>
                  <a:pt x="115791" y="23627"/>
                  <a:pt x="122982" y="23273"/>
                  <a:pt x="131661" y="23332"/>
                </a:cubicBezTo>
                <a:cubicBezTo>
                  <a:pt x="140340" y="23391"/>
                  <a:pt x="151043" y="24156"/>
                  <a:pt x="157368" y="23685"/>
                </a:cubicBezTo>
                <a:cubicBezTo>
                  <a:pt x="163693" y="23214"/>
                  <a:pt x="167186" y="23124"/>
                  <a:pt x="169612" y="20504"/>
                </a:cubicBezTo>
                <a:cubicBezTo>
                  <a:pt x="172038" y="17884"/>
                  <a:pt x="173590" y="10970"/>
                  <a:pt x="171925" y="7965"/>
                </a:cubicBezTo>
                <a:cubicBezTo>
                  <a:pt x="170261" y="4960"/>
                  <a:pt x="165803" y="3803"/>
                  <a:pt x="159625" y="2475"/>
                </a:cubicBezTo>
                <a:cubicBezTo>
                  <a:pt x="153447" y="1148"/>
                  <a:pt x="145620" y="0"/>
                  <a:pt x="134857" y="0"/>
                </a:cubicBezTo>
                <a:close/>
              </a:path>
            </a:pathLst>
          </a:custGeom>
          <a:solidFill>
            <a:schemeClr val="accent1"/>
          </a:solidFill>
          <a:ln>
            <a:noFill/>
          </a:ln>
        </p:spPr>
      </p:sp>
      <p:sp>
        <p:nvSpPr>
          <p:cNvPr id="5" name="TextBox 4">
            <a:extLst>
              <a:ext uri="{FF2B5EF4-FFF2-40B4-BE49-F238E27FC236}">
                <a16:creationId xmlns:a16="http://schemas.microsoft.com/office/drawing/2014/main" id="{4C8A2098-A5B1-F020-CB15-05B94102262E}"/>
              </a:ext>
            </a:extLst>
          </p:cNvPr>
          <p:cNvSpPr txBox="1"/>
          <p:nvPr/>
        </p:nvSpPr>
        <p:spPr>
          <a:xfrm>
            <a:off x="2764465" y="617211"/>
            <a:ext cx="4082008" cy="577850"/>
          </a:xfrm>
          <a:prstGeom prst="rect">
            <a:avLst/>
          </a:prstGeom>
          <a:noFill/>
        </p:spPr>
        <p:txBody>
          <a:bodyPr wrap="square" rtlCol="0">
            <a:spAutoFit/>
          </a:bodyPr>
          <a:lstStyle/>
          <a:p>
            <a:pPr algn="just">
              <a:lnSpc>
                <a:spcPct val="150000"/>
              </a:lnSpc>
            </a:pPr>
            <a:r>
              <a:rPr lang="en-US" sz="2400"/>
              <a:t>Trò chơi “ </a:t>
            </a:r>
            <a:r>
              <a:rPr lang="en-US" sz="2400">
                <a:solidFill>
                  <a:schemeClr val="accent4">
                    <a:lumMod val="95000"/>
                  </a:schemeClr>
                </a:solidFill>
              </a:rPr>
              <a:t>Ai nhiều hơn</a:t>
            </a:r>
            <a:r>
              <a:rPr lang="en-US" sz="2400"/>
              <a:t>”</a:t>
            </a:r>
          </a:p>
        </p:txBody>
      </p:sp>
      <p:sp>
        <p:nvSpPr>
          <p:cNvPr id="6" name="Rectangle: Rounded Corners 5">
            <a:extLst>
              <a:ext uri="{FF2B5EF4-FFF2-40B4-BE49-F238E27FC236}">
                <a16:creationId xmlns:a16="http://schemas.microsoft.com/office/drawing/2014/main" id="{EC49D359-989A-DCA7-7195-5B3CDE251000}"/>
              </a:ext>
            </a:extLst>
          </p:cNvPr>
          <p:cNvSpPr/>
          <p:nvPr/>
        </p:nvSpPr>
        <p:spPr>
          <a:xfrm>
            <a:off x="694660" y="1842978"/>
            <a:ext cx="8066568" cy="2367516"/>
          </a:xfrm>
          <a:prstGeom prst="round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A57FCD77-49A2-4571-2212-6490798F65A5}"/>
              </a:ext>
            </a:extLst>
          </p:cNvPr>
          <p:cNvSpPr txBox="1"/>
          <p:nvPr/>
        </p:nvSpPr>
        <p:spPr>
          <a:xfrm>
            <a:off x="1092520" y="2041452"/>
            <a:ext cx="7080372" cy="2118529"/>
          </a:xfrm>
          <a:prstGeom prst="rect">
            <a:avLst/>
          </a:prstGeom>
          <a:noFill/>
        </p:spPr>
        <p:txBody>
          <a:bodyPr wrap="square" rtlCol="0">
            <a:spAutoFit/>
          </a:bodyPr>
          <a:lstStyle/>
          <a:p>
            <a:pPr marL="285750" indent="-285750" algn="just">
              <a:lnSpc>
                <a:spcPct val="150000"/>
              </a:lnSpc>
              <a:buFont typeface="Wingdings" panose="05000000000000000000" pitchFamily="2" charset="2"/>
              <a:buChar char="q"/>
            </a:pPr>
            <a:r>
              <a:rPr lang="pt-BR" sz="1800">
                <a:solidFill>
                  <a:srgbClr val="000000"/>
                </a:solidFill>
                <a:effectLst/>
                <a:latin typeface="+mj-lt"/>
                <a:ea typeface="Times New Roman" panose="02020603050405020304" pitchFamily="18" charset="0"/>
              </a:rPr>
              <a:t>Chia lớp thành 2 đội, mỗi đội cử 3 bạn xếp thành 2 hàng trong lớp học. Trong thời gian 3 phút, lần lượt viết tên các hoạt động góp phần xây dựng trường lớp</a:t>
            </a:r>
            <a:r>
              <a:rPr lang="pt-BR" sz="1800">
                <a:effectLst/>
                <a:latin typeface="+mj-lt"/>
                <a:ea typeface="Calibri" panose="020F0502020204030204" pitchFamily="34" charset="0"/>
                <a:cs typeface="Times New Roman" panose="02020603050405020304" pitchFamily="18" charset="0"/>
              </a:rPr>
              <a:t> </a:t>
            </a:r>
            <a:r>
              <a:rPr lang="pt-BR" sz="1800">
                <a:solidFill>
                  <a:srgbClr val="000000"/>
                </a:solidFill>
                <a:effectLst/>
                <a:latin typeface="+mj-lt"/>
                <a:ea typeface="Times New Roman" panose="02020603050405020304" pitchFamily="18" charset="0"/>
              </a:rPr>
              <a:t>ngăn nắp, gọn gàng sạch . </a:t>
            </a:r>
          </a:p>
          <a:p>
            <a:pPr marL="285750" indent="-285750" algn="just">
              <a:lnSpc>
                <a:spcPct val="150000"/>
              </a:lnSpc>
              <a:buFont typeface="Wingdings" panose="05000000000000000000" pitchFamily="2" charset="2"/>
              <a:buChar char="q"/>
            </a:pPr>
            <a:r>
              <a:rPr lang="pt-BR" sz="1800">
                <a:solidFill>
                  <a:srgbClr val="000000"/>
                </a:solidFill>
                <a:effectLst/>
                <a:latin typeface="+mj-lt"/>
                <a:ea typeface="Times New Roman" panose="02020603050405020304" pitchFamily="18" charset="0"/>
                <a:cs typeface="Times New Roman" panose="02020603050405020304" pitchFamily="18" charset="0"/>
              </a:rPr>
              <a:t>Đội nào viết được nhiều hoạt động đúng thì đội đó giành được chiến thắng.</a:t>
            </a:r>
            <a:endParaRPr lang="en-US" sz="1800">
              <a:effectLst/>
              <a:latin typeface="+mj-lt"/>
              <a:ea typeface="Calibri" panose="020F0502020204030204" pitchFamily="34" charset="0"/>
              <a:cs typeface="Times New Roman" panose="02020603050405020304" pitchFamily="18" charset="0"/>
            </a:endParaRPr>
          </a:p>
        </p:txBody>
      </p:sp>
      <p:pic>
        <p:nvPicPr>
          <p:cNvPr id="10" name="3-Minutes-Countdown-4k-Giant-Clock-Đồng-hồ-đếm-ngược-3-phút_1">
            <a:hlinkClick r:id="" action="ppaction://media"/>
            <a:extLst>
              <a:ext uri="{FF2B5EF4-FFF2-40B4-BE49-F238E27FC236}">
                <a16:creationId xmlns:a16="http://schemas.microsoft.com/office/drawing/2014/main" id="{0025E95F-9AA4-BE2D-09BC-8C4A03267AF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666074" y="4312166"/>
            <a:ext cx="1477926" cy="83133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randombar(horizont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circle(in)">
                                      <p:cBhvr>
                                        <p:cTn id="19" dur="750"/>
                                        <p:tgtEl>
                                          <p:spTgt spid="6"/>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circle(in)">
                                      <p:cBhvr>
                                        <p:cTn id="22" dur="750"/>
                                        <p:tgtEl>
                                          <p:spTgt spid="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7">
                                            <p:txEl>
                                              <p:pRg st="1" end="1"/>
                                            </p:txEl>
                                          </p:spTgt>
                                        </p:tgtEl>
                                        <p:attrNameLst>
                                          <p:attrName>style.visibility</p:attrName>
                                        </p:attrNameLst>
                                      </p:cBhvr>
                                      <p:to>
                                        <p:strVal val="visible"/>
                                      </p:to>
                                    </p:set>
                                    <p:animEffect transition="in" filter="circle(in)">
                                      <p:cBhvr>
                                        <p:cTn id="27" dur="750"/>
                                        <p:tgtEl>
                                          <p:spTgt spid="7">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additive="base">
                                        <p:cTn id="32" dur="500" fill="hold"/>
                                        <p:tgtEl>
                                          <p:spTgt spid="10"/>
                                        </p:tgtEl>
                                        <p:attrNameLst>
                                          <p:attrName>ppt_x</p:attrName>
                                        </p:attrNameLst>
                                      </p:cBhvr>
                                      <p:tavLst>
                                        <p:tav tm="0">
                                          <p:val>
                                            <p:strVal val="#ppt_x"/>
                                          </p:val>
                                        </p:tav>
                                        <p:tav tm="100000">
                                          <p:val>
                                            <p:strVal val="#ppt_x"/>
                                          </p:val>
                                        </p:tav>
                                      </p:tavLst>
                                    </p:anim>
                                    <p:anim calcmode="lin" valueType="num">
                                      <p:cBhvr additive="base">
                                        <p:cTn id="3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34" fill="hold" display="0">
                  <p:stCondLst>
                    <p:cond delay="indefinite"/>
                  </p:stCondLst>
                </p:cTn>
                <p:tgtEl>
                  <p:spTgt spid="10"/>
                </p:tgtEl>
              </p:cMediaNode>
            </p:video>
          </p:childTnLst>
        </p:cTn>
      </p:par>
    </p:tnLst>
    <p:bldLst>
      <p:bldP spid="5" grpId="0"/>
      <p:bldP spid="6" grpId="0" animBg="1"/>
      <p:bldP spid="7"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pic>
        <p:nvPicPr>
          <p:cNvPr id="466" name="Google Shape;466;p41"/>
          <p:cNvPicPr preferRelativeResize="0"/>
          <p:nvPr/>
        </p:nvPicPr>
        <p:blipFill>
          <a:blip r:embed="rId3">
            <a:alphaModFix/>
          </a:blip>
          <a:stretch>
            <a:fillRect/>
          </a:stretch>
        </p:blipFill>
        <p:spPr>
          <a:xfrm>
            <a:off x="3016607" y="4347208"/>
            <a:ext cx="908475" cy="261374"/>
          </a:xfrm>
          <a:prstGeom prst="rect">
            <a:avLst/>
          </a:prstGeom>
          <a:noFill/>
          <a:ln>
            <a:noFill/>
          </a:ln>
        </p:spPr>
      </p:pic>
      <p:pic>
        <p:nvPicPr>
          <p:cNvPr id="467" name="Google Shape;467;p41"/>
          <p:cNvPicPr preferRelativeResize="0"/>
          <p:nvPr/>
        </p:nvPicPr>
        <p:blipFill>
          <a:blip r:embed="rId4">
            <a:alphaModFix/>
          </a:blip>
          <a:stretch>
            <a:fillRect/>
          </a:stretch>
        </p:blipFill>
        <p:spPr>
          <a:xfrm>
            <a:off x="7775600" y="3377150"/>
            <a:ext cx="678200" cy="824049"/>
          </a:xfrm>
          <a:prstGeom prst="rect">
            <a:avLst/>
          </a:prstGeom>
          <a:noFill/>
          <a:ln>
            <a:noFill/>
          </a:ln>
        </p:spPr>
      </p:pic>
      <p:pic>
        <p:nvPicPr>
          <p:cNvPr id="468" name="Google Shape;468;p41"/>
          <p:cNvPicPr preferRelativeResize="0"/>
          <p:nvPr/>
        </p:nvPicPr>
        <p:blipFill>
          <a:blip r:embed="rId5">
            <a:alphaModFix/>
          </a:blip>
          <a:stretch>
            <a:fillRect/>
          </a:stretch>
        </p:blipFill>
        <p:spPr>
          <a:xfrm>
            <a:off x="7084725" y="-60400"/>
            <a:ext cx="1319574" cy="1343745"/>
          </a:xfrm>
          <a:prstGeom prst="rect">
            <a:avLst/>
          </a:prstGeom>
          <a:noFill/>
          <a:ln>
            <a:noFill/>
          </a:ln>
        </p:spPr>
      </p:pic>
      <p:pic>
        <p:nvPicPr>
          <p:cNvPr id="469" name="Google Shape;469;p41"/>
          <p:cNvPicPr preferRelativeResize="0"/>
          <p:nvPr/>
        </p:nvPicPr>
        <p:blipFill>
          <a:blip r:embed="rId6">
            <a:alphaModFix/>
          </a:blip>
          <a:stretch>
            <a:fillRect/>
          </a:stretch>
        </p:blipFill>
        <p:spPr>
          <a:xfrm rot="9671502">
            <a:off x="5300024" y="4004900"/>
            <a:ext cx="1726201" cy="1008700"/>
          </a:xfrm>
          <a:prstGeom prst="rect">
            <a:avLst/>
          </a:prstGeom>
          <a:noFill/>
          <a:ln>
            <a:noFill/>
          </a:ln>
        </p:spPr>
      </p:pic>
      <p:sp>
        <p:nvSpPr>
          <p:cNvPr id="6" name="Google Shape;707;p39">
            <a:extLst>
              <a:ext uri="{FF2B5EF4-FFF2-40B4-BE49-F238E27FC236}">
                <a16:creationId xmlns:a16="http://schemas.microsoft.com/office/drawing/2014/main" id="{38FC5053-D93A-AB11-3DB3-1ED874E8B5BD}"/>
              </a:ext>
            </a:extLst>
          </p:cNvPr>
          <p:cNvSpPr/>
          <p:nvPr/>
        </p:nvSpPr>
        <p:spPr>
          <a:xfrm>
            <a:off x="1575318" y="837066"/>
            <a:ext cx="6390526" cy="1226021"/>
          </a:xfrm>
          <a:custGeom>
            <a:avLst/>
            <a:gdLst/>
            <a:ahLst/>
            <a:cxnLst/>
            <a:rect l="l" t="t" r="r" b="b"/>
            <a:pathLst>
              <a:path w="172619" h="24041" extrusionOk="0">
                <a:moveTo>
                  <a:pt x="134857" y="0"/>
                </a:moveTo>
                <a:cubicBezTo>
                  <a:pt x="124094" y="0"/>
                  <a:pt x="114599" y="2004"/>
                  <a:pt x="95047" y="2475"/>
                </a:cubicBezTo>
                <a:cubicBezTo>
                  <a:pt x="75495" y="2946"/>
                  <a:pt x="32993" y="2298"/>
                  <a:pt x="17546" y="2828"/>
                </a:cubicBezTo>
                <a:cubicBezTo>
                  <a:pt x="2099" y="3358"/>
                  <a:pt x="4764" y="2614"/>
                  <a:pt x="2365" y="5657"/>
                </a:cubicBezTo>
                <a:cubicBezTo>
                  <a:pt x="-34" y="8700"/>
                  <a:pt x="-1775" y="18020"/>
                  <a:pt x="3152" y="21084"/>
                </a:cubicBezTo>
                <a:cubicBezTo>
                  <a:pt x="8079" y="24148"/>
                  <a:pt x="21006" y="23959"/>
                  <a:pt x="31927" y="24039"/>
                </a:cubicBezTo>
                <a:cubicBezTo>
                  <a:pt x="42848" y="24119"/>
                  <a:pt x="56452" y="21683"/>
                  <a:pt x="68680" y="21565"/>
                </a:cubicBezTo>
                <a:cubicBezTo>
                  <a:pt x="80908" y="21447"/>
                  <a:pt x="94797" y="23038"/>
                  <a:pt x="105294" y="23332"/>
                </a:cubicBezTo>
                <a:cubicBezTo>
                  <a:pt x="115791" y="23627"/>
                  <a:pt x="122982" y="23273"/>
                  <a:pt x="131661" y="23332"/>
                </a:cubicBezTo>
                <a:cubicBezTo>
                  <a:pt x="140340" y="23391"/>
                  <a:pt x="151043" y="24156"/>
                  <a:pt x="157368" y="23685"/>
                </a:cubicBezTo>
                <a:cubicBezTo>
                  <a:pt x="163693" y="23214"/>
                  <a:pt x="167186" y="23124"/>
                  <a:pt x="169612" y="20504"/>
                </a:cubicBezTo>
                <a:cubicBezTo>
                  <a:pt x="172038" y="17884"/>
                  <a:pt x="173590" y="10970"/>
                  <a:pt x="171925" y="7965"/>
                </a:cubicBezTo>
                <a:cubicBezTo>
                  <a:pt x="170261" y="4960"/>
                  <a:pt x="165803" y="3803"/>
                  <a:pt x="159625" y="2475"/>
                </a:cubicBezTo>
                <a:cubicBezTo>
                  <a:pt x="153447" y="1148"/>
                  <a:pt x="145620" y="0"/>
                  <a:pt x="134857" y="0"/>
                </a:cubicBezTo>
                <a:close/>
              </a:path>
            </a:pathLst>
          </a:custGeom>
          <a:solidFill>
            <a:schemeClr val="accent3">
              <a:lumMod val="60000"/>
              <a:lumOff val="40000"/>
            </a:schemeClr>
          </a:solidFill>
          <a:ln>
            <a:noFill/>
          </a:ln>
        </p:spPr>
      </p:sp>
      <p:sp>
        <p:nvSpPr>
          <p:cNvPr id="7" name="TextBox 6">
            <a:extLst>
              <a:ext uri="{FF2B5EF4-FFF2-40B4-BE49-F238E27FC236}">
                <a16:creationId xmlns:a16="http://schemas.microsoft.com/office/drawing/2014/main" id="{48667AA4-AD53-8E33-4CCD-8AD20047AB52}"/>
              </a:ext>
            </a:extLst>
          </p:cNvPr>
          <p:cNvSpPr txBox="1"/>
          <p:nvPr/>
        </p:nvSpPr>
        <p:spPr>
          <a:xfrm>
            <a:off x="1488664" y="1075632"/>
            <a:ext cx="6563833" cy="658835"/>
          </a:xfrm>
          <a:prstGeom prst="rect">
            <a:avLst/>
          </a:prstGeom>
          <a:noFill/>
        </p:spPr>
        <p:txBody>
          <a:bodyPr wrap="square" rtlCol="0">
            <a:spAutoFit/>
          </a:bodyPr>
          <a:lstStyle/>
          <a:p>
            <a:pPr algn="ctr">
              <a:lnSpc>
                <a:spcPct val="150000"/>
              </a:lnSpc>
            </a:pPr>
            <a:r>
              <a:rPr lang="en-US" sz="2800" b="1">
                <a:latin typeface="+mn-lt"/>
              </a:rPr>
              <a:t>CHỦ ĐỀ 1: TRƯỜNG HỌC CỦA EM</a:t>
            </a:r>
            <a:endParaRPr lang="en-US" sz="2800"/>
          </a:p>
        </p:txBody>
      </p:sp>
      <p:sp>
        <p:nvSpPr>
          <p:cNvPr id="8" name="TextBox 7">
            <a:extLst>
              <a:ext uri="{FF2B5EF4-FFF2-40B4-BE49-F238E27FC236}">
                <a16:creationId xmlns:a16="http://schemas.microsoft.com/office/drawing/2014/main" id="{D5A5F5C3-D82A-9F27-34B1-2A99A6AD4701}"/>
              </a:ext>
            </a:extLst>
          </p:cNvPr>
          <p:cNvSpPr txBox="1"/>
          <p:nvPr/>
        </p:nvSpPr>
        <p:spPr>
          <a:xfrm>
            <a:off x="0" y="2184792"/>
            <a:ext cx="9321210" cy="1325363"/>
          </a:xfrm>
          <a:prstGeom prst="rect">
            <a:avLst/>
          </a:prstGeom>
          <a:noFill/>
        </p:spPr>
        <p:txBody>
          <a:bodyPr wrap="square" rtlCol="0">
            <a:spAutoFit/>
          </a:bodyPr>
          <a:lstStyle/>
          <a:p>
            <a:pPr algn="ctr">
              <a:lnSpc>
                <a:spcPct val="150000"/>
              </a:lnSpc>
            </a:pPr>
            <a:r>
              <a:rPr lang="en-US" sz="2800" b="1">
                <a:solidFill>
                  <a:srgbClr val="00B050"/>
                </a:solidFill>
                <a:latin typeface="+mj-lt"/>
              </a:rPr>
              <a:t>Tuần 2:</a:t>
            </a:r>
          </a:p>
          <a:p>
            <a:pPr algn="ctr">
              <a:lnSpc>
                <a:spcPct val="150000"/>
              </a:lnSpc>
            </a:pPr>
            <a:r>
              <a:rPr lang="en-US" sz="2900" b="1">
                <a:solidFill>
                  <a:schemeClr val="accent1">
                    <a:lumMod val="75000"/>
                  </a:schemeClr>
                </a:solidFill>
                <a:effectLst/>
                <a:latin typeface="+mj-lt"/>
                <a:ea typeface="Times New Roman" panose="02020603050405020304" pitchFamily="18" charset="0"/>
                <a:cs typeface="Times New Roman" panose="02020603050405020304" pitchFamily="18" charset="0"/>
              </a:rPr>
              <a:t>GIỮ GÌN TRƯỜNG LỚP GỌN GÀNG, SẠCH SẼ</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21" presetClass="entr" presetSubtype="1"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heel(1)">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barn(inVertical)">
                                      <p:cBhvr>
                                        <p:cTn id="17" dur="500"/>
                                        <p:tgtEl>
                                          <p:spTgt spid="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xEl>
                                              <p:pRg st="1" end="1"/>
                                            </p:txEl>
                                          </p:spTgt>
                                        </p:tgtEl>
                                        <p:attrNameLst>
                                          <p:attrName>style.visibility</p:attrName>
                                        </p:attrNameLst>
                                      </p:cBhvr>
                                      <p:to>
                                        <p:strVal val="visible"/>
                                      </p:to>
                                    </p:set>
                                    <p:animEffect transition="in" filter="barn(inVertical)">
                                      <p:cBhvr>
                                        <p:cTn id="22"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pic>
        <p:nvPicPr>
          <p:cNvPr id="442" name="Google Shape;442;p40"/>
          <p:cNvPicPr preferRelativeResize="0"/>
          <p:nvPr/>
        </p:nvPicPr>
        <p:blipFill>
          <a:blip r:embed="rId3">
            <a:alphaModFix/>
          </a:blip>
          <a:stretch>
            <a:fillRect/>
          </a:stretch>
        </p:blipFill>
        <p:spPr>
          <a:xfrm>
            <a:off x="524315" y="1005972"/>
            <a:ext cx="848000" cy="851025"/>
          </a:xfrm>
          <a:prstGeom prst="rect">
            <a:avLst/>
          </a:prstGeom>
          <a:noFill/>
          <a:ln>
            <a:noFill/>
          </a:ln>
        </p:spPr>
      </p:pic>
      <p:pic>
        <p:nvPicPr>
          <p:cNvPr id="443" name="Google Shape;443;p40"/>
          <p:cNvPicPr preferRelativeResize="0"/>
          <p:nvPr/>
        </p:nvPicPr>
        <p:blipFill>
          <a:blip r:embed="rId4">
            <a:alphaModFix/>
          </a:blip>
          <a:stretch>
            <a:fillRect/>
          </a:stretch>
        </p:blipFill>
        <p:spPr>
          <a:xfrm>
            <a:off x="524315" y="2311469"/>
            <a:ext cx="848000" cy="851025"/>
          </a:xfrm>
          <a:prstGeom prst="rect">
            <a:avLst/>
          </a:prstGeom>
          <a:noFill/>
          <a:ln>
            <a:noFill/>
          </a:ln>
        </p:spPr>
      </p:pic>
      <p:pic>
        <p:nvPicPr>
          <p:cNvPr id="444" name="Google Shape;444;p40"/>
          <p:cNvPicPr preferRelativeResize="0"/>
          <p:nvPr/>
        </p:nvPicPr>
        <p:blipFill>
          <a:blip r:embed="rId4">
            <a:alphaModFix/>
          </a:blip>
          <a:stretch>
            <a:fillRect/>
          </a:stretch>
        </p:blipFill>
        <p:spPr>
          <a:xfrm>
            <a:off x="520752" y="3628638"/>
            <a:ext cx="848000" cy="851025"/>
          </a:xfrm>
          <a:prstGeom prst="rect">
            <a:avLst/>
          </a:prstGeom>
          <a:noFill/>
          <a:ln>
            <a:noFill/>
          </a:ln>
        </p:spPr>
      </p:pic>
      <p:sp>
        <p:nvSpPr>
          <p:cNvPr id="446" name="Google Shape;446;p40"/>
          <p:cNvSpPr txBox="1">
            <a:spLocks noGrp="1"/>
          </p:cNvSpPr>
          <p:nvPr>
            <p:ph type="title"/>
          </p:nvPr>
        </p:nvSpPr>
        <p:spPr>
          <a:xfrm>
            <a:off x="844949" y="535846"/>
            <a:ext cx="7901700" cy="572700"/>
          </a:xfrm>
          <a:prstGeom prst="rect">
            <a:avLst/>
          </a:prstGeom>
        </p:spPr>
        <p:txBody>
          <a:bodyPr spcFirstLastPara="1" wrap="square" lIns="91425" tIns="91425" rIns="91425" bIns="91425" anchor="b" anchorCtr="0">
            <a:noAutofit/>
          </a:bodyPr>
          <a:lstStyle/>
          <a:p>
            <a:pPr marL="0" lvl="0" indent="0" algn="ctr" rtl="0">
              <a:lnSpc>
                <a:spcPct val="150000"/>
              </a:lnSpc>
              <a:spcBef>
                <a:spcPts val="0"/>
              </a:spcBef>
              <a:spcAft>
                <a:spcPts val="0"/>
              </a:spcAft>
              <a:buNone/>
            </a:pPr>
            <a:r>
              <a:rPr lang="en-US" sz="3000" b="1">
                <a:latin typeface="+mj-lt"/>
              </a:rPr>
              <a:t>NỘI DUNG BÀI HỌC</a:t>
            </a:r>
            <a:endParaRPr sz="3000" b="1">
              <a:latin typeface="+mj-lt"/>
            </a:endParaRPr>
          </a:p>
        </p:txBody>
      </p:sp>
      <p:sp>
        <p:nvSpPr>
          <p:cNvPr id="455" name="Google Shape;455;p40"/>
          <p:cNvSpPr txBox="1">
            <a:spLocks noGrp="1"/>
          </p:cNvSpPr>
          <p:nvPr>
            <p:ph type="title" idx="9"/>
          </p:nvPr>
        </p:nvSpPr>
        <p:spPr>
          <a:xfrm>
            <a:off x="428715" y="1124380"/>
            <a:ext cx="1039200" cy="582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01</a:t>
            </a:r>
            <a:endParaRPr/>
          </a:p>
        </p:txBody>
      </p:sp>
      <p:sp>
        <p:nvSpPr>
          <p:cNvPr id="456" name="Google Shape;456;p40"/>
          <p:cNvSpPr txBox="1">
            <a:spLocks noGrp="1"/>
          </p:cNvSpPr>
          <p:nvPr>
            <p:ph type="title" idx="13"/>
          </p:nvPr>
        </p:nvSpPr>
        <p:spPr>
          <a:xfrm>
            <a:off x="428715" y="2445531"/>
            <a:ext cx="1039200" cy="582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02</a:t>
            </a:r>
            <a:endParaRPr/>
          </a:p>
        </p:txBody>
      </p:sp>
      <p:sp>
        <p:nvSpPr>
          <p:cNvPr id="457" name="Google Shape;457;p40"/>
          <p:cNvSpPr txBox="1">
            <a:spLocks noGrp="1"/>
          </p:cNvSpPr>
          <p:nvPr>
            <p:ph type="title" idx="14"/>
          </p:nvPr>
        </p:nvSpPr>
        <p:spPr>
          <a:xfrm>
            <a:off x="425152" y="3751028"/>
            <a:ext cx="1039200" cy="582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03</a:t>
            </a:r>
            <a:endParaRPr/>
          </a:p>
        </p:txBody>
      </p:sp>
      <p:sp>
        <p:nvSpPr>
          <p:cNvPr id="20" name="TextBox 19">
            <a:extLst>
              <a:ext uri="{FF2B5EF4-FFF2-40B4-BE49-F238E27FC236}">
                <a16:creationId xmlns:a16="http://schemas.microsoft.com/office/drawing/2014/main" id="{72C2D14D-6688-3A11-5FE7-2B993A0452F3}"/>
              </a:ext>
            </a:extLst>
          </p:cNvPr>
          <p:cNvSpPr txBox="1"/>
          <p:nvPr/>
        </p:nvSpPr>
        <p:spPr>
          <a:xfrm>
            <a:off x="1536799" y="1200029"/>
            <a:ext cx="4281377" cy="456535"/>
          </a:xfrm>
          <a:prstGeom prst="rect">
            <a:avLst/>
          </a:prstGeom>
          <a:noFill/>
        </p:spPr>
        <p:txBody>
          <a:bodyPr wrap="square" rtlCol="0">
            <a:spAutoFit/>
          </a:bodyPr>
          <a:lstStyle/>
          <a:p>
            <a:pPr algn="just">
              <a:lnSpc>
                <a:spcPct val="150000"/>
              </a:lnSpc>
            </a:pPr>
            <a:r>
              <a:rPr lang="en-US" sz="1800">
                <a:solidFill>
                  <a:srgbClr val="000000"/>
                </a:solidFill>
                <a:effectLst/>
                <a:latin typeface="+mj-lt"/>
                <a:ea typeface="Times New Roman" panose="02020603050405020304" pitchFamily="18" charset="0"/>
              </a:rPr>
              <a:t>Ngăn nắp, gọn gàng, sạch sẽ ở trường</a:t>
            </a:r>
            <a:endParaRPr lang="en-US">
              <a:latin typeface="+mj-lt"/>
            </a:endParaRPr>
          </a:p>
        </p:txBody>
      </p:sp>
      <p:sp>
        <p:nvSpPr>
          <p:cNvPr id="22" name="TextBox 21">
            <a:extLst>
              <a:ext uri="{FF2B5EF4-FFF2-40B4-BE49-F238E27FC236}">
                <a16:creationId xmlns:a16="http://schemas.microsoft.com/office/drawing/2014/main" id="{E1F645FC-6356-55F1-56A8-BF185980B868}"/>
              </a:ext>
            </a:extLst>
          </p:cNvPr>
          <p:cNvSpPr txBox="1"/>
          <p:nvPr/>
        </p:nvSpPr>
        <p:spPr>
          <a:xfrm>
            <a:off x="1536799" y="2571750"/>
            <a:ext cx="7733414" cy="456535"/>
          </a:xfrm>
          <a:prstGeom prst="rect">
            <a:avLst/>
          </a:prstGeom>
          <a:noFill/>
        </p:spPr>
        <p:txBody>
          <a:bodyPr wrap="square" rtlCol="0">
            <a:spAutoFit/>
          </a:bodyPr>
          <a:lstStyle/>
          <a:p>
            <a:pPr algn="just">
              <a:lnSpc>
                <a:spcPct val="150000"/>
              </a:lnSpc>
            </a:pPr>
            <a:r>
              <a:rPr lang="en-US" sz="1800">
                <a:solidFill>
                  <a:srgbClr val="000000"/>
                </a:solidFill>
                <a:effectLst/>
                <a:latin typeface="+mj-lt"/>
                <a:ea typeface="Times New Roman" panose="02020603050405020304" pitchFamily="18" charset="0"/>
              </a:rPr>
              <a:t>Đánh giá việc rèn luyện thói quen ngăn nắp, gọn gàng, sạch sẽ ở trường</a:t>
            </a:r>
            <a:endParaRPr lang="en-US">
              <a:latin typeface="+mj-lt"/>
            </a:endParaRPr>
          </a:p>
        </p:txBody>
      </p:sp>
      <p:sp>
        <p:nvSpPr>
          <p:cNvPr id="24" name="TextBox 23">
            <a:extLst>
              <a:ext uri="{FF2B5EF4-FFF2-40B4-BE49-F238E27FC236}">
                <a16:creationId xmlns:a16="http://schemas.microsoft.com/office/drawing/2014/main" id="{15DF275E-A28B-3D12-520E-DCDC5A7B936E}"/>
              </a:ext>
            </a:extLst>
          </p:cNvPr>
          <p:cNvSpPr txBox="1"/>
          <p:nvPr/>
        </p:nvSpPr>
        <p:spPr>
          <a:xfrm>
            <a:off x="1536798" y="3715028"/>
            <a:ext cx="7209851" cy="456535"/>
          </a:xfrm>
          <a:prstGeom prst="rect">
            <a:avLst/>
          </a:prstGeom>
          <a:noFill/>
        </p:spPr>
        <p:txBody>
          <a:bodyPr wrap="square" rtlCol="0">
            <a:spAutoFit/>
          </a:bodyPr>
          <a:lstStyle/>
          <a:p>
            <a:pPr algn="just">
              <a:lnSpc>
                <a:spcPct val="150000"/>
              </a:lnSpc>
            </a:pPr>
            <a:r>
              <a:rPr lang="en-US" sz="1800">
                <a:solidFill>
                  <a:srgbClr val="000000"/>
                </a:solidFill>
                <a:effectLst/>
                <a:latin typeface="+mj-lt"/>
                <a:ea typeface="Times New Roman" panose="02020603050405020304" pitchFamily="18" charset="0"/>
                <a:cs typeface="Times New Roman" panose="02020603050405020304" pitchFamily="18" charset="0"/>
              </a:rPr>
              <a:t>Cách khắc phục những hành vi chưa ngăn nắp, gọn gàng, sạch sẽ</a:t>
            </a:r>
            <a:endParaRPr lang="en-US" sz="1800">
              <a:effectLst/>
              <a:latin typeface="+mj-lt"/>
              <a:ea typeface="Calibri" panose="020F0502020204030204" pitchFamily="34" charset="0"/>
              <a:cs typeface="Times New Roman" panose="02020603050405020304" pitchFamily="18" charset="0"/>
            </a:endParaRP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55"/>
                                        </p:tgtEl>
                                        <p:attrNameLst>
                                          <p:attrName>style.visibility</p:attrName>
                                        </p:attrNameLst>
                                      </p:cBhvr>
                                      <p:to>
                                        <p:strVal val="visible"/>
                                      </p:to>
                                    </p:set>
                                    <p:animEffect transition="in" filter="circle(in)">
                                      <p:cBhvr>
                                        <p:cTn id="7" dur="750"/>
                                        <p:tgtEl>
                                          <p:spTgt spid="455"/>
                                        </p:tgtEl>
                                      </p:cBhvr>
                                    </p:animEffect>
                                  </p:childTnLst>
                                </p:cTn>
                              </p:par>
                              <p:par>
                                <p:cTn id="8" presetID="6" presetClass="entr" presetSubtype="16" fill="hold" nodeType="withEffect">
                                  <p:stCondLst>
                                    <p:cond delay="0"/>
                                  </p:stCondLst>
                                  <p:childTnLst>
                                    <p:set>
                                      <p:cBhvr>
                                        <p:cTn id="9" dur="1" fill="hold">
                                          <p:stCondLst>
                                            <p:cond delay="0"/>
                                          </p:stCondLst>
                                        </p:cTn>
                                        <p:tgtEl>
                                          <p:spTgt spid="442"/>
                                        </p:tgtEl>
                                        <p:attrNameLst>
                                          <p:attrName>style.visibility</p:attrName>
                                        </p:attrNameLst>
                                      </p:cBhvr>
                                      <p:to>
                                        <p:strVal val="visible"/>
                                      </p:to>
                                    </p:set>
                                    <p:animEffect transition="in" filter="circle(in)">
                                      <p:cBhvr>
                                        <p:cTn id="10" dur="750"/>
                                        <p:tgtEl>
                                          <p:spTgt spid="44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randombar(horizontal)">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456"/>
                                        </p:tgtEl>
                                        <p:attrNameLst>
                                          <p:attrName>style.visibility</p:attrName>
                                        </p:attrNameLst>
                                      </p:cBhvr>
                                      <p:to>
                                        <p:strVal val="visible"/>
                                      </p:to>
                                    </p:set>
                                    <p:animEffect transition="in" filter="circle(in)">
                                      <p:cBhvr>
                                        <p:cTn id="20" dur="500"/>
                                        <p:tgtEl>
                                          <p:spTgt spid="456"/>
                                        </p:tgtEl>
                                      </p:cBhvr>
                                    </p:animEffect>
                                  </p:childTnLst>
                                </p:cTn>
                              </p:par>
                              <p:par>
                                <p:cTn id="21" presetID="6" presetClass="entr" presetSubtype="16" fill="hold" nodeType="withEffect">
                                  <p:stCondLst>
                                    <p:cond delay="0"/>
                                  </p:stCondLst>
                                  <p:childTnLst>
                                    <p:set>
                                      <p:cBhvr>
                                        <p:cTn id="22" dur="1" fill="hold">
                                          <p:stCondLst>
                                            <p:cond delay="0"/>
                                          </p:stCondLst>
                                        </p:cTn>
                                        <p:tgtEl>
                                          <p:spTgt spid="443"/>
                                        </p:tgtEl>
                                        <p:attrNameLst>
                                          <p:attrName>style.visibility</p:attrName>
                                        </p:attrNameLst>
                                      </p:cBhvr>
                                      <p:to>
                                        <p:strVal val="visible"/>
                                      </p:to>
                                    </p:set>
                                    <p:animEffect transition="in" filter="circle(in)">
                                      <p:cBhvr>
                                        <p:cTn id="23" dur="500"/>
                                        <p:tgtEl>
                                          <p:spTgt spid="443"/>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randombar(horizontal)">
                                      <p:cBhvr>
                                        <p:cTn id="28" dur="500"/>
                                        <p:tgtEl>
                                          <p:spTgt spid="22"/>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457"/>
                                        </p:tgtEl>
                                        <p:attrNameLst>
                                          <p:attrName>style.visibility</p:attrName>
                                        </p:attrNameLst>
                                      </p:cBhvr>
                                      <p:to>
                                        <p:strVal val="visible"/>
                                      </p:to>
                                    </p:set>
                                    <p:animEffect transition="in" filter="circle(in)">
                                      <p:cBhvr>
                                        <p:cTn id="33" dur="500"/>
                                        <p:tgtEl>
                                          <p:spTgt spid="457"/>
                                        </p:tgtEl>
                                      </p:cBhvr>
                                    </p:animEffect>
                                  </p:childTnLst>
                                </p:cTn>
                              </p:par>
                              <p:par>
                                <p:cTn id="34" presetID="6" presetClass="entr" presetSubtype="16" fill="hold" nodeType="withEffect">
                                  <p:stCondLst>
                                    <p:cond delay="0"/>
                                  </p:stCondLst>
                                  <p:childTnLst>
                                    <p:set>
                                      <p:cBhvr>
                                        <p:cTn id="35" dur="1" fill="hold">
                                          <p:stCondLst>
                                            <p:cond delay="0"/>
                                          </p:stCondLst>
                                        </p:cTn>
                                        <p:tgtEl>
                                          <p:spTgt spid="444"/>
                                        </p:tgtEl>
                                        <p:attrNameLst>
                                          <p:attrName>style.visibility</p:attrName>
                                        </p:attrNameLst>
                                      </p:cBhvr>
                                      <p:to>
                                        <p:strVal val="visible"/>
                                      </p:to>
                                    </p:set>
                                    <p:animEffect transition="in" filter="circle(in)">
                                      <p:cBhvr>
                                        <p:cTn id="36" dur="500"/>
                                        <p:tgtEl>
                                          <p:spTgt spid="444"/>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grpId="0" nodeType="click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randombar(horizontal)">
                                      <p:cBhvr>
                                        <p:cTn id="4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5" grpId="0"/>
      <p:bldP spid="456" grpId="0"/>
      <p:bldP spid="457" grpId="0"/>
      <p:bldP spid="20" grpId="0"/>
      <p:bldP spid="22" grpId="0"/>
      <p:bldP spid="2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pic>
        <p:nvPicPr>
          <p:cNvPr id="477" name="Google Shape;477;p42"/>
          <p:cNvPicPr preferRelativeResize="0"/>
          <p:nvPr/>
        </p:nvPicPr>
        <p:blipFill>
          <a:blip r:embed="rId3">
            <a:alphaModFix/>
          </a:blip>
          <a:stretch>
            <a:fillRect/>
          </a:stretch>
        </p:blipFill>
        <p:spPr>
          <a:xfrm>
            <a:off x="1545025" y="4015450"/>
            <a:ext cx="2799201" cy="1480100"/>
          </a:xfrm>
          <a:prstGeom prst="rect">
            <a:avLst/>
          </a:prstGeom>
          <a:noFill/>
          <a:ln>
            <a:noFill/>
          </a:ln>
        </p:spPr>
      </p:pic>
      <p:pic>
        <p:nvPicPr>
          <p:cNvPr id="478" name="Google Shape;478;p42"/>
          <p:cNvPicPr preferRelativeResize="0"/>
          <p:nvPr/>
        </p:nvPicPr>
        <p:blipFill>
          <a:blip r:embed="rId4">
            <a:alphaModFix/>
          </a:blip>
          <a:stretch>
            <a:fillRect/>
          </a:stretch>
        </p:blipFill>
        <p:spPr>
          <a:xfrm>
            <a:off x="-442625" y="4015450"/>
            <a:ext cx="1726201" cy="1008700"/>
          </a:xfrm>
          <a:prstGeom prst="rect">
            <a:avLst/>
          </a:prstGeom>
          <a:noFill/>
          <a:ln>
            <a:noFill/>
          </a:ln>
        </p:spPr>
      </p:pic>
      <p:pic>
        <p:nvPicPr>
          <p:cNvPr id="479" name="Google Shape;479;p42"/>
          <p:cNvPicPr preferRelativeResize="0"/>
          <p:nvPr/>
        </p:nvPicPr>
        <p:blipFill>
          <a:blip r:embed="rId5">
            <a:alphaModFix/>
          </a:blip>
          <a:stretch>
            <a:fillRect/>
          </a:stretch>
        </p:blipFill>
        <p:spPr>
          <a:xfrm>
            <a:off x="8255222" y="0"/>
            <a:ext cx="717325" cy="655950"/>
          </a:xfrm>
          <a:prstGeom prst="rect">
            <a:avLst/>
          </a:prstGeom>
          <a:noFill/>
          <a:ln>
            <a:noFill/>
          </a:ln>
        </p:spPr>
      </p:pic>
      <p:pic>
        <p:nvPicPr>
          <p:cNvPr id="480" name="Google Shape;480;p42"/>
          <p:cNvPicPr preferRelativeResize="0"/>
          <p:nvPr/>
        </p:nvPicPr>
        <p:blipFill>
          <a:blip r:embed="rId6">
            <a:alphaModFix/>
          </a:blip>
          <a:stretch>
            <a:fillRect/>
          </a:stretch>
        </p:blipFill>
        <p:spPr>
          <a:xfrm>
            <a:off x="4117769" y="3977071"/>
            <a:ext cx="908475" cy="261374"/>
          </a:xfrm>
          <a:prstGeom prst="rect">
            <a:avLst/>
          </a:prstGeom>
          <a:noFill/>
          <a:ln>
            <a:noFill/>
          </a:ln>
        </p:spPr>
      </p:pic>
      <p:sp>
        <p:nvSpPr>
          <p:cNvPr id="6" name="Rectangle: Rounded Corners 5">
            <a:extLst>
              <a:ext uri="{FF2B5EF4-FFF2-40B4-BE49-F238E27FC236}">
                <a16:creationId xmlns:a16="http://schemas.microsoft.com/office/drawing/2014/main" id="{FA695D73-9BF2-BC28-D1A8-B4D5D2AE7FD9}"/>
              </a:ext>
            </a:extLst>
          </p:cNvPr>
          <p:cNvSpPr/>
          <p:nvPr/>
        </p:nvSpPr>
        <p:spPr>
          <a:xfrm>
            <a:off x="1126232" y="348343"/>
            <a:ext cx="717325" cy="556712"/>
          </a:xfrm>
          <a:prstGeom prst="round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000" b="1"/>
              <a:t>1</a:t>
            </a:r>
          </a:p>
        </p:txBody>
      </p:sp>
      <p:sp>
        <p:nvSpPr>
          <p:cNvPr id="9" name="TextBox 8">
            <a:extLst>
              <a:ext uri="{FF2B5EF4-FFF2-40B4-BE49-F238E27FC236}">
                <a16:creationId xmlns:a16="http://schemas.microsoft.com/office/drawing/2014/main" id="{A65BF822-D1FE-944D-D519-391A93067A8A}"/>
              </a:ext>
            </a:extLst>
          </p:cNvPr>
          <p:cNvSpPr txBox="1"/>
          <p:nvPr/>
        </p:nvSpPr>
        <p:spPr>
          <a:xfrm>
            <a:off x="1843557" y="306878"/>
            <a:ext cx="6602946" cy="598177"/>
          </a:xfrm>
          <a:prstGeom prst="rect">
            <a:avLst/>
          </a:prstGeom>
          <a:noFill/>
        </p:spPr>
        <p:txBody>
          <a:bodyPr wrap="square">
            <a:spAutoFit/>
          </a:bodyPr>
          <a:lstStyle/>
          <a:p>
            <a:pPr algn="just">
              <a:lnSpc>
                <a:spcPct val="150000"/>
              </a:lnSpc>
            </a:pPr>
            <a:r>
              <a:rPr lang="en-US" sz="2500" b="1">
                <a:solidFill>
                  <a:srgbClr val="000000"/>
                </a:solidFill>
                <a:effectLst/>
                <a:latin typeface="+mj-lt"/>
                <a:ea typeface="Times New Roman" panose="02020603050405020304" pitchFamily="18" charset="0"/>
              </a:rPr>
              <a:t>Ngăn nắp, gọn gàng, sạch sẽ ở trường</a:t>
            </a:r>
            <a:endParaRPr lang="en-US" sz="2500" b="1">
              <a:latin typeface="+mj-lt"/>
            </a:endParaRPr>
          </a:p>
        </p:txBody>
      </p:sp>
      <p:sp>
        <p:nvSpPr>
          <p:cNvPr id="11" name="Oval Callout 3">
            <a:extLst>
              <a:ext uri="{FF2B5EF4-FFF2-40B4-BE49-F238E27FC236}">
                <a16:creationId xmlns:a16="http://schemas.microsoft.com/office/drawing/2014/main" id="{9401567D-3817-F045-3697-8B9FC512A8B8}"/>
              </a:ext>
            </a:extLst>
          </p:cNvPr>
          <p:cNvSpPr/>
          <p:nvPr/>
        </p:nvSpPr>
        <p:spPr>
          <a:xfrm>
            <a:off x="3399112" y="1211933"/>
            <a:ext cx="4348479" cy="2099442"/>
          </a:xfrm>
          <a:prstGeom prst="wedgeEllipseCallout">
            <a:avLst>
              <a:gd name="adj1" fmla="val -51291"/>
              <a:gd name="adj2" fmla="val 40952"/>
            </a:avLst>
          </a:prstGeom>
          <a:solidFill>
            <a:srgbClr val="FFFFFF"/>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5C9544DF-8D2F-DFE0-7A30-7A23038FD5F7}"/>
              </a:ext>
            </a:extLst>
          </p:cNvPr>
          <p:cNvSpPr txBox="1"/>
          <p:nvPr/>
        </p:nvSpPr>
        <p:spPr>
          <a:xfrm>
            <a:off x="3869686" y="1570751"/>
            <a:ext cx="3407329" cy="1287532"/>
          </a:xfrm>
          <a:prstGeom prst="rect">
            <a:avLst/>
          </a:prstGeom>
          <a:noFill/>
        </p:spPr>
        <p:txBody>
          <a:bodyPr wrap="square" rtlCol="0">
            <a:spAutoFit/>
          </a:bodyPr>
          <a:lstStyle/>
          <a:p>
            <a:pPr marL="0" marR="0" algn="just">
              <a:lnSpc>
                <a:spcPct val="150000"/>
              </a:lnSpc>
              <a:spcBef>
                <a:spcPts val="600"/>
              </a:spcBef>
              <a:spcAft>
                <a:spcPts val="1000"/>
              </a:spcAft>
            </a:pPr>
            <a:r>
              <a:rPr lang="pt-BR" sz="1800">
                <a:solidFill>
                  <a:srgbClr val="000000"/>
                </a:solidFill>
                <a:effectLst/>
                <a:latin typeface="+mj-lt"/>
                <a:ea typeface="Times New Roman" panose="02020603050405020304" pitchFamily="18" charset="0"/>
                <a:cs typeface="Times New Roman" panose="02020603050405020304" pitchFamily="18" charset="0"/>
              </a:rPr>
              <a:t>Hãy nêu những thói quen của em về sự gọn gàng, ngăn nắp và sạch sẽ khi ở trường.</a:t>
            </a:r>
            <a:endParaRPr lang="en-US" sz="1800">
              <a:latin typeface="+mj-lt"/>
              <a:ea typeface="Times New Roman" panose="02020603050405020304" pitchFamily="18" charset="0"/>
              <a:cs typeface="Times New Roman" panose="02020603050405020304" pitchFamily="18" charset="0"/>
            </a:endParaRPr>
          </a:p>
        </p:txBody>
      </p:sp>
      <p:pic>
        <p:nvPicPr>
          <p:cNvPr id="17" name="Picture 16">
            <a:extLst>
              <a:ext uri="{FF2B5EF4-FFF2-40B4-BE49-F238E27FC236}">
                <a16:creationId xmlns:a16="http://schemas.microsoft.com/office/drawing/2014/main" id="{7787E74F-EEB1-7A79-6943-E0BB51903FC1}"/>
              </a:ext>
            </a:extLst>
          </p:cNvPr>
          <p:cNvPicPr>
            <a:picLocks noChangeAspect="1"/>
          </p:cNvPicPr>
          <p:nvPr/>
        </p:nvPicPr>
        <p:blipFill>
          <a:blip r:embed="rId7"/>
          <a:stretch>
            <a:fillRect/>
          </a:stretch>
        </p:blipFill>
        <p:spPr>
          <a:xfrm>
            <a:off x="211465" y="1173685"/>
            <a:ext cx="3311039" cy="439763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ular Callout 137">
            <a:extLst>
              <a:ext uri="{FF2B5EF4-FFF2-40B4-BE49-F238E27FC236}">
                <a16:creationId xmlns:a16="http://schemas.microsoft.com/office/drawing/2014/main" id="{B8791234-B7FF-902C-9269-32AD044917E2}"/>
              </a:ext>
            </a:extLst>
          </p:cNvPr>
          <p:cNvSpPr/>
          <p:nvPr/>
        </p:nvSpPr>
        <p:spPr>
          <a:xfrm>
            <a:off x="1794759" y="716487"/>
            <a:ext cx="5938654" cy="1310788"/>
          </a:xfrm>
          <a:prstGeom prst="wedgeRoundRectCallout">
            <a:avLst>
              <a:gd name="adj1" fmla="val 59869"/>
              <a:gd name="adj2" fmla="val 44318"/>
              <a:gd name="adj3" fmla="val 16667"/>
            </a:avLst>
          </a:prstGeom>
          <a:solidFill>
            <a:schemeClr val="tx2">
              <a:lumMod val="20000"/>
              <a:lumOff val="80000"/>
            </a:schemeClr>
          </a:solidFill>
          <a:ln>
            <a:solidFill>
              <a:schemeClr val="accent5">
                <a:lumMod val="60000"/>
                <a:lumOff val="4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pt-BR" sz="2000">
                <a:solidFill>
                  <a:schemeClr val="bg1">
                    <a:lumMod val="10000"/>
                  </a:schemeClr>
                </a:solidFill>
                <a:latin typeface="+mj-lt"/>
              </a:rPr>
              <a:t>Chia sẻ thói quen mà em nên sửa khi ở trường</a:t>
            </a:r>
            <a:r>
              <a:rPr lang="pt-BR" i="1"/>
              <a:t>.</a:t>
            </a:r>
            <a:endParaRPr lang="en-US" sz="2000" b="1" dirty="0">
              <a:solidFill>
                <a:srgbClr val="002060"/>
              </a:solidFill>
            </a:endParaRPr>
          </a:p>
        </p:txBody>
      </p:sp>
      <p:pic>
        <p:nvPicPr>
          <p:cNvPr id="11" name="Picture 10">
            <a:extLst>
              <a:ext uri="{FF2B5EF4-FFF2-40B4-BE49-F238E27FC236}">
                <a16:creationId xmlns:a16="http://schemas.microsoft.com/office/drawing/2014/main" id="{1BF3E2EF-582A-CB73-0F60-6483F53D65B2}"/>
              </a:ext>
            </a:extLst>
          </p:cNvPr>
          <p:cNvPicPr>
            <a:picLocks noChangeAspect="1"/>
          </p:cNvPicPr>
          <p:nvPr/>
        </p:nvPicPr>
        <p:blipFill>
          <a:blip r:embed="rId2"/>
          <a:stretch>
            <a:fillRect/>
          </a:stretch>
        </p:blipFill>
        <p:spPr>
          <a:xfrm>
            <a:off x="2639927" y="2367233"/>
            <a:ext cx="3864145" cy="2776267"/>
          </a:xfrm>
          <a:prstGeom prst="rect">
            <a:avLst/>
          </a:prstGeom>
        </p:spPr>
      </p:pic>
    </p:spTree>
    <p:extLst>
      <p:ext uri="{BB962C8B-B14F-4D97-AF65-F5344CB8AC3E}">
        <p14:creationId xmlns:p14="http://schemas.microsoft.com/office/powerpoint/2010/main" val="2268430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animEffect transition="in" filter="wipe(down)">
                                      <p:cBhvr>
                                        <p:cTn id="7" dur="217">
                                          <p:stCondLst>
                                            <p:cond delay="0"/>
                                          </p:stCondLst>
                                        </p:cTn>
                                        <p:tgtEl>
                                          <p:spTgt spid="4">
                                            <p:bg/>
                                          </p:spTgt>
                                        </p:tgtEl>
                                      </p:cBhvr>
                                    </p:animEffect>
                                    <p:anim calcmode="lin" valueType="num">
                                      <p:cBhvr>
                                        <p:cTn id="8" dur="683" tmFilter="0,0; 0.14,0.36; 0.43,0.73; 0.71,0.91; 1.0,1.0">
                                          <p:stCondLst>
                                            <p:cond delay="0"/>
                                          </p:stCondLst>
                                        </p:cTn>
                                        <p:tgtEl>
                                          <p:spTgt spid="4">
                                            <p:bg/>
                                          </p:spTgt>
                                        </p:tgtEl>
                                        <p:attrNameLst>
                                          <p:attrName>ppt_x</p:attrName>
                                        </p:attrNameLst>
                                      </p:cBhvr>
                                      <p:tavLst>
                                        <p:tav tm="0">
                                          <p:val>
                                            <p:strVal val="#ppt_x-0.25"/>
                                          </p:val>
                                        </p:tav>
                                        <p:tav tm="100000">
                                          <p:val>
                                            <p:strVal val="#ppt_x"/>
                                          </p:val>
                                        </p:tav>
                                      </p:tavLst>
                                    </p:anim>
                                    <p:anim calcmode="lin" valueType="num">
                                      <p:cBhvr>
                                        <p:cTn id="9" dur="249" tmFilter="0.0,0.0; 0.25,0.07; 0.50,0.2; 0.75,0.467; 1.0,1.0">
                                          <p:stCondLst>
                                            <p:cond delay="0"/>
                                          </p:stCondLst>
                                        </p:cTn>
                                        <p:tgtEl>
                                          <p:spTgt spid="4">
                                            <p:bg/>
                                          </p:spTgt>
                                        </p:tgtEl>
                                        <p:attrNameLst>
                                          <p:attrName>ppt_y</p:attrName>
                                        </p:attrNameLst>
                                      </p:cBhvr>
                                      <p:tavLst>
                                        <p:tav tm="0" fmla="#ppt_y-sin(pi*$)/3">
                                          <p:val>
                                            <p:fltVal val="0.5"/>
                                          </p:val>
                                        </p:tav>
                                        <p:tav tm="100000">
                                          <p:val>
                                            <p:fltVal val="1"/>
                                          </p:val>
                                        </p:tav>
                                      </p:tavLst>
                                    </p:anim>
                                    <p:anim calcmode="lin" valueType="num">
                                      <p:cBhvr>
                                        <p:cTn id="10" dur="249" tmFilter="0, 0; 0.125,0.2665; 0.25,0.4; 0.375,0.465; 0.5,0.5;  0.625,0.535; 0.75,0.6; 0.875,0.7335; 1,1">
                                          <p:stCondLst>
                                            <p:cond delay="249"/>
                                          </p:stCondLst>
                                        </p:cTn>
                                        <p:tgtEl>
                                          <p:spTgt spid="4">
                                            <p:bg/>
                                          </p:spTgt>
                                        </p:tgtEl>
                                        <p:attrNameLst>
                                          <p:attrName>ppt_y</p:attrName>
                                        </p:attrNameLst>
                                      </p:cBhvr>
                                      <p:tavLst>
                                        <p:tav tm="0" fmla="#ppt_y-sin(pi*$)/9">
                                          <p:val>
                                            <p:fltVal val="0"/>
                                          </p:val>
                                        </p:tav>
                                        <p:tav tm="100000">
                                          <p:val>
                                            <p:fltVal val="1"/>
                                          </p:val>
                                        </p:tav>
                                      </p:tavLst>
                                    </p:anim>
                                    <p:anim calcmode="lin" valueType="num">
                                      <p:cBhvr>
                                        <p:cTn id="11" dur="124" tmFilter="0, 0; 0.125,0.2665; 0.25,0.4; 0.375,0.465; 0.5,0.5;  0.625,0.535; 0.75,0.6; 0.875,0.7335; 1,1">
                                          <p:stCondLst>
                                            <p:cond delay="497"/>
                                          </p:stCondLst>
                                        </p:cTn>
                                        <p:tgtEl>
                                          <p:spTgt spid="4">
                                            <p:bg/>
                                          </p:spTgt>
                                        </p:tgtEl>
                                        <p:attrNameLst>
                                          <p:attrName>ppt_y</p:attrName>
                                        </p:attrNameLst>
                                      </p:cBhvr>
                                      <p:tavLst>
                                        <p:tav tm="0" fmla="#ppt_y-sin(pi*$)/27">
                                          <p:val>
                                            <p:fltVal val="0"/>
                                          </p:val>
                                        </p:tav>
                                        <p:tav tm="100000">
                                          <p:val>
                                            <p:fltVal val="1"/>
                                          </p:val>
                                        </p:tav>
                                      </p:tavLst>
                                    </p:anim>
                                    <p:anim calcmode="lin" valueType="num">
                                      <p:cBhvr>
                                        <p:cTn id="12" dur="62" tmFilter="0, 0; 0.125,0.2665; 0.25,0.4; 0.375,0.465; 0.5,0.5;  0.625,0.535; 0.75,0.6; 0.875,0.7335; 1,1">
                                          <p:stCondLst>
                                            <p:cond delay="621"/>
                                          </p:stCondLst>
                                        </p:cTn>
                                        <p:tgtEl>
                                          <p:spTgt spid="4">
                                            <p:bg/>
                                          </p:spTgt>
                                        </p:tgtEl>
                                        <p:attrNameLst>
                                          <p:attrName>ppt_y</p:attrName>
                                        </p:attrNameLst>
                                      </p:cBhvr>
                                      <p:tavLst>
                                        <p:tav tm="0" fmla="#ppt_y-sin(pi*$)/81">
                                          <p:val>
                                            <p:fltVal val="0"/>
                                          </p:val>
                                        </p:tav>
                                        <p:tav tm="100000">
                                          <p:val>
                                            <p:fltVal val="1"/>
                                          </p:val>
                                        </p:tav>
                                      </p:tavLst>
                                    </p:anim>
                                    <p:animScale>
                                      <p:cBhvr>
                                        <p:cTn id="13" dur="10">
                                          <p:stCondLst>
                                            <p:cond delay="244"/>
                                          </p:stCondLst>
                                        </p:cTn>
                                        <p:tgtEl>
                                          <p:spTgt spid="4">
                                            <p:bg/>
                                          </p:spTgt>
                                        </p:tgtEl>
                                      </p:cBhvr>
                                      <p:to x="100000" y="60000"/>
                                    </p:animScale>
                                    <p:animScale>
                                      <p:cBhvr>
                                        <p:cTn id="14" dur="62" decel="50000">
                                          <p:stCondLst>
                                            <p:cond delay="254"/>
                                          </p:stCondLst>
                                        </p:cTn>
                                        <p:tgtEl>
                                          <p:spTgt spid="4">
                                            <p:bg/>
                                          </p:spTgt>
                                        </p:tgtEl>
                                      </p:cBhvr>
                                      <p:to x="100000" y="100000"/>
                                    </p:animScale>
                                    <p:animScale>
                                      <p:cBhvr>
                                        <p:cTn id="15" dur="10">
                                          <p:stCondLst>
                                            <p:cond delay="492"/>
                                          </p:stCondLst>
                                        </p:cTn>
                                        <p:tgtEl>
                                          <p:spTgt spid="4">
                                            <p:bg/>
                                          </p:spTgt>
                                        </p:tgtEl>
                                      </p:cBhvr>
                                      <p:to x="100000" y="80000"/>
                                    </p:animScale>
                                    <p:animScale>
                                      <p:cBhvr>
                                        <p:cTn id="16" dur="62" decel="50000">
                                          <p:stCondLst>
                                            <p:cond delay="502"/>
                                          </p:stCondLst>
                                        </p:cTn>
                                        <p:tgtEl>
                                          <p:spTgt spid="4">
                                            <p:bg/>
                                          </p:spTgt>
                                        </p:tgtEl>
                                      </p:cBhvr>
                                      <p:to x="100000" y="100000"/>
                                    </p:animScale>
                                    <p:animScale>
                                      <p:cBhvr>
                                        <p:cTn id="17" dur="10">
                                          <p:stCondLst>
                                            <p:cond delay="616"/>
                                          </p:stCondLst>
                                        </p:cTn>
                                        <p:tgtEl>
                                          <p:spTgt spid="4">
                                            <p:bg/>
                                          </p:spTgt>
                                        </p:tgtEl>
                                      </p:cBhvr>
                                      <p:to x="100000" y="90000"/>
                                    </p:animScale>
                                    <p:animScale>
                                      <p:cBhvr>
                                        <p:cTn id="18" dur="62" decel="50000">
                                          <p:stCondLst>
                                            <p:cond delay="625"/>
                                          </p:stCondLst>
                                        </p:cTn>
                                        <p:tgtEl>
                                          <p:spTgt spid="4">
                                            <p:bg/>
                                          </p:spTgt>
                                        </p:tgtEl>
                                      </p:cBhvr>
                                      <p:to x="100000" y="100000"/>
                                    </p:animScale>
                                    <p:animScale>
                                      <p:cBhvr>
                                        <p:cTn id="19" dur="10">
                                          <p:stCondLst>
                                            <p:cond delay="678"/>
                                          </p:stCondLst>
                                        </p:cTn>
                                        <p:tgtEl>
                                          <p:spTgt spid="4">
                                            <p:bg/>
                                          </p:spTgt>
                                        </p:tgtEl>
                                      </p:cBhvr>
                                      <p:to x="100000" y="95000"/>
                                    </p:animScale>
                                    <p:animScale>
                                      <p:cBhvr>
                                        <p:cTn id="20" dur="62" decel="50000">
                                          <p:stCondLst>
                                            <p:cond delay="688"/>
                                          </p:stCondLst>
                                        </p:cTn>
                                        <p:tgtEl>
                                          <p:spTgt spid="4">
                                            <p:bg/>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4">
                                            <p:txEl>
                                              <p:pRg st="0" end="0"/>
                                            </p:txEl>
                                          </p:spTgt>
                                        </p:tgtEl>
                                        <p:attrNameLst>
                                          <p:attrName>style.visibility</p:attrName>
                                        </p:attrNameLst>
                                      </p:cBhvr>
                                      <p:to>
                                        <p:strVal val="visible"/>
                                      </p:to>
                                    </p:set>
                                    <p:animEffect transition="in" filter="wipe(down)">
                                      <p:cBhvr>
                                        <p:cTn id="25" dur="217">
                                          <p:stCondLst>
                                            <p:cond delay="0"/>
                                          </p:stCondLst>
                                        </p:cTn>
                                        <p:tgtEl>
                                          <p:spTgt spid="4">
                                            <p:txEl>
                                              <p:pRg st="0" end="0"/>
                                            </p:txEl>
                                          </p:spTgt>
                                        </p:tgtEl>
                                      </p:cBhvr>
                                    </p:animEffect>
                                    <p:anim calcmode="lin" valueType="num">
                                      <p:cBhvr>
                                        <p:cTn id="26" dur="683" tmFilter="0,0; 0.14,0.36; 0.43,0.73; 0.71,0.91; 1.0,1.0">
                                          <p:stCondLst>
                                            <p:cond delay="0"/>
                                          </p:stCondLst>
                                        </p:cTn>
                                        <p:tgtEl>
                                          <p:spTgt spid="4">
                                            <p:txEl>
                                              <p:pRg st="0" end="0"/>
                                            </p:txEl>
                                          </p:spTgt>
                                        </p:tgtEl>
                                        <p:attrNameLst>
                                          <p:attrName>ppt_x</p:attrName>
                                        </p:attrNameLst>
                                      </p:cBhvr>
                                      <p:tavLst>
                                        <p:tav tm="0">
                                          <p:val>
                                            <p:strVal val="#ppt_x-0.25"/>
                                          </p:val>
                                        </p:tav>
                                        <p:tav tm="100000">
                                          <p:val>
                                            <p:strVal val="#ppt_x"/>
                                          </p:val>
                                        </p:tav>
                                      </p:tavLst>
                                    </p:anim>
                                    <p:anim calcmode="lin" valueType="num">
                                      <p:cBhvr>
                                        <p:cTn id="27" dur="249" tmFilter="0.0,0.0; 0.25,0.07; 0.50,0.2; 0.75,0.467; 1.0,1.0">
                                          <p:stCondLst>
                                            <p:cond delay="0"/>
                                          </p:stCondLst>
                                        </p:cTn>
                                        <p:tgtEl>
                                          <p:spTgt spid="4">
                                            <p:txEl>
                                              <p:pRg st="0" end="0"/>
                                            </p:txEl>
                                          </p:spTgt>
                                        </p:tgtEl>
                                        <p:attrNameLst>
                                          <p:attrName>ppt_y</p:attrName>
                                        </p:attrNameLst>
                                      </p:cBhvr>
                                      <p:tavLst>
                                        <p:tav tm="0" fmla="#ppt_y-sin(pi*$)/3">
                                          <p:val>
                                            <p:fltVal val="0.5"/>
                                          </p:val>
                                        </p:tav>
                                        <p:tav tm="100000">
                                          <p:val>
                                            <p:fltVal val="1"/>
                                          </p:val>
                                        </p:tav>
                                      </p:tavLst>
                                    </p:anim>
                                    <p:anim calcmode="lin" valueType="num">
                                      <p:cBhvr>
                                        <p:cTn id="28" dur="249" tmFilter="0, 0; 0.125,0.2665; 0.25,0.4; 0.375,0.465; 0.5,0.5;  0.625,0.535; 0.75,0.6; 0.875,0.7335; 1,1">
                                          <p:stCondLst>
                                            <p:cond delay="249"/>
                                          </p:stCondLst>
                                        </p:cTn>
                                        <p:tgtEl>
                                          <p:spTgt spid="4">
                                            <p:txEl>
                                              <p:pRg st="0" end="0"/>
                                            </p:txEl>
                                          </p:spTgt>
                                        </p:tgtEl>
                                        <p:attrNameLst>
                                          <p:attrName>ppt_y</p:attrName>
                                        </p:attrNameLst>
                                      </p:cBhvr>
                                      <p:tavLst>
                                        <p:tav tm="0" fmla="#ppt_y-sin(pi*$)/9">
                                          <p:val>
                                            <p:fltVal val="0"/>
                                          </p:val>
                                        </p:tav>
                                        <p:tav tm="100000">
                                          <p:val>
                                            <p:fltVal val="1"/>
                                          </p:val>
                                        </p:tav>
                                      </p:tavLst>
                                    </p:anim>
                                    <p:anim calcmode="lin" valueType="num">
                                      <p:cBhvr>
                                        <p:cTn id="29" dur="124" tmFilter="0, 0; 0.125,0.2665; 0.25,0.4; 0.375,0.465; 0.5,0.5;  0.625,0.535; 0.75,0.6; 0.875,0.7335; 1,1">
                                          <p:stCondLst>
                                            <p:cond delay="497"/>
                                          </p:stCondLst>
                                        </p:cTn>
                                        <p:tgtEl>
                                          <p:spTgt spid="4">
                                            <p:txEl>
                                              <p:pRg st="0" end="0"/>
                                            </p:txEl>
                                          </p:spTgt>
                                        </p:tgtEl>
                                        <p:attrNameLst>
                                          <p:attrName>ppt_y</p:attrName>
                                        </p:attrNameLst>
                                      </p:cBhvr>
                                      <p:tavLst>
                                        <p:tav tm="0" fmla="#ppt_y-sin(pi*$)/27">
                                          <p:val>
                                            <p:fltVal val="0"/>
                                          </p:val>
                                        </p:tav>
                                        <p:tav tm="100000">
                                          <p:val>
                                            <p:fltVal val="1"/>
                                          </p:val>
                                        </p:tav>
                                      </p:tavLst>
                                    </p:anim>
                                    <p:anim calcmode="lin" valueType="num">
                                      <p:cBhvr>
                                        <p:cTn id="30" dur="62" tmFilter="0, 0; 0.125,0.2665; 0.25,0.4; 0.375,0.465; 0.5,0.5;  0.625,0.535; 0.75,0.6; 0.875,0.7335; 1,1">
                                          <p:stCondLst>
                                            <p:cond delay="621"/>
                                          </p:stCondLst>
                                        </p:cTn>
                                        <p:tgtEl>
                                          <p:spTgt spid="4">
                                            <p:txEl>
                                              <p:pRg st="0" end="0"/>
                                            </p:txEl>
                                          </p:spTgt>
                                        </p:tgtEl>
                                        <p:attrNameLst>
                                          <p:attrName>ppt_y</p:attrName>
                                        </p:attrNameLst>
                                      </p:cBhvr>
                                      <p:tavLst>
                                        <p:tav tm="0" fmla="#ppt_y-sin(pi*$)/81">
                                          <p:val>
                                            <p:fltVal val="0"/>
                                          </p:val>
                                        </p:tav>
                                        <p:tav tm="100000">
                                          <p:val>
                                            <p:fltVal val="1"/>
                                          </p:val>
                                        </p:tav>
                                      </p:tavLst>
                                    </p:anim>
                                    <p:animScale>
                                      <p:cBhvr>
                                        <p:cTn id="31" dur="10">
                                          <p:stCondLst>
                                            <p:cond delay="244"/>
                                          </p:stCondLst>
                                        </p:cTn>
                                        <p:tgtEl>
                                          <p:spTgt spid="4">
                                            <p:txEl>
                                              <p:pRg st="0" end="0"/>
                                            </p:txEl>
                                          </p:spTgt>
                                        </p:tgtEl>
                                      </p:cBhvr>
                                      <p:to x="100000" y="60000"/>
                                    </p:animScale>
                                    <p:animScale>
                                      <p:cBhvr>
                                        <p:cTn id="32" dur="62" decel="50000">
                                          <p:stCondLst>
                                            <p:cond delay="254"/>
                                          </p:stCondLst>
                                        </p:cTn>
                                        <p:tgtEl>
                                          <p:spTgt spid="4">
                                            <p:txEl>
                                              <p:pRg st="0" end="0"/>
                                            </p:txEl>
                                          </p:spTgt>
                                        </p:tgtEl>
                                      </p:cBhvr>
                                      <p:to x="100000" y="100000"/>
                                    </p:animScale>
                                    <p:animScale>
                                      <p:cBhvr>
                                        <p:cTn id="33" dur="10">
                                          <p:stCondLst>
                                            <p:cond delay="492"/>
                                          </p:stCondLst>
                                        </p:cTn>
                                        <p:tgtEl>
                                          <p:spTgt spid="4">
                                            <p:txEl>
                                              <p:pRg st="0" end="0"/>
                                            </p:txEl>
                                          </p:spTgt>
                                        </p:tgtEl>
                                      </p:cBhvr>
                                      <p:to x="100000" y="80000"/>
                                    </p:animScale>
                                    <p:animScale>
                                      <p:cBhvr>
                                        <p:cTn id="34" dur="62" decel="50000">
                                          <p:stCondLst>
                                            <p:cond delay="502"/>
                                          </p:stCondLst>
                                        </p:cTn>
                                        <p:tgtEl>
                                          <p:spTgt spid="4">
                                            <p:txEl>
                                              <p:pRg st="0" end="0"/>
                                            </p:txEl>
                                          </p:spTgt>
                                        </p:tgtEl>
                                      </p:cBhvr>
                                      <p:to x="100000" y="100000"/>
                                    </p:animScale>
                                    <p:animScale>
                                      <p:cBhvr>
                                        <p:cTn id="35" dur="10">
                                          <p:stCondLst>
                                            <p:cond delay="616"/>
                                          </p:stCondLst>
                                        </p:cTn>
                                        <p:tgtEl>
                                          <p:spTgt spid="4">
                                            <p:txEl>
                                              <p:pRg st="0" end="0"/>
                                            </p:txEl>
                                          </p:spTgt>
                                        </p:tgtEl>
                                      </p:cBhvr>
                                      <p:to x="100000" y="90000"/>
                                    </p:animScale>
                                    <p:animScale>
                                      <p:cBhvr>
                                        <p:cTn id="36" dur="62" decel="50000">
                                          <p:stCondLst>
                                            <p:cond delay="625"/>
                                          </p:stCondLst>
                                        </p:cTn>
                                        <p:tgtEl>
                                          <p:spTgt spid="4">
                                            <p:txEl>
                                              <p:pRg st="0" end="0"/>
                                            </p:txEl>
                                          </p:spTgt>
                                        </p:tgtEl>
                                      </p:cBhvr>
                                      <p:to x="100000" y="100000"/>
                                    </p:animScale>
                                    <p:animScale>
                                      <p:cBhvr>
                                        <p:cTn id="37" dur="10">
                                          <p:stCondLst>
                                            <p:cond delay="678"/>
                                          </p:stCondLst>
                                        </p:cTn>
                                        <p:tgtEl>
                                          <p:spTgt spid="4">
                                            <p:txEl>
                                              <p:pRg st="0" end="0"/>
                                            </p:txEl>
                                          </p:spTgt>
                                        </p:tgtEl>
                                      </p:cBhvr>
                                      <p:to x="100000" y="95000"/>
                                    </p:animScale>
                                    <p:animScale>
                                      <p:cBhvr>
                                        <p:cTn id="38" dur="62" decel="50000">
                                          <p:stCondLst>
                                            <p:cond delay="688"/>
                                          </p:stCondLst>
                                        </p:cTn>
                                        <p:tgtEl>
                                          <p:spTgt spid="4">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pic>
        <p:nvPicPr>
          <p:cNvPr id="490" name="Google Shape;490;p43"/>
          <p:cNvPicPr preferRelativeResize="0"/>
          <p:nvPr/>
        </p:nvPicPr>
        <p:blipFill>
          <a:blip r:embed="rId3">
            <a:alphaModFix/>
          </a:blip>
          <a:stretch>
            <a:fillRect/>
          </a:stretch>
        </p:blipFill>
        <p:spPr>
          <a:xfrm flipH="1">
            <a:off x="6889710" y="4243675"/>
            <a:ext cx="1726201" cy="1008700"/>
          </a:xfrm>
          <a:prstGeom prst="rect">
            <a:avLst/>
          </a:prstGeom>
          <a:noFill/>
          <a:ln>
            <a:noFill/>
          </a:ln>
        </p:spPr>
      </p:pic>
      <p:pic>
        <p:nvPicPr>
          <p:cNvPr id="491" name="Google Shape;491;p43"/>
          <p:cNvPicPr preferRelativeResize="0"/>
          <p:nvPr/>
        </p:nvPicPr>
        <p:blipFill>
          <a:blip r:embed="rId4">
            <a:alphaModFix/>
          </a:blip>
          <a:stretch>
            <a:fillRect/>
          </a:stretch>
        </p:blipFill>
        <p:spPr>
          <a:xfrm flipH="1">
            <a:off x="2821329" y="4353358"/>
            <a:ext cx="908475" cy="261374"/>
          </a:xfrm>
          <a:prstGeom prst="rect">
            <a:avLst/>
          </a:prstGeom>
          <a:noFill/>
          <a:ln>
            <a:noFill/>
          </a:ln>
        </p:spPr>
      </p:pic>
      <p:sp>
        <p:nvSpPr>
          <p:cNvPr id="6" name="Line Callout 1 (Border and Accent Bar) 3">
            <a:extLst>
              <a:ext uri="{FF2B5EF4-FFF2-40B4-BE49-F238E27FC236}">
                <a16:creationId xmlns:a16="http://schemas.microsoft.com/office/drawing/2014/main" id="{03A7B77E-254D-B5FD-CA9E-D6430CCAD0D6}"/>
              </a:ext>
            </a:extLst>
          </p:cNvPr>
          <p:cNvSpPr/>
          <p:nvPr/>
        </p:nvSpPr>
        <p:spPr>
          <a:xfrm>
            <a:off x="313911" y="331452"/>
            <a:ext cx="1727540" cy="565078"/>
          </a:xfrm>
          <a:prstGeom prst="accentBorderCallout1">
            <a:avLst>
              <a:gd name="adj1" fmla="val 18750"/>
              <a:gd name="adj2" fmla="val -3127"/>
              <a:gd name="adj3" fmla="val 17954"/>
              <a:gd name="adj4" fmla="val -17509"/>
            </a:avLst>
          </a:prstGeom>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bg1">
                    <a:lumMod val="10000"/>
                  </a:schemeClr>
                </a:solidFill>
              </a:rPr>
              <a:t>Gợi ý</a:t>
            </a:r>
            <a:endParaRPr lang="en-US" sz="2000" b="1" dirty="0">
              <a:solidFill>
                <a:schemeClr val="bg1">
                  <a:lumMod val="10000"/>
                </a:schemeClr>
              </a:solidFill>
            </a:endParaRPr>
          </a:p>
        </p:txBody>
      </p:sp>
      <p:sp>
        <p:nvSpPr>
          <p:cNvPr id="7" name="TextBox 6">
            <a:extLst>
              <a:ext uri="{FF2B5EF4-FFF2-40B4-BE49-F238E27FC236}">
                <a16:creationId xmlns:a16="http://schemas.microsoft.com/office/drawing/2014/main" id="{D89DFBF0-EEAC-C47D-7C15-856579622F3D}"/>
              </a:ext>
            </a:extLst>
          </p:cNvPr>
          <p:cNvSpPr txBox="1"/>
          <p:nvPr/>
        </p:nvSpPr>
        <p:spPr>
          <a:xfrm>
            <a:off x="2530550" y="528768"/>
            <a:ext cx="4898064" cy="496996"/>
          </a:xfrm>
          <a:prstGeom prst="rect">
            <a:avLst/>
          </a:prstGeom>
          <a:noFill/>
        </p:spPr>
        <p:txBody>
          <a:bodyPr wrap="square" rtlCol="0">
            <a:spAutoFit/>
          </a:bodyPr>
          <a:lstStyle/>
          <a:p>
            <a:pPr marL="285750" marR="0" indent="-285750" algn="just">
              <a:lnSpc>
                <a:spcPct val="150000"/>
              </a:lnSpc>
              <a:spcBef>
                <a:spcPts val="600"/>
              </a:spcBef>
              <a:spcAft>
                <a:spcPts val="1000"/>
              </a:spcAft>
              <a:buFont typeface="Wingdings" panose="05000000000000000000" pitchFamily="2" charset="2"/>
              <a:buChar char="q"/>
            </a:pPr>
            <a:r>
              <a:rPr lang="en-US" sz="1800">
                <a:solidFill>
                  <a:srgbClr val="000000"/>
                </a:solidFill>
                <a:effectLst/>
                <a:latin typeface="+mj-lt"/>
                <a:ea typeface="Times New Roman" panose="02020603050405020304" pitchFamily="18" charset="0"/>
                <a:cs typeface="Times New Roman" panose="02020603050405020304" pitchFamily="18" charset="0"/>
              </a:rPr>
              <a:t> </a:t>
            </a:r>
            <a:r>
              <a:rPr lang="en-US" sz="2000">
                <a:solidFill>
                  <a:srgbClr val="000000"/>
                </a:solidFill>
                <a:effectLst/>
                <a:latin typeface="+mj-lt"/>
                <a:ea typeface="Times New Roman" panose="02020603050405020304" pitchFamily="18" charset="0"/>
                <a:cs typeface="Times New Roman" panose="02020603050405020304" pitchFamily="18" charset="0"/>
              </a:rPr>
              <a:t>Hành vi ngăn nắp, gọn gàng, sạch sẽ:</a:t>
            </a:r>
            <a:endParaRPr lang="en-US" sz="2000">
              <a:effectLst/>
              <a:latin typeface="+mj-lt"/>
              <a:ea typeface="Calibri" panose="020F0502020204030204" pitchFamily="34"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id="{1671EF77-6745-2525-985A-9C9D274428CB}"/>
              </a:ext>
            </a:extLst>
          </p:cNvPr>
          <p:cNvSpPr/>
          <p:nvPr/>
        </p:nvSpPr>
        <p:spPr>
          <a:xfrm>
            <a:off x="270455" y="1346639"/>
            <a:ext cx="3322424" cy="781137"/>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marL="0" marR="0" algn="ctr">
              <a:lnSpc>
                <a:spcPct val="150000"/>
              </a:lnSpc>
              <a:spcBef>
                <a:spcPts val="600"/>
              </a:spcBef>
              <a:spcAft>
                <a:spcPts val="1000"/>
              </a:spcAft>
            </a:pPr>
            <a:r>
              <a:rPr lang="en-US" sz="1800">
                <a:solidFill>
                  <a:srgbClr val="000000"/>
                </a:solidFill>
                <a:effectLst/>
                <a:latin typeface="+mj-lt"/>
                <a:ea typeface="Times New Roman" panose="02020603050405020304" pitchFamily="18" charset="0"/>
                <a:cs typeface="Times New Roman" panose="02020603050405020304" pitchFamily="18" charset="0"/>
              </a:rPr>
              <a:t>Bọc sách vở cẩn thận</a:t>
            </a:r>
            <a:endParaRPr lang="en-US" sz="1800">
              <a:effectLst/>
              <a:latin typeface="+mj-lt"/>
              <a:ea typeface="Calibri" panose="020F0502020204030204" pitchFamily="34" charset="0"/>
              <a:cs typeface="Times New Roman" panose="02020603050405020304" pitchFamily="18" charset="0"/>
            </a:endParaRPr>
          </a:p>
        </p:txBody>
      </p:sp>
      <p:sp>
        <p:nvSpPr>
          <p:cNvPr id="10" name="Rectangle: Rounded Corners 9">
            <a:extLst>
              <a:ext uri="{FF2B5EF4-FFF2-40B4-BE49-F238E27FC236}">
                <a16:creationId xmlns:a16="http://schemas.microsoft.com/office/drawing/2014/main" id="{3F26A380-6C09-925C-3AA2-605AFE0EC3BE}"/>
              </a:ext>
            </a:extLst>
          </p:cNvPr>
          <p:cNvSpPr/>
          <p:nvPr/>
        </p:nvSpPr>
        <p:spPr>
          <a:xfrm>
            <a:off x="2373679" y="3792113"/>
            <a:ext cx="4686340" cy="903124"/>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lnSpc>
                <a:spcPct val="150000"/>
              </a:lnSpc>
            </a:pPr>
            <a:r>
              <a:rPr lang="en-US" sz="1800">
                <a:solidFill>
                  <a:srgbClr val="000000"/>
                </a:solidFill>
                <a:effectLst/>
                <a:latin typeface="+mj-lt"/>
                <a:ea typeface="Times New Roman" panose="02020603050405020304" pitchFamily="18" charset="0"/>
              </a:rPr>
              <a:t>Sắp xếp sách vở, dụng cụ học tập gọn gàng, ngăn nắp trong ngăn bàn….</a:t>
            </a:r>
            <a:endParaRPr lang="en-US">
              <a:latin typeface="+mj-lt"/>
            </a:endParaRPr>
          </a:p>
        </p:txBody>
      </p:sp>
      <p:sp>
        <p:nvSpPr>
          <p:cNvPr id="11" name="Rectangle: Rounded Corners 10">
            <a:extLst>
              <a:ext uri="{FF2B5EF4-FFF2-40B4-BE49-F238E27FC236}">
                <a16:creationId xmlns:a16="http://schemas.microsoft.com/office/drawing/2014/main" id="{98516CE7-A14E-A039-C88D-1723278B1A29}"/>
              </a:ext>
            </a:extLst>
          </p:cNvPr>
          <p:cNvSpPr/>
          <p:nvPr/>
        </p:nvSpPr>
        <p:spPr>
          <a:xfrm>
            <a:off x="5440505" y="2660736"/>
            <a:ext cx="3703495" cy="805575"/>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marL="0" marR="0" algn="just">
              <a:lnSpc>
                <a:spcPct val="150000"/>
              </a:lnSpc>
              <a:spcBef>
                <a:spcPts val="600"/>
              </a:spcBef>
              <a:spcAft>
                <a:spcPts val="1000"/>
              </a:spcAft>
            </a:pPr>
            <a:r>
              <a:rPr lang="en-US" sz="1800">
                <a:solidFill>
                  <a:srgbClr val="000000"/>
                </a:solidFill>
                <a:effectLst/>
                <a:latin typeface="+mj-lt"/>
                <a:ea typeface="Times New Roman" panose="02020603050405020304" pitchFamily="18" charset="0"/>
                <a:cs typeface="Times New Roman" panose="02020603050405020304" pitchFamily="18" charset="0"/>
              </a:rPr>
              <a:t>Tham gia các hoạt động vệ sinh của lớp, của trường.</a:t>
            </a:r>
            <a:endParaRPr lang="en-US" sz="1800">
              <a:effectLst/>
              <a:latin typeface="+mj-lt"/>
              <a:ea typeface="Calibri" panose="020F0502020204030204" pitchFamily="34" charset="0"/>
              <a:cs typeface="Times New Roman" panose="02020603050405020304" pitchFamily="18" charset="0"/>
            </a:endParaRPr>
          </a:p>
        </p:txBody>
      </p:sp>
      <p:sp>
        <p:nvSpPr>
          <p:cNvPr id="12" name="Rectangle: Rounded Corners 11">
            <a:extLst>
              <a:ext uri="{FF2B5EF4-FFF2-40B4-BE49-F238E27FC236}">
                <a16:creationId xmlns:a16="http://schemas.microsoft.com/office/drawing/2014/main" id="{D9B832D5-2536-30A9-1303-43A158054C0D}"/>
              </a:ext>
            </a:extLst>
          </p:cNvPr>
          <p:cNvSpPr/>
          <p:nvPr/>
        </p:nvSpPr>
        <p:spPr>
          <a:xfrm>
            <a:off x="270455" y="2660736"/>
            <a:ext cx="3322424" cy="903125"/>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lnSpc>
                <a:spcPct val="150000"/>
              </a:lnSpc>
            </a:pPr>
            <a:r>
              <a:rPr lang="en-US" sz="1800">
                <a:solidFill>
                  <a:srgbClr val="000000"/>
                </a:solidFill>
                <a:effectLst/>
                <a:latin typeface="+mj-lt"/>
                <a:ea typeface="Times New Roman" panose="02020603050405020304" pitchFamily="18" charset="0"/>
              </a:rPr>
              <a:t>Hàng ngày trực nhật lớp học</a:t>
            </a:r>
            <a:endParaRPr lang="en-US">
              <a:latin typeface="+mj-lt"/>
            </a:endParaRPr>
          </a:p>
        </p:txBody>
      </p:sp>
      <p:sp>
        <p:nvSpPr>
          <p:cNvPr id="13" name="Rectangle: Rounded Corners 12">
            <a:extLst>
              <a:ext uri="{FF2B5EF4-FFF2-40B4-BE49-F238E27FC236}">
                <a16:creationId xmlns:a16="http://schemas.microsoft.com/office/drawing/2014/main" id="{6D940D7C-FA9C-965C-0C1D-EAF0C39CD85A}"/>
              </a:ext>
            </a:extLst>
          </p:cNvPr>
          <p:cNvSpPr/>
          <p:nvPr/>
        </p:nvSpPr>
        <p:spPr>
          <a:xfrm>
            <a:off x="5394251" y="1348859"/>
            <a:ext cx="3607982" cy="778917"/>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lnSpc>
                <a:spcPct val="150000"/>
              </a:lnSpc>
            </a:pPr>
            <a:r>
              <a:rPr lang="en-US" sz="1800">
                <a:solidFill>
                  <a:srgbClr val="000000"/>
                </a:solidFill>
                <a:effectLst/>
                <a:latin typeface="+mj-lt"/>
                <a:ea typeface="Times New Roman" panose="02020603050405020304" pitchFamily="18" charset="0"/>
              </a:rPr>
              <a:t>Sắp xếp ghế sau giờ chào cờ.</a:t>
            </a:r>
            <a:endParaRPr lang="en-US">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ppt_x</p:attrName>
                                        </p:attrNameLst>
                                      </p:cBhvr>
                                      <p:tavLst>
                                        <p:tav tm="0">
                                          <p:val>
                                            <p:strVal val="#ppt_x-#ppt_w/2"/>
                                          </p:val>
                                        </p:tav>
                                        <p:tav tm="100000">
                                          <p:val>
                                            <p:strVal val="#ppt_x"/>
                                          </p:val>
                                        </p:tav>
                                      </p:tavLst>
                                    </p:anim>
                                    <p:anim calcmode="lin" valueType="num">
                                      <p:cBhvr>
                                        <p:cTn id="8" dur="500" fill="hold"/>
                                        <p:tgtEl>
                                          <p:spTgt spid="6"/>
                                        </p:tgtEl>
                                        <p:attrNameLst>
                                          <p:attrName>ppt_y</p:attrName>
                                        </p:attrNameLst>
                                      </p:cBhvr>
                                      <p:tavLst>
                                        <p:tav tm="0">
                                          <p:val>
                                            <p:strVal val="#ppt_y"/>
                                          </p:val>
                                        </p:tav>
                                        <p:tav tm="100000">
                                          <p:val>
                                            <p:strVal val="#ppt_y"/>
                                          </p:val>
                                        </p:tav>
                                      </p:tavLst>
                                    </p:anim>
                                    <p:anim calcmode="lin" valueType="num">
                                      <p:cBhvr>
                                        <p:cTn id="9" dur="500" fill="hold"/>
                                        <p:tgtEl>
                                          <p:spTgt spid="6"/>
                                        </p:tgtEl>
                                        <p:attrNameLst>
                                          <p:attrName>ppt_w</p:attrName>
                                        </p:attrNameLst>
                                      </p:cBhvr>
                                      <p:tavLst>
                                        <p:tav tm="0">
                                          <p:val>
                                            <p:fltVal val="0"/>
                                          </p:val>
                                        </p:tav>
                                        <p:tav tm="100000">
                                          <p:val>
                                            <p:strVal val="#ppt_w"/>
                                          </p:val>
                                        </p:tav>
                                      </p:tavLst>
                                    </p:anim>
                                    <p:anim calcmode="lin" valueType="num">
                                      <p:cBhvr>
                                        <p:cTn id="10" dur="5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randombar(horizont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8"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500" fill="hold"/>
                                        <p:tgtEl>
                                          <p:spTgt spid="9"/>
                                        </p:tgtEl>
                                        <p:attrNameLst>
                                          <p:attrName>ppt_x</p:attrName>
                                        </p:attrNameLst>
                                      </p:cBhvr>
                                      <p:tavLst>
                                        <p:tav tm="0">
                                          <p:val>
                                            <p:strVal val="0-#ppt_w/2"/>
                                          </p:val>
                                        </p:tav>
                                        <p:tav tm="100000">
                                          <p:val>
                                            <p:strVal val="#ppt_x"/>
                                          </p:val>
                                        </p:tav>
                                      </p:tavLst>
                                    </p:anim>
                                    <p:anim calcmode="lin" valueType="num">
                                      <p:cBhvr additive="base">
                                        <p:cTn id="21"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2"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additive="base">
                                        <p:cTn id="26" dur="500" fill="hold"/>
                                        <p:tgtEl>
                                          <p:spTgt spid="13"/>
                                        </p:tgtEl>
                                        <p:attrNameLst>
                                          <p:attrName>ppt_x</p:attrName>
                                        </p:attrNameLst>
                                      </p:cBhvr>
                                      <p:tavLst>
                                        <p:tav tm="0">
                                          <p:val>
                                            <p:strVal val="1+#ppt_w/2"/>
                                          </p:val>
                                        </p:tav>
                                        <p:tav tm="100000">
                                          <p:val>
                                            <p:strVal val="#ppt_x"/>
                                          </p:val>
                                        </p:tav>
                                      </p:tavLst>
                                    </p:anim>
                                    <p:anim calcmode="lin" valueType="num">
                                      <p:cBhvr additive="base">
                                        <p:cTn id="27"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8"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additive="base">
                                        <p:cTn id="32" dur="500" fill="hold"/>
                                        <p:tgtEl>
                                          <p:spTgt spid="12"/>
                                        </p:tgtEl>
                                        <p:attrNameLst>
                                          <p:attrName>ppt_x</p:attrName>
                                        </p:attrNameLst>
                                      </p:cBhvr>
                                      <p:tavLst>
                                        <p:tav tm="0">
                                          <p:val>
                                            <p:strVal val="0-#ppt_w/2"/>
                                          </p:val>
                                        </p:tav>
                                        <p:tav tm="100000">
                                          <p:val>
                                            <p:strVal val="#ppt_x"/>
                                          </p:val>
                                        </p:tav>
                                      </p:tavLst>
                                    </p:anim>
                                    <p:anim calcmode="lin" valueType="num">
                                      <p:cBhvr additive="base">
                                        <p:cTn id="33"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2"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 calcmode="lin" valueType="num">
                                      <p:cBhvr additive="base">
                                        <p:cTn id="38" dur="500" fill="hold"/>
                                        <p:tgtEl>
                                          <p:spTgt spid="11"/>
                                        </p:tgtEl>
                                        <p:attrNameLst>
                                          <p:attrName>ppt_x</p:attrName>
                                        </p:attrNameLst>
                                      </p:cBhvr>
                                      <p:tavLst>
                                        <p:tav tm="0">
                                          <p:val>
                                            <p:strVal val="1+#ppt_w/2"/>
                                          </p:val>
                                        </p:tav>
                                        <p:tav tm="100000">
                                          <p:val>
                                            <p:strVal val="#ppt_x"/>
                                          </p:val>
                                        </p:tav>
                                      </p:tavLst>
                                    </p:anim>
                                    <p:anim calcmode="lin" valueType="num">
                                      <p:cBhvr additive="base">
                                        <p:cTn id="39"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10"/>
                                        </p:tgtEl>
                                        <p:attrNameLst>
                                          <p:attrName>style.visibility</p:attrName>
                                        </p:attrNameLst>
                                      </p:cBhvr>
                                      <p:to>
                                        <p:strVal val="visible"/>
                                      </p:to>
                                    </p:set>
                                    <p:anim calcmode="lin" valueType="num">
                                      <p:cBhvr additive="base">
                                        <p:cTn id="44" dur="500" fill="hold"/>
                                        <p:tgtEl>
                                          <p:spTgt spid="10"/>
                                        </p:tgtEl>
                                        <p:attrNameLst>
                                          <p:attrName>ppt_x</p:attrName>
                                        </p:attrNameLst>
                                      </p:cBhvr>
                                      <p:tavLst>
                                        <p:tav tm="0">
                                          <p:val>
                                            <p:strVal val="#ppt_x"/>
                                          </p:val>
                                        </p:tav>
                                        <p:tav tm="100000">
                                          <p:val>
                                            <p:strVal val="#ppt_x"/>
                                          </p:val>
                                        </p:tav>
                                      </p:tavLst>
                                    </p:anim>
                                    <p:anim calcmode="lin" valueType="num">
                                      <p:cBhvr additive="base">
                                        <p:cTn id="45"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9" grpId="0" animBg="1"/>
      <p:bldP spid="10" grpId="0" animBg="1"/>
      <p:bldP spid="11" grpId="0" animBg="1"/>
      <p:bldP spid="12" grpId="0" animBg="1"/>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pic>
        <p:nvPicPr>
          <p:cNvPr id="500" name="Google Shape;500;p44"/>
          <p:cNvPicPr preferRelativeResize="0"/>
          <p:nvPr/>
        </p:nvPicPr>
        <p:blipFill>
          <a:blip r:embed="rId3">
            <a:alphaModFix/>
          </a:blip>
          <a:stretch>
            <a:fillRect/>
          </a:stretch>
        </p:blipFill>
        <p:spPr>
          <a:xfrm>
            <a:off x="280250" y="685725"/>
            <a:ext cx="1495725" cy="1367750"/>
          </a:xfrm>
          <a:prstGeom prst="rect">
            <a:avLst/>
          </a:prstGeom>
          <a:noFill/>
          <a:ln>
            <a:noFill/>
          </a:ln>
        </p:spPr>
      </p:pic>
      <p:pic>
        <p:nvPicPr>
          <p:cNvPr id="501" name="Google Shape;501;p44"/>
          <p:cNvPicPr preferRelativeResize="0"/>
          <p:nvPr/>
        </p:nvPicPr>
        <p:blipFill>
          <a:blip r:embed="rId4">
            <a:alphaModFix/>
          </a:blip>
          <a:stretch>
            <a:fillRect/>
          </a:stretch>
        </p:blipFill>
        <p:spPr>
          <a:xfrm>
            <a:off x="-229350" y="73150"/>
            <a:ext cx="1319574" cy="1343745"/>
          </a:xfrm>
          <a:prstGeom prst="rect">
            <a:avLst/>
          </a:prstGeom>
          <a:noFill/>
          <a:ln>
            <a:noFill/>
          </a:ln>
        </p:spPr>
      </p:pic>
      <p:sp>
        <p:nvSpPr>
          <p:cNvPr id="6" name="Rounded Rectangular Callout 15">
            <a:extLst>
              <a:ext uri="{FF2B5EF4-FFF2-40B4-BE49-F238E27FC236}">
                <a16:creationId xmlns:a16="http://schemas.microsoft.com/office/drawing/2014/main" id="{33784545-908F-532F-C87A-73FC781E86D6}"/>
              </a:ext>
            </a:extLst>
          </p:cNvPr>
          <p:cNvSpPr/>
          <p:nvPr/>
        </p:nvSpPr>
        <p:spPr>
          <a:xfrm>
            <a:off x="1365907" y="444720"/>
            <a:ext cx="6154015" cy="1053842"/>
          </a:xfrm>
          <a:prstGeom prst="wedgeRoundRectCallout">
            <a:avLst>
              <a:gd name="adj1" fmla="val -55381"/>
              <a:gd name="adj2" fmla="val 45800"/>
              <a:gd name="adj3" fmla="val 16667"/>
            </a:avLst>
          </a:prstGeom>
          <a:solidFill>
            <a:schemeClr val="accent3">
              <a:lumMod val="20000"/>
              <a:lumOff val="80000"/>
            </a:schemeClr>
          </a:solidFill>
          <a:ln w="38100">
            <a:solidFill>
              <a:schemeClr val="accent3">
                <a:lumMod val="75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pt-BR" sz="2000">
                <a:solidFill>
                  <a:schemeClr val="bg1">
                    <a:lumMod val="10000"/>
                  </a:schemeClr>
                </a:solidFill>
              </a:rPr>
              <a:t>Hành vi không ngăn nắp gọn gàng, sạch sẽ</a:t>
            </a:r>
            <a:endParaRPr lang="vi-VN" sz="2000" dirty="0">
              <a:solidFill>
                <a:schemeClr val="bg1">
                  <a:lumMod val="10000"/>
                </a:schemeClr>
              </a:solidFill>
            </a:endParaRPr>
          </a:p>
        </p:txBody>
      </p:sp>
      <p:sp>
        <p:nvSpPr>
          <p:cNvPr id="8" name="Rounded Rectangle 8">
            <a:extLst>
              <a:ext uri="{FF2B5EF4-FFF2-40B4-BE49-F238E27FC236}">
                <a16:creationId xmlns:a16="http://schemas.microsoft.com/office/drawing/2014/main" id="{960C161C-4D73-DAA3-585F-9608897790CB}"/>
              </a:ext>
            </a:extLst>
          </p:cNvPr>
          <p:cNvSpPr/>
          <p:nvPr/>
        </p:nvSpPr>
        <p:spPr>
          <a:xfrm>
            <a:off x="101606" y="1914972"/>
            <a:ext cx="2058913" cy="2765005"/>
          </a:xfrm>
          <a:prstGeom prst="roundRect">
            <a:avLst/>
          </a:prstGeom>
          <a:solidFill>
            <a:schemeClr val="accent6">
              <a:lumMod val="20000"/>
              <a:lumOff val="80000"/>
            </a:schemeClr>
          </a:solidFill>
          <a:ln w="38100">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endParaRPr lang="en-US" sz="3500" dirty="0">
              <a:solidFill>
                <a:schemeClr val="tx1"/>
              </a:solidFill>
              <a:latin typeface="Arial" panose="020B0604020202020204" pitchFamily="34" charset="0"/>
              <a:cs typeface="Arial" panose="020B0604020202020204" pitchFamily="34" charset="0"/>
            </a:endParaRPr>
          </a:p>
        </p:txBody>
      </p:sp>
      <p:sp>
        <p:nvSpPr>
          <p:cNvPr id="9" name="Rounded Rectangle 8">
            <a:extLst>
              <a:ext uri="{FF2B5EF4-FFF2-40B4-BE49-F238E27FC236}">
                <a16:creationId xmlns:a16="http://schemas.microsoft.com/office/drawing/2014/main" id="{3289FD59-0578-5874-0F01-B98A1DBFC684}"/>
              </a:ext>
            </a:extLst>
          </p:cNvPr>
          <p:cNvSpPr/>
          <p:nvPr/>
        </p:nvSpPr>
        <p:spPr>
          <a:xfrm>
            <a:off x="6975552" y="1914970"/>
            <a:ext cx="2058913" cy="2765005"/>
          </a:xfrm>
          <a:prstGeom prst="roundRect">
            <a:avLst/>
          </a:prstGeom>
          <a:solidFill>
            <a:schemeClr val="accent6">
              <a:lumMod val="20000"/>
              <a:lumOff val="80000"/>
            </a:schemeClr>
          </a:solidFill>
          <a:ln w="38100">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endParaRPr lang="en-US" sz="3500" dirty="0">
              <a:solidFill>
                <a:schemeClr val="tx1"/>
              </a:solidFill>
              <a:latin typeface="Arial" panose="020B0604020202020204" pitchFamily="34" charset="0"/>
              <a:cs typeface="Arial" panose="020B0604020202020204" pitchFamily="34" charset="0"/>
            </a:endParaRPr>
          </a:p>
        </p:txBody>
      </p:sp>
      <p:sp>
        <p:nvSpPr>
          <p:cNvPr id="10" name="Rounded Rectangle 8">
            <a:extLst>
              <a:ext uri="{FF2B5EF4-FFF2-40B4-BE49-F238E27FC236}">
                <a16:creationId xmlns:a16="http://schemas.microsoft.com/office/drawing/2014/main" id="{1768E73E-F3BF-6D32-17EF-A0BB2FC08C8D}"/>
              </a:ext>
            </a:extLst>
          </p:cNvPr>
          <p:cNvSpPr/>
          <p:nvPr/>
        </p:nvSpPr>
        <p:spPr>
          <a:xfrm>
            <a:off x="4701088" y="1914969"/>
            <a:ext cx="2058913" cy="2765005"/>
          </a:xfrm>
          <a:prstGeom prst="roundRect">
            <a:avLst/>
          </a:prstGeom>
          <a:solidFill>
            <a:schemeClr val="accent6">
              <a:lumMod val="20000"/>
              <a:lumOff val="80000"/>
            </a:schemeClr>
          </a:solidFill>
          <a:ln w="38100">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endParaRPr lang="en-US" sz="3500" dirty="0">
              <a:solidFill>
                <a:schemeClr val="tx1"/>
              </a:solidFill>
              <a:latin typeface="Arial" panose="020B0604020202020204" pitchFamily="34" charset="0"/>
              <a:cs typeface="Arial" panose="020B0604020202020204" pitchFamily="34" charset="0"/>
            </a:endParaRPr>
          </a:p>
        </p:txBody>
      </p:sp>
      <p:sp>
        <p:nvSpPr>
          <p:cNvPr id="11" name="Rounded Rectangle 8">
            <a:extLst>
              <a:ext uri="{FF2B5EF4-FFF2-40B4-BE49-F238E27FC236}">
                <a16:creationId xmlns:a16="http://schemas.microsoft.com/office/drawing/2014/main" id="{09EEC83F-FB93-BE79-5AFC-B76EE1E8B5E8}"/>
              </a:ext>
            </a:extLst>
          </p:cNvPr>
          <p:cNvSpPr/>
          <p:nvPr/>
        </p:nvSpPr>
        <p:spPr>
          <a:xfrm>
            <a:off x="2384001" y="1914971"/>
            <a:ext cx="2058913" cy="2765005"/>
          </a:xfrm>
          <a:prstGeom prst="roundRect">
            <a:avLst/>
          </a:prstGeom>
          <a:solidFill>
            <a:schemeClr val="accent6">
              <a:lumMod val="20000"/>
              <a:lumOff val="80000"/>
            </a:schemeClr>
          </a:solidFill>
          <a:ln w="38100">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endParaRPr lang="en-US" sz="3500" dirty="0">
              <a:solidFill>
                <a:schemeClr val="tx1"/>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2FFF9350-D90D-5290-F83B-DE2A180AA008}"/>
              </a:ext>
            </a:extLst>
          </p:cNvPr>
          <p:cNvSpPr txBox="1"/>
          <p:nvPr/>
        </p:nvSpPr>
        <p:spPr>
          <a:xfrm>
            <a:off x="158245" y="2294480"/>
            <a:ext cx="1945633" cy="872034"/>
          </a:xfrm>
          <a:prstGeom prst="rect">
            <a:avLst/>
          </a:prstGeom>
          <a:noFill/>
        </p:spPr>
        <p:txBody>
          <a:bodyPr wrap="square" rtlCol="0">
            <a:spAutoFit/>
          </a:bodyPr>
          <a:lstStyle/>
          <a:p>
            <a:pPr algn="just">
              <a:lnSpc>
                <a:spcPct val="150000"/>
              </a:lnSpc>
            </a:pPr>
            <a:r>
              <a:rPr lang="en-US" sz="1800">
                <a:solidFill>
                  <a:srgbClr val="000000"/>
                </a:solidFill>
                <a:effectLst/>
                <a:latin typeface="+mj-lt"/>
                <a:ea typeface="Times New Roman" panose="02020603050405020304" pitchFamily="18" charset="0"/>
                <a:cs typeface="Times New Roman" panose="02020603050405020304" pitchFamily="18" charset="0"/>
              </a:rPr>
              <a:t>Vứt đồ dùng học tập bừa bãi</a:t>
            </a:r>
            <a:endParaRPr lang="en-US" sz="1800">
              <a:effectLst/>
              <a:latin typeface="+mj-lt"/>
              <a:ea typeface="Calibri" panose="020F0502020204030204" pitchFamily="34" charset="0"/>
              <a:cs typeface="Times New Roman" panose="02020603050405020304" pitchFamily="18" charset="0"/>
            </a:endParaRPr>
          </a:p>
        </p:txBody>
      </p:sp>
      <p:sp>
        <p:nvSpPr>
          <p:cNvPr id="17" name="TextBox 16">
            <a:extLst>
              <a:ext uri="{FF2B5EF4-FFF2-40B4-BE49-F238E27FC236}">
                <a16:creationId xmlns:a16="http://schemas.microsoft.com/office/drawing/2014/main" id="{6825B20F-DE5F-AFE2-368B-CDCCC0F629DA}"/>
              </a:ext>
            </a:extLst>
          </p:cNvPr>
          <p:cNvSpPr txBox="1"/>
          <p:nvPr/>
        </p:nvSpPr>
        <p:spPr>
          <a:xfrm>
            <a:off x="2441745" y="2294480"/>
            <a:ext cx="2001168" cy="872034"/>
          </a:xfrm>
          <a:prstGeom prst="rect">
            <a:avLst/>
          </a:prstGeom>
          <a:noFill/>
        </p:spPr>
        <p:txBody>
          <a:bodyPr wrap="square" rtlCol="0">
            <a:spAutoFit/>
          </a:bodyPr>
          <a:lstStyle/>
          <a:p>
            <a:pPr algn="just">
              <a:lnSpc>
                <a:spcPct val="150000"/>
              </a:lnSpc>
            </a:pPr>
            <a:r>
              <a:rPr lang="en-US" sz="1800">
                <a:solidFill>
                  <a:srgbClr val="000000"/>
                </a:solidFill>
                <a:effectLst/>
                <a:latin typeface="+mj-lt"/>
                <a:ea typeface="Times New Roman" panose="02020603050405020304" pitchFamily="18" charset="0"/>
                <a:cs typeface="Times New Roman" panose="02020603050405020304" pitchFamily="18" charset="0"/>
              </a:rPr>
              <a:t>Bôi mực lên quần áo, bàn ghế</a:t>
            </a:r>
            <a:endParaRPr lang="en-US" sz="1800">
              <a:effectLst/>
              <a:latin typeface="+mj-lt"/>
              <a:ea typeface="Calibri" panose="020F0502020204030204" pitchFamily="34" charset="0"/>
              <a:cs typeface="Times New Roman" panose="02020603050405020304" pitchFamily="18" charset="0"/>
            </a:endParaRPr>
          </a:p>
        </p:txBody>
      </p:sp>
      <p:sp>
        <p:nvSpPr>
          <p:cNvPr id="19" name="TextBox 18">
            <a:extLst>
              <a:ext uri="{FF2B5EF4-FFF2-40B4-BE49-F238E27FC236}">
                <a16:creationId xmlns:a16="http://schemas.microsoft.com/office/drawing/2014/main" id="{75B71B8D-97DA-8197-FB23-E1715BB4AA83}"/>
              </a:ext>
            </a:extLst>
          </p:cNvPr>
          <p:cNvSpPr txBox="1"/>
          <p:nvPr/>
        </p:nvSpPr>
        <p:spPr>
          <a:xfrm>
            <a:off x="4861790" y="2202331"/>
            <a:ext cx="1737507" cy="1287532"/>
          </a:xfrm>
          <a:prstGeom prst="rect">
            <a:avLst/>
          </a:prstGeom>
          <a:noFill/>
        </p:spPr>
        <p:txBody>
          <a:bodyPr wrap="square" rtlCol="0">
            <a:spAutoFit/>
          </a:bodyPr>
          <a:lstStyle/>
          <a:p>
            <a:pPr algn="just">
              <a:lnSpc>
                <a:spcPct val="150000"/>
              </a:lnSpc>
            </a:pPr>
            <a:r>
              <a:rPr lang="en-US" sz="1800">
                <a:solidFill>
                  <a:srgbClr val="000000"/>
                </a:solidFill>
                <a:effectLst/>
                <a:latin typeface="+mj-lt"/>
                <a:ea typeface="Times New Roman" panose="02020603050405020304" pitchFamily="18" charset="0"/>
                <a:cs typeface="Times New Roman" panose="02020603050405020304" pitchFamily="18" charset="0"/>
              </a:rPr>
              <a:t>Vứt rác không đúng nơi quy định.</a:t>
            </a:r>
            <a:endParaRPr lang="en-US" sz="1800">
              <a:effectLst/>
              <a:latin typeface="+mj-lt"/>
              <a:ea typeface="Calibri" panose="020F0502020204030204" pitchFamily="34" charset="0"/>
              <a:cs typeface="Times New Roman" panose="02020603050405020304" pitchFamily="18" charset="0"/>
            </a:endParaRPr>
          </a:p>
        </p:txBody>
      </p:sp>
      <p:sp>
        <p:nvSpPr>
          <p:cNvPr id="21" name="TextBox 20">
            <a:extLst>
              <a:ext uri="{FF2B5EF4-FFF2-40B4-BE49-F238E27FC236}">
                <a16:creationId xmlns:a16="http://schemas.microsoft.com/office/drawing/2014/main" id="{4441BD2F-171E-A650-9092-B77A0B0778B7}"/>
              </a:ext>
            </a:extLst>
          </p:cNvPr>
          <p:cNvSpPr txBox="1"/>
          <p:nvPr/>
        </p:nvSpPr>
        <p:spPr>
          <a:xfrm>
            <a:off x="7018175" y="2202331"/>
            <a:ext cx="2028170" cy="1287532"/>
          </a:xfrm>
          <a:prstGeom prst="rect">
            <a:avLst/>
          </a:prstGeom>
          <a:noFill/>
        </p:spPr>
        <p:txBody>
          <a:bodyPr wrap="square" rtlCol="0">
            <a:spAutoFit/>
          </a:bodyPr>
          <a:lstStyle/>
          <a:p>
            <a:pPr algn="just">
              <a:lnSpc>
                <a:spcPct val="150000"/>
              </a:lnSpc>
            </a:pPr>
            <a:r>
              <a:rPr lang="en-US" sz="1800">
                <a:solidFill>
                  <a:srgbClr val="000000"/>
                </a:solidFill>
                <a:effectLst/>
                <a:latin typeface="+mj-lt"/>
                <a:ea typeface="Times New Roman" panose="02020603050405020304" pitchFamily="18" charset="0"/>
              </a:rPr>
              <a:t>Vẽ bẩn lên tường lớp học, trường học…</a:t>
            </a:r>
            <a:endParaRPr lang="en-US">
              <a:latin typeface="+mj-lt"/>
            </a:endParaRPr>
          </a:p>
        </p:txBody>
      </p:sp>
      <p:pic>
        <p:nvPicPr>
          <p:cNvPr id="26" name="Picture 25">
            <a:extLst>
              <a:ext uri="{FF2B5EF4-FFF2-40B4-BE49-F238E27FC236}">
                <a16:creationId xmlns:a16="http://schemas.microsoft.com/office/drawing/2014/main" id="{85EF832E-65F1-C3B0-34D0-55BB12083946}"/>
              </a:ext>
            </a:extLst>
          </p:cNvPr>
          <p:cNvPicPr>
            <a:picLocks noChangeAspect="1"/>
          </p:cNvPicPr>
          <p:nvPr/>
        </p:nvPicPr>
        <p:blipFill>
          <a:blip r:embed="rId5"/>
          <a:stretch>
            <a:fillRect/>
          </a:stretch>
        </p:blipFill>
        <p:spPr>
          <a:xfrm>
            <a:off x="398708" y="2941944"/>
            <a:ext cx="1515153" cy="1735303"/>
          </a:xfrm>
          <a:prstGeom prst="rect">
            <a:avLst/>
          </a:prstGeom>
        </p:spPr>
      </p:pic>
      <p:pic>
        <p:nvPicPr>
          <p:cNvPr id="28" name="Picture 27">
            <a:extLst>
              <a:ext uri="{FF2B5EF4-FFF2-40B4-BE49-F238E27FC236}">
                <a16:creationId xmlns:a16="http://schemas.microsoft.com/office/drawing/2014/main" id="{01B8C7AD-4B0E-728F-A85F-06117B8D01BD}"/>
              </a:ext>
            </a:extLst>
          </p:cNvPr>
          <p:cNvPicPr>
            <a:picLocks noChangeAspect="1"/>
          </p:cNvPicPr>
          <p:nvPr/>
        </p:nvPicPr>
        <p:blipFill>
          <a:blip r:embed="rId6"/>
          <a:stretch>
            <a:fillRect/>
          </a:stretch>
        </p:blipFill>
        <p:spPr>
          <a:xfrm>
            <a:off x="2607381" y="3209314"/>
            <a:ext cx="1612152" cy="1205347"/>
          </a:xfrm>
          <a:prstGeom prst="rect">
            <a:avLst/>
          </a:prstGeom>
        </p:spPr>
      </p:pic>
      <p:pic>
        <p:nvPicPr>
          <p:cNvPr id="30" name="Picture 29">
            <a:extLst>
              <a:ext uri="{FF2B5EF4-FFF2-40B4-BE49-F238E27FC236}">
                <a16:creationId xmlns:a16="http://schemas.microsoft.com/office/drawing/2014/main" id="{F81D7266-7B6C-5925-C89D-74431C038954}"/>
              </a:ext>
            </a:extLst>
          </p:cNvPr>
          <p:cNvPicPr>
            <a:picLocks noChangeAspect="1"/>
          </p:cNvPicPr>
          <p:nvPr/>
        </p:nvPicPr>
        <p:blipFill>
          <a:blip r:embed="rId7"/>
          <a:stretch>
            <a:fillRect/>
          </a:stretch>
        </p:blipFill>
        <p:spPr>
          <a:xfrm>
            <a:off x="5154356" y="3297471"/>
            <a:ext cx="1583364" cy="1348568"/>
          </a:xfrm>
          <a:prstGeom prst="rect">
            <a:avLst/>
          </a:prstGeom>
        </p:spPr>
      </p:pic>
      <p:pic>
        <p:nvPicPr>
          <p:cNvPr id="32" name="Picture 31">
            <a:extLst>
              <a:ext uri="{FF2B5EF4-FFF2-40B4-BE49-F238E27FC236}">
                <a16:creationId xmlns:a16="http://schemas.microsoft.com/office/drawing/2014/main" id="{979680F7-CE42-5D5C-3FDC-822E75304BC7}"/>
              </a:ext>
            </a:extLst>
          </p:cNvPr>
          <p:cNvPicPr>
            <a:picLocks noChangeAspect="1"/>
          </p:cNvPicPr>
          <p:nvPr/>
        </p:nvPicPr>
        <p:blipFill>
          <a:blip r:embed="rId8"/>
          <a:stretch>
            <a:fillRect/>
          </a:stretch>
        </p:blipFill>
        <p:spPr>
          <a:xfrm>
            <a:off x="6863636" y="3489221"/>
            <a:ext cx="2282744" cy="105232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750"/>
                                        <p:tgtEl>
                                          <p:spTgt spid="15"/>
                                        </p:tgtEl>
                                      </p:cBhvr>
                                    </p:animEffect>
                                    <p:anim calcmode="lin" valueType="num">
                                      <p:cBhvr>
                                        <p:cTn id="13" dur="750" fill="hold"/>
                                        <p:tgtEl>
                                          <p:spTgt spid="15"/>
                                        </p:tgtEl>
                                        <p:attrNameLst>
                                          <p:attrName>ppt_x</p:attrName>
                                        </p:attrNameLst>
                                      </p:cBhvr>
                                      <p:tavLst>
                                        <p:tav tm="0">
                                          <p:val>
                                            <p:strVal val="#ppt_x"/>
                                          </p:val>
                                        </p:tav>
                                        <p:tav tm="100000">
                                          <p:val>
                                            <p:strVal val="#ppt_x"/>
                                          </p:val>
                                        </p:tav>
                                      </p:tavLst>
                                    </p:anim>
                                    <p:anim calcmode="lin" valueType="num">
                                      <p:cBhvr>
                                        <p:cTn id="14" dur="75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750"/>
                                        <p:tgtEl>
                                          <p:spTgt spid="8"/>
                                        </p:tgtEl>
                                      </p:cBhvr>
                                    </p:animEffect>
                                    <p:anim calcmode="lin" valueType="num">
                                      <p:cBhvr>
                                        <p:cTn id="18" dur="750" fill="hold"/>
                                        <p:tgtEl>
                                          <p:spTgt spid="8"/>
                                        </p:tgtEl>
                                        <p:attrNameLst>
                                          <p:attrName>ppt_x</p:attrName>
                                        </p:attrNameLst>
                                      </p:cBhvr>
                                      <p:tavLst>
                                        <p:tav tm="0">
                                          <p:val>
                                            <p:strVal val="#ppt_x"/>
                                          </p:val>
                                        </p:tav>
                                        <p:tav tm="100000">
                                          <p:val>
                                            <p:strVal val="#ppt_x"/>
                                          </p:val>
                                        </p:tav>
                                      </p:tavLst>
                                    </p:anim>
                                    <p:anim calcmode="lin" valueType="num">
                                      <p:cBhvr>
                                        <p:cTn id="19" dur="75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750"/>
                                        <p:tgtEl>
                                          <p:spTgt spid="26"/>
                                        </p:tgtEl>
                                      </p:cBhvr>
                                    </p:animEffect>
                                    <p:anim calcmode="lin" valueType="num">
                                      <p:cBhvr>
                                        <p:cTn id="23" dur="750" fill="hold"/>
                                        <p:tgtEl>
                                          <p:spTgt spid="26"/>
                                        </p:tgtEl>
                                        <p:attrNameLst>
                                          <p:attrName>ppt_x</p:attrName>
                                        </p:attrNameLst>
                                      </p:cBhvr>
                                      <p:tavLst>
                                        <p:tav tm="0">
                                          <p:val>
                                            <p:strVal val="#ppt_x"/>
                                          </p:val>
                                        </p:tav>
                                        <p:tav tm="100000">
                                          <p:val>
                                            <p:strVal val="#ppt_x"/>
                                          </p:val>
                                        </p:tav>
                                      </p:tavLst>
                                    </p:anim>
                                    <p:anim calcmode="lin" valueType="num">
                                      <p:cBhvr>
                                        <p:cTn id="24" dur="75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750"/>
                                        <p:tgtEl>
                                          <p:spTgt spid="17"/>
                                        </p:tgtEl>
                                      </p:cBhvr>
                                    </p:animEffect>
                                    <p:anim calcmode="lin" valueType="num">
                                      <p:cBhvr>
                                        <p:cTn id="30" dur="750" fill="hold"/>
                                        <p:tgtEl>
                                          <p:spTgt spid="17"/>
                                        </p:tgtEl>
                                        <p:attrNameLst>
                                          <p:attrName>ppt_x</p:attrName>
                                        </p:attrNameLst>
                                      </p:cBhvr>
                                      <p:tavLst>
                                        <p:tav tm="0">
                                          <p:val>
                                            <p:strVal val="#ppt_x"/>
                                          </p:val>
                                        </p:tav>
                                        <p:tav tm="100000">
                                          <p:val>
                                            <p:strVal val="#ppt_x"/>
                                          </p:val>
                                        </p:tav>
                                      </p:tavLst>
                                    </p:anim>
                                    <p:anim calcmode="lin" valueType="num">
                                      <p:cBhvr>
                                        <p:cTn id="31" dur="750" fill="hold"/>
                                        <p:tgtEl>
                                          <p:spTgt spid="17"/>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1000"/>
                                        <p:tgtEl>
                                          <p:spTgt spid="11"/>
                                        </p:tgtEl>
                                      </p:cBhvr>
                                    </p:animEffect>
                                    <p:anim calcmode="lin" valueType="num">
                                      <p:cBhvr>
                                        <p:cTn id="35" dur="1000" fill="hold"/>
                                        <p:tgtEl>
                                          <p:spTgt spid="11"/>
                                        </p:tgtEl>
                                        <p:attrNameLst>
                                          <p:attrName>ppt_x</p:attrName>
                                        </p:attrNameLst>
                                      </p:cBhvr>
                                      <p:tavLst>
                                        <p:tav tm="0">
                                          <p:val>
                                            <p:strVal val="#ppt_x"/>
                                          </p:val>
                                        </p:tav>
                                        <p:tav tm="100000">
                                          <p:val>
                                            <p:strVal val="#ppt_x"/>
                                          </p:val>
                                        </p:tav>
                                      </p:tavLst>
                                    </p:anim>
                                    <p:anim calcmode="lin" valueType="num">
                                      <p:cBhvr>
                                        <p:cTn id="36" dur="1000" fill="hold"/>
                                        <p:tgtEl>
                                          <p:spTgt spid="11"/>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28"/>
                                        </p:tgtEl>
                                        <p:attrNameLst>
                                          <p:attrName>style.visibility</p:attrName>
                                        </p:attrNameLst>
                                      </p:cBhvr>
                                      <p:to>
                                        <p:strVal val="visible"/>
                                      </p:to>
                                    </p:set>
                                    <p:animEffect transition="in" filter="fade">
                                      <p:cBhvr>
                                        <p:cTn id="39" dur="1000"/>
                                        <p:tgtEl>
                                          <p:spTgt spid="28"/>
                                        </p:tgtEl>
                                      </p:cBhvr>
                                    </p:animEffect>
                                    <p:anim calcmode="lin" valueType="num">
                                      <p:cBhvr>
                                        <p:cTn id="40" dur="1000" fill="hold"/>
                                        <p:tgtEl>
                                          <p:spTgt spid="28"/>
                                        </p:tgtEl>
                                        <p:attrNameLst>
                                          <p:attrName>ppt_x</p:attrName>
                                        </p:attrNameLst>
                                      </p:cBhvr>
                                      <p:tavLst>
                                        <p:tav tm="0">
                                          <p:val>
                                            <p:strVal val="#ppt_x"/>
                                          </p:val>
                                        </p:tav>
                                        <p:tav tm="100000">
                                          <p:val>
                                            <p:strVal val="#ppt_x"/>
                                          </p:val>
                                        </p:tav>
                                      </p:tavLst>
                                    </p:anim>
                                    <p:anim calcmode="lin" valueType="num">
                                      <p:cBhvr>
                                        <p:cTn id="41"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fade">
                                      <p:cBhvr>
                                        <p:cTn id="46" dur="750"/>
                                        <p:tgtEl>
                                          <p:spTgt spid="19"/>
                                        </p:tgtEl>
                                      </p:cBhvr>
                                    </p:animEffect>
                                    <p:anim calcmode="lin" valueType="num">
                                      <p:cBhvr>
                                        <p:cTn id="47" dur="750" fill="hold"/>
                                        <p:tgtEl>
                                          <p:spTgt spid="19"/>
                                        </p:tgtEl>
                                        <p:attrNameLst>
                                          <p:attrName>ppt_x</p:attrName>
                                        </p:attrNameLst>
                                      </p:cBhvr>
                                      <p:tavLst>
                                        <p:tav tm="0">
                                          <p:val>
                                            <p:strVal val="#ppt_x"/>
                                          </p:val>
                                        </p:tav>
                                        <p:tav tm="100000">
                                          <p:val>
                                            <p:strVal val="#ppt_x"/>
                                          </p:val>
                                        </p:tav>
                                      </p:tavLst>
                                    </p:anim>
                                    <p:anim calcmode="lin" valueType="num">
                                      <p:cBhvr>
                                        <p:cTn id="48" dur="750" fill="hold"/>
                                        <p:tgtEl>
                                          <p:spTgt spid="19"/>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fade">
                                      <p:cBhvr>
                                        <p:cTn id="51" dur="750"/>
                                        <p:tgtEl>
                                          <p:spTgt spid="10"/>
                                        </p:tgtEl>
                                      </p:cBhvr>
                                    </p:animEffect>
                                    <p:anim calcmode="lin" valueType="num">
                                      <p:cBhvr>
                                        <p:cTn id="52" dur="750" fill="hold"/>
                                        <p:tgtEl>
                                          <p:spTgt spid="10"/>
                                        </p:tgtEl>
                                        <p:attrNameLst>
                                          <p:attrName>ppt_x</p:attrName>
                                        </p:attrNameLst>
                                      </p:cBhvr>
                                      <p:tavLst>
                                        <p:tav tm="0">
                                          <p:val>
                                            <p:strVal val="#ppt_x"/>
                                          </p:val>
                                        </p:tav>
                                        <p:tav tm="100000">
                                          <p:val>
                                            <p:strVal val="#ppt_x"/>
                                          </p:val>
                                        </p:tav>
                                      </p:tavLst>
                                    </p:anim>
                                    <p:anim calcmode="lin" valueType="num">
                                      <p:cBhvr>
                                        <p:cTn id="53" dur="750" fill="hold"/>
                                        <p:tgtEl>
                                          <p:spTgt spid="10"/>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30"/>
                                        </p:tgtEl>
                                        <p:attrNameLst>
                                          <p:attrName>style.visibility</p:attrName>
                                        </p:attrNameLst>
                                      </p:cBhvr>
                                      <p:to>
                                        <p:strVal val="visible"/>
                                      </p:to>
                                    </p:set>
                                    <p:animEffect transition="in" filter="fade">
                                      <p:cBhvr>
                                        <p:cTn id="56" dur="750"/>
                                        <p:tgtEl>
                                          <p:spTgt spid="30"/>
                                        </p:tgtEl>
                                      </p:cBhvr>
                                    </p:animEffect>
                                    <p:anim calcmode="lin" valueType="num">
                                      <p:cBhvr>
                                        <p:cTn id="57" dur="750" fill="hold"/>
                                        <p:tgtEl>
                                          <p:spTgt spid="30"/>
                                        </p:tgtEl>
                                        <p:attrNameLst>
                                          <p:attrName>ppt_x</p:attrName>
                                        </p:attrNameLst>
                                      </p:cBhvr>
                                      <p:tavLst>
                                        <p:tav tm="0">
                                          <p:val>
                                            <p:strVal val="#ppt_x"/>
                                          </p:val>
                                        </p:tav>
                                        <p:tav tm="100000">
                                          <p:val>
                                            <p:strVal val="#ppt_x"/>
                                          </p:val>
                                        </p:tav>
                                      </p:tavLst>
                                    </p:anim>
                                    <p:anim calcmode="lin" valueType="num">
                                      <p:cBhvr>
                                        <p:cTn id="58" dur="75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21"/>
                                        </p:tgtEl>
                                        <p:attrNameLst>
                                          <p:attrName>style.visibility</p:attrName>
                                        </p:attrNameLst>
                                      </p:cBhvr>
                                      <p:to>
                                        <p:strVal val="visible"/>
                                      </p:to>
                                    </p:set>
                                    <p:animEffect transition="in" filter="fade">
                                      <p:cBhvr>
                                        <p:cTn id="63" dur="750"/>
                                        <p:tgtEl>
                                          <p:spTgt spid="21"/>
                                        </p:tgtEl>
                                      </p:cBhvr>
                                    </p:animEffect>
                                    <p:anim calcmode="lin" valueType="num">
                                      <p:cBhvr>
                                        <p:cTn id="64" dur="750" fill="hold"/>
                                        <p:tgtEl>
                                          <p:spTgt spid="21"/>
                                        </p:tgtEl>
                                        <p:attrNameLst>
                                          <p:attrName>ppt_x</p:attrName>
                                        </p:attrNameLst>
                                      </p:cBhvr>
                                      <p:tavLst>
                                        <p:tav tm="0">
                                          <p:val>
                                            <p:strVal val="#ppt_x"/>
                                          </p:val>
                                        </p:tav>
                                        <p:tav tm="100000">
                                          <p:val>
                                            <p:strVal val="#ppt_x"/>
                                          </p:val>
                                        </p:tav>
                                      </p:tavLst>
                                    </p:anim>
                                    <p:anim calcmode="lin" valueType="num">
                                      <p:cBhvr>
                                        <p:cTn id="65" dur="750" fill="hold"/>
                                        <p:tgtEl>
                                          <p:spTgt spid="21"/>
                                        </p:tgtEl>
                                        <p:attrNameLst>
                                          <p:attrName>ppt_y</p:attrName>
                                        </p:attrNameLst>
                                      </p:cBhvr>
                                      <p:tavLst>
                                        <p:tav tm="0">
                                          <p:val>
                                            <p:strVal val="#ppt_y+.1"/>
                                          </p:val>
                                        </p:tav>
                                        <p:tav tm="100000">
                                          <p:val>
                                            <p:strVal val="#ppt_y"/>
                                          </p:val>
                                        </p:tav>
                                      </p:tavLst>
                                    </p:anim>
                                  </p:childTnLst>
                                </p:cTn>
                              </p:par>
                              <p:par>
                                <p:cTn id="66" presetID="42" presetClass="entr" presetSubtype="0" fill="hold" grpId="0" nodeType="withEffect">
                                  <p:stCondLst>
                                    <p:cond delay="0"/>
                                  </p:stCondLst>
                                  <p:childTnLst>
                                    <p:set>
                                      <p:cBhvr>
                                        <p:cTn id="67" dur="1" fill="hold">
                                          <p:stCondLst>
                                            <p:cond delay="0"/>
                                          </p:stCondLst>
                                        </p:cTn>
                                        <p:tgtEl>
                                          <p:spTgt spid="9"/>
                                        </p:tgtEl>
                                        <p:attrNameLst>
                                          <p:attrName>style.visibility</p:attrName>
                                        </p:attrNameLst>
                                      </p:cBhvr>
                                      <p:to>
                                        <p:strVal val="visible"/>
                                      </p:to>
                                    </p:set>
                                    <p:animEffect transition="in" filter="fade">
                                      <p:cBhvr>
                                        <p:cTn id="68" dur="750"/>
                                        <p:tgtEl>
                                          <p:spTgt spid="9"/>
                                        </p:tgtEl>
                                      </p:cBhvr>
                                    </p:animEffect>
                                    <p:anim calcmode="lin" valueType="num">
                                      <p:cBhvr>
                                        <p:cTn id="69" dur="750" fill="hold"/>
                                        <p:tgtEl>
                                          <p:spTgt spid="9"/>
                                        </p:tgtEl>
                                        <p:attrNameLst>
                                          <p:attrName>ppt_x</p:attrName>
                                        </p:attrNameLst>
                                      </p:cBhvr>
                                      <p:tavLst>
                                        <p:tav tm="0">
                                          <p:val>
                                            <p:strVal val="#ppt_x"/>
                                          </p:val>
                                        </p:tav>
                                        <p:tav tm="100000">
                                          <p:val>
                                            <p:strVal val="#ppt_x"/>
                                          </p:val>
                                        </p:tav>
                                      </p:tavLst>
                                    </p:anim>
                                    <p:anim calcmode="lin" valueType="num">
                                      <p:cBhvr>
                                        <p:cTn id="70" dur="750" fill="hold"/>
                                        <p:tgtEl>
                                          <p:spTgt spid="9"/>
                                        </p:tgtEl>
                                        <p:attrNameLst>
                                          <p:attrName>ppt_y</p:attrName>
                                        </p:attrNameLst>
                                      </p:cBhvr>
                                      <p:tavLst>
                                        <p:tav tm="0">
                                          <p:val>
                                            <p:strVal val="#ppt_y+.1"/>
                                          </p:val>
                                        </p:tav>
                                        <p:tav tm="100000">
                                          <p:val>
                                            <p:strVal val="#ppt_y"/>
                                          </p:val>
                                        </p:tav>
                                      </p:tavLst>
                                    </p:anim>
                                  </p:childTnLst>
                                </p:cTn>
                              </p:par>
                              <p:par>
                                <p:cTn id="71" presetID="42" presetClass="entr" presetSubtype="0" fill="hold" nodeType="withEffect">
                                  <p:stCondLst>
                                    <p:cond delay="0"/>
                                  </p:stCondLst>
                                  <p:childTnLst>
                                    <p:set>
                                      <p:cBhvr>
                                        <p:cTn id="72" dur="1" fill="hold">
                                          <p:stCondLst>
                                            <p:cond delay="0"/>
                                          </p:stCondLst>
                                        </p:cTn>
                                        <p:tgtEl>
                                          <p:spTgt spid="32"/>
                                        </p:tgtEl>
                                        <p:attrNameLst>
                                          <p:attrName>style.visibility</p:attrName>
                                        </p:attrNameLst>
                                      </p:cBhvr>
                                      <p:to>
                                        <p:strVal val="visible"/>
                                      </p:to>
                                    </p:set>
                                    <p:animEffect transition="in" filter="fade">
                                      <p:cBhvr>
                                        <p:cTn id="73" dur="750"/>
                                        <p:tgtEl>
                                          <p:spTgt spid="32"/>
                                        </p:tgtEl>
                                      </p:cBhvr>
                                    </p:animEffect>
                                    <p:anim calcmode="lin" valueType="num">
                                      <p:cBhvr>
                                        <p:cTn id="74" dur="750" fill="hold"/>
                                        <p:tgtEl>
                                          <p:spTgt spid="32"/>
                                        </p:tgtEl>
                                        <p:attrNameLst>
                                          <p:attrName>ppt_x</p:attrName>
                                        </p:attrNameLst>
                                      </p:cBhvr>
                                      <p:tavLst>
                                        <p:tav tm="0">
                                          <p:val>
                                            <p:strVal val="#ppt_x"/>
                                          </p:val>
                                        </p:tav>
                                        <p:tav tm="100000">
                                          <p:val>
                                            <p:strVal val="#ppt_x"/>
                                          </p:val>
                                        </p:tav>
                                      </p:tavLst>
                                    </p:anim>
                                    <p:anim calcmode="lin" valueType="num">
                                      <p:cBhvr>
                                        <p:cTn id="75" dur="75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0" grpId="0" animBg="1"/>
      <p:bldP spid="11" grpId="0" animBg="1"/>
      <p:bldP spid="15" grpId="0"/>
      <p:bldP spid="17" grpId="0"/>
      <p:bldP spid="19" grpId="0"/>
      <p:bldP spid="2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8">
            <a:extLst>
              <a:ext uri="{FF2B5EF4-FFF2-40B4-BE49-F238E27FC236}">
                <a16:creationId xmlns:a16="http://schemas.microsoft.com/office/drawing/2014/main" id="{6EBC4F7F-4BDB-5B21-692F-DFCBD10B3735}"/>
              </a:ext>
            </a:extLst>
          </p:cNvPr>
          <p:cNvSpPr/>
          <p:nvPr/>
        </p:nvSpPr>
        <p:spPr>
          <a:xfrm>
            <a:off x="2565906" y="897184"/>
            <a:ext cx="5047090" cy="1817662"/>
          </a:xfrm>
          <a:prstGeom prst="roundRect">
            <a:avLst/>
          </a:prstGeom>
          <a:solidFill>
            <a:schemeClr val="accent6">
              <a:lumMod val="20000"/>
              <a:lumOff val="80000"/>
            </a:schemeClr>
          </a:solidFill>
          <a:ln w="38100">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500">
                <a:solidFill>
                  <a:schemeClr val="tx1"/>
                </a:solidFill>
                <a:latin typeface="Arial" panose="020B0604020202020204" pitchFamily="34" charset="0"/>
                <a:cs typeface="Arial" panose="020B0604020202020204" pitchFamily="34" charset="0"/>
              </a:rPr>
              <a:t> </a:t>
            </a:r>
            <a:r>
              <a:rPr lang="en-US" sz="2300">
                <a:solidFill>
                  <a:schemeClr val="accent1">
                    <a:lumMod val="50000"/>
                  </a:schemeClr>
                </a:solidFill>
                <a:latin typeface="Arial" panose="020B0604020202020204" pitchFamily="34" charset="0"/>
                <a:cs typeface="Arial" panose="020B0604020202020204" pitchFamily="34" charset="0"/>
              </a:rPr>
              <a:t>Chia sẻ cảm xúc, suy nghĩ của em về những hành vi đó </a:t>
            </a:r>
            <a:endParaRPr lang="en-US" sz="2300" dirty="0">
              <a:solidFill>
                <a:schemeClr val="accent1">
                  <a:lumMod val="50000"/>
                </a:schemeClr>
              </a:solidFill>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99229D9F-0EFF-AE3E-6C9B-FA890C5C10AF}"/>
              </a:ext>
            </a:extLst>
          </p:cNvPr>
          <p:cNvPicPr>
            <a:picLocks noChangeAspect="1"/>
          </p:cNvPicPr>
          <p:nvPr/>
        </p:nvPicPr>
        <p:blipFill rotWithShape="1">
          <a:blip r:embed="rId2"/>
          <a:srcRect l="19130" t="11263" r="24423"/>
          <a:stretch/>
        </p:blipFill>
        <p:spPr>
          <a:xfrm>
            <a:off x="99236" y="1871329"/>
            <a:ext cx="2757377" cy="3609385"/>
          </a:xfrm>
          <a:prstGeom prst="rect">
            <a:avLst/>
          </a:prstGeom>
        </p:spPr>
      </p:pic>
    </p:spTree>
    <p:extLst>
      <p:ext uri="{BB962C8B-B14F-4D97-AF65-F5344CB8AC3E}">
        <p14:creationId xmlns:p14="http://schemas.microsoft.com/office/powerpoint/2010/main" val="31976945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animEffect transition="in" filter="circle(in)">
                                      <p:cBhvr>
                                        <p:cTn id="7" dur="750"/>
                                        <p:tgtEl>
                                          <p:spTgt spid="6">
                                            <p:bg/>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circle(in)">
                                      <p:cBhvr>
                                        <p:cTn id="12" dur="75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nimBg="1"/>
    </p:bldLst>
  </p:timing>
</p:sld>
</file>

<file path=ppt/theme/theme1.xml><?xml version="1.0" encoding="utf-8"?>
<a:theme xmlns:a="http://schemas.openxmlformats.org/drawingml/2006/main" name="Live Creative Day Activities by Slidesgo">
  <a:themeElements>
    <a:clrScheme name="Simple Light">
      <a:dk1>
        <a:srgbClr val="FE694D"/>
      </a:dk1>
      <a:lt1>
        <a:srgbClr val="FFEFEC"/>
      </a:lt1>
      <a:dk2>
        <a:srgbClr val="000000"/>
      </a:dk2>
      <a:lt2>
        <a:srgbClr val="FF9420"/>
      </a:lt2>
      <a:accent1>
        <a:srgbClr val="458AC0"/>
      </a:accent1>
      <a:accent2>
        <a:srgbClr val="E88D8B"/>
      </a:accent2>
      <a:accent3>
        <a:srgbClr val="CA6E0D"/>
      </a:accent3>
      <a:accent4>
        <a:srgbClr val="FFFFFF"/>
      </a:accent4>
      <a:accent5>
        <a:srgbClr val="FFFFFF"/>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300</TotalTime>
  <Words>824</Words>
  <Application>Microsoft Office PowerPoint</Application>
  <PresentationFormat>On-screen Show (16:9)</PresentationFormat>
  <Paragraphs>85</Paragraphs>
  <Slides>18</Slides>
  <Notes>16</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18</vt:i4>
      </vt:variant>
    </vt:vector>
  </HeadingPairs>
  <TitlesOfParts>
    <vt:vector size="27" baseType="lpstr">
      <vt:lpstr>Arial</vt:lpstr>
      <vt:lpstr>Chelsea Market</vt:lpstr>
      <vt:lpstr>Wingdings</vt:lpstr>
      <vt:lpstr>Crimson Text</vt:lpstr>
      <vt:lpstr>Raleway Medium</vt:lpstr>
      <vt:lpstr>Calibri</vt:lpstr>
      <vt:lpstr>Courier New</vt:lpstr>
      <vt:lpstr>Josefin Sans</vt:lpstr>
      <vt:lpstr>Live Creative Day Activities by Slidesgo</vt:lpstr>
      <vt:lpstr>PowerPoint Presentation</vt:lpstr>
      <vt:lpstr>PowerPoint Presentation</vt:lpstr>
      <vt:lpstr>PowerPoint Presentation</vt:lpstr>
      <vt:lpstr>NỘI DUNG BÀI HỌC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VẬN DỤNG</vt:lpstr>
      <vt:lpstr>HƯỚNG DẪN VỀ NHÀ</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Tang Trang</cp:lastModifiedBy>
  <cp:revision>8</cp:revision>
  <dcterms:modified xsi:type="dcterms:W3CDTF">2022-08-30T03:09:57Z</dcterms:modified>
</cp:coreProperties>
</file>