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8"/>
  </p:notesMasterIdLst>
  <p:sldIdLst>
    <p:sldId id="256" r:id="rId2"/>
    <p:sldId id="263" r:id="rId3"/>
    <p:sldId id="257" r:id="rId4"/>
    <p:sldId id="258" r:id="rId5"/>
    <p:sldId id="259" r:id="rId6"/>
    <p:sldId id="260" r:id="rId7"/>
    <p:sldId id="261" r:id="rId8"/>
    <p:sldId id="262" r:id="rId9"/>
    <p:sldId id="275" r:id="rId10"/>
    <p:sldId id="267" r:id="rId11"/>
    <p:sldId id="265" r:id="rId12"/>
    <p:sldId id="270" r:id="rId13"/>
    <p:sldId id="280" r:id="rId14"/>
    <p:sldId id="281" r:id="rId15"/>
    <p:sldId id="264" r:id="rId16"/>
    <p:sldId id="314" r:id="rId17"/>
    <p:sldId id="269" r:id="rId18"/>
    <p:sldId id="313" r:id="rId19"/>
    <p:sldId id="272" r:id="rId20"/>
    <p:sldId id="284" r:id="rId21"/>
    <p:sldId id="312" r:id="rId22"/>
    <p:sldId id="276" r:id="rId23"/>
    <p:sldId id="277" r:id="rId24"/>
    <p:sldId id="278" r:id="rId25"/>
    <p:sldId id="274" r:id="rId26"/>
    <p:sldId id="282" r:id="rId27"/>
  </p:sldIdLst>
  <p:sldSz cx="9144000" cy="5143500" type="screen16x9"/>
  <p:notesSz cx="6858000" cy="9144000"/>
  <p:embeddedFontLst>
    <p:embeddedFont>
      <p:font typeface="Arimo" panose="020B0604020202020204" charset="0"/>
      <p:regular r:id="rId29"/>
      <p:bold r:id="rId30"/>
      <p:italic r:id="rId31"/>
      <p:boldItalic r:id="rId32"/>
    </p:embeddedFont>
    <p:embeddedFont>
      <p:font typeface="Delius Swash Caps" panose="020B0604020202020204" charset="0"/>
      <p:regular r:id="rId33"/>
    </p:embeddedFont>
    <p:embeddedFont>
      <p:font typeface="Hammersmith One" panose="020B0604020202020204" pitchFamily="2" charset="0"/>
      <p:regular r:id="rId34"/>
    </p:embeddedFont>
    <p:embeddedFont>
      <p:font typeface="Montserrat" panose="00000500000000000000" pitchFamily="2" charset="0"/>
      <p:regular r:id="rId35"/>
      <p:bold r:id="rId36"/>
      <p:italic r:id="rId37"/>
      <p:boldItalic r:id="rId38"/>
    </p:embeddedFont>
    <p:embeddedFont>
      <p:font typeface="Sacramento" panose="020B0604020202020204" pitchFamily="2"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9AA0A6"/>
          </p15:clr>
        </p15:guide>
        <p15:guide id="2" orient="horz" pos="2990">
          <p15:clr>
            <a:srgbClr val="9AA0A6"/>
          </p15:clr>
        </p15:guide>
        <p15:guide id="3" pos="432">
          <p15:clr>
            <a:srgbClr val="9AA0A6"/>
          </p15:clr>
        </p15:guide>
        <p15:guide id="4" pos="5328">
          <p15:clr>
            <a:srgbClr val="9AA0A6"/>
          </p15:clr>
        </p15:guide>
        <p15:guide id="5" orient="horz" pos="471">
          <p15:clr>
            <a:srgbClr val="9AA0A6"/>
          </p15:clr>
        </p15:guide>
        <p15:guide id="6" pos="52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543BD9-23E6-42AA-BB99-8661EAFB123C}">
  <a:tblStyle styleId="{81543BD9-23E6-42AA-BB99-8661EAFB12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guide orient="horz" pos="288"/>
        <p:guide orient="horz" pos="2990"/>
        <p:guide pos="432"/>
        <p:guide pos="5328"/>
        <p:guide orient="horz" pos="471"/>
        <p:guide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51737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10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10279305d1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10279305d1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337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247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0279305d1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0279305d1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37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1021c6e6fff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1021c6e6fff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45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93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0279305d1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0279305d1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77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10279305d17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10279305d17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389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10279305d1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10279305d1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996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0279305d17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0279305d17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510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0279305d17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0279305d17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830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0279305d1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10279305d1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18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92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0279305d17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0279305d17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30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10279305d17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10279305d1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67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10279305d17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10279305d17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65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1021c6e6fff_0_1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1021c6e6fff_0_1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0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8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fc57951bd5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fc57951bd5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14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54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002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0279305d1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0279305d1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64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0279305d1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10279305d1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75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0279305d17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0279305d17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15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346850" y="483296"/>
            <a:ext cx="6450300" cy="1450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4800" b="0">
                <a:latin typeface="Hammersmith One"/>
                <a:ea typeface="Hammersmith One"/>
                <a:cs typeface="Hammersmith One"/>
                <a:sym typeface="Hammersmith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681600" y="2084825"/>
            <a:ext cx="1780800" cy="391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rimo"/>
                <a:ea typeface="Arimo"/>
                <a:cs typeface="Arimo"/>
                <a:sym typeface="Arim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8374784" y="-32650"/>
            <a:ext cx="811997" cy="10851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7515831" y="3615458"/>
            <a:ext cx="1694959"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7257589" y="4085639"/>
            <a:ext cx="2017055"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5117" y="-189529"/>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8949" y="-460327"/>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4712" y="604620"/>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7075" y="3044003"/>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362483" y="4599148"/>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684" y="4681037"/>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204675" y="1735700"/>
            <a:ext cx="862200" cy="82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700" b="1"/>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37" name="Google Shape;137;p13"/>
          <p:cNvSpPr txBox="1">
            <a:spLocks noGrp="1"/>
          </p:cNvSpPr>
          <p:nvPr>
            <p:ph type="subTitle" idx="1"/>
          </p:nvPr>
        </p:nvSpPr>
        <p:spPr>
          <a:xfrm>
            <a:off x="2066875" y="2026100"/>
            <a:ext cx="2280900" cy="53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066865" y="1585625"/>
            <a:ext cx="2244300" cy="46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204675" y="3309375"/>
            <a:ext cx="862200" cy="82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700" b="1"/>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40" name="Google Shape;140;p13"/>
          <p:cNvSpPr txBox="1">
            <a:spLocks noGrp="1"/>
          </p:cNvSpPr>
          <p:nvPr>
            <p:ph type="subTitle" idx="4"/>
          </p:nvPr>
        </p:nvSpPr>
        <p:spPr>
          <a:xfrm>
            <a:off x="2066875" y="3599800"/>
            <a:ext cx="2280900" cy="53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066865" y="3158221"/>
            <a:ext cx="2244300" cy="459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4832850" y="1735700"/>
            <a:ext cx="862200" cy="82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700" b="1"/>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43" name="Google Shape;143;p13"/>
          <p:cNvSpPr txBox="1">
            <a:spLocks noGrp="1"/>
          </p:cNvSpPr>
          <p:nvPr>
            <p:ph type="subTitle" idx="7"/>
          </p:nvPr>
        </p:nvSpPr>
        <p:spPr>
          <a:xfrm>
            <a:off x="5695025" y="2026100"/>
            <a:ext cx="2280900" cy="53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4832850" y="3309375"/>
            <a:ext cx="862200" cy="82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700" b="1"/>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45" name="Google Shape;145;p13"/>
          <p:cNvSpPr txBox="1">
            <a:spLocks noGrp="1"/>
          </p:cNvSpPr>
          <p:nvPr>
            <p:ph type="subTitle" idx="9"/>
          </p:nvPr>
        </p:nvSpPr>
        <p:spPr>
          <a:xfrm>
            <a:off x="5695025" y="3599800"/>
            <a:ext cx="2280900" cy="53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5695035" y="3155235"/>
            <a:ext cx="2244300" cy="459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5695035" y="1585625"/>
            <a:ext cx="2244300" cy="46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9" name="Google Shape;149;p13"/>
          <p:cNvSpPr/>
          <p:nvPr/>
        </p:nvSpPr>
        <p:spPr>
          <a:xfrm rot="10800000">
            <a:off x="-159972" y="6"/>
            <a:ext cx="956646" cy="187271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8178729" y="-113196"/>
            <a:ext cx="1154738" cy="79162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7565458" y="-113205"/>
            <a:ext cx="1293486" cy="758361"/>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8316215" y="4084638"/>
            <a:ext cx="827782" cy="1203326"/>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8858962" y="3375017"/>
            <a:ext cx="214737" cy="759322"/>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42675" y="4639102"/>
            <a:ext cx="557413" cy="582422"/>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377022" y="4983694"/>
            <a:ext cx="1284280" cy="67782"/>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405521" y="4863053"/>
            <a:ext cx="1341276" cy="5422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320176" y="4694263"/>
            <a:ext cx="1247450" cy="102374"/>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346354" y="4551851"/>
            <a:ext cx="1284881" cy="103175"/>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0800000">
            <a:off x="-213210" y="-113194"/>
            <a:ext cx="956646" cy="187271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8550365" y="4193913"/>
            <a:ext cx="827782" cy="1203326"/>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2">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184300" y="2871300"/>
            <a:ext cx="4775400" cy="55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3" name="Google Shape;163;p14"/>
          <p:cNvSpPr txBox="1">
            <a:spLocks noGrp="1"/>
          </p:cNvSpPr>
          <p:nvPr>
            <p:ph type="subTitle" idx="1"/>
          </p:nvPr>
        </p:nvSpPr>
        <p:spPr>
          <a:xfrm>
            <a:off x="1666050" y="1504238"/>
            <a:ext cx="5811900" cy="12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4" name="Google Shape;164;p14"/>
          <p:cNvSpPr/>
          <p:nvPr/>
        </p:nvSpPr>
        <p:spPr>
          <a:xfrm rot="-5400000">
            <a:off x="132145" y="-427651"/>
            <a:ext cx="1279706"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rot="-5400000">
            <a:off x="107776" y="-791373"/>
            <a:ext cx="1522832"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rot="10800000">
            <a:off x="8592451" y="4493978"/>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rot="10800000">
            <a:off x="7759861" y="4540091"/>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rot="10800000">
            <a:off x="8753639" y="4364345"/>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rot="10800000">
            <a:off x="8651996" y="-91804"/>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8087157" y="-222650"/>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rot="10800000">
            <a:off x="7801256" y="41294"/>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369698" y="3634624"/>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15314" y="3829486"/>
            <a:ext cx="1066317" cy="1424963"/>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rot="5400000">
            <a:off x="1231598" y="3546124"/>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3">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9" name="Google Shape;189;p16"/>
          <p:cNvSpPr/>
          <p:nvPr/>
        </p:nvSpPr>
        <p:spPr>
          <a:xfrm rot="10800000" flipH="1">
            <a:off x="8696848" y="-32776"/>
            <a:ext cx="679766" cy="1330703"/>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flipH="1">
            <a:off x="-107894" y="-113192"/>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flipH="1">
            <a:off x="318136" y="-113201"/>
            <a:ext cx="1161345" cy="680847"/>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rot="-1174599" flipH="1">
            <a:off x="-128985" y="4280443"/>
            <a:ext cx="670798" cy="97511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6"/>
          <p:cNvSpPr/>
          <p:nvPr/>
        </p:nvSpPr>
        <p:spPr>
          <a:xfrm flipH="1">
            <a:off x="8828738" y="3584492"/>
            <a:ext cx="214737" cy="759322"/>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flipH="1">
            <a:off x="8601138" y="4639102"/>
            <a:ext cx="557413" cy="582422"/>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rot="-1197513" flipH="1">
            <a:off x="8367569" y="4970233"/>
            <a:ext cx="1284296" cy="67783"/>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rot="-1197513" flipH="1">
            <a:off x="8295573" y="4857246"/>
            <a:ext cx="1341294" cy="54226"/>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6"/>
          <p:cNvSpPr/>
          <p:nvPr/>
        </p:nvSpPr>
        <p:spPr>
          <a:xfrm rot="-1197513" flipH="1">
            <a:off x="8256962" y="4710270"/>
            <a:ext cx="1247467" cy="102375"/>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rot="-1197513" flipH="1">
            <a:off x="8196782" y="4573841"/>
            <a:ext cx="1284897" cy="103176"/>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rot="10800000" flipH="1">
            <a:off x="8734676" y="-113212"/>
            <a:ext cx="679766" cy="1330703"/>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rot="-1174599" flipH="1">
            <a:off x="-278095" y="4427453"/>
            <a:ext cx="670798" cy="97511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3_1">
    <p:bg>
      <p:bgPr>
        <a:solidFill>
          <a:schemeClr val="lt1"/>
        </a:solidFill>
        <a:effectLst/>
      </p:bgPr>
    </p:bg>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3" name="Google Shape;203;p17"/>
          <p:cNvSpPr/>
          <p:nvPr/>
        </p:nvSpPr>
        <p:spPr>
          <a:xfrm rot="10800000">
            <a:off x="-28085" y="4110677"/>
            <a:ext cx="811997" cy="1085104"/>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rot="-5400000">
            <a:off x="155545" y="-550251"/>
            <a:ext cx="1279706"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rot="-5400000">
            <a:off x="131176" y="-913973"/>
            <a:ext cx="1522832"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rot="10800000">
            <a:off x="8387517" y="4408984"/>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rot="10800000">
            <a:off x="7234608" y="4472844"/>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rot="10800000">
            <a:off x="8610717" y="4229465"/>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rot="10800000">
            <a:off x="8776871" y="-118404"/>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10" name="Google Shape;210;p17"/>
          <p:cNvSpPr/>
          <p:nvPr/>
        </p:nvSpPr>
        <p:spPr>
          <a:xfrm rot="5525084">
            <a:off x="8212032" y="-325450"/>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p:cNvSpPr/>
          <p:nvPr/>
        </p:nvSpPr>
        <p:spPr>
          <a:xfrm rot="10800000">
            <a:off x="7926131" y="-61506"/>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3_1_1">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4" name="Google Shape;214;p18"/>
          <p:cNvSpPr/>
          <p:nvPr/>
        </p:nvSpPr>
        <p:spPr>
          <a:xfrm>
            <a:off x="8374784" y="-32650"/>
            <a:ext cx="811997" cy="10851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rot="5400000">
            <a:off x="7515831" y="3615458"/>
            <a:ext cx="1694959"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rot="5400000">
            <a:off x="7257589" y="4085639"/>
            <a:ext cx="2017055"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8"/>
          <p:cNvSpPr/>
          <p:nvPr/>
        </p:nvSpPr>
        <p:spPr>
          <a:xfrm>
            <a:off x="-25117" y="-189529"/>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8"/>
          <p:cNvSpPr/>
          <p:nvPr/>
        </p:nvSpPr>
        <p:spPr>
          <a:xfrm>
            <a:off x="-38949" y="-460327"/>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8"/>
          <p:cNvSpPr/>
          <p:nvPr/>
        </p:nvSpPr>
        <p:spPr>
          <a:xfrm>
            <a:off x="-414712" y="604620"/>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p:nvPr/>
        </p:nvSpPr>
        <p:spPr>
          <a:xfrm>
            <a:off x="-187075" y="3044003"/>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362483" y="4599148"/>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8"/>
          <p:cNvSpPr/>
          <p:nvPr/>
        </p:nvSpPr>
        <p:spPr>
          <a:xfrm>
            <a:off x="-7684" y="4681037"/>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4">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3272200" y="3203675"/>
            <a:ext cx="25995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42" name="Google Shape;242;p20"/>
          <p:cNvSpPr txBox="1">
            <a:spLocks noGrp="1"/>
          </p:cNvSpPr>
          <p:nvPr>
            <p:ph type="subTitle" idx="2"/>
          </p:nvPr>
        </p:nvSpPr>
        <p:spPr>
          <a:xfrm>
            <a:off x="5867619" y="3203675"/>
            <a:ext cx="25995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43" name="Google Shape;243;p20"/>
          <p:cNvSpPr txBox="1">
            <a:spLocks noGrp="1"/>
          </p:cNvSpPr>
          <p:nvPr>
            <p:ph type="subTitle" idx="3"/>
          </p:nvPr>
        </p:nvSpPr>
        <p:spPr>
          <a:xfrm>
            <a:off x="6002069" y="2750375"/>
            <a:ext cx="2330700" cy="45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676881" y="3203675"/>
            <a:ext cx="25995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45" name="Google Shape;245;p20"/>
          <p:cNvSpPr txBox="1">
            <a:spLocks noGrp="1"/>
          </p:cNvSpPr>
          <p:nvPr>
            <p:ph type="subTitle" idx="5"/>
          </p:nvPr>
        </p:nvSpPr>
        <p:spPr>
          <a:xfrm>
            <a:off x="811281" y="2750375"/>
            <a:ext cx="2330700" cy="45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3406600" y="2750375"/>
            <a:ext cx="2330700" cy="45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8" name="Google Shape;248;p20"/>
          <p:cNvSpPr/>
          <p:nvPr/>
        </p:nvSpPr>
        <p:spPr>
          <a:xfrm rot="10800000">
            <a:off x="-21429" y="-32776"/>
            <a:ext cx="679766" cy="1330703"/>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0"/>
          <p:cNvSpPr/>
          <p:nvPr/>
        </p:nvSpPr>
        <p:spPr>
          <a:xfrm>
            <a:off x="8426308" y="-113192"/>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0"/>
          <p:cNvSpPr/>
          <p:nvPr/>
        </p:nvSpPr>
        <p:spPr>
          <a:xfrm rot="1174602">
            <a:off x="8444782" y="4077326"/>
            <a:ext cx="817984" cy="1189028"/>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a:off x="196635" y="4639102"/>
            <a:ext cx="557413" cy="582422"/>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0"/>
          <p:cNvSpPr/>
          <p:nvPr/>
        </p:nvSpPr>
        <p:spPr>
          <a:xfrm rot="1197513">
            <a:off x="-296681" y="4970233"/>
            <a:ext cx="1284296" cy="67783"/>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0"/>
          <p:cNvSpPr/>
          <p:nvPr/>
        </p:nvSpPr>
        <p:spPr>
          <a:xfrm rot="1197513">
            <a:off x="-281682" y="4857246"/>
            <a:ext cx="1341294" cy="54226"/>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rot="1197513">
            <a:off x="-149244" y="4710270"/>
            <a:ext cx="1247467" cy="102375"/>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p:nvPr/>
        </p:nvSpPr>
        <p:spPr>
          <a:xfrm rot="1197513">
            <a:off x="-126494" y="4573841"/>
            <a:ext cx="1284897" cy="103176"/>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p:nvPr/>
        </p:nvSpPr>
        <p:spPr>
          <a:xfrm rot="10800000">
            <a:off x="-59257" y="-113212"/>
            <a:ext cx="679766" cy="1330703"/>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rot="1174602">
            <a:off x="8626610" y="4256590"/>
            <a:ext cx="817984" cy="1189028"/>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a:off x="8740508" y="130583"/>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
  <p:cSld name="CUSTOM_5">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5950300" y="1863875"/>
            <a:ext cx="2203800" cy="79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5950337" y="1423925"/>
            <a:ext cx="1898100" cy="45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089850" y="1863875"/>
            <a:ext cx="2203800" cy="79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089862" y="1423925"/>
            <a:ext cx="1898100" cy="45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089850" y="3618100"/>
            <a:ext cx="2203800" cy="79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089862" y="3164500"/>
            <a:ext cx="1898100" cy="45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5950300" y="3618100"/>
            <a:ext cx="2203800" cy="79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5950337" y="3164500"/>
            <a:ext cx="1898100" cy="45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000">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9" name="Google Shape;269;p21"/>
          <p:cNvSpPr/>
          <p:nvPr/>
        </p:nvSpPr>
        <p:spPr>
          <a:xfrm rot="-5400000" flipH="1">
            <a:off x="73572" y="4242085"/>
            <a:ext cx="968800" cy="1486194"/>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1"/>
          <p:cNvSpPr/>
          <p:nvPr/>
        </p:nvSpPr>
        <p:spPr>
          <a:xfrm rot="-5400000" flipH="1">
            <a:off x="55077" y="4509938"/>
            <a:ext cx="1152958" cy="149375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1"/>
          <p:cNvSpPr/>
          <p:nvPr/>
        </p:nvSpPr>
        <p:spPr>
          <a:xfrm flipH="1">
            <a:off x="8592451"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1"/>
          <p:cNvSpPr/>
          <p:nvPr/>
        </p:nvSpPr>
        <p:spPr>
          <a:xfrm flipH="1">
            <a:off x="7759861"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1"/>
          <p:cNvSpPr/>
          <p:nvPr/>
        </p:nvSpPr>
        <p:spPr>
          <a:xfrm flipH="1">
            <a:off x="8753639" y="583738"/>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p:cNvSpPr/>
          <p:nvPr/>
        </p:nvSpPr>
        <p:spPr>
          <a:xfrm flipH="1">
            <a:off x="8793584" y="3478103"/>
            <a:ext cx="444880" cy="174960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8096371" y="4447861"/>
            <a:ext cx="456839" cy="1206877"/>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1"/>
          <p:cNvSpPr/>
          <p:nvPr/>
        </p:nvSpPr>
        <p:spPr>
          <a:xfrm flipH="1">
            <a:off x="8331626" y="4898055"/>
            <a:ext cx="969876" cy="425095"/>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881960" y="-930967"/>
            <a:ext cx="398571" cy="1974957"/>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88444" y="-90914"/>
            <a:ext cx="747087" cy="998363"/>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1"/>
          <p:cNvSpPr/>
          <p:nvPr/>
        </p:nvSpPr>
        <p:spPr>
          <a:xfrm rot="5400000" flipH="1">
            <a:off x="656908" y="-959224"/>
            <a:ext cx="398571" cy="223154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BLANK_1_1_1_1_1_1_1">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6" name="Google Shape;306;p23"/>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8" name="Google Shape;308;p23"/>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10" name="Google Shape;310;p23"/>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312" name="Google Shape;312;p23"/>
          <p:cNvSpPr/>
          <p:nvPr/>
        </p:nvSpPr>
        <p:spPr>
          <a:xfrm rot="-5400000" flipH="1">
            <a:off x="132145" y="3650362"/>
            <a:ext cx="1279706"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rot="-5400000" flipH="1">
            <a:off x="107776" y="4004094"/>
            <a:ext cx="1522832"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flipH="1">
            <a:off x="8592451"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flipH="1">
            <a:off x="7759861"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flipH="1">
            <a:off x="8753639" y="583738"/>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flipH="1">
            <a:off x="8651996" y="30399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8087157" y="4518923"/>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flipH="1">
            <a:off x="7801256" y="460081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369698" y="-1267770"/>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rot="5400000" flipH="1">
            <a:off x="1231598" y="-1179270"/>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9_1_1_1">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2"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flipH="1">
            <a:off x="8592451"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flipH="1">
            <a:off x="7759861"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flipH="1">
            <a:off x="8753639" y="583738"/>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p:nvPr/>
        </p:nvSpPr>
        <p:spPr>
          <a:xfrm flipH="1">
            <a:off x="8651996"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2" y="4203895"/>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70"/>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5189300" y="963000"/>
            <a:ext cx="23469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75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2" name="Google Shape;22;p3"/>
          <p:cNvSpPr txBox="1">
            <a:spLocks noGrp="1"/>
          </p:cNvSpPr>
          <p:nvPr>
            <p:ph type="title" idx="2"/>
          </p:nvPr>
        </p:nvSpPr>
        <p:spPr>
          <a:xfrm>
            <a:off x="4185200" y="2335900"/>
            <a:ext cx="43551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3"/>
          <p:cNvSpPr txBox="1">
            <a:spLocks noGrp="1"/>
          </p:cNvSpPr>
          <p:nvPr>
            <p:ph type="subTitle" idx="1"/>
          </p:nvPr>
        </p:nvSpPr>
        <p:spPr>
          <a:xfrm>
            <a:off x="5059250" y="3128175"/>
            <a:ext cx="26070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28085" y="4110677"/>
            <a:ext cx="811997" cy="1085104"/>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155545" y="-778851"/>
            <a:ext cx="1279706"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131176" y="-1142573"/>
            <a:ext cx="1522832"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a:off x="8387517" y="4408984"/>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800000">
            <a:off x="7234608" y="4472844"/>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0800000">
            <a:off x="8610717" y="4229465"/>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10800000">
            <a:off x="8776871" y="-118404"/>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8212032" y="-325450"/>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10800000">
            <a:off x="7926131" y="-61506"/>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9_1_1_1_1_1">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4057175" y="3238900"/>
            <a:ext cx="3957300" cy="100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384" name="Google Shape;384;p28"/>
          <p:cNvSpPr txBox="1">
            <a:spLocks noGrp="1"/>
          </p:cNvSpPr>
          <p:nvPr>
            <p:ph type="title"/>
          </p:nvPr>
        </p:nvSpPr>
        <p:spPr>
          <a:xfrm>
            <a:off x="4057175" y="1153800"/>
            <a:ext cx="4606800" cy="199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1429" y="-32776"/>
            <a:ext cx="679766" cy="1330703"/>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8"/>
          <p:cNvSpPr/>
          <p:nvPr/>
        </p:nvSpPr>
        <p:spPr>
          <a:xfrm>
            <a:off x="7756458" y="-32767"/>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8"/>
          <p:cNvSpPr/>
          <p:nvPr/>
        </p:nvSpPr>
        <p:spPr>
          <a:xfrm>
            <a:off x="196635" y="4639102"/>
            <a:ext cx="557413" cy="582422"/>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8"/>
          <p:cNvSpPr/>
          <p:nvPr/>
        </p:nvSpPr>
        <p:spPr>
          <a:xfrm rot="1197513">
            <a:off x="-296681" y="4970233"/>
            <a:ext cx="1284296" cy="67783"/>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8"/>
          <p:cNvSpPr/>
          <p:nvPr/>
        </p:nvSpPr>
        <p:spPr>
          <a:xfrm rot="1197513">
            <a:off x="-281682" y="4857246"/>
            <a:ext cx="1341294" cy="54226"/>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8"/>
          <p:cNvSpPr/>
          <p:nvPr/>
        </p:nvSpPr>
        <p:spPr>
          <a:xfrm rot="1197513">
            <a:off x="-149244" y="4710270"/>
            <a:ext cx="1247467" cy="102375"/>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p:nvPr/>
        </p:nvSpPr>
        <p:spPr>
          <a:xfrm rot="1197513">
            <a:off x="-126494" y="4573841"/>
            <a:ext cx="1284897" cy="103176"/>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8"/>
          <p:cNvSpPr/>
          <p:nvPr/>
        </p:nvSpPr>
        <p:spPr>
          <a:xfrm rot="10800000">
            <a:off x="-59257" y="-113212"/>
            <a:ext cx="679766" cy="1330703"/>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8"/>
          <p:cNvSpPr/>
          <p:nvPr/>
        </p:nvSpPr>
        <p:spPr>
          <a:xfrm>
            <a:off x="8313833" y="-32767"/>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p:nvPr/>
        </p:nvSpPr>
        <p:spPr>
          <a:xfrm flipH="1">
            <a:off x="8652000" y="3478427"/>
            <a:ext cx="568900" cy="172301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7760452" y="4203895"/>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242082"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flipH="1">
            <a:off x="8592451"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flipH="1">
            <a:off x="7759861"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flipH="1">
            <a:off x="8753639" y="583738"/>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flipH="1">
            <a:off x="8651996"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7760452" y="4203895"/>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369698" y="-1267770"/>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28085" y="4110677"/>
            <a:ext cx="811997" cy="1085104"/>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rot="-5400000">
            <a:off x="155545" y="-550251"/>
            <a:ext cx="1279706"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3"/>
          <p:cNvSpPr/>
          <p:nvPr/>
        </p:nvSpPr>
        <p:spPr>
          <a:xfrm rot="-5400000">
            <a:off x="131176" y="-913973"/>
            <a:ext cx="1522832"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3"/>
          <p:cNvSpPr/>
          <p:nvPr/>
        </p:nvSpPr>
        <p:spPr>
          <a:xfrm rot="10800000">
            <a:off x="8387517" y="4408984"/>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rot="10800000">
            <a:off x="7234608" y="4472844"/>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rot="10800000">
            <a:off x="8610717" y="4229465"/>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rot="10800000">
            <a:off x="8776871" y="-118404"/>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8212032" y="-325450"/>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3"/>
          <p:cNvSpPr/>
          <p:nvPr/>
        </p:nvSpPr>
        <p:spPr>
          <a:xfrm rot="10800000">
            <a:off x="7926131" y="-61506"/>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11_1_1">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8383659" y="4143752"/>
            <a:ext cx="811997" cy="1085104"/>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rot="5400000" flipH="1">
            <a:off x="7838311" y="-580865"/>
            <a:ext cx="1211533"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rot="5400000" flipH="1">
            <a:off x="7366393" y="-1068421"/>
            <a:ext cx="1441734"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rot="10800000" flipH="1">
            <a:off x="8591558" y="3513709"/>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rot="10800000" flipH="1">
            <a:off x="-946674" y="4350769"/>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rot="10800000" flipH="1">
            <a:off x="753075" y="4993415"/>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rot="5400000" flipH="1">
            <a:off x="991997" y="-1283232"/>
            <a:ext cx="722446" cy="2841453"/>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992007" y="-1194448"/>
            <a:ext cx="722446" cy="311133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685800" y="1006700"/>
            <a:ext cx="7772400" cy="3601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4"/>
          <p:cNvSpPr/>
          <p:nvPr/>
        </p:nvSpPr>
        <p:spPr>
          <a:xfrm rot="-5400000">
            <a:off x="8122822" y="16"/>
            <a:ext cx="1062641" cy="979733"/>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273378" y="4385609"/>
            <a:ext cx="959169" cy="99869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rot="10800000">
            <a:off x="-83524" y="-98420"/>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rot="10800000">
            <a:off x="519507" y="481645"/>
            <a:ext cx="337355"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8892508" y="4450747"/>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642857" y="4496897"/>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23925" y="4298175"/>
            <a:ext cx="1020607" cy="106266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a:off x="-127949" y="-213920"/>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5032694" y="3219499"/>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46" name="Google Shape;46;p5"/>
          <p:cNvSpPr txBox="1">
            <a:spLocks noGrp="1"/>
          </p:cNvSpPr>
          <p:nvPr>
            <p:ph type="subTitle" idx="2"/>
          </p:nvPr>
        </p:nvSpPr>
        <p:spPr>
          <a:xfrm>
            <a:off x="5032694" y="2818700"/>
            <a:ext cx="2190000" cy="40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1921319" y="3219499"/>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48" name="Google Shape;48;p5"/>
          <p:cNvSpPr txBox="1">
            <a:spLocks noGrp="1"/>
          </p:cNvSpPr>
          <p:nvPr>
            <p:ph type="subTitle" idx="4"/>
          </p:nvPr>
        </p:nvSpPr>
        <p:spPr>
          <a:xfrm>
            <a:off x="1921319" y="2818700"/>
            <a:ext cx="2190000" cy="40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 name="Google Shape;50;p5"/>
          <p:cNvSpPr/>
          <p:nvPr/>
        </p:nvSpPr>
        <p:spPr>
          <a:xfrm rot="10800000">
            <a:off x="-8512" y="-5280"/>
            <a:ext cx="911940" cy="1785204"/>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8426308" y="-113192"/>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155036" y="4545179"/>
            <a:ext cx="672810" cy="702997"/>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1197547">
            <a:off x="-440415" y="4944873"/>
            <a:ext cx="1550184" cy="8181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rot="1197547">
            <a:off x="-422312" y="4808493"/>
            <a:ext cx="1618982" cy="65452"/>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rot="1197547">
            <a:off x="-262454" y="4631087"/>
            <a:ext cx="1505730" cy="12357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rot="1197547">
            <a:off x="-234995" y="4466412"/>
            <a:ext cx="1550910" cy="12453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rot="10800000">
            <a:off x="-59260" y="-113189"/>
            <a:ext cx="911940" cy="1785204"/>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8740508" y="130583"/>
            <a:ext cx="1036771" cy="710710"/>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10800000">
            <a:off x="8456892" y="4107959"/>
            <a:ext cx="796296" cy="943676"/>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rot="10800000">
            <a:off x="7303983" y="4171819"/>
            <a:ext cx="1963038" cy="1150614"/>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10800000">
            <a:off x="8680092" y="3928440"/>
            <a:ext cx="962692" cy="329047"/>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6"/>
          <p:cNvSpPr/>
          <p:nvPr/>
        </p:nvSpPr>
        <p:spPr>
          <a:xfrm rot="5400000" flipH="1">
            <a:off x="-86229" y="-76184"/>
            <a:ext cx="1062641" cy="979733"/>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flipH="1">
            <a:off x="8468068" y="4309409"/>
            <a:ext cx="959169" cy="99869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7698739"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flipH="1">
            <a:off x="-44778" y="4374547"/>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flipH="1">
            <a:off x="271556" y="4420697"/>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flipH="1">
            <a:off x="8357177" y="4221975"/>
            <a:ext cx="1020607" cy="106266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rot="10800000" flipH="1">
            <a:off x="7839139" y="-18869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2346625" y="1857725"/>
            <a:ext cx="4450800" cy="2327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4" name="Google Shape;74;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 name="Google Shape;75;p7"/>
          <p:cNvSpPr/>
          <p:nvPr/>
        </p:nvSpPr>
        <p:spPr>
          <a:xfrm rot="10800000" flipH="1">
            <a:off x="8408265" y="4109402"/>
            <a:ext cx="811997" cy="1085104"/>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rot="5400000" flipH="1">
            <a:off x="7598901" y="-503851"/>
            <a:ext cx="1279706" cy="1962995"/>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5400000" flipH="1">
            <a:off x="7380145" y="-867573"/>
            <a:ext cx="1522832" cy="1972985"/>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rot="10800000" flipH="1">
            <a:off x="-95656" y="4314453"/>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rot="10800000" flipH="1">
            <a:off x="-105645" y="436056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rot="10800000" flipH="1">
            <a:off x="-377000" y="4184820"/>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rot="10800000" flipH="1">
            <a:off x="-210144" y="-91804"/>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339414" y="-298850"/>
            <a:ext cx="584181" cy="88943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rot="10800000" flipH="1">
            <a:off x="-30754" y="-34906"/>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1898250" y="1332575"/>
            <a:ext cx="5347500" cy="2400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6" name="Google Shape;86;p8"/>
          <p:cNvSpPr/>
          <p:nvPr/>
        </p:nvSpPr>
        <p:spPr>
          <a:xfrm rot="10800000">
            <a:off x="-146689" y="-19475"/>
            <a:ext cx="1341368" cy="2625848"/>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695592" y="-113186"/>
            <a:ext cx="1637877" cy="112281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825727" y="-113199"/>
            <a:ext cx="1834677" cy="107563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rot="1456117">
            <a:off x="8050474" y="3551336"/>
            <a:ext cx="1172532" cy="1704512"/>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341468" y="4397848"/>
            <a:ext cx="757198" cy="791171"/>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228662" y="4865952"/>
            <a:ext cx="1744586" cy="920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267376" y="4702071"/>
            <a:ext cx="1822011" cy="7366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151441" y="4472781"/>
            <a:ext cx="1694556" cy="139066"/>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187002" y="4279326"/>
            <a:ext cx="1745402" cy="140155"/>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rot="10800000">
            <a:off x="-221336" y="-178199"/>
            <a:ext cx="1341368" cy="2625848"/>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rot="1456117">
            <a:off x="8289213" y="3828771"/>
            <a:ext cx="1172532" cy="1704512"/>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6468642" y="-161936"/>
            <a:ext cx="1637877" cy="112281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9" y="-65517"/>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rot="3648625" flipH="1">
            <a:off x="7853096"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rot="10800000" flipH="1">
            <a:off x="7698739"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flipH="1">
            <a:off x="353372" y="4432122"/>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flipH="1">
            <a:off x="669706" y="4478272"/>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rot="3648711" flipH="1">
            <a:off x="7823227"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rot="10800000" flipH="1">
            <a:off x="7839139" y="-18869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52903" y="4432122"/>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121"/>
        <p:cNvGrpSpPr/>
        <p:nvPr/>
      </p:nvGrpSpPr>
      <p:grpSpPr>
        <a:xfrm>
          <a:off x="0" y="0"/>
          <a:ext cx="0" cy="0"/>
          <a:chOff x="0" y="0"/>
          <a:chExt cx="0" cy="0"/>
        </a:xfrm>
      </p:grpSpPr>
      <p:sp>
        <p:nvSpPr>
          <p:cNvPr id="122" name="Google Shape;122;p11"/>
          <p:cNvSpPr txBox="1">
            <a:spLocks noGrp="1"/>
          </p:cNvSpPr>
          <p:nvPr>
            <p:ph type="title" hasCustomPrompt="1"/>
          </p:nvPr>
        </p:nvSpPr>
        <p:spPr>
          <a:xfrm>
            <a:off x="1144350" y="457188"/>
            <a:ext cx="6855300" cy="1728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12000"/>
              <a:buNone/>
              <a:defRPr sz="12000"/>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23" name="Google Shape;123;p11"/>
          <p:cNvSpPr txBox="1">
            <a:spLocks noGrp="1"/>
          </p:cNvSpPr>
          <p:nvPr>
            <p:ph type="body" idx="1"/>
          </p:nvPr>
        </p:nvSpPr>
        <p:spPr>
          <a:xfrm>
            <a:off x="1756650" y="2512213"/>
            <a:ext cx="5630700" cy="379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24" name="Google Shape;124;p11"/>
          <p:cNvSpPr/>
          <p:nvPr/>
        </p:nvSpPr>
        <p:spPr>
          <a:xfrm rot="-5400000" flipH="1">
            <a:off x="73572" y="4242085"/>
            <a:ext cx="968800" cy="1486194"/>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rot="-5400000" flipH="1">
            <a:off x="55077" y="4509938"/>
            <a:ext cx="1152958" cy="149375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flipH="1">
            <a:off x="8592451"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flipH="1">
            <a:off x="7759861"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flipH="1">
            <a:off x="8753639" y="583738"/>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rot="5400000" flipH="1">
            <a:off x="881960" y="-930967"/>
            <a:ext cx="398571" cy="1974957"/>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130" name="Google Shape;130;p11"/>
          <p:cNvSpPr/>
          <p:nvPr/>
        </p:nvSpPr>
        <p:spPr>
          <a:xfrm flipH="1">
            <a:off x="-88444" y="-90914"/>
            <a:ext cx="747087" cy="998363"/>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rot="5400000" flipH="1">
            <a:off x="656908" y="-959224"/>
            <a:ext cx="398571" cy="223154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132" name="Google Shape;132;p11"/>
          <p:cNvSpPr/>
          <p:nvPr/>
        </p:nvSpPr>
        <p:spPr>
          <a:xfrm rot="2983804" flipH="1">
            <a:off x="7872066" y="4284137"/>
            <a:ext cx="1338508" cy="1393666"/>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rot="2983916" flipH="1">
            <a:off x="7815871" y="4104064"/>
            <a:ext cx="1424285" cy="148297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2" r:id="rId13"/>
    <p:sldLayoutId id="2147483663" r:id="rId14"/>
    <p:sldLayoutId id="2147483664" r:id="rId15"/>
    <p:sldLayoutId id="2147483666" r:id="rId16"/>
    <p:sldLayoutId id="2147483667" r:id="rId17"/>
    <p:sldLayoutId id="2147483669" r:id="rId18"/>
    <p:sldLayoutId id="2147483673" r:id="rId19"/>
    <p:sldLayoutId id="2147483674" r:id="rId20"/>
    <p:sldLayoutId id="2147483678" r:id="rId21"/>
    <p:sldLayoutId id="2147483679" r:id="rId22"/>
    <p:sldLayoutId id="214748368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p38"/>
          <p:cNvSpPr txBox="1">
            <a:spLocks noGrp="1"/>
          </p:cNvSpPr>
          <p:nvPr>
            <p:ph type="ctrTitle"/>
          </p:nvPr>
        </p:nvSpPr>
        <p:spPr>
          <a:xfrm rot="-640">
            <a:off x="384982" y="617372"/>
            <a:ext cx="8352909" cy="1450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dirty="0">
                <a:solidFill>
                  <a:schemeClr val="accent6"/>
                </a:solidFill>
                <a:latin typeface="+mn-lt"/>
              </a:rPr>
              <a:t>CHÀO MỪNG CÁC EM </a:t>
            </a:r>
            <a:br>
              <a:rPr lang="en-US" sz="4000" b="1" dirty="0">
                <a:solidFill>
                  <a:schemeClr val="accent6"/>
                </a:solidFill>
                <a:latin typeface="+mn-lt"/>
              </a:rPr>
            </a:br>
            <a:r>
              <a:rPr lang="en-US" sz="4000" b="1" dirty="0">
                <a:solidFill>
                  <a:schemeClr val="accent6"/>
                </a:solidFill>
                <a:latin typeface="+mn-lt"/>
              </a:rPr>
              <a:t>ĐẾN VỚI TIẾT HỌC HÔM NAY!</a:t>
            </a:r>
            <a:endParaRPr sz="4000" b="1" dirty="0">
              <a:solidFill>
                <a:schemeClr val="accent6"/>
              </a:solidFill>
              <a:latin typeface="+mn-lt"/>
            </a:endParaRPr>
          </a:p>
        </p:txBody>
      </p:sp>
      <p:grpSp>
        <p:nvGrpSpPr>
          <p:cNvPr id="477" name="Google Shape;477;p38"/>
          <p:cNvGrpSpPr/>
          <p:nvPr/>
        </p:nvGrpSpPr>
        <p:grpSpPr>
          <a:xfrm>
            <a:off x="2603293" y="2733866"/>
            <a:ext cx="3916285" cy="2104675"/>
            <a:chOff x="2613858" y="2631125"/>
            <a:chExt cx="3916285" cy="2104675"/>
          </a:xfrm>
        </p:grpSpPr>
        <p:sp>
          <p:nvSpPr>
            <p:cNvPr id="478" name="Google Shape;478;p38"/>
            <p:cNvSpPr/>
            <p:nvPr/>
          </p:nvSpPr>
          <p:spPr>
            <a:xfrm>
              <a:off x="3483934" y="2736998"/>
              <a:ext cx="120030" cy="43359"/>
            </a:xfrm>
            <a:custGeom>
              <a:avLst/>
              <a:gdLst/>
              <a:ahLst/>
              <a:cxnLst/>
              <a:rect l="l" t="t" r="r" b="b"/>
              <a:pathLst>
                <a:path w="2137" h="772" extrusionOk="0">
                  <a:moveTo>
                    <a:pt x="1912" y="0"/>
                  </a:moveTo>
                  <a:cubicBezTo>
                    <a:pt x="1242" y="0"/>
                    <a:pt x="579" y="248"/>
                    <a:pt x="43" y="684"/>
                  </a:cubicBezTo>
                  <a:cubicBezTo>
                    <a:pt x="1" y="712"/>
                    <a:pt x="35" y="772"/>
                    <a:pt x="78" y="772"/>
                  </a:cubicBezTo>
                  <a:cubicBezTo>
                    <a:pt x="90" y="772"/>
                    <a:pt x="102" y="767"/>
                    <a:pt x="114" y="755"/>
                  </a:cubicBezTo>
                  <a:lnTo>
                    <a:pt x="132" y="755"/>
                  </a:lnTo>
                  <a:cubicBezTo>
                    <a:pt x="650" y="341"/>
                    <a:pt x="1301" y="110"/>
                    <a:pt x="1972" y="110"/>
                  </a:cubicBezTo>
                  <a:cubicBezTo>
                    <a:pt x="1997" y="110"/>
                    <a:pt x="2022" y="110"/>
                    <a:pt x="2047" y="111"/>
                  </a:cubicBezTo>
                  <a:cubicBezTo>
                    <a:pt x="2137" y="111"/>
                    <a:pt x="2119" y="4"/>
                    <a:pt x="2047" y="4"/>
                  </a:cubicBezTo>
                  <a:cubicBezTo>
                    <a:pt x="2002" y="1"/>
                    <a:pt x="1957" y="0"/>
                    <a:pt x="191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a:off x="3403897" y="2699929"/>
              <a:ext cx="37464" cy="85202"/>
            </a:xfrm>
            <a:custGeom>
              <a:avLst/>
              <a:gdLst/>
              <a:ahLst/>
              <a:cxnLst/>
              <a:rect l="l" t="t" r="r" b="b"/>
              <a:pathLst>
                <a:path w="667" h="1517" extrusionOk="0">
                  <a:moveTo>
                    <a:pt x="597" y="0"/>
                  </a:moveTo>
                  <a:cubicBezTo>
                    <a:pt x="583" y="0"/>
                    <a:pt x="569" y="6"/>
                    <a:pt x="555" y="19"/>
                  </a:cubicBezTo>
                  <a:cubicBezTo>
                    <a:pt x="358" y="198"/>
                    <a:pt x="215" y="431"/>
                    <a:pt x="144" y="682"/>
                  </a:cubicBezTo>
                  <a:cubicBezTo>
                    <a:pt x="108" y="807"/>
                    <a:pt x="90" y="950"/>
                    <a:pt x="54" y="1075"/>
                  </a:cubicBezTo>
                  <a:cubicBezTo>
                    <a:pt x="0" y="1200"/>
                    <a:pt x="0" y="1362"/>
                    <a:pt x="54" y="1487"/>
                  </a:cubicBezTo>
                  <a:cubicBezTo>
                    <a:pt x="65" y="1508"/>
                    <a:pt x="80" y="1517"/>
                    <a:pt x="96" y="1517"/>
                  </a:cubicBezTo>
                  <a:cubicBezTo>
                    <a:pt x="132" y="1517"/>
                    <a:pt x="169" y="1471"/>
                    <a:pt x="144" y="1433"/>
                  </a:cubicBezTo>
                  <a:lnTo>
                    <a:pt x="161" y="1433"/>
                  </a:lnTo>
                  <a:cubicBezTo>
                    <a:pt x="126" y="1308"/>
                    <a:pt x="126" y="1165"/>
                    <a:pt x="179" y="1039"/>
                  </a:cubicBezTo>
                  <a:cubicBezTo>
                    <a:pt x="197" y="932"/>
                    <a:pt x="233" y="825"/>
                    <a:pt x="269" y="699"/>
                  </a:cubicBezTo>
                  <a:cubicBezTo>
                    <a:pt x="322" y="467"/>
                    <a:pt x="448" y="252"/>
                    <a:pt x="627" y="91"/>
                  </a:cubicBezTo>
                  <a:cubicBezTo>
                    <a:pt x="667" y="51"/>
                    <a:pt x="637" y="0"/>
                    <a:pt x="597"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a:off x="5310583" y="4044827"/>
              <a:ext cx="495566" cy="666398"/>
            </a:xfrm>
            <a:custGeom>
              <a:avLst/>
              <a:gdLst/>
              <a:ahLst/>
              <a:cxnLst/>
              <a:rect l="l" t="t" r="r" b="b"/>
              <a:pathLst>
                <a:path w="8823" h="11865" extrusionOk="0">
                  <a:moveTo>
                    <a:pt x="1557" y="0"/>
                  </a:moveTo>
                  <a:lnTo>
                    <a:pt x="1" y="1163"/>
                  </a:lnTo>
                  <a:lnTo>
                    <a:pt x="2506" y="4080"/>
                  </a:lnTo>
                  <a:cubicBezTo>
                    <a:pt x="4099" y="6174"/>
                    <a:pt x="5709" y="8286"/>
                    <a:pt x="7302" y="10379"/>
                  </a:cubicBezTo>
                  <a:cubicBezTo>
                    <a:pt x="7355" y="10433"/>
                    <a:pt x="7373" y="10505"/>
                    <a:pt x="7373" y="10576"/>
                  </a:cubicBezTo>
                  <a:cubicBezTo>
                    <a:pt x="7373" y="10648"/>
                    <a:pt x="7284" y="10701"/>
                    <a:pt x="7212" y="10737"/>
                  </a:cubicBezTo>
                  <a:cubicBezTo>
                    <a:pt x="6586" y="11006"/>
                    <a:pt x="5942" y="11220"/>
                    <a:pt x="5280" y="11381"/>
                  </a:cubicBezTo>
                  <a:lnTo>
                    <a:pt x="8644" y="11829"/>
                  </a:lnTo>
                  <a:lnTo>
                    <a:pt x="8823" y="11865"/>
                  </a:lnTo>
                  <a:cubicBezTo>
                    <a:pt x="7946" y="9860"/>
                    <a:pt x="7481" y="7713"/>
                    <a:pt x="7427" y="5530"/>
                  </a:cubicBezTo>
                  <a:cubicBezTo>
                    <a:pt x="7409" y="4868"/>
                    <a:pt x="7427" y="4205"/>
                    <a:pt x="7248" y="3561"/>
                  </a:cubicBezTo>
                  <a:cubicBezTo>
                    <a:pt x="6944" y="2523"/>
                    <a:pt x="6156" y="1700"/>
                    <a:pt x="5119" y="1342"/>
                  </a:cubicBezTo>
                  <a:lnTo>
                    <a:pt x="1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a:off x="5308820" y="4046802"/>
              <a:ext cx="495566" cy="666398"/>
            </a:xfrm>
            <a:custGeom>
              <a:avLst/>
              <a:gdLst/>
              <a:ahLst/>
              <a:cxnLst/>
              <a:rect l="l" t="t" r="r" b="b"/>
              <a:pathLst>
                <a:path w="8823" h="11865" extrusionOk="0">
                  <a:moveTo>
                    <a:pt x="1557" y="0"/>
                  </a:moveTo>
                  <a:lnTo>
                    <a:pt x="1" y="1163"/>
                  </a:lnTo>
                  <a:lnTo>
                    <a:pt x="2506" y="4080"/>
                  </a:lnTo>
                  <a:cubicBezTo>
                    <a:pt x="4099" y="6174"/>
                    <a:pt x="5709" y="8286"/>
                    <a:pt x="7302" y="10379"/>
                  </a:cubicBezTo>
                  <a:cubicBezTo>
                    <a:pt x="7355" y="10433"/>
                    <a:pt x="7373" y="10505"/>
                    <a:pt x="7373" y="10576"/>
                  </a:cubicBezTo>
                  <a:cubicBezTo>
                    <a:pt x="7373" y="10648"/>
                    <a:pt x="7284" y="10701"/>
                    <a:pt x="7212" y="10737"/>
                  </a:cubicBezTo>
                  <a:cubicBezTo>
                    <a:pt x="6586" y="11006"/>
                    <a:pt x="5942" y="11220"/>
                    <a:pt x="5280" y="11381"/>
                  </a:cubicBezTo>
                  <a:lnTo>
                    <a:pt x="8644" y="11829"/>
                  </a:lnTo>
                  <a:lnTo>
                    <a:pt x="8823" y="11865"/>
                  </a:lnTo>
                  <a:cubicBezTo>
                    <a:pt x="7946" y="9860"/>
                    <a:pt x="7481" y="7713"/>
                    <a:pt x="7427" y="5530"/>
                  </a:cubicBezTo>
                  <a:cubicBezTo>
                    <a:pt x="7409" y="4868"/>
                    <a:pt x="7427" y="4205"/>
                    <a:pt x="7248" y="3561"/>
                  </a:cubicBezTo>
                  <a:cubicBezTo>
                    <a:pt x="6944" y="2523"/>
                    <a:pt x="6156" y="1700"/>
                    <a:pt x="5119" y="1342"/>
                  </a:cubicBezTo>
                  <a:lnTo>
                    <a:pt x="155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p:nvPr/>
          </p:nvSpPr>
          <p:spPr>
            <a:xfrm>
              <a:off x="4041106" y="3223622"/>
              <a:ext cx="432265" cy="456397"/>
            </a:xfrm>
            <a:custGeom>
              <a:avLst/>
              <a:gdLst/>
              <a:ahLst/>
              <a:cxnLst/>
              <a:rect l="l" t="t" r="r" b="b"/>
              <a:pathLst>
                <a:path w="7696" h="8126" extrusionOk="0">
                  <a:moveTo>
                    <a:pt x="4582" y="1"/>
                  </a:moveTo>
                  <a:cubicBezTo>
                    <a:pt x="4582" y="1"/>
                    <a:pt x="2793" y="949"/>
                    <a:pt x="2345" y="1325"/>
                  </a:cubicBezTo>
                  <a:cubicBezTo>
                    <a:pt x="2059" y="1540"/>
                    <a:pt x="1808" y="1790"/>
                    <a:pt x="1576" y="2059"/>
                  </a:cubicBezTo>
                  <a:cubicBezTo>
                    <a:pt x="1397" y="2274"/>
                    <a:pt x="1218" y="2488"/>
                    <a:pt x="1075" y="2739"/>
                  </a:cubicBezTo>
                  <a:cubicBezTo>
                    <a:pt x="556" y="3473"/>
                    <a:pt x="216" y="4331"/>
                    <a:pt x="72" y="5226"/>
                  </a:cubicBezTo>
                  <a:cubicBezTo>
                    <a:pt x="1" y="5602"/>
                    <a:pt x="19" y="5996"/>
                    <a:pt x="108" y="6372"/>
                  </a:cubicBezTo>
                  <a:cubicBezTo>
                    <a:pt x="305" y="7052"/>
                    <a:pt x="931" y="7570"/>
                    <a:pt x="1611" y="7821"/>
                  </a:cubicBezTo>
                  <a:cubicBezTo>
                    <a:pt x="2291" y="8072"/>
                    <a:pt x="3025" y="8107"/>
                    <a:pt x="3759" y="8125"/>
                  </a:cubicBezTo>
                  <a:cubicBezTo>
                    <a:pt x="3723" y="7266"/>
                    <a:pt x="3830" y="6389"/>
                    <a:pt x="4063" y="5548"/>
                  </a:cubicBezTo>
                  <a:cubicBezTo>
                    <a:pt x="4242" y="4833"/>
                    <a:pt x="4600" y="4188"/>
                    <a:pt x="5119" y="3669"/>
                  </a:cubicBezTo>
                  <a:cubicBezTo>
                    <a:pt x="5495" y="3311"/>
                    <a:pt x="5960" y="3079"/>
                    <a:pt x="6461" y="2971"/>
                  </a:cubicBezTo>
                  <a:cubicBezTo>
                    <a:pt x="7696" y="2435"/>
                    <a:pt x="4582" y="1"/>
                    <a:pt x="4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a:off x="4101429" y="3339212"/>
              <a:ext cx="227198" cy="196072"/>
            </a:xfrm>
            <a:custGeom>
              <a:avLst/>
              <a:gdLst/>
              <a:ahLst/>
              <a:cxnLst/>
              <a:rect l="l" t="t" r="r" b="b"/>
              <a:pathLst>
                <a:path w="4045" h="3491" extrusionOk="0">
                  <a:moveTo>
                    <a:pt x="502" y="1"/>
                  </a:moveTo>
                  <a:cubicBezTo>
                    <a:pt x="323" y="216"/>
                    <a:pt x="144" y="430"/>
                    <a:pt x="1" y="681"/>
                  </a:cubicBezTo>
                  <a:cubicBezTo>
                    <a:pt x="233" y="824"/>
                    <a:pt x="2595" y="2273"/>
                    <a:pt x="2595" y="2273"/>
                  </a:cubicBezTo>
                  <a:lnTo>
                    <a:pt x="2041" y="3365"/>
                  </a:lnTo>
                  <a:cubicBezTo>
                    <a:pt x="2050" y="3356"/>
                    <a:pt x="2121" y="3314"/>
                    <a:pt x="2280" y="3314"/>
                  </a:cubicBezTo>
                  <a:cubicBezTo>
                    <a:pt x="2430" y="3314"/>
                    <a:pt x="2659" y="3351"/>
                    <a:pt x="2989" y="3490"/>
                  </a:cubicBezTo>
                  <a:cubicBezTo>
                    <a:pt x="3168" y="2775"/>
                    <a:pt x="3526" y="2130"/>
                    <a:pt x="4045" y="1611"/>
                  </a:cubicBezTo>
                  <a:lnTo>
                    <a:pt x="502"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8"/>
            <p:cNvSpPr/>
            <p:nvPr/>
          </p:nvSpPr>
          <p:spPr>
            <a:xfrm>
              <a:off x="4486395" y="4049826"/>
              <a:ext cx="102562" cy="676507"/>
            </a:xfrm>
            <a:custGeom>
              <a:avLst/>
              <a:gdLst/>
              <a:ahLst/>
              <a:cxnLst/>
              <a:rect l="l" t="t" r="r" b="b"/>
              <a:pathLst>
                <a:path w="1826" h="12045" extrusionOk="0">
                  <a:moveTo>
                    <a:pt x="1826" y="1"/>
                  </a:moveTo>
                  <a:lnTo>
                    <a:pt x="0" y="251"/>
                  </a:lnTo>
                  <a:lnTo>
                    <a:pt x="698" y="12044"/>
                  </a:lnTo>
                  <a:lnTo>
                    <a:pt x="1110" y="12044"/>
                  </a:lnTo>
                  <a:lnTo>
                    <a:pt x="1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a:off x="4216009" y="4039772"/>
              <a:ext cx="247306" cy="686561"/>
            </a:xfrm>
            <a:custGeom>
              <a:avLst/>
              <a:gdLst/>
              <a:ahLst/>
              <a:cxnLst/>
              <a:rect l="l" t="t" r="r" b="b"/>
              <a:pathLst>
                <a:path w="4403" h="12224" extrusionOk="0">
                  <a:moveTo>
                    <a:pt x="2792" y="1"/>
                  </a:moveTo>
                  <a:cubicBezTo>
                    <a:pt x="2792" y="144"/>
                    <a:pt x="1" y="12223"/>
                    <a:pt x="1" y="12223"/>
                  </a:cubicBezTo>
                  <a:lnTo>
                    <a:pt x="591" y="12223"/>
                  </a:lnTo>
                  <a:cubicBezTo>
                    <a:pt x="591" y="12223"/>
                    <a:pt x="4403" y="180"/>
                    <a:pt x="4296" y="180"/>
                  </a:cubicBezTo>
                  <a:cubicBezTo>
                    <a:pt x="4170" y="180"/>
                    <a:pt x="2792" y="1"/>
                    <a:pt x="2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8"/>
            <p:cNvSpPr/>
            <p:nvPr/>
          </p:nvSpPr>
          <p:spPr>
            <a:xfrm>
              <a:off x="4612040" y="4039772"/>
              <a:ext cx="247306" cy="686561"/>
            </a:xfrm>
            <a:custGeom>
              <a:avLst/>
              <a:gdLst/>
              <a:ahLst/>
              <a:cxnLst/>
              <a:rect l="l" t="t" r="r" b="b"/>
              <a:pathLst>
                <a:path w="4403" h="12224" extrusionOk="0">
                  <a:moveTo>
                    <a:pt x="1611" y="1"/>
                  </a:moveTo>
                  <a:cubicBezTo>
                    <a:pt x="1611" y="1"/>
                    <a:pt x="233" y="180"/>
                    <a:pt x="108" y="180"/>
                  </a:cubicBezTo>
                  <a:cubicBezTo>
                    <a:pt x="0" y="180"/>
                    <a:pt x="3812" y="12223"/>
                    <a:pt x="3812" y="12223"/>
                  </a:cubicBezTo>
                  <a:lnTo>
                    <a:pt x="4403" y="12223"/>
                  </a:lnTo>
                  <a:cubicBezTo>
                    <a:pt x="4403" y="12223"/>
                    <a:pt x="1611" y="144"/>
                    <a:pt x="16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8"/>
            <p:cNvSpPr/>
            <p:nvPr/>
          </p:nvSpPr>
          <p:spPr>
            <a:xfrm>
              <a:off x="4299417" y="3985516"/>
              <a:ext cx="496633" cy="81439"/>
            </a:xfrm>
            <a:custGeom>
              <a:avLst/>
              <a:gdLst/>
              <a:ahLst/>
              <a:cxnLst/>
              <a:rect l="l" t="t" r="r" b="b"/>
              <a:pathLst>
                <a:path w="8842" h="1450" extrusionOk="0">
                  <a:moveTo>
                    <a:pt x="3813" y="0"/>
                  </a:moveTo>
                  <a:cubicBezTo>
                    <a:pt x="90" y="0"/>
                    <a:pt x="1" y="1450"/>
                    <a:pt x="1" y="1450"/>
                  </a:cubicBezTo>
                  <a:lnTo>
                    <a:pt x="8841" y="1450"/>
                  </a:lnTo>
                  <a:cubicBezTo>
                    <a:pt x="8841" y="1450"/>
                    <a:pt x="7535" y="0"/>
                    <a:pt x="3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a:off x="4277343" y="4377499"/>
              <a:ext cx="516685" cy="26173"/>
            </a:xfrm>
            <a:custGeom>
              <a:avLst/>
              <a:gdLst/>
              <a:ahLst/>
              <a:cxnLst/>
              <a:rect l="l" t="t" r="r" b="b"/>
              <a:pathLst>
                <a:path w="9199" h="466" extrusionOk="0">
                  <a:moveTo>
                    <a:pt x="0" y="0"/>
                  </a:moveTo>
                  <a:lnTo>
                    <a:pt x="0" y="466"/>
                  </a:lnTo>
                  <a:lnTo>
                    <a:pt x="9198" y="466"/>
                  </a:lnTo>
                  <a:lnTo>
                    <a:pt x="9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a:off x="4775878" y="4391541"/>
              <a:ext cx="110594" cy="187029"/>
            </a:xfrm>
            <a:custGeom>
              <a:avLst/>
              <a:gdLst/>
              <a:ahLst/>
              <a:cxnLst/>
              <a:rect l="l" t="t" r="r" b="b"/>
              <a:pathLst>
                <a:path w="1969" h="3330" extrusionOk="0">
                  <a:moveTo>
                    <a:pt x="1969" y="1"/>
                  </a:moveTo>
                  <a:lnTo>
                    <a:pt x="985" y="19"/>
                  </a:lnTo>
                  <a:cubicBezTo>
                    <a:pt x="698" y="413"/>
                    <a:pt x="358" y="753"/>
                    <a:pt x="0" y="1075"/>
                  </a:cubicBezTo>
                  <a:cubicBezTo>
                    <a:pt x="108" y="1844"/>
                    <a:pt x="287" y="2596"/>
                    <a:pt x="537" y="3329"/>
                  </a:cubicBezTo>
                  <a:cubicBezTo>
                    <a:pt x="680" y="2757"/>
                    <a:pt x="770" y="2184"/>
                    <a:pt x="788" y="1594"/>
                  </a:cubicBezTo>
                  <a:cubicBezTo>
                    <a:pt x="770" y="1468"/>
                    <a:pt x="788" y="1343"/>
                    <a:pt x="841" y="1236"/>
                  </a:cubicBezTo>
                  <a:cubicBezTo>
                    <a:pt x="877" y="1164"/>
                    <a:pt x="931" y="1093"/>
                    <a:pt x="1002" y="1021"/>
                  </a:cubicBezTo>
                  <a:lnTo>
                    <a:pt x="19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a:off x="4196913" y="4429734"/>
              <a:ext cx="97451" cy="199105"/>
            </a:xfrm>
            <a:custGeom>
              <a:avLst/>
              <a:gdLst/>
              <a:ahLst/>
              <a:cxnLst/>
              <a:rect l="l" t="t" r="r" b="b"/>
              <a:pathLst>
                <a:path w="1735" h="3545" extrusionOk="0">
                  <a:moveTo>
                    <a:pt x="681" y="1"/>
                  </a:moveTo>
                  <a:lnTo>
                    <a:pt x="1" y="645"/>
                  </a:lnTo>
                  <a:lnTo>
                    <a:pt x="985" y="1576"/>
                  </a:lnTo>
                  <a:lnTo>
                    <a:pt x="931" y="3544"/>
                  </a:lnTo>
                  <a:cubicBezTo>
                    <a:pt x="1379" y="3133"/>
                    <a:pt x="1647" y="2560"/>
                    <a:pt x="1683" y="1952"/>
                  </a:cubicBezTo>
                  <a:cubicBezTo>
                    <a:pt x="1735" y="1182"/>
                    <a:pt x="1730" y="1078"/>
                    <a:pt x="1724" y="1078"/>
                  </a:cubicBezTo>
                  <a:cubicBezTo>
                    <a:pt x="1721" y="1078"/>
                    <a:pt x="1719" y="1093"/>
                    <a:pt x="1719" y="1093"/>
                  </a:cubicBezTo>
                  <a:lnTo>
                    <a:pt x="6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a:off x="4337610" y="3052764"/>
              <a:ext cx="531794" cy="283465"/>
            </a:xfrm>
            <a:custGeom>
              <a:avLst/>
              <a:gdLst/>
              <a:ahLst/>
              <a:cxnLst/>
              <a:rect l="l" t="t" r="r" b="b"/>
              <a:pathLst>
                <a:path w="9468" h="5047" extrusionOk="0">
                  <a:moveTo>
                    <a:pt x="2757" y="1"/>
                  </a:moveTo>
                  <a:cubicBezTo>
                    <a:pt x="2757" y="1"/>
                    <a:pt x="2381" y="734"/>
                    <a:pt x="2077" y="1200"/>
                  </a:cubicBezTo>
                  <a:cubicBezTo>
                    <a:pt x="2005" y="1307"/>
                    <a:pt x="1952" y="1379"/>
                    <a:pt x="1898" y="1450"/>
                  </a:cubicBezTo>
                  <a:lnTo>
                    <a:pt x="1880" y="1468"/>
                  </a:lnTo>
                  <a:lnTo>
                    <a:pt x="1826" y="1522"/>
                  </a:lnTo>
                  <a:lnTo>
                    <a:pt x="1737" y="1611"/>
                  </a:lnTo>
                  <a:cubicBezTo>
                    <a:pt x="1182" y="2041"/>
                    <a:pt x="609" y="2434"/>
                    <a:pt x="1" y="2792"/>
                  </a:cubicBezTo>
                  <a:cubicBezTo>
                    <a:pt x="1" y="2792"/>
                    <a:pt x="323" y="4421"/>
                    <a:pt x="3813" y="4922"/>
                  </a:cubicBezTo>
                  <a:cubicBezTo>
                    <a:pt x="4450" y="5011"/>
                    <a:pt x="5044" y="5047"/>
                    <a:pt x="5590" y="5047"/>
                  </a:cubicBezTo>
                  <a:cubicBezTo>
                    <a:pt x="8013" y="5047"/>
                    <a:pt x="9468" y="4331"/>
                    <a:pt x="9468" y="4331"/>
                  </a:cubicBezTo>
                  <a:lnTo>
                    <a:pt x="7105" y="2613"/>
                  </a:lnTo>
                  <a:lnTo>
                    <a:pt x="7070" y="2595"/>
                  </a:lnTo>
                  <a:lnTo>
                    <a:pt x="6658" y="2273"/>
                  </a:lnTo>
                  <a:cubicBezTo>
                    <a:pt x="6318" y="2041"/>
                    <a:pt x="5942" y="1701"/>
                    <a:pt x="6014" y="1271"/>
                  </a:cubicBezTo>
                  <a:lnTo>
                    <a:pt x="5888" y="913"/>
                  </a:lnTo>
                  <a:lnTo>
                    <a:pt x="5799" y="627"/>
                  </a:lnTo>
                  <a:lnTo>
                    <a:pt x="5584" y="72"/>
                  </a:lnTo>
                  <a:lnTo>
                    <a:pt x="27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a:off x="4353730" y="3005192"/>
              <a:ext cx="77455" cy="94919"/>
            </a:xfrm>
            <a:custGeom>
              <a:avLst/>
              <a:gdLst/>
              <a:ahLst/>
              <a:cxnLst/>
              <a:rect l="l" t="t" r="r" b="b"/>
              <a:pathLst>
                <a:path w="1379" h="1690" extrusionOk="0">
                  <a:moveTo>
                    <a:pt x="733" y="1"/>
                  </a:moveTo>
                  <a:cubicBezTo>
                    <a:pt x="536" y="1"/>
                    <a:pt x="341" y="89"/>
                    <a:pt x="215" y="257"/>
                  </a:cubicBezTo>
                  <a:cubicBezTo>
                    <a:pt x="0" y="615"/>
                    <a:pt x="358" y="1045"/>
                    <a:pt x="662" y="1367"/>
                  </a:cubicBezTo>
                  <a:cubicBezTo>
                    <a:pt x="736" y="1455"/>
                    <a:pt x="955" y="1689"/>
                    <a:pt x="1210" y="1689"/>
                  </a:cubicBezTo>
                  <a:cubicBezTo>
                    <a:pt x="1265" y="1689"/>
                    <a:pt x="1321" y="1678"/>
                    <a:pt x="1378" y="1653"/>
                  </a:cubicBezTo>
                  <a:lnTo>
                    <a:pt x="1128" y="132"/>
                  </a:lnTo>
                  <a:cubicBezTo>
                    <a:pt x="1010" y="44"/>
                    <a:pt x="871" y="1"/>
                    <a:pt x="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8"/>
            <p:cNvSpPr/>
            <p:nvPr/>
          </p:nvSpPr>
          <p:spPr>
            <a:xfrm>
              <a:off x="4688426" y="3005697"/>
              <a:ext cx="67907" cy="98401"/>
            </a:xfrm>
            <a:custGeom>
              <a:avLst/>
              <a:gdLst/>
              <a:ahLst/>
              <a:cxnLst/>
              <a:rect l="l" t="t" r="r" b="b"/>
              <a:pathLst>
                <a:path w="1209" h="1752" extrusionOk="0">
                  <a:moveTo>
                    <a:pt x="622" y="0"/>
                  </a:moveTo>
                  <a:cubicBezTo>
                    <a:pt x="531" y="0"/>
                    <a:pt x="444" y="37"/>
                    <a:pt x="376" y="123"/>
                  </a:cubicBezTo>
                  <a:lnTo>
                    <a:pt x="0" y="1751"/>
                  </a:lnTo>
                  <a:cubicBezTo>
                    <a:pt x="161" y="1733"/>
                    <a:pt x="305" y="1716"/>
                    <a:pt x="448" y="1698"/>
                  </a:cubicBezTo>
                  <a:cubicBezTo>
                    <a:pt x="877" y="1590"/>
                    <a:pt x="1146" y="1107"/>
                    <a:pt x="1181" y="660"/>
                  </a:cubicBezTo>
                  <a:cubicBezTo>
                    <a:pt x="1208" y="325"/>
                    <a:pt x="895" y="0"/>
                    <a:pt x="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4454829" y="3063998"/>
              <a:ext cx="203439" cy="42236"/>
            </a:xfrm>
            <a:custGeom>
              <a:avLst/>
              <a:gdLst/>
              <a:ahLst/>
              <a:cxnLst/>
              <a:rect l="l" t="t" r="r" b="b"/>
              <a:pathLst>
                <a:path w="3622" h="752" extrusionOk="0">
                  <a:moveTo>
                    <a:pt x="3462" y="0"/>
                  </a:moveTo>
                  <a:cubicBezTo>
                    <a:pt x="3445" y="0"/>
                    <a:pt x="3427" y="5"/>
                    <a:pt x="3408" y="15"/>
                  </a:cubicBezTo>
                  <a:cubicBezTo>
                    <a:pt x="2729" y="355"/>
                    <a:pt x="1993" y="530"/>
                    <a:pt x="1250" y="530"/>
                  </a:cubicBezTo>
                  <a:cubicBezTo>
                    <a:pt x="895" y="530"/>
                    <a:pt x="539" y="490"/>
                    <a:pt x="187" y="409"/>
                  </a:cubicBezTo>
                  <a:cubicBezTo>
                    <a:pt x="176" y="406"/>
                    <a:pt x="165" y="405"/>
                    <a:pt x="155" y="405"/>
                  </a:cubicBezTo>
                  <a:cubicBezTo>
                    <a:pt x="36" y="405"/>
                    <a:pt x="1" y="591"/>
                    <a:pt x="133" y="624"/>
                  </a:cubicBezTo>
                  <a:lnTo>
                    <a:pt x="115" y="624"/>
                  </a:lnTo>
                  <a:cubicBezTo>
                    <a:pt x="483" y="710"/>
                    <a:pt x="858" y="752"/>
                    <a:pt x="1232" y="752"/>
                  </a:cubicBezTo>
                  <a:cubicBezTo>
                    <a:pt x="2023" y="752"/>
                    <a:pt x="2811" y="565"/>
                    <a:pt x="3515" y="212"/>
                  </a:cubicBezTo>
                  <a:cubicBezTo>
                    <a:pt x="3622" y="151"/>
                    <a:pt x="3560" y="0"/>
                    <a:pt x="3462" y="0"/>
                  </a:cubicBezTo>
                  <a:close/>
                </a:path>
              </a:pathLst>
            </a:custGeom>
            <a:solidFill>
              <a:srgbClr val="2D2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4440170" y="3087980"/>
              <a:ext cx="294542" cy="153667"/>
            </a:xfrm>
            <a:custGeom>
              <a:avLst/>
              <a:gdLst/>
              <a:ahLst/>
              <a:cxnLst/>
              <a:rect l="l" t="t" r="r" b="b"/>
              <a:pathLst>
                <a:path w="5244" h="2736" extrusionOk="0">
                  <a:moveTo>
                    <a:pt x="3955" y="0"/>
                  </a:moveTo>
                  <a:cubicBezTo>
                    <a:pt x="2953" y="107"/>
                    <a:pt x="967" y="340"/>
                    <a:pt x="251" y="573"/>
                  </a:cubicBezTo>
                  <a:cubicBezTo>
                    <a:pt x="179" y="662"/>
                    <a:pt x="126" y="752"/>
                    <a:pt x="72" y="823"/>
                  </a:cubicBezTo>
                  <a:lnTo>
                    <a:pt x="54" y="841"/>
                  </a:lnTo>
                  <a:lnTo>
                    <a:pt x="0" y="895"/>
                  </a:lnTo>
                  <a:cubicBezTo>
                    <a:pt x="469" y="1935"/>
                    <a:pt x="1226" y="2736"/>
                    <a:pt x="2714" y="2736"/>
                  </a:cubicBezTo>
                  <a:cubicBezTo>
                    <a:pt x="3043" y="2736"/>
                    <a:pt x="3407" y="2697"/>
                    <a:pt x="3812" y="2613"/>
                  </a:cubicBezTo>
                  <a:cubicBezTo>
                    <a:pt x="4420" y="2487"/>
                    <a:pt x="4886" y="2112"/>
                    <a:pt x="5244" y="1968"/>
                  </a:cubicBezTo>
                  <a:lnTo>
                    <a:pt x="4832" y="1646"/>
                  </a:lnTo>
                  <a:cubicBezTo>
                    <a:pt x="4492" y="1414"/>
                    <a:pt x="4116" y="1056"/>
                    <a:pt x="4188" y="644"/>
                  </a:cubicBezTo>
                  <a:lnTo>
                    <a:pt x="4062" y="286"/>
                  </a:lnTo>
                  <a:lnTo>
                    <a:pt x="3955"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a:off x="4367771" y="2874886"/>
              <a:ext cx="371997" cy="345527"/>
            </a:xfrm>
            <a:custGeom>
              <a:avLst/>
              <a:gdLst/>
              <a:ahLst/>
              <a:cxnLst/>
              <a:rect l="l" t="t" r="r" b="b"/>
              <a:pathLst>
                <a:path w="6623" h="6152" extrusionOk="0">
                  <a:moveTo>
                    <a:pt x="5996" y="0"/>
                  </a:moveTo>
                  <a:lnTo>
                    <a:pt x="216" y="466"/>
                  </a:lnTo>
                  <a:cubicBezTo>
                    <a:pt x="1" y="2416"/>
                    <a:pt x="717" y="4474"/>
                    <a:pt x="2005" y="5637"/>
                  </a:cubicBezTo>
                  <a:cubicBezTo>
                    <a:pt x="2166" y="5780"/>
                    <a:pt x="2345" y="5906"/>
                    <a:pt x="2560" y="6013"/>
                  </a:cubicBezTo>
                  <a:cubicBezTo>
                    <a:pt x="2831" y="6108"/>
                    <a:pt x="3112" y="6151"/>
                    <a:pt x="3388" y="6151"/>
                  </a:cubicBezTo>
                  <a:cubicBezTo>
                    <a:pt x="3477" y="6151"/>
                    <a:pt x="3565" y="6147"/>
                    <a:pt x="3651" y="6138"/>
                  </a:cubicBezTo>
                  <a:cubicBezTo>
                    <a:pt x="4743" y="6049"/>
                    <a:pt x="5530" y="5154"/>
                    <a:pt x="6049" y="3955"/>
                  </a:cubicBezTo>
                  <a:cubicBezTo>
                    <a:pt x="6550" y="2702"/>
                    <a:pt x="6622" y="1307"/>
                    <a:pt x="6246" y="18"/>
                  </a:cubicBezTo>
                  <a:lnTo>
                    <a:pt x="5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3932593" y="3694013"/>
              <a:ext cx="959959" cy="789062"/>
            </a:xfrm>
            <a:custGeom>
              <a:avLst/>
              <a:gdLst/>
              <a:ahLst/>
              <a:cxnLst/>
              <a:rect l="l" t="t" r="r" b="b"/>
              <a:pathLst>
                <a:path w="17091" h="14049" extrusionOk="0">
                  <a:moveTo>
                    <a:pt x="17090" y="1"/>
                  </a:moveTo>
                  <a:lnTo>
                    <a:pt x="6049" y="734"/>
                  </a:lnTo>
                  <a:cubicBezTo>
                    <a:pt x="4152" y="1683"/>
                    <a:pt x="2470" y="2989"/>
                    <a:pt x="1110" y="4600"/>
                  </a:cubicBezTo>
                  <a:cubicBezTo>
                    <a:pt x="716" y="5029"/>
                    <a:pt x="412" y="5530"/>
                    <a:pt x="233" y="6067"/>
                  </a:cubicBezTo>
                  <a:cubicBezTo>
                    <a:pt x="0" y="6944"/>
                    <a:pt x="269" y="7893"/>
                    <a:pt x="627" y="8734"/>
                  </a:cubicBezTo>
                  <a:cubicBezTo>
                    <a:pt x="1557" y="10881"/>
                    <a:pt x="2899" y="12921"/>
                    <a:pt x="4796" y="14048"/>
                  </a:cubicBezTo>
                  <a:lnTo>
                    <a:pt x="5798" y="13189"/>
                  </a:lnTo>
                  <a:cubicBezTo>
                    <a:pt x="4796" y="11633"/>
                    <a:pt x="4241" y="9825"/>
                    <a:pt x="4206" y="7964"/>
                  </a:cubicBezTo>
                  <a:cubicBezTo>
                    <a:pt x="4188" y="7839"/>
                    <a:pt x="4206" y="7714"/>
                    <a:pt x="4259" y="7588"/>
                  </a:cubicBezTo>
                  <a:cubicBezTo>
                    <a:pt x="4367" y="7427"/>
                    <a:pt x="4546" y="7320"/>
                    <a:pt x="4742" y="7302"/>
                  </a:cubicBezTo>
                  <a:cubicBezTo>
                    <a:pt x="7087" y="6765"/>
                    <a:pt x="9431" y="6121"/>
                    <a:pt x="11614" y="5065"/>
                  </a:cubicBezTo>
                  <a:lnTo>
                    <a:pt x="170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561771" y="3734228"/>
              <a:ext cx="671482" cy="707623"/>
            </a:xfrm>
            <a:custGeom>
              <a:avLst/>
              <a:gdLst/>
              <a:ahLst/>
              <a:cxnLst/>
              <a:rect l="l" t="t" r="r" b="b"/>
              <a:pathLst>
                <a:path w="11955" h="12599" extrusionOk="0">
                  <a:moveTo>
                    <a:pt x="4868" y="1"/>
                  </a:moveTo>
                  <a:cubicBezTo>
                    <a:pt x="4814" y="18"/>
                    <a:pt x="3812" y="967"/>
                    <a:pt x="3759" y="1021"/>
                  </a:cubicBezTo>
                  <a:cubicBezTo>
                    <a:pt x="3687" y="1092"/>
                    <a:pt x="376" y="3902"/>
                    <a:pt x="376" y="3902"/>
                  </a:cubicBezTo>
                  <a:lnTo>
                    <a:pt x="1" y="4528"/>
                  </a:lnTo>
                  <a:cubicBezTo>
                    <a:pt x="1" y="4528"/>
                    <a:pt x="1074" y="4582"/>
                    <a:pt x="1235" y="4618"/>
                  </a:cubicBezTo>
                  <a:cubicBezTo>
                    <a:pt x="1379" y="4653"/>
                    <a:pt x="6246" y="6944"/>
                    <a:pt x="6622" y="7069"/>
                  </a:cubicBezTo>
                  <a:cubicBezTo>
                    <a:pt x="6693" y="7105"/>
                    <a:pt x="6783" y="7159"/>
                    <a:pt x="6819" y="7248"/>
                  </a:cubicBezTo>
                  <a:cubicBezTo>
                    <a:pt x="6819" y="7320"/>
                    <a:pt x="6801" y="7391"/>
                    <a:pt x="6765" y="7463"/>
                  </a:cubicBezTo>
                  <a:cubicBezTo>
                    <a:pt x="6067" y="8930"/>
                    <a:pt x="5226" y="10326"/>
                    <a:pt x="4242" y="11614"/>
                  </a:cubicBezTo>
                  <a:cubicBezTo>
                    <a:pt x="4170" y="11686"/>
                    <a:pt x="4134" y="11758"/>
                    <a:pt x="4134" y="11847"/>
                  </a:cubicBezTo>
                  <a:cubicBezTo>
                    <a:pt x="4134" y="11847"/>
                    <a:pt x="4134" y="11847"/>
                    <a:pt x="4134" y="11865"/>
                  </a:cubicBezTo>
                  <a:cubicBezTo>
                    <a:pt x="4224" y="11919"/>
                    <a:pt x="4295" y="11972"/>
                    <a:pt x="4367" y="12008"/>
                  </a:cubicBezTo>
                  <a:cubicBezTo>
                    <a:pt x="4528" y="12116"/>
                    <a:pt x="4689" y="12205"/>
                    <a:pt x="4850" y="12330"/>
                  </a:cubicBezTo>
                  <a:cubicBezTo>
                    <a:pt x="4958" y="12420"/>
                    <a:pt x="5101" y="12509"/>
                    <a:pt x="5226" y="12599"/>
                  </a:cubicBezTo>
                  <a:cubicBezTo>
                    <a:pt x="7284" y="11096"/>
                    <a:pt x="9378" y="9628"/>
                    <a:pt x="10970" y="7642"/>
                  </a:cubicBezTo>
                  <a:cubicBezTo>
                    <a:pt x="11364" y="7141"/>
                    <a:pt x="11758" y="6604"/>
                    <a:pt x="11865" y="5978"/>
                  </a:cubicBezTo>
                  <a:cubicBezTo>
                    <a:pt x="11955" y="5262"/>
                    <a:pt x="11740" y="4528"/>
                    <a:pt x="11275" y="3955"/>
                  </a:cubicBezTo>
                  <a:cubicBezTo>
                    <a:pt x="10809" y="3401"/>
                    <a:pt x="10272" y="2935"/>
                    <a:pt x="9664" y="2560"/>
                  </a:cubicBezTo>
                  <a:cubicBezTo>
                    <a:pt x="8376" y="1647"/>
                    <a:pt x="7033" y="824"/>
                    <a:pt x="5638" y="90"/>
                  </a:cubicBezTo>
                  <a:lnTo>
                    <a:pt x="48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a:off x="4696458" y="3284955"/>
              <a:ext cx="406147" cy="596079"/>
            </a:xfrm>
            <a:custGeom>
              <a:avLst/>
              <a:gdLst/>
              <a:ahLst/>
              <a:cxnLst/>
              <a:rect l="l" t="t" r="r" b="b"/>
              <a:pathLst>
                <a:path w="7231" h="10613" extrusionOk="0">
                  <a:moveTo>
                    <a:pt x="2774" y="0"/>
                  </a:moveTo>
                  <a:lnTo>
                    <a:pt x="376" y="2595"/>
                  </a:lnTo>
                  <a:lnTo>
                    <a:pt x="36" y="2953"/>
                  </a:lnTo>
                  <a:lnTo>
                    <a:pt x="1" y="2989"/>
                  </a:lnTo>
                  <a:lnTo>
                    <a:pt x="36" y="3007"/>
                  </a:lnTo>
                  <a:cubicBezTo>
                    <a:pt x="1629" y="3669"/>
                    <a:pt x="3007" y="4761"/>
                    <a:pt x="4027" y="6138"/>
                  </a:cubicBezTo>
                  <a:cubicBezTo>
                    <a:pt x="4993" y="7481"/>
                    <a:pt x="5727" y="8966"/>
                    <a:pt x="6174" y="10559"/>
                  </a:cubicBezTo>
                  <a:lnTo>
                    <a:pt x="6192" y="10612"/>
                  </a:lnTo>
                  <a:lnTo>
                    <a:pt x="6854" y="10559"/>
                  </a:lnTo>
                  <a:cubicBezTo>
                    <a:pt x="7177" y="9503"/>
                    <a:pt x="7230" y="8393"/>
                    <a:pt x="7033" y="7302"/>
                  </a:cubicBezTo>
                  <a:cubicBezTo>
                    <a:pt x="6819" y="6210"/>
                    <a:pt x="6497" y="5154"/>
                    <a:pt x="6049" y="4152"/>
                  </a:cubicBezTo>
                  <a:cubicBezTo>
                    <a:pt x="5727" y="3311"/>
                    <a:pt x="5298" y="2524"/>
                    <a:pt x="4814" y="1790"/>
                  </a:cubicBezTo>
                  <a:cubicBezTo>
                    <a:pt x="4689" y="1647"/>
                    <a:pt x="4582" y="1486"/>
                    <a:pt x="4456" y="1343"/>
                  </a:cubicBezTo>
                  <a:cubicBezTo>
                    <a:pt x="4242" y="1092"/>
                    <a:pt x="4009" y="859"/>
                    <a:pt x="3759" y="645"/>
                  </a:cubicBezTo>
                  <a:cubicBezTo>
                    <a:pt x="3454" y="394"/>
                    <a:pt x="3132" y="179"/>
                    <a:pt x="2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a:off x="4698480" y="3321126"/>
              <a:ext cx="345823" cy="556876"/>
            </a:xfrm>
            <a:custGeom>
              <a:avLst/>
              <a:gdLst/>
              <a:ahLst/>
              <a:cxnLst/>
              <a:rect l="l" t="t" r="r" b="b"/>
              <a:pathLst>
                <a:path w="6157" h="9915" extrusionOk="0">
                  <a:moveTo>
                    <a:pt x="3723" y="1"/>
                  </a:moveTo>
                  <a:lnTo>
                    <a:pt x="3239" y="323"/>
                  </a:lnTo>
                  <a:lnTo>
                    <a:pt x="358" y="1951"/>
                  </a:lnTo>
                  <a:lnTo>
                    <a:pt x="0" y="2148"/>
                  </a:lnTo>
                  <a:lnTo>
                    <a:pt x="18" y="2309"/>
                  </a:lnTo>
                  <a:lnTo>
                    <a:pt x="18" y="2363"/>
                  </a:lnTo>
                  <a:cubicBezTo>
                    <a:pt x="1593" y="3025"/>
                    <a:pt x="2971" y="4117"/>
                    <a:pt x="3991" y="5494"/>
                  </a:cubicBezTo>
                  <a:cubicBezTo>
                    <a:pt x="4957" y="6837"/>
                    <a:pt x="5691" y="8322"/>
                    <a:pt x="6156" y="9915"/>
                  </a:cubicBezTo>
                  <a:cubicBezTo>
                    <a:pt x="6156" y="9539"/>
                    <a:pt x="6120" y="9163"/>
                    <a:pt x="6031" y="8787"/>
                  </a:cubicBezTo>
                  <a:cubicBezTo>
                    <a:pt x="5548" y="6282"/>
                    <a:pt x="2524" y="2667"/>
                    <a:pt x="2524" y="2667"/>
                  </a:cubicBezTo>
                  <a:cubicBezTo>
                    <a:pt x="2524" y="2667"/>
                    <a:pt x="3973" y="1146"/>
                    <a:pt x="4420" y="699"/>
                  </a:cubicBezTo>
                  <a:cubicBezTo>
                    <a:pt x="4206" y="448"/>
                    <a:pt x="3973" y="215"/>
                    <a:pt x="372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a:off x="4095420" y="3171387"/>
              <a:ext cx="863463" cy="570917"/>
            </a:xfrm>
            <a:custGeom>
              <a:avLst/>
              <a:gdLst/>
              <a:ahLst/>
              <a:cxnLst/>
              <a:rect l="l" t="t" r="r" b="b"/>
              <a:pathLst>
                <a:path w="15373" h="10165" extrusionOk="0">
                  <a:moveTo>
                    <a:pt x="5136" y="0"/>
                  </a:moveTo>
                  <a:cubicBezTo>
                    <a:pt x="5136" y="0"/>
                    <a:pt x="3203" y="680"/>
                    <a:pt x="2094" y="1432"/>
                  </a:cubicBezTo>
                  <a:cubicBezTo>
                    <a:pt x="1307" y="1987"/>
                    <a:pt x="609" y="2649"/>
                    <a:pt x="0" y="3382"/>
                  </a:cubicBezTo>
                  <a:lnTo>
                    <a:pt x="2792" y="4707"/>
                  </a:lnTo>
                  <a:lnTo>
                    <a:pt x="3901" y="5244"/>
                  </a:lnTo>
                  <a:lnTo>
                    <a:pt x="2756" y="10129"/>
                  </a:lnTo>
                  <a:lnTo>
                    <a:pt x="14227" y="10165"/>
                  </a:lnTo>
                  <a:lnTo>
                    <a:pt x="12258" y="5745"/>
                  </a:lnTo>
                  <a:lnTo>
                    <a:pt x="12151" y="5476"/>
                  </a:lnTo>
                  <a:lnTo>
                    <a:pt x="12133" y="5440"/>
                  </a:lnTo>
                  <a:lnTo>
                    <a:pt x="13010" y="4760"/>
                  </a:lnTo>
                  <a:lnTo>
                    <a:pt x="15372" y="2971"/>
                  </a:lnTo>
                  <a:cubicBezTo>
                    <a:pt x="14638" y="1933"/>
                    <a:pt x="13332" y="1289"/>
                    <a:pt x="11954" y="573"/>
                  </a:cubicBezTo>
                  <a:lnTo>
                    <a:pt x="11561" y="841"/>
                  </a:lnTo>
                  <a:cubicBezTo>
                    <a:pt x="10605" y="1294"/>
                    <a:pt x="9570" y="1543"/>
                    <a:pt x="8516" y="1543"/>
                  </a:cubicBezTo>
                  <a:cubicBezTo>
                    <a:pt x="8445" y="1543"/>
                    <a:pt x="8374" y="1542"/>
                    <a:pt x="8304" y="1539"/>
                  </a:cubicBezTo>
                  <a:cubicBezTo>
                    <a:pt x="7176" y="1486"/>
                    <a:pt x="6049" y="1020"/>
                    <a:pt x="5333" y="161"/>
                  </a:cubicBezTo>
                  <a:lnTo>
                    <a:pt x="5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a:off x="4534642" y="3133194"/>
              <a:ext cx="49315" cy="38248"/>
            </a:xfrm>
            <a:custGeom>
              <a:avLst/>
              <a:gdLst/>
              <a:ahLst/>
              <a:cxnLst/>
              <a:rect l="l" t="t" r="r" b="b"/>
              <a:pathLst>
                <a:path w="878" h="681" extrusionOk="0">
                  <a:moveTo>
                    <a:pt x="197" y="0"/>
                  </a:moveTo>
                  <a:cubicBezTo>
                    <a:pt x="197" y="72"/>
                    <a:pt x="144" y="126"/>
                    <a:pt x="90" y="161"/>
                  </a:cubicBezTo>
                  <a:cubicBezTo>
                    <a:pt x="36" y="197"/>
                    <a:pt x="0" y="251"/>
                    <a:pt x="0" y="305"/>
                  </a:cubicBezTo>
                  <a:cubicBezTo>
                    <a:pt x="0" y="448"/>
                    <a:pt x="72" y="537"/>
                    <a:pt x="161" y="537"/>
                  </a:cubicBezTo>
                  <a:cubicBezTo>
                    <a:pt x="215" y="537"/>
                    <a:pt x="251" y="609"/>
                    <a:pt x="269" y="662"/>
                  </a:cubicBezTo>
                  <a:cubicBezTo>
                    <a:pt x="269" y="662"/>
                    <a:pt x="269" y="662"/>
                    <a:pt x="287" y="680"/>
                  </a:cubicBezTo>
                  <a:lnTo>
                    <a:pt x="591" y="680"/>
                  </a:lnTo>
                  <a:lnTo>
                    <a:pt x="591" y="662"/>
                  </a:lnTo>
                  <a:cubicBezTo>
                    <a:pt x="609" y="627"/>
                    <a:pt x="627" y="591"/>
                    <a:pt x="645" y="555"/>
                  </a:cubicBezTo>
                  <a:cubicBezTo>
                    <a:pt x="663" y="537"/>
                    <a:pt x="680" y="537"/>
                    <a:pt x="698" y="537"/>
                  </a:cubicBezTo>
                  <a:cubicBezTo>
                    <a:pt x="788" y="537"/>
                    <a:pt x="859" y="448"/>
                    <a:pt x="859" y="305"/>
                  </a:cubicBezTo>
                  <a:cubicBezTo>
                    <a:pt x="877" y="251"/>
                    <a:pt x="824" y="215"/>
                    <a:pt x="788" y="179"/>
                  </a:cubicBezTo>
                  <a:cubicBezTo>
                    <a:pt x="752" y="143"/>
                    <a:pt x="734" y="126"/>
                    <a:pt x="698" y="90"/>
                  </a:cubicBezTo>
                  <a:cubicBezTo>
                    <a:pt x="680" y="72"/>
                    <a:pt x="680" y="36"/>
                    <a:pt x="680" y="0"/>
                  </a:cubicBezTo>
                  <a:lnTo>
                    <a:pt x="591" y="0"/>
                  </a:lnTo>
                  <a:cubicBezTo>
                    <a:pt x="591" y="90"/>
                    <a:pt x="627" y="161"/>
                    <a:pt x="698" y="197"/>
                  </a:cubicBezTo>
                  <a:lnTo>
                    <a:pt x="734" y="233"/>
                  </a:lnTo>
                  <a:cubicBezTo>
                    <a:pt x="770" y="269"/>
                    <a:pt x="788" y="287"/>
                    <a:pt x="788" y="305"/>
                  </a:cubicBezTo>
                  <a:cubicBezTo>
                    <a:pt x="788" y="376"/>
                    <a:pt x="770" y="448"/>
                    <a:pt x="698" y="448"/>
                  </a:cubicBezTo>
                  <a:lnTo>
                    <a:pt x="663" y="448"/>
                  </a:lnTo>
                  <a:cubicBezTo>
                    <a:pt x="609" y="466"/>
                    <a:pt x="555" y="519"/>
                    <a:pt x="537" y="591"/>
                  </a:cubicBezTo>
                  <a:lnTo>
                    <a:pt x="340" y="591"/>
                  </a:lnTo>
                  <a:cubicBezTo>
                    <a:pt x="305" y="537"/>
                    <a:pt x="251" y="448"/>
                    <a:pt x="161" y="448"/>
                  </a:cubicBezTo>
                  <a:cubicBezTo>
                    <a:pt x="90" y="448"/>
                    <a:pt x="72" y="376"/>
                    <a:pt x="72" y="305"/>
                  </a:cubicBezTo>
                  <a:cubicBezTo>
                    <a:pt x="72" y="287"/>
                    <a:pt x="108" y="251"/>
                    <a:pt x="144" y="233"/>
                  </a:cubicBezTo>
                  <a:cubicBezTo>
                    <a:pt x="215" y="179"/>
                    <a:pt x="269" y="90"/>
                    <a:pt x="26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a:off x="4563793" y="3039734"/>
              <a:ext cx="19153" cy="89471"/>
            </a:xfrm>
            <a:custGeom>
              <a:avLst/>
              <a:gdLst/>
              <a:ahLst/>
              <a:cxnLst/>
              <a:rect l="l" t="t" r="r" b="b"/>
              <a:pathLst>
                <a:path w="341" h="1593" extrusionOk="0">
                  <a:moveTo>
                    <a:pt x="251" y="0"/>
                  </a:moveTo>
                  <a:cubicBezTo>
                    <a:pt x="72" y="519"/>
                    <a:pt x="0" y="1056"/>
                    <a:pt x="36" y="1593"/>
                  </a:cubicBezTo>
                  <a:lnTo>
                    <a:pt x="126" y="1593"/>
                  </a:lnTo>
                  <a:cubicBezTo>
                    <a:pt x="126" y="1575"/>
                    <a:pt x="54" y="644"/>
                    <a:pt x="34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a:off x="4444102" y="3067143"/>
              <a:ext cx="82903" cy="20613"/>
            </a:xfrm>
            <a:custGeom>
              <a:avLst/>
              <a:gdLst/>
              <a:ahLst/>
              <a:cxnLst/>
              <a:rect l="l" t="t" r="r" b="b"/>
              <a:pathLst>
                <a:path w="1476" h="367" extrusionOk="0">
                  <a:moveTo>
                    <a:pt x="82" y="1"/>
                  </a:moveTo>
                  <a:cubicBezTo>
                    <a:pt x="41" y="1"/>
                    <a:pt x="0" y="47"/>
                    <a:pt x="38" y="85"/>
                  </a:cubicBezTo>
                  <a:cubicBezTo>
                    <a:pt x="199" y="317"/>
                    <a:pt x="467" y="335"/>
                    <a:pt x="718" y="353"/>
                  </a:cubicBezTo>
                  <a:cubicBezTo>
                    <a:pt x="774" y="362"/>
                    <a:pt x="832" y="366"/>
                    <a:pt x="889" y="366"/>
                  </a:cubicBezTo>
                  <a:cubicBezTo>
                    <a:pt x="1070" y="366"/>
                    <a:pt x="1253" y="323"/>
                    <a:pt x="1416" y="228"/>
                  </a:cubicBezTo>
                  <a:cubicBezTo>
                    <a:pt x="1476" y="183"/>
                    <a:pt x="1435" y="112"/>
                    <a:pt x="1388" y="112"/>
                  </a:cubicBezTo>
                  <a:cubicBezTo>
                    <a:pt x="1379" y="112"/>
                    <a:pt x="1370" y="115"/>
                    <a:pt x="1362" y="120"/>
                  </a:cubicBezTo>
                  <a:cubicBezTo>
                    <a:pt x="1220" y="205"/>
                    <a:pt x="1056" y="257"/>
                    <a:pt x="888" y="257"/>
                  </a:cubicBezTo>
                  <a:cubicBezTo>
                    <a:pt x="843" y="257"/>
                    <a:pt x="798" y="253"/>
                    <a:pt x="753" y="246"/>
                  </a:cubicBezTo>
                  <a:cubicBezTo>
                    <a:pt x="539" y="228"/>
                    <a:pt x="270" y="228"/>
                    <a:pt x="127" y="31"/>
                  </a:cubicBezTo>
                  <a:cubicBezTo>
                    <a:pt x="116" y="9"/>
                    <a:pt x="99" y="1"/>
                    <a:pt x="82"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a:off x="4586147" y="3072759"/>
              <a:ext cx="85992" cy="16906"/>
            </a:xfrm>
            <a:custGeom>
              <a:avLst/>
              <a:gdLst/>
              <a:ahLst/>
              <a:cxnLst/>
              <a:rect l="l" t="t" r="r" b="b"/>
              <a:pathLst>
                <a:path w="1531" h="301" extrusionOk="0">
                  <a:moveTo>
                    <a:pt x="1446" y="0"/>
                  </a:moveTo>
                  <a:cubicBezTo>
                    <a:pt x="1440" y="0"/>
                    <a:pt x="1434" y="1"/>
                    <a:pt x="1428" y="3"/>
                  </a:cubicBezTo>
                  <a:cubicBezTo>
                    <a:pt x="1218" y="130"/>
                    <a:pt x="985" y="193"/>
                    <a:pt x="753" y="193"/>
                  </a:cubicBezTo>
                  <a:cubicBezTo>
                    <a:pt x="529" y="193"/>
                    <a:pt x="305" y="135"/>
                    <a:pt x="103" y="20"/>
                  </a:cubicBezTo>
                  <a:cubicBezTo>
                    <a:pt x="99" y="19"/>
                    <a:pt x="94" y="18"/>
                    <a:pt x="89" y="18"/>
                  </a:cubicBezTo>
                  <a:cubicBezTo>
                    <a:pt x="41" y="18"/>
                    <a:pt x="1" y="95"/>
                    <a:pt x="50" y="128"/>
                  </a:cubicBezTo>
                  <a:cubicBezTo>
                    <a:pt x="269" y="242"/>
                    <a:pt x="510" y="300"/>
                    <a:pt x="752" y="300"/>
                  </a:cubicBezTo>
                  <a:cubicBezTo>
                    <a:pt x="1003" y="300"/>
                    <a:pt x="1254" y="238"/>
                    <a:pt x="1481" y="110"/>
                  </a:cubicBezTo>
                  <a:cubicBezTo>
                    <a:pt x="1530" y="77"/>
                    <a:pt x="1505" y="0"/>
                    <a:pt x="1446"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a:off x="4580867" y="3012044"/>
              <a:ext cx="114638" cy="27858"/>
            </a:xfrm>
            <a:custGeom>
              <a:avLst/>
              <a:gdLst/>
              <a:ahLst/>
              <a:cxnLst/>
              <a:rect l="l" t="t" r="r" b="b"/>
              <a:pathLst>
                <a:path w="2041" h="496" extrusionOk="0">
                  <a:moveTo>
                    <a:pt x="1528" y="1"/>
                  </a:moveTo>
                  <a:cubicBezTo>
                    <a:pt x="1490" y="1"/>
                    <a:pt x="1452" y="4"/>
                    <a:pt x="1414" y="10"/>
                  </a:cubicBezTo>
                  <a:cubicBezTo>
                    <a:pt x="895" y="10"/>
                    <a:pt x="359" y="99"/>
                    <a:pt x="1" y="457"/>
                  </a:cubicBezTo>
                  <a:lnTo>
                    <a:pt x="36" y="475"/>
                  </a:lnTo>
                  <a:cubicBezTo>
                    <a:pt x="113" y="490"/>
                    <a:pt x="189" y="496"/>
                    <a:pt x="266" y="496"/>
                  </a:cubicBezTo>
                  <a:cubicBezTo>
                    <a:pt x="817" y="496"/>
                    <a:pt x="1369" y="167"/>
                    <a:pt x="1933" y="167"/>
                  </a:cubicBezTo>
                  <a:cubicBezTo>
                    <a:pt x="1969" y="167"/>
                    <a:pt x="2005" y="168"/>
                    <a:pt x="2041" y="171"/>
                  </a:cubicBezTo>
                  <a:cubicBezTo>
                    <a:pt x="1893" y="68"/>
                    <a:pt x="1709" y="1"/>
                    <a:pt x="1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a:off x="4429105" y="3006933"/>
              <a:ext cx="103573" cy="30835"/>
            </a:xfrm>
            <a:custGeom>
              <a:avLst/>
              <a:gdLst/>
              <a:ahLst/>
              <a:cxnLst/>
              <a:rect l="l" t="t" r="r" b="b"/>
              <a:pathLst>
                <a:path w="1844" h="549" extrusionOk="0">
                  <a:moveTo>
                    <a:pt x="712" y="1"/>
                  </a:moveTo>
                  <a:cubicBezTo>
                    <a:pt x="643" y="1"/>
                    <a:pt x="574" y="5"/>
                    <a:pt x="502" y="11"/>
                  </a:cubicBezTo>
                  <a:cubicBezTo>
                    <a:pt x="305" y="29"/>
                    <a:pt x="126" y="101"/>
                    <a:pt x="0" y="244"/>
                  </a:cubicBezTo>
                  <a:cubicBezTo>
                    <a:pt x="106" y="223"/>
                    <a:pt x="215" y="213"/>
                    <a:pt x="325" y="213"/>
                  </a:cubicBezTo>
                  <a:cubicBezTo>
                    <a:pt x="495" y="213"/>
                    <a:pt x="668" y="236"/>
                    <a:pt x="842" y="280"/>
                  </a:cubicBezTo>
                  <a:cubicBezTo>
                    <a:pt x="949" y="316"/>
                    <a:pt x="1056" y="387"/>
                    <a:pt x="1164" y="423"/>
                  </a:cubicBezTo>
                  <a:cubicBezTo>
                    <a:pt x="1378" y="512"/>
                    <a:pt x="1593" y="548"/>
                    <a:pt x="1826" y="548"/>
                  </a:cubicBezTo>
                  <a:lnTo>
                    <a:pt x="1844" y="512"/>
                  </a:lnTo>
                  <a:cubicBezTo>
                    <a:pt x="1754" y="369"/>
                    <a:pt x="1611" y="244"/>
                    <a:pt x="1450" y="155"/>
                  </a:cubicBezTo>
                  <a:cubicBezTo>
                    <a:pt x="1325" y="101"/>
                    <a:pt x="1199" y="65"/>
                    <a:pt x="1074" y="47"/>
                  </a:cubicBezTo>
                  <a:cubicBezTo>
                    <a:pt x="949" y="13"/>
                    <a:pt x="832" y="1"/>
                    <a:pt x="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a:off x="4444944" y="3040969"/>
              <a:ext cx="80376" cy="28644"/>
            </a:xfrm>
            <a:custGeom>
              <a:avLst/>
              <a:gdLst/>
              <a:ahLst/>
              <a:cxnLst/>
              <a:rect l="l" t="t" r="r" b="b"/>
              <a:pathLst>
                <a:path w="1431" h="510" extrusionOk="0">
                  <a:moveTo>
                    <a:pt x="598" y="0"/>
                  </a:moveTo>
                  <a:cubicBezTo>
                    <a:pt x="524" y="0"/>
                    <a:pt x="452" y="5"/>
                    <a:pt x="381" y="14"/>
                  </a:cubicBezTo>
                  <a:cubicBezTo>
                    <a:pt x="237" y="14"/>
                    <a:pt x="130" y="68"/>
                    <a:pt x="41" y="175"/>
                  </a:cubicBezTo>
                  <a:cubicBezTo>
                    <a:pt x="0" y="215"/>
                    <a:pt x="30" y="265"/>
                    <a:pt x="71" y="265"/>
                  </a:cubicBezTo>
                  <a:cubicBezTo>
                    <a:pt x="84" y="265"/>
                    <a:pt x="99" y="260"/>
                    <a:pt x="112" y="246"/>
                  </a:cubicBezTo>
                  <a:cubicBezTo>
                    <a:pt x="184" y="175"/>
                    <a:pt x="291" y="121"/>
                    <a:pt x="398" y="121"/>
                  </a:cubicBezTo>
                  <a:cubicBezTo>
                    <a:pt x="470" y="112"/>
                    <a:pt x="537" y="108"/>
                    <a:pt x="604" y="108"/>
                  </a:cubicBezTo>
                  <a:cubicBezTo>
                    <a:pt x="671" y="108"/>
                    <a:pt x="738" y="112"/>
                    <a:pt x="810" y="121"/>
                  </a:cubicBezTo>
                  <a:cubicBezTo>
                    <a:pt x="1025" y="157"/>
                    <a:pt x="1222" y="282"/>
                    <a:pt x="1311" y="479"/>
                  </a:cubicBezTo>
                  <a:cubicBezTo>
                    <a:pt x="1322" y="501"/>
                    <a:pt x="1338" y="509"/>
                    <a:pt x="1354" y="509"/>
                  </a:cubicBezTo>
                  <a:cubicBezTo>
                    <a:pt x="1391" y="509"/>
                    <a:pt x="1431" y="463"/>
                    <a:pt x="1418" y="425"/>
                  </a:cubicBezTo>
                  <a:cubicBezTo>
                    <a:pt x="1293" y="193"/>
                    <a:pt x="1078" y="50"/>
                    <a:pt x="828" y="14"/>
                  </a:cubicBezTo>
                  <a:cubicBezTo>
                    <a:pt x="747" y="5"/>
                    <a:pt x="671" y="0"/>
                    <a:pt x="59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8"/>
            <p:cNvSpPr/>
            <p:nvPr/>
          </p:nvSpPr>
          <p:spPr>
            <a:xfrm>
              <a:off x="4590584" y="3045744"/>
              <a:ext cx="39598" cy="21062"/>
            </a:xfrm>
            <a:custGeom>
              <a:avLst/>
              <a:gdLst/>
              <a:ahLst/>
              <a:cxnLst/>
              <a:rect l="l" t="t" r="r" b="b"/>
              <a:pathLst>
                <a:path w="705" h="375" extrusionOk="0">
                  <a:moveTo>
                    <a:pt x="651" y="0"/>
                  </a:moveTo>
                  <a:cubicBezTo>
                    <a:pt x="418" y="18"/>
                    <a:pt x="203" y="126"/>
                    <a:pt x="42" y="269"/>
                  </a:cubicBezTo>
                  <a:cubicBezTo>
                    <a:pt x="0" y="311"/>
                    <a:pt x="35" y="375"/>
                    <a:pt x="78" y="375"/>
                  </a:cubicBezTo>
                  <a:cubicBezTo>
                    <a:pt x="90" y="375"/>
                    <a:pt x="102" y="370"/>
                    <a:pt x="114" y="358"/>
                  </a:cubicBezTo>
                  <a:cubicBezTo>
                    <a:pt x="257" y="215"/>
                    <a:pt x="454" y="126"/>
                    <a:pt x="651" y="108"/>
                  </a:cubicBezTo>
                  <a:cubicBezTo>
                    <a:pt x="687" y="108"/>
                    <a:pt x="704" y="90"/>
                    <a:pt x="704" y="54"/>
                  </a:cubicBezTo>
                  <a:cubicBezTo>
                    <a:pt x="704" y="18"/>
                    <a:pt x="687" y="0"/>
                    <a:pt x="65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8"/>
            <p:cNvSpPr/>
            <p:nvPr/>
          </p:nvSpPr>
          <p:spPr>
            <a:xfrm>
              <a:off x="4643212" y="3045744"/>
              <a:ext cx="38868" cy="20669"/>
            </a:xfrm>
            <a:custGeom>
              <a:avLst/>
              <a:gdLst/>
              <a:ahLst/>
              <a:cxnLst/>
              <a:rect l="l" t="t" r="r" b="b"/>
              <a:pathLst>
                <a:path w="692" h="368" extrusionOk="0">
                  <a:moveTo>
                    <a:pt x="72" y="0"/>
                  </a:moveTo>
                  <a:cubicBezTo>
                    <a:pt x="0" y="0"/>
                    <a:pt x="0" y="126"/>
                    <a:pt x="72" y="126"/>
                  </a:cubicBezTo>
                  <a:cubicBezTo>
                    <a:pt x="88" y="124"/>
                    <a:pt x="105" y="123"/>
                    <a:pt x="121" y="123"/>
                  </a:cubicBezTo>
                  <a:cubicBezTo>
                    <a:pt x="299" y="123"/>
                    <a:pt x="460" y="211"/>
                    <a:pt x="591" y="358"/>
                  </a:cubicBezTo>
                  <a:cubicBezTo>
                    <a:pt x="597" y="365"/>
                    <a:pt x="605" y="368"/>
                    <a:pt x="614" y="368"/>
                  </a:cubicBezTo>
                  <a:cubicBezTo>
                    <a:pt x="649" y="368"/>
                    <a:pt x="691" y="312"/>
                    <a:pt x="662" y="269"/>
                  </a:cubicBezTo>
                  <a:cubicBezTo>
                    <a:pt x="519" y="108"/>
                    <a:pt x="286" y="0"/>
                    <a:pt x="7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451459" y="3098652"/>
              <a:ext cx="70153" cy="44539"/>
            </a:xfrm>
            <a:custGeom>
              <a:avLst/>
              <a:gdLst/>
              <a:ahLst/>
              <a:cxnLst/>
              <a:rect l="l" t="t" r="r" b="b"/>
              <a:pathLst>
                <a:path w="1249" h="793" extrusionOk="0">
                  <a:moveTo>
                    <a:pt x="583" y="0"/>
                  </a:moveTo>
                  <a:cubicBezTo>
                    <a:pt x="341" y="0"/>
                    <a:pt x="1" y="116"/>
                    <a:pt x="32" y="383"/>
                  </a:cubicBezTo>
                  <a:cubicBezTo>
                    <a:pt x="50" y="472"/>
                    <a:pt x="104" y="562"/>
                    <a:pt x="175" y="615"/>
                  </a:cubicBezTo>
                  <a:cubicBezTo>
                    <a:pt x="289" y="730"/>
                    <a:pt x="477" y="792"/>
                    <a:pt x="656" y="792"/>
                  </a:cubicBezTo>
                  <a:cubicBezTo>
                    <a:pt x="840" y="792"/>
                    <a:pt x="1015" y="725"/>
                    <a:pt x="1088" y="580"/>
                  </a:cubicBezTo>
                  <a:cubicBezTo>
                    <a:pt x="1124" y="562"/>
                    <a:pt x="1141" y="526"/>
                    <a:pt x="1159" y="472"/>
                  </a:cubicBezTo>
                  <a:cubicBezTo>
                    <a:pt x="1249" y="239"/>
                    <a:pt x="873" y="43"/>
                    <a:pt x="676" y="7"/>
                  </a:cubicBezTo>
                  <a:cubicBezTo>
                    <a:pt x="648" y="2"/>
                    <a:pt x="616" y="0"/>
                    <a:pt x="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592325" y="3099101"/>
              <a:ext cx="74029" cy="45381"/>
            </a:xfrm>
            <a:custGeom>
              <a:avLst/>
              <a:gdLst/>
              <a:ahLst/>
              <a:cxnLst/>
              <a:rect l="l" t="t" r="r" b="b"/>
              <a:pathLst>
                <a:path w="1318" h="808" extrusionOk="0">
                  <a:moveTo>
                    <a:pt x="606" y="1"/>
                  </a:moveTo>
                  <a:cubicBezTo>
                    <a:pt x="360" y="1"/>
                    <a:pt x="108" y="98"/>
                    <a:pt x="65" y="357"/>
                  </a:cubicBezTo>
                  <a:cubicBezTo>
                    <a:pt x="1" y="726"/>
                    <a:pt x="426" y="807"/>
                    <a:pt x="708" y="807"/>
                  </a:cubicBezTo>
                  <a:cubicBezTo>
                    <a:pt x="740" y="807"/>
                    <a:pt x="771" y="806"/>
                    <a:pt x="799" y="804"/>
                  </a:cubicBezTo>
                  <a:cubicBezTo>
                    <a:pt x="996" y="804"/>
                    <a:pt x="1157" y="697"/>
                    <a:pt x="1228" y="518"/>
                  </a:cubicBezTo>
                  <a:cubicBezTo>
                    <a:pt x="1318" y="231"/>
                    <a:pt x="1013" y="53"/>
                    <a:pt x="781" y="17"/>
                  </a:cubicBezTo>
                  <a:cubicBezTo>
                    <a:pt x="725" y="6"/>
                    <a:pt x="666" y="1"/>
                    <a:pt x="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519590" y="3180430"/>
              <a:ext cx="80432" cy="17186"/>
            </a:xfrm>
            <a:custGeom>
              <a:avLst/>
              <a:gdLst/>
              <a:ahLst/>
              <a:cxnLst/>
              <a:rect l="l" t="t" r="r" b="b"/>
              <a:pathLst>
                <a:path w="1432" h="306" extrusionOk="0">
                  <a:moveTo>
                    <a:pt x="0" y="0"/>
                  </a:moveTo>
                  <a:cubicBezTo>
                    <a:pt x="0" y="0"/>
                    <a:pt x="161" y="287"/>
                    <a:pt x="716" y="305"/>
                  </a:cubicBezTo>
                  <a:cubicBezTo>
                    <a:pt x="731" y="305"/>
                    <a:pt x="746" y="305"/>
                    <a:pt x="761" y="305"/>
                  </a:cubicBezTo>
                  <a:cubicBezTo>
                    <a:pt x="1296" y="305"/>
                    <a:pt x="1432"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517568" y="3172398"/>
              <a:ext cx="82454" cy="12581"/>
            </a:xfrm>
            <a:custGeom>
              <a:avLst/>
              <a:gdLst/>
              <a:ahLst/>
              <a:cxnLst/>
              <a:rect l="l" t="t" r="r" b="b"/>
              <a:pathLst>
                <a:path w="1468" h="224" extrusionOk="0">
                  <a:moveTo>
                    <a:pt x="483" y="0"/>
                  </a:moveTo>
                  <a:lnTo>
                    <a:pt x="0" y="143"/>
                  </a:lnTo>
                  <a:cubicBezTo>
                    <a:pt x="242" y="197"/>
                    <a:pt x="488" y="224"/>
                    <a:pt x="734" y="224"/>
                  </a:cubicBezTo>
                  <a:cubicBezTo>
                    <a:pt x="980" y="224"/>
                    <a:pt x="1226" y="197"/>
                    <a:pt x="1468" y="143"/>
                  </a:cubicBezTo>
                  <a:lnTo>
                    <a:pt x="1020" y="0"/>
                  </a:lnTo>
                  <a:lnTo>
                    <a:pt x="752" y="143"/>
                  </a:lnTo>
                  <a:lnTo>
                    <a:pt x="483"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15546" y="3178408"/>
              <a:ext cx="85487" cy="7077"/>
            </a:xfrm>
            <a:custGeom>
              <a:avLst/>
              <a:gdLst/>
              <a:ahLst/>
              <a:cxnLst/>
              <a:rect l="l" t="t" r="r" b="b"/>
              <a:pathLst>
                <a:path w="1522" h="126" extrusionOk="0">
                  <a:moveTo>
                    <a:pt x="36" y="1"/>
                  </a:moveTo>
                  <a:cubicBezTo>
                    <a:pt x="18" y="1"/>
                    <a:pt x="0" y="18"/>
                    <a:pt x="0" y="36"/>
                  </a:cubicBezTo>
                  <a:cubicBezTo>
                    <a:pt x="0" y="54"/>
                    <a:pt x="0" y="54"/>
                    <a:pt x="18" y="72"/>
                  </a:cubicBezTo>
                  <a:cubicBezTo>
                    <a:pt x="287" y="108"/>
                    <a:pt x="555" y="126"/>
                    <a:pt x="824" y="126"/>
                  </a:cubicBezTo>
                  <a:cubicBezTo>
                    <a:pt x="1056" y="126"/>
                    <a:pt x="1271" y="108"/>
                    <a:pt x="1504" y="54"/>
                  </a:cubicBezTo>
                  <a:cubicBezTo>
                    <a:pt x="1522" y="54"/>
                    <a:pt x="1522" y="36"/>
                    <a:pt x="1522" y="18"/>
                  </a:cubicBezTo>
                  <a:cubicBezTo>
                    <a:pt x="1522" y="1"/>
                    <a:pt x="1504" y="1"/>
                    <a:pt x="1486" y="1"/>
                  </a:cubicBezTo>
                  <a:cubicBezTo>
                    <a:pt x="1271" y="36"/>
                    <a:pt x="1038" y="72"/>
                    <a:pt x="824" y="72"/>
                  </a:cubicBezTo>
                  <a:cubicBezTo>
                    <a:pt x="555" y="72"/>
                    <a:pt x="287" y="54"/>
                    <a:pt x="3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8"/>
            <p:cNvSpPr/>
            <p:nvPr/>
          </p:nvSpPr>
          <p:spPr>
            <a:xfrm>
              <a:off x="4126592" y="3528211"/>
              <a:ext cx="330714" cy="154004"/>
            </a:xfrm>
            <a:custGeom>
              <a:avLst/>
              <a:gdLst/>
              <a:ahLst/>
              <a:cxnLst/>
              <a:rect l="l" t="t" r="r" b="b"/>
              <a:pathLst>
                <a:path w="5888" h="2742" extrusionOk="0">
                  <a:moveTo>
                    <a:pt x="1843" y="0"/>
                  </a:moveTo>
                  <a:cubicBezTo>
                    <a:pt x="1843" y="0"/>
                    <a:pt x="0" y="2344"/>
                    <a:pt x="1414" y="2631"/>
                  </a:cubicBezTo>
                  <a:cubicBezTo>
                    <a:pt x="1823" y="2712"/>
                    <a:pt x="2338" y="2742"/>
                    <a:pt x="2866" y="2742"/>
                  </a:cubicBezTo>
                  <a:cubicBezTo>
                    <a:pt x="4186" y="2742"/>
                    <a:pt x="5583" y="2559"/>
                    <a:pt x="5583" y="2559"/>
                  </a:cubicBezTo>
                  <a:cubicBezTo>
                    <a:pt x="5673" y="2201"/>
                    <a:pt x="5780" y="1825"/>
                    <a:pt x="5888" y="1450"/>
                  </a:cubicBezTo>
                  <a:cubicBezTo>
                    <a:pt x="4689" y="1324"/>
                    <a:pt x="3543" y="859"/>
                    <a:pt x="2577" y="143"/>
                  </a:cubicBezTo>
                  <a:lnTo>
                    <a:pt x="18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8"/>
            <p:cNvSpPr/>
            <p:nvPr/>
          </p:nvSpPr>
          <p:spPr>
            <a:xfrm>
              <a:off x="4244149" y="4480002"/>
              <a:ext cx="61391" cy="149848"/>
            </a:xfrm>
            <a:custGeom>
              <a:avLst/>
              <a:gdLst/>
              <a:ahLst/>
              <a:cxnLst/>
              <a:rect l="l" t="t" r="r" b="b"/>
              <a:pathLst>
                <a:path w="1093" h="2668" extrusionOk="0">
                  <a:moveTo>
                    <a:pt x="752" y="1"/>
                  </a:moveTo>
                  <a:cubicBezTo>
                    <a:pt x="699" y="198"/>
                    <a:pt x="609" y="359"/>
                    <a:pt x="484" y="520"/>
                  </a:cubicBezTo>
                  <a:cubicBezTo>
                    <a:pt x="362" y="664"/>
                    <a:pt x="261" y="691"/>
                    <a:pt x="201" y="691"/>
                  </a:cubicBezTo>
                  <a:cubicBezTo>
                    <a:pt x="165" y="691"/>
                    <a:pt x="144" y="681"/>
                    <a:pt x="144" y="681"/>
                  </a:cubicBezTo>
                  <a:cubicBezTo>
                    <a:pt x="144" y="681"/>
                    <a:pt x="72" y="1074"/>
                    <a:pt x="37" y="1647"/>
                  </a:cubicBezTo>
                  <a:cubicBezTo>
                    <a:pt x="1" y="2220"/>
                    <a:pt x="19" y="2667"/>
                    <a:pt x="198" y="2667"/>
                  </a:cubicBezTo>
                  <a:cubicBezTo>
                    <a:pt x="359" y="2667"/>
                    <a:pt x="520" y="2488"/>
                    <a:pt x="734" y="2059"/>
                  </a:cubicBezTo>
                  <a:cubicBezTo>
                    <a:pt x="931" y="1522"/>
                    <a:pt x="1039" y="967"/>
                    <a:pt x="1092" y="394"/>
                  </a:cubicBezTo>
                  <a:cubicBezTo>
                    <a:pt x="1092" y="215"/>
                    <a:pt x="752" y="1"/>
                    <a:pt x="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767846" y="4431756"/>
              <a:ext cx="61335" cy="150859"/>
            </a:xfrm>
            <a:custGeom>
              <a:avLst/>
              <a:gdLst/>
              <a:ahLst/>
              <a:cxnLst/>
              <a:rect l="l" t="t" r="r" b="b"/>
              <a:pathLst>
                <a:path w="1092" h="2686" extrusionOk="0">
                  <a:moveTo>
                    <a:pt x="519" y="1"/>
                  </a:moveTo>
                  <a:lnTo>
                    <a:pt x="36" y="394"/>
                  </a:lnTo>
                  <a:cubicBezTo>
                    <a:pt x="0" y="645"/>
                    <a:pt x="18" y="896"/>
                    <a:pt x="90" y="1128"/>
                  </a:cubicBezTo>
                  <a:cubicBezTo>
                    <a:pt x="197" y="1558"/>
                    <a:pt x="555" y="2685"/>
                    <a:pt x="823" y="2685"/>
                  </a:cubicBezTo>
                  <a:cubicBezTo>
                    <a:pt x="1092" y="2685"/>
                    <a:pt x="949" y="2094"/>
                    <a:pt x="949" y="1826"/>
                  </a:cubicBezTo>
                  <a:lnTo>
                    <a:pt x="949" y="663"/>
                  </a:lnTo>
                  <a:cubicBezTo>
                    <a:pt x="877" y="591"/>
                    <a:pt x="805" y="520"/>
                    <a:pt x="752" y="448"/>
                  </a:cubicBezTo>
                  <a:cubicBezTo>
                    <a:pt x="662" y="305"/>
                    <a:pt x="591" y="144"/>
                    <a:pt x="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450224" y="3596509"/>
              <a:ext cx="81443" cy="32913"/>
            </a:xfrm>
            <a:custGeom>
              <a:avLst/>
              <a:gdLst/>
              <a:ahLst/>
              <a:cxnLst/>
              <a:rect l="l" t="t" r="r" b="b"/>
              <a:pathLst>
                <a:path w="1450" h="586" extrusionOk="0">
                  <a:moveTo>
                    <a:pt x="734" y="1"/>
                  </a:moveTo>
                  <a:cubicBezTo>
                    <a:pt x="644" y="19"/>
                    <a:pt x="555" y="55"/>
                    <a:pt x="483" y="108"/>
                  </a:cubicBezTo>
                  <a:cubicBezTo>
                    <a:pt x="340" y="198"/>
                    <a:pt x="179" y="251"/>
                    <a:pt x="0" y="305"/>
                  </a:cubicBezTo>
                  <a:lnTo>
                    <a:pt x="591" y="574"/>
                  </a:lnTo>
                  <a:cubicBezTo>
                    <a:pt x="657" y="581"/>
                    <a:pt x="724" y="585"/>
                    <a:pt x="790" y="585"/>
                  </a:cubicBezTo>
                  <a:cubicBezTo>
                    <a:pt x="882" y="585"/>
                    <a:pt x="972" y="577"/>
                    <a:pt x="1056" y="556"/>
                  </a:cubicBezTo>
                  <a:cubicBezTo>
                    <a:pt x="1181" y="520"/>
                    <a:pt x="1307" y="466"/>
                    <a:pt x="1414" y="395"/>
                  </a:cubicBezTo>
                  <a:cubicBezTo>
                    <a:pt x="1432" y="359"/>
                    <a:pt x="1450" y="341"/>
                    <a:pt x="1450" y="305"/>
                  </a:cubicBezTo>
                  <a:cubicBezTo>
                    <a:pt x="1450" y="251"/>
                    <a:pt x="1396" y="216"/>
                    <a:pt x="1342" y="216"/>
                  </a:cubicBezTo>
                  <a:lnTo>
                    <a:pt x="1199" y="216"/>
                  </a:lnTo>
                  <a:cubicBezTo>
                    <a:pt x="1020" y="198"/>
                    <a:pt x="895" y="1"/>
                    <a:pt x="734" y="1"/>
                  </a:cubicBezTo>
                  <a:close/>
                </a:path>
              </a:pathLst>
            </a:custGeom>
            <a:solidFill>
              <a:srgbClr val="ECB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480385" y="3535344"/>
              <a:ext cx="57347" cy="156700"/>
            </a:xfrm>
            <a:custGeom>
              <a:avLst/>
              <a:gdLst/>
              <a:ahLst/>
              <a:cxnLst/>
              <a:rect l="l" t="t" r="r" b="b"/>
              <a:pathLst>
                <a:path w="1021" h="2790" extrusionOk="0">
                  <a:moveTo>
                    <a:pt x="138" y="0"/>
                  </a:moveTo>
                  <a:cubicBezTo>
                    <a:pt x="86" y="0"/>
                    <a:pt x="37" y="23"/>
                    <a:pt x="18" y="70"/>
                  </a:cubicBezTo>
                  <a:cubicBezTo>
                    <a:pt x="0" y="124"/>
                    <a:pt x="0" y="159"/>
                    <a:pt x="18" y="213"/>
                  </a:cubicBezTo>
                  <a:lnTo>
                    <a:pt x="662" y="2790"/>
                  </a:lnTo>
                  <a:lnTo>
                    <a:pt x="1020" y="2754"/>
                  </a:lnTo>
                  <a:cubicBezTo>
                    <a:pt x="734" y="1967"/>
                    <a:pt x="519" y="1144"/>
                    <a:pt x="376" y="320"/>
                  </a:cubicBezTo>
                  <a:cubicBezTo>
                    <a:pt x="376" y="213"/>
                    <a:pt x="340" y="124"/>
                    <a:pt x="269" y="52"/>
                  </a:cubicBezTo>
                  <a:cubicBezTo>
                    <a:pt x="235" y="18"/>
                    <a:pt x="185"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405965" y="3612628"/>
              <a:ext cx="160920" cy="78631"/>
            </a:xfrm>
            <a:custGeom>
              <a:avLst/>
              <a:gdLst/>
              <a:ahLst/>
              <a:cxnLst/>
              <a:rect l="l" t="t" r="r" b="b"/>
              <a:pathLst>
                <a:path w="2865" h="1400" extrusionOk="0">
                  <a:moveTo>
                    <a:pt x="860" y="0"/>
                  </a:moveTo>
                  <a:lnTo>
                    <a:pt x="1" y="770"/>
                  </a:lnTo>
                  <a:cubicBezTo>
                    <a:pt x="582" y="1185"/>
                    <a:pt x="1272" y="1400"/>
                    <a:pt x="1969" y="1400"/>
                  </a:cubicBezTo>
                  <a:cubicBezTo>
                    <a:pt x="2023" y="1400"/>
                    <a:pt x="2077" y="1399"/>
                    <a:pt x="2130" y="1396"/>
                  </a:cubicBezTo>
                  <a:lnTo>
                    <a:pt x="2417" y="1360"/>
                  </a:lnTo>
                  <a:cubicBezTo>
                    <a:pt x="2452" y="1360"/>
                    <a:pt x="2488" y="1360"/>
                    <a:pt x="2506" y="1342"/>
                  </a:cubicBezTo>
                  <a:cubicBezTo>
                    <a:pt x="2524" y="1289"/>
                    <a:pt x="2524" y="1253"/>
                    <a:pt x="2488" y="1217"/>
                  </a:cubicBezTo>
                  <a:cubicBezTo>
                    <a:pt x="2452" y="1199"/>
                    <a:pt x="2399" y="1181"/>
                    <a:pt x="2363" y="1181"/>
                  </a:cubicBezTo>
                  <a:cubicBezTo>
                    <a:pt x="2381" y="1175"/>
                    <a:pt x="2399" y="1173"/>
                    <a:pt x="2417" y="1173"/>
                  </a:cubicBezTo>
                  <a:cubicBezTo>
                    <a:pt x="2452" y="1173"/>
                    <a:pt x="2488" y="1181"/>
                    <a:pt x="2524" y="1181"/>
                  </a:cubicBezTo>
                  <a:cubicBezTo>
                    <a:pt x="2596" y="1181"/>
                    <a:pt x="2667" y="1128"/>
                    <a:pt x="2631" y="1074"/>
                  </a:cubicBezTo>
                  <a:cubicBezTo>
                    <a:pt x="2614" y="1056"/>
                    <a:pt x="2596" y="1038"/>
                    <a:pt x="2578" y="1020"/>
                  </a:cubicBezTo>
                  <a:lnTo>
                    <a:pt x="2363" y="913"/>
                  </a:lnTo>
                  <a:lnTo>
                    <a:pt x="2363" y="913"/>
                  </a:lnTo>
                  <a:cubicBezTo>
                    <a:pt x="2395" y="922"/>
                    <a:pt x="2429" y="927"/>
                    <a:pt x="2463" y="927"/>
                  </a:cubicBezTo>
                  <a:cubicBezTo>
                    <a:pt x="2560" y="927"/>
                    <a:pt x="2659" y="890"/>
                    <a:pt x="2739" y="823"/>
                  </a:cubicBezTo>
                  <a:cubicBezTo>
                    <a:pt x="2614" y="716"/>
                    <a:pt x="2452" y="662"/>
                    <a:pt x="2291" y="627"/>
                  </a:cubicBezTo>
                  <a:lnTo>
                    <a:pt x="2291" y="627"/>
                  </a:lnTo>
                  <a:cubicBezTo>
                    <a:pt x="2327" y="631"/>
                    <a:pt x="2364" y="633"/>
                    <a:pt x="2402" y="633"/>
                  </a:cubicBezTo>
                  <a:cubicBezTo>
                    <a:pt x="2514" y="633"/>
                    <a:pt x="2631" y="613"/>
                    <a:pt x="2739" y="573"/>
                  </a:cubicBezTo>
                  <a:cubicBezTo>
                    <a:pt x="2793" y="555"/>
                    <a:pt x="2864" y="483"/>
                    <a:pt x="2846" y="430"/>
                  </a:cubicBezTo>
                  <a:cubicBezTo>
                    <a:pt x="2846" y="376"/>
                    <a:pt x="2775" y="358"/>
                    <a:pt x="2721" y="358"/>
                  </a:cubicBez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5011047" y="3861894"/>
              <a:ext cx="117671" cy="133729"/>
            </a:xfrm>
            <a:custGeom>
              <a:avLst/>
              <a:gdLst/>
              <a:ahLst/>
              <a:cxnLst/>
              <a:rect l="l" t="t" r="r" b="b"/>
              <a:pathLst>
                <a:path w="2095" h="2381" extrusionOk="0">
                  <a:moveTo>
                    <a:pt x="1218" y="0"/>
                  </a:moveTo>
                  <a:lnTo>
                    <a:pt x="752" y="287"/>
                  </a:lnTo>
                  <a:cubicBezTo>
                    <a:pt x="573" y="287"/>
                    <a:pt x="502" y="501"/>
                    <a:pt x="412" y="662"/>
                  </a:cubicBezTo>
                  <a:cubicBezTo>
                    <a:pt x="341" y="823"/>
                    <a:pt x="233" y="967"/>
                    <a:pt x="108" y="1092"/>
                  </a:cubicBezTo>
                  <a:cubicBezTo>
                    <a:pt x="54" y="1110"/>
                    <a:pt x="19" y="1146"/>
                    <a:pt x="19" y="1199"/>
                  </a:cubicBezTo>
                  <a:cubicBezTo>
                    <a:pt x="1" y="1289"/>
                    <a:pt x="90" y="1342"/>
                    <a:pt x="180" y="1342"/>
                  </a:cubicBezTo>
                  <a:cubicBezTo>
                    <a:pt x="251" y="1324"/>
                    <a:pt x="323" y="1271"/>
                    <a:pt x="377" y="1217"/>
                  </a:cubicBezTo>
                  <a:cubicBezTo>
                    <a:pt x="466" y="1128"/>
                    <a:pt x="555" y="1038"/>
                    <a:pt x="627" y="949"/>
                  </a:cubicBezTo>
                  <a:lnTo>
                    <a:pt x="681" y="1754"/>
                  </a:lnTo>
                  <a:cubicBezTo>
                    <a:pt x="681" y="1843"/>
                    <a:pt x="734" y="1951"/>
                    <a:pt x="824" y="1951"/>
                  </a:cubicBezTo>
                  <a:lnTo>
                    <a:pt x="896" y="1307"/>
                  </a:lnTo>
                  <a:cubicBezTo>
                    <a:pt x="985" y="1682"/>
                    <a:pt x="1146" y="2040"/>
                    <a:pt x="1325" y="2380"/>
                  </a:cubicBezTo>
                  <a:cubicBezTo>
                    <a:pt x="1414" y="2255"/>
                    <a:pt x="1361" y="2076"/>
                    <a:pt x="1325" y="1933"/>
                  </a:cubicBezTo>
                  <a:cubicBezTo>
                    <a:pt x="1253" y="1700"/>
                    <a:pt x="1236" y="1486"/>
                    <a:pt x="1253" y="1253"/>
                  </a:cubicBezTo>
                  <a:lnTo>
                    <a:pt x="1253" y="1253"/>
                  </a:lnTo>
                  <a:cubicBezTo>
                    <a:pt x="1361" y="1521"/>
                    <a:pt x="1468" y="1790"/>
                    <a:pt x="1593" y="2058"/>
                  </a:cubicBezTo>
                  <a:cubicBezTo>
                    <a:pt x="1611" y="2094"/>
                    <a:pt x="1629" y="2112"/>
                    <a:pt x="1665" y="2112"/>
                  </a:cubicBezTo>
                  <a:cubicBezTo>
                    <a:pt x="1683" y="2112"/>
                    <a:pt x="1719" y="2058"/>
                    <a:pt x="1701" y="2004"/>
                  </a:cubicBezTo>
                  <a:cubicBezTo>
                    <a:pt x="1665" y="1754"/>
                    <a:pt x="1629" y="1486"/>
                    <a:pt x="1593" y="1217"/>
                  </a:cubicBezTo>
                  <a:cubicBezTo>
                    <a:pt x="1601" y="1209"/>
                    <a:pt x="1611" y="1206"/>
                    <a:pt x="1622" y="1206"/>
                  </a:cubicBezTo>
                  <a:cubicBezTo>
                    <a:pt x="1661" y="1206"/>
                    <a:pt x="1713" y="1247"/>
                    <a:pt x="1754" y="1289"/>
                  </a:cubicBezTo>
                  <a:lnTo>
                    <a:pt x="2059" y="1700"/>
                  </a:lnTo>
                  <a:cubicBezTo>
                    <a:pt x="2094" y="1664"/>
                    <a:pt x="2077" y="1611"/>
                    <a:pt x="2059" y="1575"/>
                  </a:cubicBezTo>
                  <a:cubicBezTo>
                    <a:pt x="1808" y="1038"/>
                    <a:pt x="1522" y="519"/>
                    <a:pt x="1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a:off x="4553795" y="3750292"/>
              <a:ext cx="44204" cy="237129"/>
            </a:xfrm>
            <a:custGeom>
              <a:avLst/>
              <a:gdLst/>
              <a:ahLst/>
              <a:cxnLst/>
              <a:rect l="l" t="t" r="r" b="b"/>
              <a:pathLst>
                <a:path w="787" h="4222" extrusionOk="0">
                  <a:moveTo>
                    <a:pt x="608" y="1"/>
                  </a:moveTo>
                  <a:cubicBezTo>
                    <a:pt x="554" y="1"/>
                    <a:pt x="501" y="37"/>
                    <a:pt x="501" y="108"/>
                  </a:cubicBezTo>
                  <a:lnTo>
                    <a:pt x="501" y="2435"/>
                  </a:lnTo>
                  <a:cubicBezTo>
                    <a:pt x="518" y="2739"/>
                    <a:pt x="501" y="3061"/>
                    <a:pt x="483" y="3383"/>
                  </a:cubicBezTo>
                  <a:cubicBezTo>
                    <a:pt x="465" y="3634"/>
                    <a:pt x="322" y="3884"/>
                    <a:pt x="107" y="4009"/>
                  </a:cubicBezTo>
                  <a:cubicBezTo>
                    <a:pt x="0" y="4070"/>
                    <a:pt x="62" y="4222"/>
                    <a:pt x="160" y="4222"/>
                  </a:cubicBezTo>
                  <a:cubicBezTo>
                    <a:pt x="177" y="4222"/>
                    <a:pt x="195" y="4217"/>
                    <a:pt x="214" y="4206"/>
                  </a:cubicBezTo>
                  <a:cubicBezTo>
                    <a:pt x="787" y="3956"/>
                    <a:pt x="733" y="3168"/>
                    <a:pt x="715" y="2649"/>
                  </a:cubicBezTo>
                  <a:lnTo>
                    <a:pt x="715" y="108"/>
                  </a:lnTo>
                  <a:cubicBezTo>
                    <a:pt x="715" y="37"/>
                    <a:pt x="662" y="1"/>
                    <a:pt x="60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a:off x="4577890" y="3753325"/>
              <a:ext cx="52292" cy="198094"/>
            </a:xfrm>
            <a:custGeom>
              <a:avLst/>
              <a:gdLst/>
              <a:ahLst/>
              <a:cxnLst/>
              <a:rect l="l" t="t" r="r" b="b"/>
              <a:pathLst>
                <a:path w="931" h="3527" extrusionOk="0">
                  <a:moveTo>
                    <a:pt x="823" y="1"/>
                  </a:moveTo>
                  <a:cubicBezTo>
                    <a:pt x="769" y="1"/>
                    <a:pt x="716" y="36"/>
                    <a:pt x="716" y="108"/>
                  </a:cubicBezTo>
                  <a:lnTo>
                    <a:pt x="716" y="126"/>
                  </a:lnTo>
                  <a:cubicBezTo>
                    <a:pt x="698" y="573"/>
                    <a:pt x="698" y="1021"/>
                    <a:pt x="680" y="1468"/>
                  </a:cubicBezTo>
                  <a:cubicBezTo>
                    <a:pt x="680" y="1844"/>
                    <a:pt x="644" y="2237"/>
                    <a:pt x="662" y="2631"/>
                  </a:cubicBezTo>
                  <a:lnTo>
                    <a:pt x="662" y="2649"/>
                  </a:lnTo>
                  <a:lnTo>
                    <a:pt x="662" y="2739"/>
                  </a:lnTo>
                  <a:cubicBezTo>
                    <a:pt x="662" y="2810"/>
                    <a:pt x="644" y="2882"/>
                    <a:pt x="626" y="2935"/>
                  </a:cubicBezTo>
                  <a:cubicBezTo>
                    <a:pt x="555" y="3150"/>
                    <a:pt x="358" y="3311"/>
                    <a:pt x="143" y="3311"/>
                  </a:cubicBezTo>
                  <a:cubicBezTo>
                    <a:pt x="5" y="3311"/>
                    <a:pt x="0" y="3527"/>
                    <a:pt x="128" y="3527"/>
                  </a:cubicBezTo>
                  <a:cubicBezTo>
                    <a:pt x="133" y="3527"/>
                    <a:pt x="138" y="3527"/>
                    <a:pt x="143" y="3526"/>
                  </a:cubicBezTo>
                  <a:cubicBezTo>
                    <a:pt x="394" y="3526"/>
                    <a:pt x="644" y="3383"/>
                    <a:pt x="787" y="3150"/>
                  </a:cubicBezTo>
                  <a:cubicBezTo>
                    <a:pt x="859" y="2989"/>
                    <a:pt x="895" y="2828"/>
                    <a:pt x="877" y="2649"/>
                  </a:cubicBezTo>
                  <a:cubicBezTo>
                    <a:pt x="877" y="2327"/>
                    <a:pt x="877" y="1987"/>
                    <a:pt x="895" y="1665"/>
                  </a:cubicBezTo>
                  <a:cubicBezTo>
                    <a:pt x="895" y="1146"/>
                    <a:pt x="913" y="627"/>
                    <a:pt x="930" y="108"/>
                  </a:cubicBezTo>
                  <a:cubicBezTo>
                    <a:pt x="930" y="36"/>
                    <a:pt x="877" y="1"/>
                    <a:pt x="82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105473" y="3933730"/>
              <a:ext cx="498655" cy="512112"/>
            </a:xfrm>
            <a:custGeom>
              <a:avLst/>
              <a:gdLst/>
              <a:ahLst/>
              <a:cxnLst/>
              <a:rect l="l" t="t" r="r" b="b"/>
              <a:pathLst>
                <a:path w="8878" h="9118" extrusionOk="0">
                  <a:moveTo>
                    <a:pt x="8688" y="1"/>
                  </a:moveTo>
                  <a:cubicBezTo>
                    <a:pt x="8673" y="1"/>
                    <a:pt x="8658" y="3"/>
                    <a:pt x="8644" y="10"/>
                  </a:cubicBezTo>
                  <a:lnTo>
                    <a:pt x="8644" y="45"/>
                  </a:lnTo>
                  <a:cubicBezTo>
                    <a:pt x="8089" y="296"/>
                    <a:pt x="7516" y="529"/>
                    <a:pt x="6944" y="708"/>
                  </a:cubicBezTo>
                  <a:cubicBezTo>
                    <a:pt x="6353" y="904"/>
                    <a:pt x="5762" y="1030"/>
                    <a:pt x="5172" y="1173"/>
                  </a:cubicBezTo>
                  <a:cubicBezTo>
                    <a:pt x="3991" y="1459"/>
                    <a:pt x="2846" y="1835"/>
                    <a:pt x="1718" y="2282"/>
                  </a:cubicBezTo>
                  <a:cubicBezTo>
                    <a:pt x="1414" y="2408"/>
                    <a:pt x="1110" y="2533"/>
                    <a:pt x="805" y="2658"/>
                  </a:cubicBezTo>
                  <a:cubicBezTo>
                    <a:pt x="624" y="2734"/>
                    <a:pt x="442" y="2861"/>
                    <a:pt x="423" y="3050"/>
                  </a:cubicBezTo>
                  <a:lnTo>
                    <a:pt x="423" y="3050"/>
                  </a:lnTo>
                  <a:lnTo>
                    <a:pt x="125" y="3088"/>
                  </a:lnTo>
                  <a:cubicBezTo>
                    <a:pt x="54" y="3088"/>
                    <a:pt x="0" y="3159"/>
                    <a:pt x="18" y="3231"/>
                  </a:cubicBezTo>
                  <a:cubicBezTo>
                    <a:pt x="125" y="3750"/>
                    <a:pt x="269" y="4287"/>
                    <a:pt x="448" y="4806"/>
                  </a:cubicBezTo>
                  <a:cubicBezTo>
                    <a:pt x="609" y="5325"/>
                    <a:pt x="788" y="5861"/>
                    <a:pt x="949" y="6362"/>
                  </a:cubicBezTo>
                  <a:cubicBezTo>
                    <a:pt x="1253" y="7311"/>
                    <a:pt x="1521" y="8295"/>
                    <a:pt x="2130" y="9083"/>
                  </a:cubicBezTo>
                  <a:cubicBezTo>
                    <a:pt x="2151" y="9107"/>
                    <a:pt x="2175" y="9118"/>
                    <a:pt x="2200" y="9118"/>
                  </a:cubicBezTo>
                  <a:cubicBezTo>
                    <a:pt x="2281" y="9118"/>
                    <a:pt x="2359" y="9004"/>
                    <a:pt x="2291" y="8921"/>
                  </a:cubicBezTo>
                  <a:cubicBezTo>
                    <a:pt x="1682" y="8134"/>
                    <a:pt x="1432" y="7132"/>
                    <a:pt x="1145" y="6201"/>
                  </a:cubicBezTo>
                  <a:lnTo>
                    <a:pt x="644" y="4680"/>
                  </a:lnTo>
                  <a:cubicBezTo>
                    <a:pt x="480" y="4220"/>
                    <a:pt x="361" y="3760"/>
                    <a:pt x="259" y="3286"/>
                  </a:cubicBezTo>
                  <a:lnTo>
                    <a:pt x="259" y="3286"/>
                  </a:lnTo>
                  <a:lnTo>
                    <a:pt x="555" y="3249"/>
                  </a:lnTo>
                  <a:cubicBezTo>
                    <a:pt x="627" y="3231"/>
                    <a:pt x="662" y="3177"/>
                    <a:pt x="662" y="3106"/>
                  </a:cubicBezTo>
                  <a:cubicBezTo>
                    <a:pt x="609" y="2891"/>
                    <a:pt x="1110" y="2766"/>
                    <a:pt x="1235" y="2712"/>
                  </a:cubicBezTo>
                  <a:cubicBezTo>
                    <a:pt x="1503" y="2604"/>
                    <a:pt x="1790" y="2497"/>
                    <a:pt x="2058" y="2390"/>
                  </a:cubicBezTo>
                  <a:cubicBezTo>
                    <a:pt x="2595" y="2175"/>
                    <a:pt x="3132" y="1978"/>
                    <a:pt x="3687" y="1799"/>
                  </a:cubicBezTo>
                  <a:cubicBezTo>
                    <a:pt x="4778" y="1441"/>
                    <a:pt x="5906" y="1262"/>
                    <a:pt x="6997" y="904"/>
                  </a:cubicBezTo>
                  <a:cubicBezTo>
                    <a:pt x="7606" y="708"/>
                    <a:pt x="8178" y="475"/>
                    <a:pt x="8751" y="207"/>
                  </a:cubicBezTo>
                  <a:cubicBezTo>
                    <a:pt x="8877" y="159"/>
                    <a:pt x="8795" y="1"/>
                    <a:pt x="86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611310" y="3927945"/>
              <a:ext cx="376715" cy="477739"/>
            </a:xfrm>
            <a:custGeom>
              <a:avLst/>
              <a:gdLst/>
              <a:ahLst/>
              <a:cxnLst/>
              <a:rect l="l" t="t" r="r" b="b"/>
              <a:pathLst>
                <a:path w="6707" h="8506" extrusionOk="0">
                  <a:moveTo>
                    <a:pt x="146" y="0"/>
                  </a:moveTo>
                  <a:cubicBezTo>
                    <a:pt x="54" y="0"/>
                    <a:pt x="0" y="143"/>
                    <a:pt x="103" y="202"/>
                  </a:cubicBezTo>
                  <a:lnTo>
                    <a:pt x="85" y="202"/>
                  </a:lnTo>
                  <a:cubicBezTo>
                    <a:pt x="1606" y="1258"/>
                    <a:pt x="3234" y="2153"/>
                    <a:pt x="4935" y="2869"/>
                  </a:cubicBezTo>
                  <a:cubicBezTo>
                    <a:pt x="5382" y="3084"/>
                    <a:pt x="5829" y="3269"/>
                    <a:pt x="6276" y="3465"/>
                  </a:cubicBezTo>
                  <a:lnTo>
                    <a:pt x="6276" y="3465"/>
                  </a:lnTo>
                  <a:cubicBezTo>
                    <a:pt x="6233" y="3555"/>
                    <a:pt x="6205" y="3659"/>
                    <a:pt x="6205" y="3763"/>
                  </a:cubicBezTo>
                  <a:cubicBezTo>
                    <a:pt x="6205" y="3799"/>
                    <a:pt x="6223" y="3835"/>
                    <a:pt x="6259" y="3853"/>
                  </a:cubicBezTo>
                  <a:lnTo>
                    <a:pt x="6411" y="3934"/>
                  </a:lnTo>
                  <a:lnTo>
                    <a:pt x="6411" y="3934"/>
                  </a:lnTo>
                  <a:cubicBezTo>
                    <a:pt x="5872" y="4605"/>
                    <a:pt x="5398" y="5341"/>
                    <a:pt x="5006" y="6125"/>
                  </a:cubicBezTo>
                  <a:cubicBezTo>
                    <a:pt x="4595" y="6895"/>
                    <a:pt x="4201" y="7682"/>
                    <a:pt x="3575" y="8309"/>
                  </a:cubicBezTo>
                  <a:cubicBezTo>
                    <a:pt x="3492" y="8391"/>
                    <a:pt x="3568" y="8505"/>
                    <a:pt x="3648" y="8505"/>
                  </a:cubicBezTo>
                  <a:cubicBezTo>
                    <a:pt x="3672" y="8505"/>
                    <a:pt x="3697" y="8495"/>
                    <a:pt x="3718" y="8470"/>
                  </a:cubicBezTo>
                  <a:cubicBezTo>
                    <a:pt x="4344" y="7861"/>
                    <a:pt x="4756" y="7092"/>
                    <a:pt x="5149" y="6322"/>
                  </a:cubicBezTo>
                  <a:cubicBezTo>
                    <a:pt x="5561" y="5481"/>
                    <a:pt x="6062" y="4694"/>
                    <a:pt x="6670" y="3978"/>
                  </a:cubicBezTo>
                  <a:cubicBezTo>
                    <a:pt x="6706" y="3924"/>
                    <a:pt x="6706" y="3853"/>
                    <a:pt x="6652" y="3817"/>
                  </a:cubicBezTo>
                  <a:lnTo>
                    <a:pt x="6443" y="3692"/>
                  </a:lnTo>
                  <a:lnTo>
                    <a:pt x="6443" y="3692"/>
                  </a:lnTo>
                  <a:cubicBezTo>
                    <a:pt x="6456" y="3615"/>
                    <a:pt x="6490" y="3546"/>
                    <a:pt x="6545" y="3477"/>
                  </a:cubicBezTo>
                  <a:cubicBezTo>
                    <a:pt x="6563" y="3423"/>
                    <a:pt x="6545" y="3352"/>
                    <a:pt x="6491" y="3334"/>
                  </a:cubicBezTo>
                  <a:cubicBezTo>
                    <a:pt x="4809" y="2582"/>
                    <a:pt x="3091" y="1849"/>
                    <a:pt x="1517" y="882"/>
                  </a:cubicBezTo>
                  <a:cubicBezTo>
                    <a:pt x="1069" y="614"/>
                    <a:pt x="640" y="327"/>
                    <a:pt x="210" y="23"/>
                  </a:cubicBezTo>
                  <a:cubicBezTo>
                    <a:pt x="188" y="7"/>
                    <a:pt x="166" y="0"/>
                    <a:pt x="146"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97933" y="3782419"/>
              <a:ext cx="454058" cy="42236"/>
            </a:xfrm>
            <a:custGeom>
              <a:avLst/>
              <a:gdLst/>
              <a:ahLst/>
              <a:cxnLst/>
              <a:rect l="l" t="t" r="r" b="b"/>
              <a:pathLst>
                <a:path w="8084" h="752" extrusionOk="0">
                  <a:moveTo>
                    <a:pt x="7909" y="0"/>
                  </a:moveTo>
                  <a:cubicBezTo>
                    <a:pt x="7904" y="0"/>
                    <a:pt x="7898" y="1"/>
                    <a:pt x="7892" y="2"/>
                  </a:cubicBezTo>
                  <a:cubicBezTo>
                    <a:pt x="5888" y="342"/>
                    <a:pt x="3866" y="503"/>
                    <a:pt x="1844" y="520"/>
                  </a:cubicBezTo>
                  <a:cubicBezTo>
                    <a:pt x="1289" y="520"/>
                    <a:pt x="717" y="520"/>
                    <a:pt x="144" y="485"/>
                  </a:cubicBezTo>
                  <a:cubicBezTo>
                    <a:pt x="1" y="485"/>
                    <a:pt x="1" y="717"/>
                    <a:pt x="144" y="717"/>
                  </a:cubicBezTo>
                  <a:lnTo>
                    <a:pt x="162" y="717"/>
                  </a:lnTo>
                  <a:cubicBezTo>
                    <a:pt x="678" y="740"/>
                    <a:pt x="1195" y="751"/>
                    <a:pt x="1711" y="751"/>
                  </a:cubicBezTo>
                  <a:cubicBezTo>
                    <a:pt x="3234" y="751"/>
                    <a:pt x="4754" y="654"/>
                    <a:pt x="6264" y="467"/>
                  </a:cubicBezTo>
                  <a:cubicBezTo>
                    <a:pt x="6819" y="395"/>
                    <a:pt x="7391" y="324"/>
                    <a:pt x="7946" y="216"/>
                  </a:cubicBezTo>
                  <a:cubicBezTo>
                    <a:pt x="8084" y="199"/>
                    <a:pt x="8040" y="0"/>
                    <a:pt x="790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484373" y="3781464"/>
              <a:ext cx="125703" cy="12132"/>
            </a:xfrm>
            <a:custGeom>
              <a:avLst/>
              <a:gdLst/>
              <a:ahLst/>
              <a:cxnLst/>
              <a:rect l="l" t="t" r="r" b="b"/>
              <a:pathLst>
                <a:path w="2238" h="216" extrusionOk="0">
                  <a:moveTo>
                    <a:pt x="144" y="1"/>
                  </a:moveTo>
                  <a:cubicBezTo>
                    <a:pt x="1" y="1"/>
                    <a:pt x="1" y="215"/>
                    <a:pt x="144" y="215"/>
                  </a:cubicBezTo>
                  <a:lnTo>
                    <a:pt x="2077" y="215"/>
                  </a:lnTo>
                  <a:cubicBezTo>
                    <a:pt x="2238" y="215"/>
                    <a:pt x="2238" y="1"/>
                    <a:pt x="207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048183" y="4074988"/>
              <a:ext cx="107561" cy="43247"/>
            </a:xfrm>
            <a:custGeom>
              <a:avLst/>
              <a:gdLst/>
              <a:ahLst/>
              <a:cxnLst/>
              <a:rect l="l" t="t" r="r" b="b"/>
              <a:pathLst>
                <a:path w="1915" h="770" extrusionOk="0">
                  <a:moveTo>
                    <a:pt x="143" y="0"/>
                  </a:moveTo>
                  <a:cubicBezTo>
                    <a:pt x="0" y="0"/>
                    <a:pt x="0" y="233"/>
                    <a:pt x="143" y="233"/>
                  </a:cubicBezTo>
                  <a:cubicBezTo>
                    <a:pt x="430" y="268"/>
                    <a:pt x="698" y="376"/>
                    <a:pt x="949" y="519"/>
                  </a:cubicBezTo>
                  <a:cubicBezTo>
                    <a:pt x="1181" y="680"/>
                    <a:pt x="1468" y="769"/>
                    <a:pt x="1772" y="769"/>
                  </a:cubicBezTo>
                  <a:cubicBezTo>
                    <a:pt x="1915" y="769"/>
                    <a:pt x="1915" y="555"/>
                    <a:pt x="1772" y="555"/>
                  </a:cubicBezTo>
                  <a:cubicBezTo>
                    <a:pt x="1485" y="537"/>
                    <a:pt x="1199" y="447"/>
                    <a:pt x="967" y="286"/>
                  </a:cubicBezTo>
                  <a:cubicBezTo>
                    <a:pt x="716" y="125"/>
                    <a:pt x="448" y="36"/>
                    <a:pt x="14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a:off x="4051216" y="4112114"/>
              <a:ext cx="120648" cy="19208"/>
            </a:xfrm>
            <a:custGeom>
              <a:avLst/>
              <a:gdLst/>
              <a:ahLst/>
              <a:cxnLst/>
              <a:rect l="l" t="t" r="r" b="b"/>
              <a:pathLst>
                <a:path w="2148" h="342" extrusionOk="0">
                  <a:moveTo>
                    <a:pt x="128" y="0"/>
                  </a:moveTo>
                  <a:cubicBezTo>
                    <a:pt x="0" y="0"/>
                    <a:pt x="5" y="217"/>
                    <a:pt x="143" y="234"/>
                  </a:cubicBezTo>
                  <a:cubicBezTo>
                    <a:pt x="751" y="305"/>
                    <a:pt x="1378" y="341"/>
                    <a:pt x="2004" y="341"/>
                  </a:cubicBezTo>
                  <a:cubicBezTo>
                    <a:pt x="2147" y="341"/>
                    <a:pt x="2147" y="108"/>
                    <a:pt x="2004" y="108"/>
                  </a:cubicBezTo>
                  <a:cubicBezTo>
                    <a:pt x="1378" y="108"/>
                    <a:pt x="751" y="91"/>
                    <a:pt x="143" y="1"/>
                  </a:cubicBezTo>
                  <a:cubicBezTo>
                    <a:pt x="138" y="0"/>
                    <a:pt x="133" y="0"/>
                    <a:pt x="12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8"/>
            <p:cNvSpPr/>
            <p:nvPr/>
          </p:nvSpPr>
          <p:spPr>
            <a:xfrm>
              <a:off x="4934436" y="4078527"/>
              <a:ext cx="142272" cy="63298"/>
            </a:xfrm>
            <a:custGeom>
              <a:avLst/>
              <a:gdLst/>
              <a:ahLst/>
              <a:cxnLst/>
              <a:rect l="l" t="t" r="r" b="b"/>
              <a:pathLst>
                <a:path w="2533" h="1127" extrusionOk="0">
                  <a:moveTo>
                    <a:pt x="2393" y="0"/>
                  </a:moveTo>
                  <a:cubicBezTo>
                    <a:pt x="2379" y="0"/>
                    <a:pt x="2365" y="3"/>
                    <a:pt x="2349" y="9"/>
                  </a:cubicBezTo>
                  <a:lnTo>
                    <a:pt x="112" y="903"/>
                  </a:lnTo>
                  <a:cubicBezTo>
                    <a:pt x="1" y="951"/>
                    <a:pt x="31" y="1127"/>
                    <a:pt x="140" y="1127"/>
                  </a:cubicBezTo>
                  <a:cubicBezTo>
                    <a:pt x="153" y="1127"/>
                    <a:pt x="168" y="1124"/>
                    <a:pt x="184" y="1118"/>
                  </a:cubicBezTo>
                  <a:lnTo>
                    <a:pt x="2421" y="223"/>
                  </a:lnTo>
                  <a:cubicBezTo>
                    <a:pt x="2532" y="176"/>
                    <a:pt x="2502" y="0"/>
                    <a:pt x="23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961789" y="4135254"/>
              <a:ext cx="116660" cy="12132"/>
            </a:xfrm>
            <a:custGeom>
              <a:avLst/>
              <a:gdLst/>
              <a:ahLst/>
              <a:cxnLst/>
              <a:rect l="l" t="t" r="r" b="b"/>
              <a:pathLst>
                <a:path w="2077" h="216" extrusionOk="0">
                  <a:moveTo>
                    <a:pt x="144" y="1"/>
                  </a:moveTo>
                  <a:cubicBezTo>
                    <a:pt x="1" y="1"/>
                    <a:pt x="1" y="215"/>
                    <a:pt x="144" y="215"/>
                  </a:cubicBezTo>
                  <a:lnTo>
                    <a:pt x="1934" y="215"/>
                  </a:lnTo>
                  <a:cubicBezTo>
                    <a:pt x="2077" y="215"/>
                    <a:pt x="2077" y="1"/>
                    <a:pt x="193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272288" y="3356342"/>
              <a:ext cx="64424" cy="109578"/>
            </a:xfrm>
            <a:custGeom>
              <a:avLst/>
              <a:gdLst/>
              <a:ahLst/>
              <a:cxnLst/>
              <a:rect l="l" t="t" r="r" b="b"/>
              <a:pathLst>
                <a:path w="1147" h="1951" extrusionOk="0">
                  <a:moveTo>
                    <a:pt x="1146" y="0"/>
                  </a:moveTo>
                  <a:lnTo>
                    <a:pt x="1146" y="0"/>
                  </a:lnTo>
                  <a:cubicBezTo>
                    <a:pt x="752" y="519"/>
                    <a:pt x="484" y="1145"/>
                    <a:pt x="1" y="1593"/>
                  </a:cubicBezTo>
                  <a:lnTo>
                    <a:pt x="752" y="1951"/>
                  </a:lnTo>
                  <a:lnTo>
                    <a:pt x="1146"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776889" y="3478953"/>
              <a:ext cx="7077" cy="15108"/>
            </a:xfrm>
            <a:custGeom>
              <a:avLst/>
              <a:gdLst/>
              <a:ahLst/>
              <a:cxnLst/>
              <a:rect l="l" t="t" r="r" b="b"/>
              <a:pathLst>
                <a:path w="126" h="269" extrusionOk="0">
                  <a:moveTo>
                    <a:pt x="0" y="0"/>
                  </a:moveTo>
                  <a:lnTo>
                    <a:pt x="125" y="269"/>
                  </a:lnTo>
                  <a:lnTo>
                    <a:pt x="125" y="269"/>
                  </a:lnTo>
                  <a:close/>
                </a:path>
              </a:pathLst>
            </a:custGeom>
            <a:solidFill>
              <a:srgbClr val="706A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735662" y="3375439"/>
              <a:ext cx="72400" cy="101546"/>
            </a:xfrm>
            <a:custGeom>
              <a:avLst/>
              <a:gdLst/>
              <a:ahLst/>
              <a:cxnLst/>
              <a:rect l="l" t="t" r="r" b="b"/>
              <a:pathLst>
                <a:path w="1289" h="1808" extrusionOk="0">
                  <a:moveTo>
                    <a:pt x="0" y="0"/>
                  </a:moveTo>
                  <a:lnTo>
                    <a:pt x="734" y="1807"/>
                  </a:lnTo>
                  <a:lnTo>
                    <a:pt x="1289" y="1378"/>
                  </a:lnTo>
                  <a:cubicBezTo>
                    <a:pt x="770" y="1092"/>
                    <a:pt x="376" y="644"/>
                    <a:pt x="126" y="107"/>
                  </a:cubicBezTo>
                  <a:lnTo>
                    <a:pt x="90" y="54"/>
                  </a:lnTo>
                  <a:lnTo>
                    <a:pt x="90" y="36"/>
                  </a:lnTo>
                  <a:lnTo>
                    <a:pt x="0"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371815" y="2982444"/>
              <a:ext cx="47293" cy="118620"/>
            </a:xfrm>
            <a:custGeom>
              <a:avLst/>
              <a:gdLst/>
              <a:ahLst/>
              <a:cxnLst/>
              <a:rect l="l" t="t" r="r" b="b"/>
              <a:pathLst>
                <a:path w="842" h="2112" extrusionOk="0">
                  <a:moveTo>
                    <a:pt x="484" y="0"/>
                  </a:moveTo>
                  <a:lnTo>
                    <a:pt x="0" y="430"/>
                  </a:lnTo>
                  <a:cubicBezTo>
                    <a:pt x="54" y="787"/>
                    <a:pt x="161" y="1145"/>
                    <a:pt x="323" y="1485"/>
                  </a:cubicBezTo>
                  <a:cubicBezTo>
                    <a:pt x="394" y="1736"/>
                    <a:pt x="555" y="1951"/>
                    <a:pt x="770" y="2112"/>
                  </a:cubicBezTo>
                  <a:cubicBezTo>
                    <a:pt x="841" y="1754"/>
                    <a:pt x="841" y="1396"/>
                    <a:pt x="770" y="1056"/>
                  </a:cubicBezTo>
                  <a:cubicBezTo>
                    <a:pt x="680" y="698"/>
                    <a:pt x="519" y="358"/>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8"/>
            <p:cNvSpPr/>
            <p:nvPr/>
          </p:nvSpPr>
          <p:spPr>
            <a:xfrm>
              <a:off x="4686404" y="2976378"/>
              <a:ext cx="52348" cy="126090"/>
            </a:xfrm>
            <a:custGeom>
              <a:avLst/>
              <a:gdLst/>
              <a:ahLst/>
              <a:cxnLst/>
              <a:rect l="l" t="t" r="r" b="b"/>
              <a:pathLst>
                <a:path w="932" h="2245" extrusionOk="0">
                  <a:moveTo>
                    <a:pt x="931" y="1"/>
                  </a:moveTo>
                  <a:lnTo>
                    <a:pt x="1" y="144"/>
                  </a:lnTo>
                  <a:cubicBezTo>
                    <a:pt x="36" y="376"/>
                    <a:pt x="144" y="591"/>
                    <a:pt x="323" y="716"/>
                  </a:cubicBezTo>
                  <a:cubicBezTo>
                    <a:pt x="341" y="734"/>
                    <a:pt x="359" y="752"/>
                    <a:pt x="359" y="770"/>
                  </a:cubicBezTo>
                  <a:cubicBezTo>
                    <a:pt x="359" y="788"/>
                    <a:pt x="359" y="824"/>
                    <a:pt x="359" y="842"/>
                  </a:cubicBezTo>
                  <a:cubicBezTo>
                    <a:pt x="287" y="1235"/>
                    <a:pt x="251" y="1647"/>
                    <a:pt x="233" y="2041"/>
                  </a:cubicBezTo>
                  <a:cubicBezTo>
                    <a:pt x="233" y="2094"/>
                    <a:pt x="233" y="2148"/>
                    <a:pt x="251" y="2184"/>
                  </a:cubicBezTo>
                  <a:cubicBezTo>
                    <a:pt x="265" y="2224"/>
                    <a:pt x="298" y="2244"/>
                    <a:pt x="337" y="2244"/>
                  </a:cubicBezTo>
                  <a:cubicBezTo>
                    <a:pt x="350" y="2244"/>
                    <a:pt x="363" y="2242"/>
                    <a:pt x="376" y="2238"/>
                  </a:cubicBezTo>
                  <a:cubicBezTo>
                    <a:pt x="394" y="2238"/>
                    <a:pt x="430" y="2220"/>
                    <a:pt x="448" y="2184"/>
                  </a:cubicBezTo>
                  <a:cubicBezTo>
                    <a:pt x="645" y="1862"/>
                    <a:pt x="788" y="1504"/>
                    <a:pt x="842" y="1128"/>
                  </a:cubicBezTo>
                  <a:cubicBezTo>
                    <a:pt x="895" y="752"/>
                    <a:pt x="931" y="376"/>
                    <a:pt x="9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8"/>
            <p:cNvSpPr/>
            <p:nvPr/>
          </p:nvSpPr>
          <p:spPr>
            <a:xfrm>
              <a:off x="4351708" y="2724192"/>
              <a:ext cx="419459" cy="303235"/>
            </a:xfrm>
            <a:custGeom>
              <a:avLst/>
              <a:gdLst/>
              <a:ahLst/>
              <a:cxnLst/>
              <a:rect l="l" t="t" r="r" b="b"/>
              <a:pathLst>
                <a:path w="7468" h="5399" extrusionOk="0">
                  <a:moveTo>
                    <a:pt x="7454" y="4592"/>
                  </a:moveTo>
                  <a:cubicBezTo>
                    <a:pt x="7453" y="4592"/>
                    <a:pt x="7452" y="4593"/>
                    <a:pt x="7451" y="4594"/>
                  </a:cubicBezTo>
                  <a:lnTo>
                    <a:pt x="7451" y="4594"/>
                  </a:lnTo>
                  <a:cubicBezTo>
                    <a:pt x="7459" y="4597"/>
                    <a:pt x="7463" y="4598"/>
                    <a:pt x="7463" y="4598"/>
                  </a:cubicBezTo>
                  <a:cubicBezTo>
                    <a:pt x="7459" y="4594"/>
                    <a:pt x="7456" y="4592"/>
                    <a:pt x="7454" y="4592"/>
                  </a:cubicBezTo>
                  <a:close/>
                  <a:moveTo>
                    <a:pt x="3443" y="1"/>
                  </a:moveTo>
                  <a:cubicBezTo>
                    <a:pt x="2564" y="1"/>
                    <a:pt x="1720" y="355"/>
                    <a:pt x="1092" y="983"/>
                  </a:cubicBezTo>
                  <a:cubicBezTo>
                    <a:pt x="752" y="1359"/>
                    <a:pt x="466" y="1806"/>
                    <a:pt x="233" y="2272"/>
                  </a:cubicBezTo>
                  <a:cubicBezTo>
                    <a:pt x="54" y="2683"/>
                    <a:pt x="1" y="3131"/>
                    <a:pt x="72" y="3560"/>
                  </a:cubicBezTo>
                  <a:cubicBezTo>
                    <a:pt x="179" y="4330"/>
                    <a:pt x="323" y="5189"/>
                    <a:pt x="323" y="5189"/>
                  </a:cubicBezTo>
                  <a:cubicBezTo>
                    <a:pt x="433" y="5290"/>
                    <a:pt x="532" y="5335"/>
                    <a:pt x="619" y="5335"/>
                  </a:cubicBezTo>
                  <a:cubicBezTo>
                    <a:pt x="1010" y="5335"/>
                    <a:pt x="1173" y="4409"/>
                    <a:pt x="1217" y="3399"/>
                  </a:cubicBezTo>
                  <a:cubicBezTo>
                    <a:pt x="2162" y="4664"/>
                    <a:pt x="3665" y="5398"/>
                    <a:pt x="5239" y="5398"/>
                  </a:cubicBezTo>
                  <a:cubicBezTo>
                    <a:pt x="5425" y="5398"/>
                    <a:pt x="5612" y="5388"/>
                    <a:pt x="5799" y="5368"/>
                  </a:cubicBezTo>
                  <a:cubicBezTo>
                    <a:pt x="5172" y="4974"/>
                    <a:pt x="4582" y="4544"/>
                    <a:pt x="4027" y="4079"/>
                  </a:cubicBezTo>
                  <a:lnTo>
                    <a:pt x="4027" y="4079"/>
                  </a:lnTo>
                  <a:cubicBezTo>
                    <a:pt x="4797" y="4539"/>
                    <a:pt x="5670" y="4784"/>
                    <a:pt x="6552" y="4784"/>
                  </a:cubicBezTo>
                  <a:cubicBezTo>
                    <a:pt x="6837" y="4784"/>
                    <a:pt x="7124" y="4758"/>
                    <a:pt x="7409" y="4705"/>
                  </a:cubicBezTo>
                  <a:cubicBezTo>
                    <a:pt x="7468" y="4705"/>
                    <a:pt x="7442" y="4610"/>
                    <a:pt x="7451" y="4594"/>
                  </a:cubicBezTo>
                  <a:lnTo>
                    <a:pt x="7451" y="4594"/>
                  </a:lnTo>
                  <a:cubicBezTo>
                    <a:pt x="7374" y="4568"/>
                    <a:pt x="6955" y="4366"/>
                    <a:pt x="6890" y="3131"/>
                  </a:cubicBezTo>
                  <a:cubicBezTo>
                    <a:pt x="6872" y="2737"/>
                    <a:pt x="6783" y="2343"/>
                    <a:pt x="6622" y="1985"/>
                  </a:cubicBezTo>
                  <a:cubicBezTo>
                    <a:pt x="6121" y="1001"/>
                    <a:pt x="5190" y="303"/>
                    <a:pt x="4116" y="71"/>
                  </a:cubicBezTo>
                  <a:cubicBezTo>
                    <a:pt x="3892" y="23"/>
                    <a:pt x="3666" y="1"/>
                    <a:pt x="3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8"/>
            <p:cNvSpPr/>
            <p:nvPr/>
          </p:nvSpPr>
          <p:spPr>
            <a:xfrm>
              <a:off x="4400966" y="2801589"/>
              <a:ext cx="20501" cy="85932"/>
            </a:xfrm>
            <a:custGeom>
              <a:avLst/>
              <a:gdLst/>
              <a:ahLst/>
              <a:cxnLst/>
              <a:rect l="l" t="t" r="r" b="b"/>
              <a:pathLst>
                <a:path w="365" h="1530" extrusionOk="0">
                  <a:moveTo>
                    <a:pt x="298" y="1"/>
                  </a:moveTo>
                  <a:cubicBezTo>
                    <a:pt x="281" y="1"/>
                    <a:pt x="263" y="11"/>
                    <a:pt x="251" y="35"/>
                  </a:cubicBezTo>
                  <a:cubicBezTo>
                    <a:pt x="36" y="482"/>
                    <a:pt x="0" y="1019"/>
                    <a:pt x="179" y="1484"/>
                  </a:cubicBezTo>
                  <a:cubicBezTo>
                    <a:pt x="187" y="1516"/>
                    <a:pt x="212" y="1530"/>
                    <a:pt x="236" y="1530"/>
                  </a:cubicBezTo>
                  <a:cubicBezTo>
                    <a:pt x="267" y="1530"/>
                    <a:pt x="297" y="1507"/>
                    <a:pt x="287" y="1466"/>
                  </a:cubicBezTo>
                  <a:cubicBezTo>
                    <a:pt x="126" y="1019"/>
                    <a:pt x="144" y="518"/>
                    <a:pt x="340" y="88"/>
                  </a:cubicBezTo>
                  <a:cubicBezTo>
                    <a:pt x="364" y="41"/>
                    <a:pt x="332" y="1"/>
                    <a:pt x="29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a:off x="4429105" y="2821584"/>
              <a:ext cx="64649" cy="119744"/>
            </a:xfrm>
            <a:custGeom>
              <a:avLst/>
              <a:gdLst/>
              <a:ahLst/>
              <a:cxnLst/>
              <a:rect l="l" t="t" r="r" b="b"/>
              <a:pathLst>
                <a:path w="1151" h="2132" extrusionOk="0">
                  <a:moveTo>
                    <a:pt x="108" y="1"/>
                  </a:moveTo>
                  <a:cubicBezTo>
                    <a:pt x="81" y="1"/>
                    <a:pt x="54" y="19"/>
                    <a:pt x="54" y="54"/>
                  </a:cubicBezTo>
                  <a:cubicBezTo>
                    <a:pt x="0" y="430"/>
                    <a:pt x="215" y="806"/>
                    <a:pt x="376" y="1128"/>
                  </a:cubicBezTo>
                  <a:cubicBezTo>
                    <a:pt x="573" y="1486"/>
                    <a:pt x="788" y="1808"/>
                    <a:pt x="1038" y="2112"/>
                  </a:cubicBezTo>
                  <a:cubicBezTo>
                    <a:pt x="1047" y="2126"/>
                    <a:pt x="1060" y="2131"/>
                    <a:pt x="1072" y="2131"/>
                  </a:cubicBezTo>
                  <a:cubicBezTo>
                    <a:pt x="1110" y="2131"/>
                    <a:pt x="1150" y="2081"/>
                    <a:pt x="1110" y="2041"/>
                  </a:cubicBezTo>
                  <a:cubicBezTo>
                    <a:pt x="877" y="1755"/>
                    <a:pt x="680" y="1432"/>
                    <a:pt x="502" y="1110"/>
                  </a:cubicBezTo>
                  <a:cubicBezTo>
                    <a:pt x="323" y="788"/>
                    <a:pt x="126" y="430"/>
                    <a:pt x="162" y="54"/>
                  </a:cubicBezTo>
                  <a:cubicBezTo>
                    <a:pt x="162" y="19"/>
                    <a:pt x="135" y="1"/>
                    <a:pt x="10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8"/>
            <p:cNvSpPr/>
            <p:nvPr/>
          </p:nvSpPr>
          <p:spPr>
            <a:xfrm>
              <a:off x="4509536" y="2956776"/>
              <a:ext cx="34936" cy="24825"/>
            </a:xfrm>
            <a:custGeom>
              <a:avLst/>
              <a:gdLst/>
              <a:ahLst/>
              <a:cxnLst/>
              <a:rect l="l" t="t" r="r" b="b"/>
              <a:pathLst>
                <a:path w="622" h="442" extrusionOk="0">
                  <a:moveTo>
                    <a:pt x="54" y="1"/>
                  </a:moveTo>
                  <a:cubicBezTo>
                    <a:pt x="40" y="1"/>
                    <a:pt x="27" y="10"/>
                    <a:pt x="18" y="28"/>
                  </a:cubicBezTo>
                  <a:cubicBezTo>
                    <a:pt x="0" y="45"/>
                    <a:pt x="0" y="81"/>
                    <a:pt x="18" y="99"/>
                  </a:cubicBezTo>
                  <a:cubicBezTo>
                    <a:pt x="161" y="224"/>
                    <a:pt x="340" y="332"/>
                    <a:pt x="519" y="439"/>
                  </a:cubicBezTo>
                  <a:cubicBezTo>
                    <a:pt x="524" y="441"/>
                    <a:pt x="529" y="441"/>
                    <a:pt x="533" y="441"/>
                  </a:cubicBezTo>
                  <a:cubicBezTo>
                    <a:pt x="581" y="441"/>
                    <a:pt x="622" y="364"/>
                    <a:pt x="573" y="332"/>
                  </a:cubicBezTo>
                  <a:cubicBezTo>
                    <a:pt x="394" y="242"/>
                    <a:pt x="233" y="135"/>
                    <a:pt x="90" y="28"/>
                  </a:cubicBezTo>
                  <a:cubicBezTo>
                    <a:pt x="81" y="10"/>
                    <a:pt x="67"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8"/>
            <p:cNvSpPr/>
            <p:nvPr/>
          </p:nvSpPr>
          <p:spPr>
            <a:xfrm>
              <a:off x="4527172" y="2931895"/>
              <a:ext cx="92957" cy="75710"/>
            </a:xfrm>
            <a:custGeom>
              <a:avLst/>
              <a:gdLst/>
              <a:ahLst/>
              <a:cxnLst/>
              <a:rect l="l" t="t" r="r" b="b"/>
              <a:pathLst>
                <a:path w="1655" h="1348" extrusionOk="0">
                  <a:moveTo>
                    <a:pt x="81" y="1"/>
                  </a:moveTo>
                  <a:cubicBezTo>
                    <a:pt x="38" y="1"/>
                    <a:pt x="1" y="39"/>
                    <a:pt x="26" y="77"/>
                  </a:cubicBezTo>
                  <a:cubicBezTo>
                    <a:pt x="223" y="345"/>
                    <a:pt x="456" y="596"/>
                    <a:pt x="706" y="811"/>
                  </a:cubicBezTo>
                  <a:cubicBezTo>
                    <a:pt x="831" y="918"/>
                    <a:pt x="957" y="1025"/>
                    <a:pt x="1100" y="1115"/>
                  </a:cubicBezTo>
                  <a:cubicBezTo>
                    <a:pt x="1225" y="1222"/>
                    <a:pt x="1386" y="1294"/>
                    <a:pt x="1547" y="1347"/>
                  </a:cubicBezTo>
                  <a:cubicBezTo>
                    <a:pt x="1619" y="1347"/>
                    <a:pt x="1655" y="1240"/>
                    <a:pt x="1583" y="1240"/>
                  </a:cubicBezTo>
                  <a:cubicBezTo>
                    <a:pt x="1422" y="1204"/>
                    <a:pt x="1279" y="1133"/>
                    <a:pt x="1153" y="1025"/>
                  </a:cubicBezTo>
                  <a:cubicBezTo>
                    <a:pt x="1010" y="936"/>
                    <a:pt x="885" y="828"/>
                    <a:pt x="760" y="721"/>
                  </a:cubicBezTo>
                  <a:cubicBezTo>
                    <a:pt x="527" y="524"/>
                    <a:pt x="312" y="292"/>
                    <a:pt x="133" y="23"/>
                  </a:cubicBezTo>
                  <a:cubicBezTo>
                    <a:pt x="118" y="7"/>
                    <a:pt x="99" y="1"/>
                    <a:pt x="8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8"/>
            <p:cNvSpPr/>
            <p:nvPr/>
          </p:nvSpPr>
          <p:spPr>
            <a:xfrm>
              <a:off x="4444495" y="2804398"/>
              <a:ext cx="143789" cy="115700"/>
            </a:xfrm>
            <a:custGeom>
              <a:avLst/>
              <a:gdLst/>
              <a:ahLst/>
              <a:cxnLst/>
              <a:rect l="l" t="t" r="r" b="b"/>
              <a:pathLst>
                <a:path w="2560" h="2060" extrusionOk="0">
                  <a:moveTo>
                    <a:pt x="86" y="1"/>
                  </a:moveTo>
                  <a:cubicBezTo>
                    <a:pt x="26" y="1"/>
                    <a:pt x="0" y="93"/>
                    <a:pt x="66" y="110"/>
                  </a:cubicBezTo>
                  <a:cubicBezTo>
                    <a:pt x="1051" y="486"/>
                    <a:pt x="1659" y="1381"/>
                    <a:pt x="2429" y="2043"/>
                  </a:cubicBezTo>
                  <a:cubicBezTo>
                    <a:pt x="2444" y="2055"/>
                    <a:pt x="2460" y="2059"/>
                    <a:pt x="2475" y="2059"/>
                  </a:cubicBezTo>
                  <a:cubicBezTo>
                    <a:pt x="2526" y="2059"/>
                    <a:pt x="2560" y="1999"/>
                    <a:pt x="2518" y="1971"/>
                  </a:cubicBezTo>
                  <a:cubicBezTo>
                    <a:pt x="1731" y="1291"/>
                    <a:pt x="1104" y="378"/>
                    <a:pt x="102" y="3"/>
                  </a:cubicBezTo>
                  <a:cubicBezTo>
                    <a:pt x="97" y="1"/>
                    <a:pt x="92"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8"/>
            <p:cNvSpPr/>
            <p:nvPr/>
          </p:nvSpPr>
          <p:spPr>
            <a:xfrm>
              <a:off x="4473870" y="2854217"/>
              <a:ext cx="50045" cy="44876"/>
            </a:xfrm>
            <a:custGeom>
              <a:avLst/>
              <a:gdLst/>
              <a:ahLst/>
              <a:cxnLst/>
              <a:rect l="l" t="t" r="r" b="b"/>
              <a:pathLst>
                <a:path w="891" h="799" extrusionOk="0">
                  <a:moveTo>
                    <a:pt x="101" y="1"/>
                  </a:moveTo>
                  <a:cubicBezTo>
                    <a:pt x="52" y="1"/>
                    <a:pt x="1" y="56"/>
                    <a:pt x="45" y="100"/>
                  </a:cubicBezTo>
                  <a:lnTo>
                    <a:pt x="778" y="780"/>
                  </a:lnTo>
                  <a:cubicBezTo>
                    <a:pt x="792" y="793"/>
                    <a:pt x="806" y="799"/>
                    <a:pt x="820" y="799"/>
                  </a:cubicBezTo>
                  <a:cubicBezTo>
                    <a:pt x="860" y="799"/>
                    <a:pt x="890" y="749"/>
                    <a:pt x="850" y="708"/>
                  </a:cubicBezTo>
                  <a:lnTo>
                    <a:pt x="134" y="10"/>
                  </a:lnTo>
                  <a:cubicBezTo>
                    <a:pt x="124" y="4"/>
                    <a:pt x="113" y="1"/>
                    <a:pt x="10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4608333" y="2928974"/>
              <a:ext cx="126377" cy="40439"/>
            </a:xfrm>
            <a:custGeom>
              <a:avLst/>
              <a:gdLst/>
              <a:ahLst/>
              <a:cxnLst/>
              <a:rect l="l" t="t" r="r" b="b"/>
              <a:pathLst>
                <a:path w="2250" h="720" extrusionOk="0">
                  <a:moveTo>
                    <a:pt x="85" y="1"/>
                  </a:moveTo>
                  <a:cubicBezTo>
                    <a:pt x="38" y="1"/>
                    <a:pt x="1" y="63"/>
                    <a:pt x="48" y="111"/>
                  </a:cubicBezTo>
                  <a:cubicBezTo>
                    <a:pt x="693" y="487"/>
                    <a:pt x="1426" y="701"/>
                    <a:pt x="2178" y="719"/>
                  </a:cubicBezTo>
                  <a:cubicBezTo>
                    <a:pt x="2250" y="719"/>
                    <a:pt x="2250" y="612"/>
                    <a:pt x="2178" y="594"/>
                  </a:cubicBezTo>
                  <a:cubicBezTo>
                    <a:pt x="1444" y="576"/>
                    <a:pt x="728" y="379"/>
                    <a:pt x="102" y="4"/>
                  </a:cubicBezTo>
                  <a:cubicBezTo>
                    <a:pt x="96" y="2"/>
                    <a:pt x="91" y="1"/>
                    <a:pt x="8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4583507" y="2860114"/>
              <a:ext cx="89587" cy="64197"/>
            </a:xfrm>
            <a:custGeom>
              <a:avLst/>
              <a:gdLst/>
              <a:ahLst/>
              <a:cxnLst/>
              <a:rect l="l" t="t" r="r" b="b"/>
              <a:pathLst>
                <a:path w="1595" h="1143" extrusionOk="0">
                  <a:moveTo>
                    <a:pt x="73" y="1"/>
                  </a:moveTo>
                  <a:cubicBezTo>
                    <a:pt x="36" y="1"/>
                    <a:pt x="0" y="47"/>
                    <a:pt x="25" y="84"/>
                  </a:cubicBezTo>
                  <a:cubicBezTo>
                    <a:pt x="347" y="621"/>
                    <a:pt x="884" y="997"/>
                    <a:pt x="1510" y="1140"/>
                  </a:cubicBezTo>
                  <a:cubicBezTo>
                    <a:pt x="1515" y="1141"/>
                    <a:pt x="1519" y="1142"/>
                    <a:pt x="1522" y="1142"/>
                  </a:cubicBezTo>
                  <a:cubicBezTo>
                    <a:pt x="1569" y="1142"/>
                    <a:pt x="1595" y="1049"/>
                    <a:pt x="1528" y="1033"/>
                  </a:cubicBezTo>
                  <a:cubicBezTo>
                    <a:pt x="938" y="907"/>
                    <a:pt x="437" y="532"/>
                    <a:pt x="115" y="31"/>
                  </a:cubicBezTo>
                  <a:cubicBezTo>
                    <a:pt x="104" y="9"/>
                    <a:pt x="88" y="1"/>
                    <a:pt x="7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4690224" y="2931333"/>
              <a:ext cx="27410" cy="12974"/>
            </a:xfrm>
            <a:custGeom>
              <a:avLst/>
              <a:gdLst/>
              <a:ahLst/>
              <a:cxnLst/>
              <a:rect l="l" t="t" r="r" b="b"/>
              <a:pathLst>
                <a:path w="488" h="231" extrusionOk="0">
                  <a:moveTo>
                    <a:pt x="80" y="1"/>
                  </a:moveTo>
                  <a:cubicBezTo>
                    <a:pt x="36" y="1"/>
                    <a:pt x="0" y="76"/>
                    <a:pt x="58" y="105"/>
                  </a:cubicBezTo>
                  <a:cubicBezTo>
                    <a:pt x="165" y="176"/>
                    <a:pt x="291" y="212"/>
                    <a:pt x="416" y="230"/>
                  </a:cubicBezTo>
                  <a:cubicBezTo>
                    <a:pt x="452" y="230"/>
                    <a:pt x="469" y="212"/>
                    <a:pt x="487" y="194"/>
                  </a:cubicBezTo>
                  <a:cubicBezTo>
                    <a:pt x="487" y="158"/>
                    <a:pt x="487" y="123"/>
                    <a:pt x="452" y="123"/>
                  </a:cubicBezTo>
                  <a:cubicBezTo>
                    <a:pt x="326" y="105"/>
                    <a:pt x="219" y="69"/>
                    <a:pt x="112" y="15"/>
                  </a:cubicBezTo>
                  <a:cubicBezTo>
                    <a:pt x="101" y="5"/>
                    <a:pt x="90" y="1"/>
                    <a:pt x="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4456683" y="2761936"/>
              <a:ext cx="184005" cy="26959"/>
            </a:xfrm>
            <a:custGeom>
              <a:avLst/>
              <a:gdLst/>
              <a:ahLst/>
              <a:cxnLst/>
              <a:rect l="l" t="t" r="r" b="b"/>
              <a:pathLst>
                <a:path w="3276" h="480" extrusionOk="0">
                  <a:moveTo>
                    <a:pt x="1509" y="0"/>
                  </a:moveTo>
                  <a:cubicBezTo>
                    <a:pt x="1016" y="0"/>
                    <a:pt x="520" y="86"/>
                    <a:pt x="46" y="258"/>
                  </a:cubicBezTo>
                  <a:cubicBezTo>
                    <a:pt x="0" y="288"/>
                    <a:pt x="7" y="372"/>
                    <a:pt x="55" y="372"/>
                  </a:cubicBezTo>
                  <a:cubicBezTo>
                    <a:pt x="63" y="372"/>
                    <a:pt x="72" y="370"/>
                    <a:pt x="82" y="365"/>
                  </a:cubicBezTo>
                  <a:cubicBezTo>
                    <a:pt x="540" y="193"/>
                    <a:pt x="1019" y="108"/>
                    <a:pt x="1498" y="108"/>
                  </a:cubicBezTo>
                  <a:cubicBezTo>
                    <a:pt x="2067" y="108"/>
                    <a:pt x="2635" y="229"/>
                    <a:pt x="3160" y="472"/>
                  </a:cubicBezTo>
                  <a:cubicBezTo>
                    <a:pt x="3170" y="477"/>
                    <a:pt x="3180" y="479"/>
                    <a:pt x="3189" y="479"/>
                  </a:cubicBezTo>
                  <a:cubicBezTo>
                    <a:pt x="3244" y="479"/>
                    <a:pt x="3275" y="396"/>
                    <a:pt x="3214" y="365"/>
                  </a:cubicBezTo>
                  <a:cubicBezTo>
                    <a:pt x="2679" y="122"/>
                    <a:pt x="2096" y="0"/>
                    <a:pt x="150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4508525" y="2791423"/>
              <a:ext cx="159347" cy="74924"/>
            </a:xfrm>
            <a:custGeom>
              <a:avLst/>
              <a:gdLst/>
              <a:ahLst/>
              <a:cxnLst/>
              <a:rect l="l" t="t" r="r" b="b"/>
              <a:pathLst>
                <a:path w="2837" h="1334" extrusionOk="0">
                  <a:moveTo>
                    <a:pt x="90" y="1"/>
                  </a:moveTo>
                  <a:cubicBezTo>
                    <a:pt x="18" y="1"/>
                    <a:pt x="0" y="108"/>
                    <a:pt x="72" y="126"/>
                  </a:cubicBezTo>
                  <a:lnTo>
                    <a:pt x="823" y="269"/>
                  </a:lnTo>
                  <a:cubicBezTo>
                    <a:pt x="1074" y="323"/>
                    <a:pt x="1307" y="395"/>
                    <a:pt x="1557" y="502"/>
                  </a:cubicBezTo>
                  <a:cubicBezTo>
                    <a:pt x="1969" y="735"/>
                    <a:pt x="2362" y="1021"/>
                    <a:pt x="2738" y="1325"/>
                  </a:cubicBezTo>
                  <a:cubicBezTo>
                    <a:pt x="2747" y="1331"/>
                    <a:pt x="2755" y="1333"/>
                    <a:pt x="2764" y="1333"/>
                  </a:cubicBezTo>
                  <a:cubicBezTo>
                    <a:pt x="2806" y="1333"/>
                    <a:pt x="2837" y="1266"/>
                    <a:pt x="2792" y="1236"/>
                  </a:cubicBezTo>
                  <a:cubicBezTo>
                    <a:pt x="2416" y="896"/>
                    <a:pt x="2004" y="627"/>
                    <a:pt x="1557" y="377"/>
                  </a:cubicBezTo>
                  <a:cubicBezTo>
                    <a:pt x="1092" y="198"/>
                    <a:pt x="591" y="73"/>
                    <a:pt x="9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680394" y="2872190"/>
              <a:ext cx="32633" cy="23365"/>
            </a:xfrm>
            <a:custGeom>
              <a:avLst/>
              <a:gdLst/>
              <a:ahLst/>
              <a:cxnLst/>
              <a:rect l="l" t="t" r="r" b="b"/>
              <a:pathLst>
                <a:path w="581" h="416" extrusionOk="0">
                  <a:moveTo>
                    <a:pt x="61" y="1"/>
                  </a:moveTo>
                  <a:cubicBezTo>
                    <a:pt x="45" y="1"/>
                    <a:pt x="29" y="9"/>
                    <a:pt x="18" y="30"/>
                  </a:cubicBezTo>
                  <a:cubicBezTo>
                    <a:pt x="0" y="48"/>
                    <a:pt x="18" y="84"/>
                    <a:pt x="36" y="102"/>
                  </a:cubicBezTo>
                  <a:cubicBezTo>
                    <a:pt x="197" y="174"/>
                    <a:pt x="340" y="281"/>
                    <a:pt x="466" y="406"/>
                  </a:cubicBezTo>
                  <a:cubicBezTo>
                    <a:pt x="476" y="413"/>
                    <a:pt x="486" y="416"/>
                    <a:pt x="497" y="416"/>
                  </a:cubicBezTo>
                  <a:cubicBezTo>
                    <a:pt x="542" y="416"/>
                    <a:pt x="581" y="360"/>
                    <a:pt x="537" y="317"/>
                  </a:cubicBezTo>
                  <a:cubicBezTo>
                    <a:pt x="412" y="191"/>
                    <a:pt x="251" y="84"/>
                    <a:pt x="90" y="12"/>
                  </a:cubicBezTo>
                  <a:cubicBezTo>
                    <a:pt x="82" y="5"/>
                    <a:pt x="72" y="1"/>
                    <a:pt x="6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4360750" y="2833716"/>
              <a:ext cx="33813" cy="82394"/>
            </a:xfrm>
            <a:custGeom>
              <a:avLst/>
              <a:gdLst/>
              <a:ahLst/>
              <a:cxnLst/>
              <a:rect l="l" t="t" r="r" b="b"/>
              <a:pathLst>
                <a:path w="602" h="1467" extrusionOk="0">
                  <a:moveTo>
                    <a:pt x="520" y="1"/>
                  </a:moveTo>
                  <a:cubicBezTo>
                    <a:pt x="508" y="1"/>
                    <a:pt x="495" y="6"/>
                    <a:pt x="484" y="17"/>
                  </a:cubicBezTo>
                  <a:lnTo>
                    <a:pt x="502" y="17"/>
                  </a:lnTo>
                  <a:cubicBezTo>
                    <a:pt x="162" y="411"/>
                    <a:pt x="1" y="912"/>
                    <a:pt x="54" y="1413"/>
                  </a:cubicBezTo>
                  <a:cubicBezTo>
                    <a:pt x="54" y="1449"/>
                    <a:pt x="81" y="1467"/>
                    <a:pt x="108" y="1467"/>
                  </a:cubicBezTo>
                  <a:cubicBezTo>
                    <a:pt x="135" y="1467"/>
                    <a:pt x="162" y="1449"/>
                    <a:pt x="162" y="1413"/>
                  </a:cubicBezTo>
                  <a:cubicBezTo>
                    <a:pt x="108" y="948"/>
                    <a:pt x="251" y="465"/>
                    <a:pt x="573" y="107"/>
                  </a:cubicBezTo>
                  <a:cubicBezTo>
                    <a:pt x="601" y="65"/>
                    <a:pt x="563" y="1"/>
                    <a:pt x="52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4379847" y="2888197"/>
              <a:ext cx="15727" cy="71161"/>
            </a:xfrm>
            <a:custGeom>
              <a:avLst/>
              <a:gdLst/>
              <a:ahLst/>
              <a:cxnLst/>
              <a:rect l="l" t="t" r="r" b="b"/>
              <a:pathLst>
                <a:path w="280" h="1267" extrusionOk="0">
                  <a:moveTo>
                    <a:pt x="211" y="0"/>
                  </a:moveTo>
                  <a:cubicBezTo>
                    <a:pt x="190" y="0"/>
                    <a:pt x="169" y="11"/>
                    <a:pt x="162" y="32"/>
                  </a:cubicBezTo>
                  <a:cubicBezTo>
                    <a:pt x="36" y="425"/>
                    <a:pt x="1" y="819"/>
                    <a:pt x="36" y="1213"/>
                  </a:cubicBezTo>
                  <a:cubicBezTo>
                    <a:pt x="36" y="1249"/>
                    <a:pt x="68" y="1266"/>
                    <a:pt x="99" y="1266"/>
                  </a:cubicBezTo>
                  <a:cubicBezTo>
                    <a:pt x="130" y="1266"/>
                    <a:pt x="162" y="1249"/>
                    <a:pt x="162" y="1213"/>
                  </a:cubicBezTo>
                  <a:cubicBezTo>
                    <a:pt x="108" y="837"/>
                    <a:pt x="144" y="443"/>
                    <a:pt x="269" y="67"/>
                  </a:cubicBezTo>
                  <a:cubicBezTo>
                    <a:pt x="280" y="24"/>
                    <a:pt x="245" y="0"/>
                    <a:pt x="211"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4378836" y="2980647"/>
              <a:ext cx="20782" cy="60321"/>
            </a:xfrm>
            <a:custGeom>
              <a:avLst/>
              <a:gdLst/>
              <a:ahLst/>
              <a:cxnLst/>
              <a:rect l="l" t="t" r="r" b="b"/>
              <a:pathLst>
                <a:path w="370" h="1074" extrusionOk="0">
                  <a:moveTo>
                    <a:pt x="63" y="1"/>
                  </a:moveTo>
                  <a:cubicBezTo>
                    <a:pt x="33" y="1"/>
                    <a:pt x="1" y="24"/>
                    <a:pt x="1" y="68"/>
                  </a:cubicBezTo>
                  <a:lnTo>
                    <a:pt x="251" y="1034"/>
                  </a:lnTo>
                  <a:cubicBezTo>
                    <a:pt x="258" y="1061"/>
                    <a:pt x="278" y="1073"/>
                    <a:pt x="299" y="1073"/>
                  </a:cubicBezTo>
                  <a:cubicBezTo>
                    <a:pt x="333" y="1073"/>
                    <a:pt x="370" y="1043"/>
                    <a:pt x="359" y="998"/>
                  </a:cubicBezTo>
                  <a:cubicBezTo>
                    <a:pt x="287" y="676"/>
                    <a:pt x="198" y="354"/>
                    <a:pt x="108" y="32"/>
                  </a:cubicBezTo>
                  <a:cubicBezTo>
                    <a:pt x="101" y="11"/>
                    <a:pt x="83" y="1"/>
                    <a:pt x="6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4370186" y="3263837"/>
              <a:ext cx="350935" cy="70038"/>
            </a:xfrm>
            <a:custGeom>
              <a:avLst/>
              <a:gdLst/>
              <a:ahLst/>
              <a:cxnLst/>
              <a:rect l="l" t="t" r="r" b="b"/>
              <a:pathLst>
                <a:path w="6248" h="1247" extrusionOk="0">
                  <a:moveTo>
                    <a:pt x="164" y="1"/>
                  </a:moveTo>
                  <a:cubicBezTo>
                    <a:pt x="76" y="1"/>
                    <a:pt x="1" y="111"/>
                    <a:pt x="83" y="180"/>
                  </a:cubicBezTo>
                  <a:cubicBezTo>
                    <a:pt x="369" y="448"/>
                    <a:pt x="709" y="645"/>
                    <a:pt x="1067" y="770"/>
                  </a:cubicBezTo>
                  <a:cubicBezTo>
                    <a:pt x="1461" y="913"/>
                    <a:pt x="1873" y="1039"/>
                    <a:pt x="2284" y="1110"/>
                  </a:cubicBezTo>
                  <a:cubicBezTo>
                    <a:pt x="2737" y="1201"/>
                    <a:pt x="3201" y="1246"/>
                    <a:pt x="3664" y="1246"/>
                  </a:cubicBezTo>
                  <a:cubicBezTo>
                    <a:pt x="4024" y="1246"/>
                    <a:pt x="4384" y="1219"/>
                    <a:pt x="4736" y="1164"/>
                  </a:cubicBezTo>
                  <a:cubicBezTo>
                    <a:pt x="5219" y="1092"/>
                    <a:pt x="5684" y="967"/>
                    <a:pt x="6132" y="806"/>
                  </a:cubicBezTo>
                  <a:cubicBezTo>
                    <a:pt x="6247" y="756"/>
                    <a:pt x="6210" y="569"/>
                    <a:pt x="6091" y="569"/>
                  </a:cubicBezTo>
                  <a:cubicBezTo>
                    <a:pt x="6081" y="569"/>
                    <a:pt x="6071" y="571"/>
                    <a:pt x="6060" y="573"/>
                  </a:cubicBezTo>
                  <a:cubicBezTo>
                    <a:pt x="5295" y="862"/>
                    <a:pt x="4473" y="1011"/>
                    <a:pt x="3648" y="1011"/>
                  </a:cubicBezTo>
                  <a:cubicBezTo>
                    <a:pt x="3450" y="1011"/>
                    <a:pt x="3251" y="1002"/>
                    <a:pt x="3054" y="985"/>
                  </a:cubicBezTo>
                  <a:cubicBezTo>
                    <a:pt x="2553" y="949"/>
                    <a:pt x="2052" y="860"/>
                    <a:pt x="1568" y="699"/>
                  </a:cubicBezTo>
                  <a:cubicBezTo>
                    <a:pt x="1067" y="591"/>
                    <a:pt x="620" y="359"/>
                    <a:pt x="244" y="36"/>
                  </a:cubicBezTo>
                  <a:cubicBezTo>
                    <a:pt x="219" y="11"/>
                    <a:pt x="191" y="1"/>
                    <a:pt x="1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4449550" y="3383471"/>
              <a:ext cx="212650" cy="144850"/>
            </a:xfrm>
            <a:custGeom>
              <a:avLst/>
              <a:gdLst/>
              <a:ahLst/>
              <a:cxnLst/>
              <a:rect l="l" t="t" r="r" b="b"/>
              <a:pathLst>
                <a:path w="3786" h="2579" extrusionOk="0">
                  <a:moveTo>
                    <a:pt x="3625" y="1"/>
                  </a:moveTo>
                  <a:cubicBezTo>
                    <a:pt x="3601" y="1"/>
                    <a:pt x="3576" y="11"/>
                    <a:pt x="3555" y="36"/>
                  </a:cubicBezTo>
                  <a:cubicBezTo>
                    <a:pt x="2643" y="1092"/>
                    <a:pt x="1533" y="2076"/>
                    <a:pt x="138" y="2344"/>
                  </a:cubicBezTo>
                  <a:cubicBezTo>
                    <a:pt x="0" y="2379"/>
                    <a:pt x="44" y="2578"/>
                    <a:pt x="175" y="2578"/>
                  </a:cubicBezTo>
                  <a:cubicBezTo>
                    <a:pt x="180" y="2578"/>
                    <a:pt x="185" y="2578"/>
                    <a:pt x="191" y="2577"/>
                  </a:cubicBezTo>
                  <a:cubicBezTo>
                    <a:pt x="1641" y="2291"/>
                    <a:pt x="2768" y="1271"/>
                    <a:pt x="3717" y="197"/>
                  </a:cubicBezTo>
                  <a:cubicBezTo>
                    <a:pt x="3785" y="115"/>
                    <a:pt x="3706" y="1"/>
                    <a:pt x="36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4999982" y="3450814"/>
              <a:ext cx="149855" cy="236230"/>
            </a:xfrm>
            <a:custGeom>
              <a:avLst/>
              <a:gdLst/>
              <a:ahLst/>
              <a:cxnLst/>
              <a:rect l="l" t="t" r="r" b="b"/>
              <a:pathLst>
                <a:path w="2668" h="4206" extrusionOk="0">
                  <a:moveTo>
                    <a:pt x="2291" y="0"/>
                  </a:moveTo>
                  <a:lnTo>
                    <a:pt x="1" y="18"/>
                  </a:lnTo>
                  <a:cubicBezTo>
                    <a:pt x="198" y="1414"/>
                    <a:pt x="377" y="2810"/>
                    <a:pt x="574" y="4205"/>
                  </a:cubicBezTo>
                  <a:lnTo>
                    <a:pt x="2667" y="4098"/>
                  </a:lnTo>
                  <a:lnTo>
                    <a:pt x="2631" y="322"/>
                  </a:lnTo>
                  <a:cubicBezTo>
                    <a:pt x="2631" y="251"/>
                    <a:pt x="2614" y="161"/>
                    <a:pt x="2578" y="90"/>
                  </a:cubicBezTo>
                  <a:cubicBezTo>
                    <a:pt x="2506" y="18"/>
                    <a:pt x="2399" y="0"/>
                    <a:pt x="2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5008070" y="3414587"/>
              <a:ext cx="64368" cy="202082"/>
            </a:xfrm>
            <a:custGeom>
              <a:avLst/>
              <a:gdLst/>
              <a:ahLst/>
              <a:cxnLst/>
              <a:rect l="l" t="t" r="r" b="b"/>
              <a:pathLst>
                <a:path w="1146" h="3598" extrusionOk="0">
                  <a:moveTo>
                    <a:pt x="251" y="1"/>
                  </a:moveTo>
                  <a:lnTo>
                    <a:pt x="0" y="37"/>
                  </a:lnTo>
                  <a:lnTo>
                    <a:pt x="1038" y="3580"/>
                  </a:lnTo>
                  <a:lnTo>
                    <a:pt x="1145" y="3598"/>
                  </a:lnTo>
                  <a:lnTo>
                    <a:pt x="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5050251" y="3606563"/>
              <a:ext cx="40272" cy="60377"/>
            </a:xfrm>
            <a:custGeom>
              <a:avLst/>
              <a:gdLst/>
              <a:ahLst/>
              <a:cxnLst/>
              <a:rect l="l" t="t" r="r" b="b"/>
              <a:pathLst>
                <a:path w="717" h="1075" extrusionOk="0">
                  <a:moveTo>
                    <a:pt x="466" y="1"/>
                  </a:moveTo>
                  <a:lnTo>
                    <a:pt x="502" y="19"/>
                  </a:lnTo>
                  <a:cubicBezTo>
                    <a:pt x="473" y="14"/>
                    <a:pt x="445" y="11"/>
                    <a:pt x="417" y="11"/>
                  </a:cubicBezTo>
                  <a:cubicBezTo>
                    <a:pt x="255" y="11"/>
                    <a:pt x="115" y="99"/>
                    <a:pt x="54" y="251"/>
                  </a:cubicBezTo>
                  <a:cubicBezTo>
                    <a:pt x="1" y="412"/>
                    <a:pt x="36" y="609"/>
                    <a:pt x="180" y="752"/>
                  </a:cubicBezTo>
                  <a:cubicBezTo>
                    <a:pt x="269" y="860"/>
                    <a:pt x="430" y="931"/>
                    <a:pt x="484" y="1075"/>
                  </a:cubicBezTo>
                  <a:cubicBezTo>
                    <a:pt x="520" y="1039"/>
                    <a:pt x="555" y="985"/>
                    <a:pt x="573" y="931"/>
                  </a:cubicBezTo>
                  <a:lnTo>
                    <a:pt x="645" y="681"/>
                  </a:lnTo>
                  <a:cubicBezTo>
                    <a:pt x="699" y="556"/>
                    <a:pt x="716" y="430"/>
                    <a:pt x="716" y="287"/>
                  </a:cubicBezTo>
                  <a:cubicBezTo>
                    <a:pt x="699" y="144"/>
                    <a:pt x="609" y="37"/>
                    <a:pt x="466" y="1"/>
                  </a:cubicBezTo>
                  <a:close/>
                </a:path>
              </a:pathLst>
            </a:custGeom>
            <a:solidFill>
              <a:srgbClr val="C19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5100520" y="3408577"/>
              <a:ext cx="32240" cy="208091"/>
            </a:xfrm>
            <a:custGeom>
              <a:avLst/>
              <a:gdLst/>
              <a:ahLst/>
              <a:cxnLst/>
              <a:rect l="l" t="t" r="r" b="b"/>
              <a:pathLst>
                <a:path w="574" h="3705" extrusionOk="0">
                  <a:moveTo>
                    <a:pt x="573" y="1"/>
                  </a:moveTo>
                  <a:lnTo>
                    <a:pt x="340" y="18"/>
                  </a:lnTo>
                  <a:lnTo>
                    <a:pt x="0" y="3705"/>
                  </a:lnTo>
                  <a:lnTo>
                    <a:pt x="108" y="3669"/>
                  </a:lnTo>
                  <a:lnTo>
                    <a:pt x="5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5083446" y="3606843"/>
              <a:ext cx="42238" cy="59086"/>
            </a:xfrm>
            <a:custGeom>
              <a:avLst/>
              <a:gdLst/>
              <a:ahLst/>
              <a:cxnLst/>
              <a:rect l="l" t="t" r="r" b="b"/>
              <a:pathLst>
                <a:path w="752" h="1052" extrusionOk="0">
                  <a:moveTo>
                    <a:pt x="344" y="1"/>
                  </a:moveTo>
                  <a:cubicBezTo>
                    <a:pt x="294" y="1"/>
                    <a:pt x="244" y="11"/>
                    <a:pt x="197" y="32"/>
                  </a:cubicBezTo>
                  <a:lnTo>
                    <a:pt x="215" y="14"/>
                  </a:lnTo>
                  <a:lnTo>
                    <a:pt x="215" y="14"/>
                  </a:lnTo>
                  <a:cubicBezTo>
                    <a:pt x="90" y="67"/>
                    <a:pt x="0" y="193"/>
                    <a:pt x="18" y="336"/>
                  </a:cubicBezTo>
                  <a:cubicBezTo>
                    <a:pt x="18" y="461"/>
                    <a:pt x="72" y="604"/>
                    <a:pt x="143" y="712"/>
                  </a:cubicBezTo>
                  <a:cubicBezTo>
                    <a:pt x="179" y="783"/>
                    <a:pt x="233" y="891"/>
                    <a:pt x="251" y="944"/>
                  </a:cubicBezTo>
                  <a:cubicBezTo>
                    <a:pt x="287" y="998"/>
                    <a:pt x="322" y="1052"/>
                    <a:pt x="376" y="1052"/>
                  </a:cubicBezTo>
                  <a:cubicBezTo>
                    <a:pt x="394" y="909"/>
                    <a:pt x="537" y="819"/>
                    <a:pt x="627" y="694"/>
                  </a:cubicBezTo>
                  <a:cubicBezTo>
                    <a:pt x="734" y="551"/>
                    <a:pt x="752" y="336"/>
                    <a:pt x="662" y="175"/>
                  </a:cubicBezTo>
                  <a:cubicBezTo>
                    <a:pt x="586" y="61"/>
                    <a:pt x="465" y="1"/>
                    <a:pt x="344" y="1"/>
                  </a:cubicBezTo>
                  <a:close/>
                </a:path>
              </a:pathLst>
            </a:custGeom>
            <a:solidFill>
              <a:srgbClr val="A17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5023123" y="3553935"/>
              <a:ext cx="115649" cy="118901"/>
            </a:xfrm>
            <a:custGeom>
              <a:avLst/>
              <a:gdLst/>
              <a:ahLst/>
              <a:cxnLst/>
              <a:rect l="l" t="t" r="r" b="b"/>
              <a:pathLst>
                <a:path w="2059" h="2117" extrusionOk="0">
                  <a:moveTo>
                    <a:pt x="1527" y="0"/>
                  </a:moveTo>
                  <a:cubicBezTo>
                    <a:pt x="1369" y="0"/>
                    <a:pt x="1206" y="42"/>
                    <a:pt x="1056" y="97"/>
                  </a:cubicBezTo>
                  <a:cubicBezTo>
                    <a:pt x="825" y="178"/>
                    <a:pt x="587" y="273"/>
                    <a:pt x="360" y="273"/>
                  </a:cubicBezTo>
                  <a:cubicBezTo>
                    <a:pt x="236" y="273"/>
                    <a:pt x="115" y="245"/>
                    <a:pt x="0" y="168"/>
                  </a:cubicBezTo>
                  <a:lnTo>
                    <a:pt x="0" y="168"/>
                  </a:lnTo>
                  <a:cubicBezTo>
                    <a:pt x="1" y="169"/>
                    <a:pt x="358" y="1707"/>
                    <a:pt x="394" y="1940"/>
                  </a:cubicBezTo>
                  <a:cubicBezTo>
                    <a:pt x="426" y="2086"/>
                    <a:pt x="524" y="2117"/>
                    <a:pt x="600" y="2117"/>
                  </a:cubicBezTo>
                  <a:cubicBezTo>
                    <a:pt x="655" y="2117"/>
                    <a:pt x="698" y="2101"/>
                    <a:pt x="698" y="2101"/>
                  </a:cubicBezTo>
                  <a:cubicBezTo>
                    <a:pt x="698" y="2101"/>
                    <a:pt x="1790" y="2101"/>
                    <a:pt x="1897" y="2047"/>
                  </a:cubicBezTo>
                  <a:cubicBezTo>
                    <a:pt x="2023" y="1994"/>
                    <a:pt x="2058" y="258"/>
                    <a:pt x="2058" y="258"/>
                  </a:cubicBezTo>
                  <a:cubicBezTo>
                    <a:pt x="1918" y="67"/>
                    <a:pt x="1727" y="0"/>
                    <a:pt x="1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5966946" y="3861894"/>
              <a:ext cx="353855" cy="187366"/>
            </a:xfrm>
            <a:custGeom>
              <a:avLst/>
              <a:gdLst/>
              <a:ahLst/>
              <a:cxnLst/>
              <a:rect l="l" t="t" r="r" b="b"/>
              <a:pathLst>
                <a:path w="6300" h="3336" extrusionOk="0">
                  <a:moveTo>
                    <a:pt x="5351" y="0"/>
                  </a:moveTo>
                  <a:lnTo>
                    <a:pt x="0" y="3293"/>
                  </a:lnTo>
                  <a:lnTo>
                    <a:pt x="4581" y="3329"/>
                  </a:lnTo>
                  <a:cubicBezTo>
                    <a:pt x="4630" y="3333"/>
                    <a:pt x="4680" y="3335"/>
                    <a:pt x="4729" y="3335"/>
                  </a:cubicBezTo>
                  <a:cubicBezTo>
                    <a:pt x="4876" y="3335"/>
                    <a:pt x="5024" y="3315"/>
                    <a:pt x="5172" y="3275"/>
                  </a:cubicBezTo>
                  <a:cubicBezTo>
                    <a:pt x="5619" y="3114"/>
                    <a:pt x="5959" y="2720"/>
                    <a:pt x="6067" y="2255"/>
                  </a:cubicBezTo>
                  <a:cubicBezTo>
                    <a:pt x="6299" y="1432"/>
                    <a:pt x="6013" y="537"/>
                    <a:pt x="5351" y="0"/>
                  </a:cubicBezTo>
                  <a:close/>
                </a:path>
              </a:pathLst>
            </a:custGeom>
            <a:solidFill>
              <a:srgbClr val="736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5339734" y="2821584"/>
              <a:ext cx="592062" cy="446231"/>
            </a:xfrm>
            <a:custGeom>
              <a:avLst/>
              <a:gdLst/>
              <a:ahLst/>
              <a:cxnLst/>
              <a:rect l="l" t="t" r="r" b="b"/>
              <a:pathLst>
                <a:path w="10541" h="7945" extrusionOk="0">
                  <a:moveTo>
                    <a:pt x="4383" y="1"/>
                  </a:moveTo>
                  <a:cubicBezTo>
                    <a:pt x="3654" y="1"/>
                    <a:pt x="2929" y="271"/>
                    <a:pt x="2291" y="627"/>
                  </a:cubicBezTo>
                  <a:cubicBezTo>
                    <a:pt x="1611" y="985"/>
                    <a:pt x="1038" y="1486"/>
                    <a:pt x="591" y="2112"/>
                  </a:cubicBezTo>
                  <a:cubicBezTo>
                    <a:pt x="162" y="2739"/>
                    <a:pt x="0" y="3544"/>
                    <a:pt x="179" y="4314"/>
                  </a:cubicBezTo>
                  <a:cubicBezTo>
                    <a:pt x="358" y="4922"/>
                    <a:pt x="788" y="5423"/>
                    <a:pt x="1217" y="5888"/>
                  </a:cubicBezTo>
                  <a:cubicBezTo>
                    <a:pt x="2112" y="6890"/>
                    <a:pt x="3204" y="7910"/>
                    <a:pt x="4510" y="7910"/>
                  </a:cubicBezTo>
                  <a:cubicBezTo>
                    <a:pt x="4510" y="7910"/>
                    <a:pt x="4534" y="7912"/>
                    <a:pt x="4575" y="7912"/>
                  </a:cubicBezTo>
                  <a:cubicBezTo>
                    <a:pt x="4751" y="7912"/>
                    <a:pt x="5244" y="7877"/>
                    <a:pt x="5476" y="7499"/>
                  </a:cubicBezTo>
                  <a:cubicBezTo>
                    <a:pt x="5494" y="7445"/>
                    <a:pt x="5530" y="7409"/>
                    <a:pt x="5566" y="7391"/>
                  </a:cubicBezTo>
                  <a:cubicBezTo>
                    <a:pt x="5645" y="7305"/>
                    <a:pt x="5745" y="7266"/>
                    <a:pt x="5863" y="7266"/>
                  </a:cubicBezTo>
                  <a:cubicBezTo>
                    <a:pt x="6012" y="7266"/>
                    <a:pt x="6189" y="7327"/>
                    <a:pt x="6389" y="7427"/>
                  </a:cubicBezTo>
                  <a:cubicBezTo>
                    <a:pt x="6657" y="7570"/>
                    <a:pt x="6926" y="7732"/>
                    <a:pt x="7176" y="7893"/>
                  </a:cubicBezTo>
                  <a:cubicBezTo>
                    <a:pt x="7229" y="7928"/>
                    <a:pt x="7289" y="7945"/>
                    <a:pt x="7356" y="7945"/>
                  </a:cubicBezTo>
                  <a:cubicBezTo>
                    <a:pt x="8295" y="7945"/>
                    <a:pt x="10541" y="4654"/>
                    <a:pt x="10541" y="4654"/>
                  </a:cubicBezTo>
                  <a:cubicBezTo>
                    <a:pt x="9879" y="4224"/>
                    <a:pt x="9145" y="3938"/>
                    <a:pt x="8375" y="3795"/>
                  </a:cubicBezTo>
                  <a:lnTo>
                    <a:pt x="8179" y="3401"/>
                  </a:lnTo>
                  <a:cubicBezTo>
                    <a:pt x="7409" y="1933"/>
                    <a:pt x="6425" y="305"/>
                    <a:pt x="4832" y="37"/>
                  </a:cubicBezTo>
                  <a:cubicBezTo>
                    <a:pt x="4683" y="12"/>
                    <a:pt x="4533" y="1"/>
                    <a:pt x="4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5652301" y="3121118"/>
              <a:ext cx="46338" cy="117666"/>
            </a:xfrm>
            <a:custGeom>
              <a:avLst/>
              <a:gdLst/>
              <a:ahLst/>
              <a:cxnLst/>
              <a:rect l="l" t="t" r="r" b="b"/>
              <a:pathLst>
                <a:path w="825" h="2095" extrusionOk="0">
                  <a:moveTo>
                    <a:pt x="90" y="1"/>
                  </a:moveTo>
                  <a:lnTo>
                    <a:pt x="90" y="1"/>
                  </a:lnTo>
                  <a:cubicBezTo>
                    <a:pt x="180" y="412"/>
                    <a:pt x="216" y="842"/>
                    <a:pt x="198" y="1271"/>
                  </a:cubicBezTo>
                  <a:cubicBezTo>
                    <a:pt x="180" y="1540"/>
                    <a:pt x="108" y="1808"/>
                    <a:pt x="1" y="2058"/>
                  </a:cubicBezTo>
                  <a:cubicBezTo>
                    <a:pt x="80" y="1972"/>
                    <a:pt x="180" y="1933"/>
                    <a:pt x="298" y="1933"/>
                  </a:cubicBezTo>
                  <a:cubicBezTo>
                    <a:pt x="447" y="1933"/>
                    <a:pt x="624" y="1994"/>
                    <a:pt x="824" y="2094"/>
                  </a:cubicBezTo>
                  <a:cubicBezTo>
                    <a:pt x="824" y="1987"/>
                    <a:pt x="824" y="1880"/>
                    <a:pt x="824" y="1790"/>
                  </a:cubicBezTo>
                  <a:cubicBezTo>
                    <a:pt x="806" y="1271"/>
                    <a:pt x="663" y="788"/>
                    <a:pt x="395" y="358"/>
                  </a:cubicBezTo>
                  <a:cubicBezTo>
                    <a:pt x="323" y="215"/>
                    <a:pt x="216" y="90"/>
                    <a:pt x="9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rot="-297979">
              <a:off x="5553840" y="4550380"/>
              <a:ext cx="249331" cy="174957"/>
            </a:xfrm>
            <a:custGeom>
              <a:avLst/>
              <a:gdLst/>
              <a:ahLst/>
              <a:cxnLst/>
              <a:rect l="l" t="t" r="r" b="b"/>
              <a:pathLst>
                <a:path w="4439" h="3115" extrusionOk="0">
                  <a:moveTo>
                    <a:pt x="1664" y="0"/>
                  </a:moveTo>
                  <a:lnTo>
                    <a:pt x="2058" y="1378"/>
                  </a:lnTo>
                  <a:lnTo>
                    <a:pt x="0" y="2416"/>
                  </a:lnTo>
                  <a:lnTo>
                    <a:pt x="4420" y="3114"/>
                  </a:lnTo>
                  <a:cubicBezTo>
                    <a:pt x="4438" y="2631"/>
                    <a:pt x="4384" y="2166"/>
                    <a:pt x="4313" y="1700"/>
                  </a:cubicBezTo>
                  <a:cubicBezTo>
                    <a:pt x="4206" y="1235"/>
                    <a:pt x="4152" y="752"/>
                    <a:pt x="4116" y="269"/>
                  </a:cubicBezTo>
                  <a:cubicBezTo>
                    <a:pt x="4116" y="269"/>
                    <a:pt x="1772" y="54"/>
                    <a:pt x="1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5943805" y="4051848"/>
              <a:ext cx="102562" cy="676451"/>
            </a:xfrm>
            <a:custGeom>
              <a:avLst/>
              <a:gdLst/>
              <a:ahLst/>
              <a:cxnLst/>
              <a:rect l="l" t="t" r="r" b="b"/>
              <a:pathLst>
                <a:path w="1826" h="12044" extrusionOk="0">
                  <a:moveTo>
                    <a:pt x="1826" y="0"/>
                  </a:moveTo>
                  <a:lnTo>
                    <a:pt x="0" y="251"/>
                  </a:lnTo>
                  <a:lnTo>
                    <a:pt x="698" y="12044"/>
                  </a:lnTo>
                  <a:lnTo>
                    <a:pt x="1110" y="12044"/>
                  </a:lnTo>
                  <a:lnTo>
                    <a:pt x="18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5673420" y="4042805"/>
              <a:ext cx="247306" cy="686505"/>
            </a:xfrm>
            <a:custGeom>
              <a:avLst/>
              <a:gdLst/>
              <a:ahLst/>
              <a:cxnLst/>
              <a:rect l="l" t="t" r="r" b="b"/>
              <a:pathLst>
                <a:path w="4403" h="12223" extrusionOk="0">
                  <a:moveTo>
                    <a:pt x="2792" y="0"/>
                  </a:moveTo>
                  <a:cubicBezTo>
                    <a:pt x="2792" y="126"/>
                    <a:pt x="1" y="12223"/>
                    <a:pt x="1" y="12223"/>
                  </a:cubicBezTo>
                  <a:lnTo>
                    <a:pt x="591" y="12223"/>
                  </a:lnTo>
                  <a:cubicBezTo>
                    <a:pt x="591" y="12223"/>
                    <a:pt x="4403" y="179"/>
                    <a:pt x="4296" y="179"/>
                  </a:cubicBezTo>
                  <a:cubicBezTo>
                    <a:pt x="4170" y="179"/>
                    <a:pt x="2792" y="0"/>
                    <a:pt x="2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6069450" y="4042805"/>
              <a:ext cx="247306" cy="686505"/>
            </a:xfrm>
            <a:custGeom>
              <a:avLst/>
              <a:gdLst/>
              <a:ahLst/>
              <a:cxnLst/>
              <a:rect l="l" t="t" r="r" b="b"/>
              <a:pathLst>
                <a:path w="4403" h="12223" extrusionOk="0">
                  <a:moveTo>
                    <a:pt x="1611" y="0"/>
                  </a:moveTo>
                  <a:cubicBezTo>
                    <a:pt x="1611" y="0"/>
                    <a:pt x="215" y="179"/>
                    <a:pt x="108" y="179"/>
                  </a:cubicBezTo>
                  <a:cubicBezTo>
                    <a:pt x="0" y="179"/>
                    <a:pt x="3794" y="12223"/>
                    <a:pt x="3794" y="12223"/>
                  </a:cubicBezTo>
                  <a:lnTo>
                    <a:pt x="4403" y="12223"/>
                  </a:lnTo>
                  <a:cubicBezTo>
                    <a:pt x="4403" y="12223"/>
                    <a:pt x="1611" y="126"/>
                    <a:pt x="1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5756827" y="3987537"/>
              <a:ext cx="496633" cy="81439"/>
            </a:xfrm>
            <a:custGeom>
              <a:avLst/>
              <a:gdLst/>
              <a:ahLst/>
              <a:cxnLst/>
              <a:rect l="l" t="t" r="r" b="b"/>
              <a:pathLst>
                <a:path w="8842" h="1450" extrusionOk="0">
                  <a:moveTo>
                    <a:pt x="3813" y="0"/>
                  </a:moveTo>
                  <a:cubicBezTo>
                    <a:pt x="73" y="0"/>
                    <a:pt x="1" y="1450"/>
                    <a:pt x="1" y="1450"/>
                  </a:cubicBezTo>
                  <a:lnTo>
                    <a:pt x="8841" y="1450"/>
                  </a:lnTo>
                  <a:cubicBezTo>
                    <a:pt x="8841" y="1450"/>
                    <a:pt x="7535" y="0"/>
                    <a:pt x="3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5734753" y="4379521"/>
              <a:ext cx="516685" cy="26173"/>
            </a:xfrm>
            <a:custGeom>
              <a:avLst/>
              <a:gdLst/>
              <a:ahLst/>
              <a:cxnLst/>
              <a:rect l="l" t="t" r="r" b="b"/>
              <a:pathLst>
                <a:path w="9199" h="466" extrusionOk="0">
                  <a:moveTo>
                    <a:pt x="0" y="0"/>
                  </a:moveTo>
                  <a:lnTo>
                    <a:pt x="0" y="465"/>
                  </a:lnTo>
                  <a:lnTo>
                    <a:pt x="9198" y="465"/>
                  </a:lnTo>
                  <a:lnTo>
                    <a:pt x="9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5145735" y="3762367"/>
              <a:ext cx="909689" cy="959916"/>
            </a:xfrm>
            <a:custGeom>
              <a:avLst/>
              <a:gdLst/>
              <a:ahLst/>
              <a:cxnLst/>
              <a:rect l="l" t="t" r="r" b="b"/>
              <a:pathLst>
                <a:path w="16196" h="17091" extrusionOk="0">
                  <a:moveTo>
                    <a:pt x="10201" y="1"/>
                  </a:moveTo>
                  <a:cubicBezTo>
                    <a:pt x="9521" y="162"/>
                    <a:pt x="8859" y="323"/>
                    <a:pt x="8179" y="502"/>
                  </a:cubicBezTo>
                  <a:lnTo>
                    <a:pt x="7535" y="663"/>
                  </a:lnTo>
                  <a:lnTo>
                    <a:pt x="7374" y="716"/>
                  </a:lnTo>
                  <a:cubicBezTo>
                    <a:pt x="6425" y="985"/>
                    <a:pt x="5459" y="1271"/>
                    <a:pt x="4528" y="1593"/>
                  </a:cubicBezTo>
                  <a:cubicBezTo>
                    <a:pt x="2971" y="2112"/>
                    <a:pt x="1307" y="2810"/>
                    <a:pt x="555" y="4278"/>
                  </a:cubicBezTo>
                  <a:cubicBezTo>
                    <a:pt x="1" y="5369"/>
                    <a:pt x="90" y="6693"/>
                    <a:pt x="305" y="7928"/>
                  </a:cubicBezTo>
                  <a:cubicBezTo>
                    <a:pt x="842" y="10827"/>
                    <a:pt x="1987" y="13583"/>
                    <a:pt x="3669" y="15999"/>
                  </a:cubicBezTo>
                  <a:lnTo>
                    <a:pt x="3347" y="16053"/>
                  </a:lnTo>
                  <a:lnTo>
                    <a:pt x="1593" y="17090"/>
                  </a:lnTo>
                  <a:lnTo>
                    <a:pt x="5709" y="16750"/>
                  </a:lnTo>
                  <a:cubicBezTo>
                    <a:pt x="4922" y="15534"/>
                    <a:pt x="4546" y="14066"/>
                    <a:pt x="4689" y="12599"/>
                  </a:cubicBezTo>
                  <a:cubicBezTo>
                    <a:pt x="4779" y="11722"/>
                    <a:pt x="5047" y="10863"/>
                    <a:pt x="5101" y="9986"/>
                  </a:cubicBezTo>
                  <a:cubicBezTo>
                    <a:pt x="5172" y="9109"/>
                    <a:pt x="4976" y="8143"/>
                    <a:pt x="4331" y="7552"/>
                  </a:cubicBezTo>
                  <a:cubicBezTo>
                    <a:pt x="4278" y="7499"/>
                    <a:pt x="4242" y="7463"/>
                    <a:pt x="4188" y="7409"/>
                  </a:cubicBezTo>
                  <a:cubicBezTo>
                    <a:pt x="4170" y="7373"/>
                    <a:pt x="4134" y="7338"/>
                    <a:pt x="4117" y="7302"/>
                  </a:cubicBezTo>
                  <a:cubicBezTo>
                    <a:pt x="4027" y="6998"/>
                    <a:pt x="4439" y="6801"/>
                    <a:pt x="4743" y="6765"/>
                  </a:cubicBezTo>
                  <a:cubicBezTo>
                    <a:pt x="6586" y="6514"/>
                    <a:pt x="8465" y="6371"/>
                    <a:pt x="10308" y="6157"/>
                  </a:cubicBezTo>
                  <a:cubicBezTo>
                    <a:pt x="10595" y="6121"/>
                    <a:pt x="10881" y="6067"/>
                    <a:pt x="11185" y="6031"/>
                  </a:cubicBezTo>
                  <a:cubicBezTo>
                    <a:pt x="12903" y="5817"/>
                    <a:pt x="14585" y="5387"/>
                    <a:pt x="16196" y="4779"/>
                  </a:cubicBezTo>
                  <a:lnTo>
                    <a:pt x="102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5121639" y="3551295"/>
              <a:ext cx="211134" cy="89864"/>
            </a:xfrm>
            <a:custGeom>
              <a:avLst/>
              <a:gdLst/>
              <a:ahLst/>
              <a:cxnLst/>
              <a:rect l="l" t="t" r="r" b="b"/>
              <a:pathLst>
                <a:path w="3759" h="1600" extrusionOk="0">
                  <a:moveTo>
                    <a:pt x="1038" y="1"/>
                  </a:moveTo>
                  <a:cubicBezTo>
                    <a:pt x="609" y="1"/>
                    <a:pt x="143" y="251"/>
                    <a:pt x="0" y="663"/>
                  </a:cubicBezTo>
                  <a:cubicBezTo>
                    <a:pt x="18" y="824"/>
                    <a:pt x="125" y="985"/>
                    <a:pt x="287" y="1056"/>
                  </a:cubicBezTo>
                  <a:cubicBezTo>
                    <a:pt x="276" y="1055"/>
                    <a:pt x="266" y="1054"/>
                    <a:pt x="257" y="1054"/>
                  </a:cubicBezTo>
                  <a:cubicBezTo>
                    <a:pt x="83" y="1054"/>
                    <a:pt x="26" y="1349"/>
                    <a:pt x="161" y="1468"/>
                  </a:cubicBezTo>
                  <a:cubicBezTo>
                    <a:pt x="274" y="1556"/>
                    <a:pt x="404" y="1600"/>
                    <a:pt x="540" y="1600"/>
                  </a:cubicBezTo>
                  <a:cubicBezTo>
                    <a:pt x="598" y="1600"/>
                    <a:pt x="657" y="1592"/>
                    <a:pt x="716" y="1575"/>
                  </a:cubicBezTo>
                  <a:lnTo>
                    <a:pt x="2488" y="1396"/>
                  </a:lnTo>
                  <a:lnTo>
                    <a:pt x="3579" y="1522"/>
                  </a:lnTo>
                  <a:lnTo>
                    <a:pt x="3758" y="573"/>
                  </a:lnTo>
                  <a:lnTo>
                    <a:pt x="2327" y="287"/>
                  </a:lnTo>
                  <a:cubicBezTo>
                    <a:pt x="1915" y="108"/>
                    <a:pt x="1486" y="1"/>
                    <a:pt x="1038" y="1"/>
                  </a:cubicBezTo>
                  <a:close/>
                </a:path>
              </a:pathLst>
            </a:custGeom>
            <a:solidFill>
              <a:srgbClr val="993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5433195" y="3155268"/>
              <a:ext cx="84476" cy="88797"/>
            </a:xfrm>
            <a:custGeom>
              <a:avLst/>
              <a:gdLst/>
              <a:ahLst/>
              <a:cxnLst/>
              <a:rect l="l" t="t" r="r" b="b"/>
              <a:pathLst>
                <a:path w="1504" h="1581" extrusionOk="0">
                  <a:moveTo>
                    <a:pt x="72" y="1"/>
                  </a:moveTo>
                  <a:lnTo>
                    <a:pt x="1" y="377"/>
                  </a:lnTo>
                  <a:cubicBezTo>
                    <a:pt x="37" y="753"/>
                    <a:pt x="144" y="1343"/>
                    <a:pt x="341" y="1504"/>
                  </a:cubicBezTo>
                  <a:cubicBezTo>
                    <a:pt x="396" y="1554"/>
                    <a:pt x="487" y="1580"/>
                    <a:pt x="592" y="1580"/>
                  </a:cubicBezTo>
                  <a:cubicBezTo>
                    <a:pt x="824" y="1580"/>
                    <a:pt x="1129" y="1453"/>
                    <a:pt x="1289" y="1182"/>
                  </a:cubicBezTo>
                  <a:cubicBezTo>
                    <a:pt x="1504" y="788"/>
                    <a:pt x="72"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5400057" y="3080567"/>
              <a:ext cx="86498" cy="53694"/>
            </a:xfrm>
            <a:custGeom>
              <a:avLst/>
              <a:gdLst/>
              <a:ahLst/>
              <a:cxnLst/>
              <a:rect l="l" t="t" r="r" b="b"/>
              <a:pathLst>
                <a:path w="1540" h="956" extrusionOk="0">
                  <a:moveTo>
                    <a:pt x="1016" y="0"/>
                  </a:moveTo>
                  <a:cubicBezTo>
                    <a:pt x="958" y="0"/>
                    <a:pt x="899" y="2"/>
                    <a:pt x="841" y="7"/>
                  </a:cubicBezTo>
                  <a:cubicBezTo>
                    <a:pt x="609" y="25"/>
                    <a:pt x="394" y="132"/>
                    <a:pt x="215" y="311"/>
                  </a:cubicBezTo>
                  <a:cubicBezTo>
                    <a:pt x="54" y="472"/>
                    <a:pt x="0" y="740"/>
                    <a:pt x="90" y="955"/>
                  </a:cubicBezTo>
                  <a:lnTo>
                    <a:pt x="108" y="919"/>
                  </a:lnTo>
                  <a:cubicBezTo>
                    <a:pt x="304" y="687"/>
                    <a:pt x="555" y="526"/>
                    <a:pt x="841" y="418"/>
                  </a:cubicBezTo>
                  <a:cubicBezTo>
                    <a:pt x="1092" y="329"/>
                    <a:pt x="1396" y="275"/>
                    <a:pt x="1539" y="60"/>
                  </a:cubicBezTo>
                  <a:cubicBezTo>
                    <a:pt x="1365" y="20"/>
                    <a:pt x="1190"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5217122" y="2767890"/>
              <a:ext cx="622224" cy="342213"/>
            </a:xfrm>
            <a:custGeom>
              <a:avLst/>
              <a:gdLst/>
              <a:ahLst/>
              <a:cxnLst/>
              <a:rect l="l" t="t" r="r" b="b"/>
              <a:pathLst>
                <a:path w="11078" h="6093" extrusionOk="0">
                  <a:moveTo>
                    <a:pt x="6701" y="1"/>
                  </a:moveTo>
                  <a:cubicBezTo>
                    <a:pt x="6471" y="1"/>
                    <a:pt x="6242" y="9"/>
                    <a:pt x="6013" y="26"/>
                  </a:cubicBezTo>
                  <a:lnTo>
                    <a:pt x="5780" y="420"/>
                  </a:lnTo>
                  <a:lnTo>
                    <a:pt x="5136" y="438"/>
                  </a:lnTo>
                  <a:lnTo>
                    <a:pt x="1414" y="3015"/>
                  </a:lnTo>
                  <a:cubicBezTo>
                    <a:pt x="1181" y="3176"/>
                    <a:pt x="967" y="3355"/>
                    <a:pt x="770" y="3552"/>
                  </a:cubicBezTo>
                  <a:cubicBezTo>
                    <a:pt x="0" y="4482"/>
                    <a:pt x="501" y="5878"/>
                    <a:pt x="1682" y="6093"/>
                  </a:cubicBezTo>
                  <a:cubicBezTo>
                    <a:pt x="1557" y="5753"/>
                    <a:pt x="1432" y="5395"/>
                    <a:pt x="1307" y="5037"/>
                  </a:cubicBezTo>
                  <a:lnTo>
                    <a:pt x="1307" y="5037"/>
                  </a:lnTo>
                  <a:cubicBezTo>
                    <a:pt x="1817" y="5586"/>
                    <a:pt x="2519" y="5880"/>
                    <a:pt x="3237" y="5880"/>
                  </a:cubicBezTo>
                  <a:cubicBezTo>
                    <a:pt x="3525" y="5880"/>
                    <a:pt x="3816" y="5832"/>
                    <a:pt x="4098" y="5735"/>
                  </a:cubicBezTo>
                  <a:cubicBezTo>
                    <a:pt x="4098" y="5735"/>
                    <a:pt x="5476" y="5448"/>
                    <a:pt x="6049" y="4643"/>
                  </a:cubicBezTo>
                  <a:cubicBezTo>
                    <a:pt x="6164" y="4481"/>
                    <a:pt x="6326" y="4416"/>
                    <a:pt x="6510" y="4416"/>
                  </a:cubicBezTo>
                  <a:cubicBezTo>
                    <a:pt x="7238" y="4416"/>
                    <a:pt x="8322" y="5431"/>
                    <a:pt x="8322" y="5431"/>
                  </a:cubicBezTo>
                  <a:cubicBezTo>
                    <a:pt x="8840" y="5592"/>
                    <a:pt x="9395" y="5717"/>
                    <a:pt x="9932" y="5771"/>
                  </a:cubicBezTo>
                  <a:cubicBezTo>
                    <a:pt x="9878" y="5413"/>
                    <a:pt x="10039" y="5037"/>
                    <a:pt x="10344" y="4840"/>
                  </a:cubicBezTo>
                  <a:lnTo>
                    <a:pt x="10648" y="5180"/>
                  </a:lnTo>
                  <a:lnTo>
                    <a:pt x="11077" y="4840"/>
                  </a:lnTo>
                  <a:lnTo>
                    <a:pt x="11059" y="4625"/>
                  </a:lnTo>
                  <a:cubicBezTo>
                    <a:pt x="10397" y="3301"/>
                    <a:pt x="9896" y="1905"/>
                    <a:pt x="9592" y="474"/>
                  </a:cubicBezTo>
                  <a:cubicBezTo>
                    <a:pt x="8651" y="155"/>
                    <a:pt x="7675" y="1"/>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p:cNvSpPr/>
            <p:nvPr/>
          </p:nvSpPr>
          <p:spPr>
            <a:xfrm>
              <a:off x="5502561" y="2937174"/>
              <a:ext cx="207090" cy="143782"/>
            </a:xfrm>
            <a:custGeom>
              <a:avLst/>
              <a:gdLst/>
              <a:ahLst/>
              <a:cxnLst/>
              <a:rect l="l" t="t" r="r" b="b"/>
              <a:pathLst>
                <a:path w="3687" h="2560" extrusionOk="0">
                  <a:moveTo>
                    <a:pt x="2452" y="1"/>
                  </a:moveTo>
                  <a:lnTo>
                    <a:pt x="1217" y="323"/>
                  </a:lnTo>
                  <a:lnTo>
                    <a:pt x="0" y="2059"/>
                  </a:lnTo>
                  <a:cubicBezTo>
                    <a:pt x="0" y="2059"/>
                    <a:pt x="3025" y="2399"/>
                    <a:pt x="3687" y="2560"/>
                  </a:cubicBezTo>
                  <a:lnTo>
                    <a:pt x="3615" y="305"/>
                  </a:lnTo>
                  <a:lnTo>
                    <a:pt x="2452" y="1"/>
                  </a:lnTo>
                  <a:close/>
                </a:path>
              </a:pathLst>
            </a:custGeom>
            <a:solidFill>
              <a:srgbClr val="35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5561873" y="3023614"/>
              <a:ext cx="107617" cy="84472"/>
            </a:xfrm>
            <a:custGeom>
              <a:avLst/>
              <a:gdLst/>
              <a:ahLst/>
              <a:cxnLst/>
              <a:rect l="l" t="t" r="r" b="b"/>
              <a:pathLst>
                <a:path w="1916" h="1504" extrusionOk="0">
                  <a:moveTo>
                    <a:pt x="734" y="1"/>
                  </a:moveTo>
                  <a:cubicBezTo>
                    <a:pt x="483" y="1"/>
                    <a:pt x="251" y="108"/>
                    <a:pt x="108" y="305"/>
                  </a:cubicBezTo>
                  <a:cubicBezTo>
                    <a:pt x="18" y="466"/>
                    <a:pt x="0" y="663"/>
                    <a:pt x="54" y="860"/>
                  </a:cubicBezTo>
                  <a:lnTo>
                    <a:pt x="1378" y="1504"/>
                  </a:lnTo>
                  <a:cubicBezTo>
                    <a:pt x="1629" y="1486"/>
                    <a:pt x="1861" y="1289"/>
                    <a:pt x="1897" y="1039"/>
                  </a:cubicBezTo>
                  <a:cubicBezTo>
                    <a:pt x="1915" y="788"/>
                    <a:pt x="1808" y="538"/>
                    <a:pt x="1611" y="377"/>
                  </a:cubicBezTo>
                  <a:cubicBezTo>
                    <a:pt x="1539" y="323"/>
                    <a:pt x="1468" y="269"/>
                    <a:pt x="1396" y="233"/>
                  </a:cubicBezTo>
                  <a:cubicBezTo>
                    <a:pt x="1199" y="108"/>
                    <a:pt x="967" y="19"/>
                    <a:pt x="7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5453303" y="3025636"/>
              <a:ext cx="154854" cy="57906"/>
            </a:xfrm>
            <a:custGeom>
              <a:avLst/>
              <a:gdLst/>
              <a:ahLst/>
              <a:cxnLst/>
              <a:rect l="l" t="t" r="r" b="b"/>
              <a:pathLst>
                <a:path w="2757" h="1031" extrusionOk="0">
                  <a:moveTo>
                    <a:pt x="913" y="1"/>
                  </a:moveTo>
                  <a:lnTo>
                    <a:pt x="1" y="430"/>
                  </a:lnTo>
                  <a:cubicBezTo>
                    <a:pt x="649" y="824"/>
                    <a:pt x="1396" y="1030"/>
                    <a:pt x="2148" y="1030"/>
                  </a:cubicBezTo>
                  <a:cubicBezTo>
                    <a:pt x="2351" y="1030"/>
                    <a:pt x="2555" y="1015"/>
                    <a:pt x="2756" y="985"/>
                  </a:cubicBezTo>
                  <a:lnTo>
                    <a:pt x="2094" y="698"/>
                  </a:lnTo>
                  <a:lnTo>
                    <a:pt x="913" y="1"/>
                  </a:lnTo>
                  <a:close/>
                </a:path>
              </a:pathLst>
            </a:custGeom>
            <a:solidFill>
              <a:srgbClr val="35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5352821" y="3790507"/>
              <a:ext cx="432265" cy="388044"/>
            </a:xfrm>
            <a:custGeom>
              <a:avLst/>
              <a:gdLst/>
              <a:ahLst/>
              <a:cxnLst/>
              <a:rect l="l" t="t" r="r" b="b"/>
              <a:pathLst>
                <a:path w="7696" h="6909" extrusionOk="0">
                  <a:moveTo>
                    <a:pt x="4492" y="1"/>
                  </a:moveTo>
                  <a:lnTo>
                    <a:pt x="3848" y="162"/>
                  </a:lnTo>
                  <a:lnTo>
                    <a:pt x="3687" y="215"/>
                  </a:lnTo>
                  <a:cubicBezTo>
                    <a:pt x="3883" y="842"/>
                    <a:pt x="5082" y="4600"/>
                    <a:pt x="4975" y="4600"/>
                  </a:cubicBezTo>
                  <a:cubicBezTo>
                    <a:pt x="4868" y="4600"/>
                    <a:pt x="54" y="5888"/>
                    <a:pt x="18" y="6282"/>
                  </a:cubicBezTo>
                  <a:cubicBezTo>
                    <a:pt x="0" y="6479"/>
                    <a:pt x="251" y="6729"/>
                    <a:pt x="501" y="6908"/>
                  </a:cubicBezTo>
                  <a:cubicBezTo>
                    <a:pt x="483" y="6872"/>
                    <a:pt x="447" y="6837"/>
                    <a:pt x="430" y="6801"/>
                  </a:cubicBezTo>
                  <a:cubicBezTo>
                    <a:pt x="340" y="6497"/>
                    <a:pt x="752" y="6300"/>
                    <a:pt x="1056" y="6264"/>
                  </a:cubicBezTo>
                  <a:cubicBezTo>
                    <a:pt x="2899" y="6013"/>
                    <a:pt x="4778" y="5870"/>
                    <a:pt x="6621" y="5638"/>
                  </a:cubicBezTo>
                  <a:cubicBezTo>
                    <a:pt x="6908" y="5602"/>
                    <a:pt x="7194" y="5566"/>
                    <a:pt x="7498" y="5530"/>
                  </a:cubicBezTo>
                  <a:lnTo>
                    <a:pt x="7695" y="4600"/>
                  </a:lnTo>
                  <a:lnTo>
                    <a:pt x="4492"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5568894" y="3763378"/>
              <a:ext cx="486523" cy="344797"/>
            </a:xfrm>
            <a:custGeom>
              <a:avLst/>
              <a:gdLst/>
              <a:ahLst/>
              <a:cxnLst/>
              <a:rect l="l" t="t" r="r" b="b"/>
              <a:pathLst>
                <a:path w="8662" h="6139" extrusionOk="0">
                  <a:moveTo>
                    <a:pt x="2667" y="1"/>
                  </a:moveTo>
                  <a:cubicBezTo>
                    <a:pt x="2309" y="72"/>
                    <a:pt x="1951" y="162"/>
                    <a:pt x="1611" y="233"/>
                  </a:cubicBezTo>
                  <a:cubicBezTo>
                    <a:pt x="1074" y="358"/>
                    <a:pt x="537" y="502"/>
                    <a:pt x="1" y="663"/>
                  </a:cubicBezTo>
                  <a:cubicBezTo>
                    <a:pt x="520" y="2255"/>
                    <a:pt x="1235" y="3776"/>
                    <a:pt x="2130" y="5190"/>
                  </a:cubicBezTo>
                  <a:cubicBezTo>
                    <a:pt x="2345" y="5512"/>
                    <a:pt x="2560" y="5816"/>
                    <a:pt x="2774" y="6139"/>
                  </a:cubicBezTo>
                  <a:cubicBezTo>
                    <a:pt x="4796" y="5870"/>
                    <a:pt x="6783" y="5512"/>
                    <a:pt x="8662" y="4761"/>
                  </a:cubicBezTo>
                  <a:lnTo>
                    <a:pt x="2667" y="1"/>
                  </a:lnTo>
                  <a:close/>
                </a:path>
              </a:pathLst>
            </a:custGeom>
            <a:solidFill>
              <a:srgbClr val="7F7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5659378" y="3763378"/>
              <a:ext cx="396037" cy="344797"/>
            </a:xfrm>
            <a:custGeom>
              <a:avLst/>
              <a:gdLst/>
              <a:ahLst/>
              <a:cxnLst/>
              <a:rect l="l" t="t" r="r" b="b"/>
              <a:pathLst>
                <a:path w="7051" h="6139" extrusionOk="0">
                  <a:moveTo>
                    <a:pt x="1038" y="1"/>
                  </a:moveTo>
                  <a:cubicBezTo>
                    <a:pt x="698" y="72"/>
                    <a:pt x="340" y="162"/>
                    <a:pt x="0" y="233"/>
                  </a:cubicBezTo>
                  <a:cubicBezTo>
                    <a:pt x="72" y="537"/>
                    <a:pt x="716" y="2917"/>
                    <a:pt x="1450" y="3705"/>
                  </a:cubicBezTo>
                  <a:cubicBezTo>
                    <a:pt x="1986" y="4313"/>
                    <a:pt x="1110" y="4886"/>
                    <a:pt x="519" y="5190"/>
                  </a:cubicBezTo>
                  <a:cubicBezTo>
                    <a:pt x="734" y="5512"/>
                    <a:pt x="949" y="5816"/>
                    <a:pt x="1163" y="6139"/>
                  </a:cubicBezTo>
                  <a:cubicBezTo>
                    <a:pt x="3185" y="5870"/>
                    <a:pt x="5172" y="5512"/>
                    <a:pt x="7051" y="4761"/>
                  </a:cubicBezTo>
                  <a:lnTo>
                    <a:pt x="1038"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5669432" y="3068884"/>
              <a:ext cx="860711" cy="962837"/>
            </a:xfrm>
            <a:custGeom>
              <a:avLst/>
              <a:gdLst/>
              <a:ahLst/>
              <a:cxnLst/>
              <a:rect l="l" t="t" r="r" b="b"/>
              <a:pathLst>
                <a:path w="15324" h="17143" extrusionOk="0">
                  <a:moveTo>
                    <a:pt x="4689" y="0"/>
                  </a:moveTo>
                  <a:lnTo>
                    <a:pt x="2935" y="1754"/>
                  </a:lnTo>
                  <a:lnTo>
                    <a:pt x="1217" y="8106"/>
                  </a:lnTo>
                  <a:lnTo>
                    <a:pt x="0" y="12598"/>
                  </a:lnTo>
                  <a:cubicBezTo>
                    <a:pt x="0" y="12598"/>
                    <a:pt x="18" y="12688"/>
                    <a:pt x="54" y="12849"/>
                  </a:cubicBezTo>
                  <a:cubicBezTo>
                    <a:pt x="304" y="13743"/>
                    <a:pt x="1378" y="16893"/>
                    <a:pt x="4474" y="17072"/>
                  </a:cubicBezTo>
                  <a:cubicBezTo>
                    <a:pt x="5282" y="17124"/>
                    <a:pt x="5934" y="17143"/>
                    <a:pt x="6479" y="17143"/>
                  </a:cubicBezTo>
                  <a:cubicBezTo>
                    <a:pt x="7926" y="17143"/>
                    <a:pt x="8612" y="17009"/>
                    <a:pt x="9460" y="17009"/>
                  </a:cubicBezTo>
                  <a:cubicBezTo>
                    <a:pt x="9719" y="17009"/>
                    <a:pt x="9993" y="17022"/>
                    <a:pt x="10308" y="17054"/>
                  </a:cubicBezTo>
                  <a:cubicBezTo>
                    <a:pt x="10434" y="17067"/>
                    <a:pt x="10555" y="17074"/>
                    <a:pt x="10668" y="17074"/>
                  </a:cubicBezTo>
                  <a:cubicBezTo>
                    <a:pt x="15323" y="17074"/>
                    <a:pt x="9245" y="6205"/>
                    <a:pt x="6764" y="1628"/>
                  </a:cubicBezTo>
                  <a:cubicBezTo>
                    <a:pt x="6389" y="931"/>
                    <a:pt x="5852" y="161"/>
                    <a:pt x="5064" y="89"/>
                  </a:cubicBezTo>
                  <a:lnTo>
                    <a:pt x="4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5745818" y="3004518"/>
              <a:ext cx="101551" cy="87505"/>
            </a:xfrm>
            <a:custGeom>
              <a:avLst/>
              <a:gdLst/>
              <a:ahLst/>
              <a:cxnLst/>
              <a:rect l="l" t="t" r="r" b="b"/>
              <a:pathLst>
                <a:path w="1808" h="1558" extrusionOk="0">
                  <a:moveTo>
                    <a:pt x="1414" y="1"/>
                  </a:moveTo>
                  <a:lnTo>
                    <a:pt x="125" y="90"/>
                  </a:lnTo>
                  <a:lnTo>
                    <a:pt x="0" y="591"/>
                  </a:lnTo>
                  <a:lnTo>
                    <a:pt x="519" y="1558"/>
                  </a:lnTo>
                  <a:lnTo>
                    <a:pt x="1664" y="627"/>
                  </a:lnTo>
                  <a:cubicBezTo>
                    <a:pt x="1808" y="448"/>
                    <a:pt x="1414" y="1"/>
                    <a:pt x="1414" y="1"/>
                  </a:cubicBezTo>
                  <a:close/>
                </a:path>
              </a:pathLst>
            </a:custGeom>
            <a:solidFill>
              <a:srgbClr val="35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5669432" y="3366340"/>
              <a:ext cx="299541" cy="424214"/>
            </a:xfrm>
            <a:custGeom>
              <a:avLst/>
              <a:gdLst/>
              <a:ahLst/>
              <a:cxnLst/>
              <a:rect l="l" t="t" r="r" b="b"/>
              <a:pathLst>
                <a:path w="5333" h="7553" extrusionOk="0">
                  <a:moveTo>
                    <a:pt x="5225" y="1"/>
                  </a:moveTo>
                  <a:lnTo>
                    <a:pt x="1217" y="2810"/>
                  </a:lnTo>
                  <a:lnTo>
                    <a:pt x="0" y="7302"/>
                  </a:lnTo>
                  <a:cubicBezTo>
                    <a:pt x="0" y="7302"/>
                    <a:pt x="18" y="7392"/>
                    <a:pt x="54" y="7553"/>
                  </a:cubicBezTo>
                  <a:cubicBezTo>
                    <a:pt x="1020" y="7338"/>
                    <a:pt x="2702" y="6801"/>
                    <a:pt x="3758" y="5638"/>
                  </a:cubicBezTo>
                  <a:cubicBezTo>
                    <a:pt x="5333" y="3920"/>
                    <a:pt x="5261" y="556"/>
                    <a:pt x="5225"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822205" y="3039734"/>
              <a:ext cx="131713" cy="121653"/>
            </a:xfrm>
            <a:custGeom>
              <a:avLst/>
              <a:gdLst/>
              <a:ahLst/>
              <a:cxnLst/>
              <a:rect l="l" t="t" r="r" b="b"/>
              <a:pathLst>
                <a:path w="2345" h="2166" extrusionOk="0">
                  <a:moveTo>
                    <a:pt x="1199" y="0"/>
                  </a:moveTo>
                  <a:lnTo>
                    <a:pt x="0" y="1986"/>
                  </a:lnTo>
                  <a:lnTo>
                    <a:pt x="591" y="2165"/>
                  </a:lnTo>
                  <a:lnTo>
                    <a:pt x="2344" y="608"/>
                  </a:lnTo>
                  <a:lnTo>
                    <a:pt x="11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5297497" y="3136677"/>
              <a:ext cx="683558" cy="549125"/>
            </a:xfrm>
            <a:custGeom>
              <a:avLst/>
              <a:gdLst/>
              <a:ahLst/>
              <a:cxnLst/>
              <a:rect l="l" t="t" r="r" b="b"/>
              <a:pathLst>
                <a:path w="12170" h="9777" extrusionOk="0">
                  <a:moveTo>
                    <a:pt x="10403" y="1"/>
                  </a:moveTo>
                  <a:cubicBezTo>
                    <a:pt x="9293" y="1"/>
                    <a:pt x="8145" y="139"/>
                    <a:pt x="7427" y="994"/>
                  </a:cubicBezTo>
                  <a:cubicBezTo>
                    <a:pt x="7016" y="1477"/>
                    <a:pt x="6819" y="2104"/>
                    <a:pt x="6604" y="2712"/>
                  </a:cubicBezTo>
                  <a:cubicBezTo>
                    <a:pt x="6103" y="4090"/>
                    <a:pt x="5477" y="5414"/>
                    <a:pt x="4725" y="6667"/>
                  </a:cubicBezTo>
                  <a:cubicBezTo>
                    <a:pt x="4636" y="6828"/>
                    <a:pt x="4510" y="6971"/>
                    <a:pt x="4385" y="7078"/>
                  </a:cubicBezTo>
                  <a:cubicBezTo>
                    <a:pt x="4242" y="7168"/>
                    <a:pt x="4099" y="7239"/>
                    <a:pt x="3956" y="7275"/>
                  </a:cubicBezTo>
                  <a:cubicBezTo>
                    <a:pt x="2964" y="7544"/>
                    <a:pt x="1950" y="7679"/>
                    <a:pt x="931" y="7679"/>
                  </a:cubicBezTo>
                  <a:cubicBezTo>
                    <a:pt x="663" y="7679"/>
                    <a:pt x="395" y="7670"/>
                    <a:pt x="126" y="7651"/>
                  </a:cubicBezTo>
                  <a:lnTo>
                    <a:pt x="1" y="8993"/>
                  </a:lnTo>
                  <a:cubicBezTo>
                    <a:pt x="1" y="8993"/>
                    <a:pt x="4169" y="9776"/>
                    <a:pt x="6423" y="9776"/>
                  </a:cubicBezTo>
                  <a:cubicBezTo>
                    <a:pt x="6786" y="9776"/>
                    <a:pt x="7100" y="9756"/>
                    <a:pt x="7338" y="9709"/>
                  </a:cubicBezTo>
                  <a:cubicBezTo>
                    <a:pt x="9038" y="9369"/>
                    <a:pt x="9843" y="8653"/>
                    <a:pt x="10237" y="8045"/>
                  </a:cubicBezTo>
                  <a:cubicBezTo>
                    <a:pt x="11597" y="5897"/>
                    <a:pt x="12170" y="3356"/>
                    <a:pt x="11883" y="851"/>
                  </a:cubicBezTo>
                  <a:cubicBezTo>
                    <a:pt x="11883" y="618"/>
                    <a:pt x="11812" y="404"/>
                    <a:pt x="11686" y="225"/>
                  </a:cubicBezTo>
                  <a:cubicBezTo>
                    <a:pt x="11493" y="80"/>
                    <a:pt x="11271" y="7"/>
                    <a:pt x="11046" y="7"/>
                  </a:cubicBezTo>
                  <a:cubicBezTo>
                    <a:pt x="11021" y="7"/>
                    <a:pt x="10996" y="8"/>
                    <a:pt x="10971" y="10"/>
                  </a:cubicBezTo>
                  <a:cubicBezTo>
                    <a:pt x="10784" y="5"/>
                    <a:pt x="10594" y="1"/>
                    <a:pt x="10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5846637" y="3126960"/>
              <a:ext cx="118289" cy="51391"/>
            </a:xfrm>
            <a:custGeom>
              <a:avLst/>
              <a:gdLst/>
              <a:ahLst/>
              <a:cxnLst/>
              <a:rect l="l" t="t" r="r" b="b"/>
              <a:pathLst>
                <a:path w="2106" h="915" extrusionOk="0">
                  <a:moveTo>
                    <a:pt x="336" y="1"/>
                  </a:moveTo>
                  <a:cubicBezTo>
                    <a:pt x="270" y="1"/>
                    <a:pt x="204" y="7"/>
                    <a:pt x="138" y="22"/>
                  </a:cubicBezTo>
                  <a:cubicBezTo>
                    <a:pt x="0" y="56"/>
                    <a:pt x="44" y="256"/>
                    <a:pt x="175" y="256"/>
                  </a:cubicBezTo>
                  <a:cubicBezTo>
                    <a:pt x="180" y="256"/>
                    <a:pt x="186" y="255"/>
                    <a:pt x="191" y="254"/>
                  </a:cubicBezTo>
                  <a:lnTo>
                    <a:pt x="191" y="237"/>
                  </a:lnTo>
                  <a:cubicBezTo>
                    <a:pt x="239" y="227"/>
                    <a:pt x="287" y="223"/>
                    <a:pt x="335" y="223"/>
                  </a:cubicBezTo>
                  <a:cubicBezTo>
                    <a:pt x="662" y="223"/>
                    <a:pt x="984" y="420"/>
                    <a:pt x="1265" y="577"/>
                  </a:cubicBezTo>
                  <a:lnTo>
                    <a:pt x="1823" y="872"/>
                  </a:lnTo>
                  <a:lnTo>
                    <a:pt x="1823" y="872"/>
                  </a:lnTo>
                  <a:cubicBezTo>
                    <a:pt x="1832" y="882"/>
                    <a:pt x="1842" y="891"/>
                    <a:pt x="1856" y="899"/>
                  </a:cubicBezTo>
                  <a:lnTo>
                    <a:pt x="1874" y="899"/>
                  </a:lnTo>
                  <a:cubicBezTo>
                    <a:pt x="1895" y="909"/>
                    <a:pt x="1916" y="914"/>
                    <a:pt x="1935" y="914"/>
                  </a:cubicBezTo>
                  <a:cubicBezTo>
                    <a:pt x="2044" y="914"/>
                    <a:pt x="2105" y="765"/>
                    <a:pt x="1999" y="720"/>
                  </a:cubicBezTo>
                  <a:lnTo>
                    <a:pt x="1301" y="326"/>
                  </a:lnTo>
                  <a:cubicBezTo>
                    <a:pt x="1001" y="176"/>
                    <a:pt x="676"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5349282" y="3563371"/>
              <a:ext cx="19659" cy="89527"/>
            </a:xfrm>
            <a:custGeom>
              <a:avLst/>
              <a:gdLst/>
              <a:ahLst/>
              <a:cxnLst/>
              <a:rect l="l" t="t" r="r" b="b"/>
              <a:pathLst>
                <a:path w="350" h="1594" extrusionOk="0">
                  <a:moveTo>
                    <a:pt x="240" y="0"/>
                  </a:moveTo>
                  <a:cubicBezTo>
                    <a:pt x="184" y="0"/>
                    <a:pt x="126" y="36"/>
                    <a:pt x="117" y="108"/>
                  </a:cubicBezTo>
                  <a:cubicBezTo>
                    <a:pt x="81" y="573"/>
                    <a:pt x="45" y="1038"/>
                    <a:pt x="9" y="1486"/>
                  </a:cubicBezTo>
                  <a:cubicBezTo>
                    <a:pt x="0" y="1557"/>
                    <a:pt x="54" y="1593"/>
                    <a:pt x="110" y="1593"/>
                  </a:cubicBezTo>
                  <a:cubicBezTo>
                    <a:pt x="166" y="1593"/>
                    <a:pt x="224" y="1557"/>
                    <a:pt x="224" y="1486"/>
                  </a:cubicBezTo>
                  <a:cubicBezTo>
                    <a:pt x="260" y="1038"/>
                    <a:pt x="296" y="573"/>
                    <a:pt x="349" y="108"/>
                  </a:cubicBezTo>
                  <a:cubicBezTo>
                    <a:pt x="349" y="36"/>
                    <a:pt x="296" y="0"/>
                    <a:pt x="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5219144" y="4576496"/>
              <a:ext cx="251293" cy="154847"/>
            </a:xfrm>
            <a:custGeom>
              <a:avLst/>
              <a:gdLst/>
              <a:ahLst/>
              <a:cxnLst/>
              <a:rect l="l" t="t" r="r" b="b"/>
              <a:pathLst>
                <a:path w="4474" h="2757" extrusionOk="0">
                  <a:moveTo>
                    <a:pt x="3722" y="1"/>
                  </a:moveTo>
                  <a:cubicBezTo>
                    <a:pt x="3722" y="1"/>
                    <a:pt x="1823" y="131"/>
                    <a:pt x="1365" y="131"/>
                  </a:cubicBezTo>
                  <a:cubicBezTo>
                    <a:pt x="1314" y="131"/>
                    <a:pt x="1281" y="130"/>
                    <a:pt x="1271" y="126"/>
                  </a:cubicBezTo>
                  <a:lnTo>
                    <a:pt x="1271" y="126"/>
                  </a:lnTo>
                  <a:lnTo>
                    <a:pt x="1861" y="1414"/>
                  </a:lnTo>
                  <a:lnTo>
                    <a:pt x="0" y="2757"/>
                  </a:lnTo>
                  <a:lnTo>
                    <a:pt x="4474" y="2757"/>
                  </a:lnTo>
                  <a:cubicBezTo>
                    <a:pt x="4402" y="2291"/>
                    <a:pt x="4295" y="1826"/>
                    <a:pt x="4134" y="1379"/>
                  </a:cubicBezTo>
                  <a:cubicBezTo>
                    <a:pt x="3973" y="931"/>
                    <a:pt x="3830" y="466"/>
                    <a:pt x="37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5262336" y="2990701"/>
              <a:ext cx="10728" cy="36002"/>
            </a:xfrm>
            <a:custGeom>
              <a:avLst/>
              <a:gdLst/>
              <a:ahLst/>
              <a:cxnLst/>
              <a:rect l="l" t="t" r="r" b="b"/>
              <a:pathLst>
                <a:path w="191" h="641" extrusionOk="0">
                  <a:moveTo>
                    <a:pt x="122" y="1"/>
                  </a:moveTo>
                  <a:cubicBezTo>
                    <a:pt x="100" y="1"/>
                    <a:pt x="79" y="11"/>
                    <a:pt x="72" y="32"/>
                  </a:cubicBezTo>
                  <a:cubicBezTo>
                    <a:pt x="18" y="211"/>
                    <a:pt x="1" y="408"/>
                    <a:pt x="18" y="587"/>
                  </a:cubicBezTo>
                  <a:cubicBezTo>
                    <a:pt x="18" y="623"/>
                    <a:pt x="36" y="640"/>
                    <a:pt x="72" y="640"/>
                  </a:cubicBezTo>
                  <a:cubicBezTo>
                    <a:pt x="108" y="640"/>
                    <a:pt x="126" y="623"/>
                    <a:pt x="126" y="587"/>
                  </a:cubicBezTo>
                  <a:cubicBezTo>
                    <a:pt x="108" y="408"/>
                    <a:pt x="126" y="229"/>
                    <a:pt x="179" y="68"/>
                  </a:cubicBezTo>
                  <a:cubicBezTo>
                    <a:pt x="190" y="24"/>
                    <a:pt x="155" y="1"/>
                    <a:pt x="122"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5296036" y="2978400"/>
              <a:ext cx="79926" cy="82450"/>
            </a:xfrm>
            <a:custGeom>
              <a:avLst/>
              <a:gdLst/>
              <a:ahLst/>
              <a:cxnLst/>
              <a:rect l="l" t="t" r="r" b="b"/>
              <a:pathLst>
                <a:path w="1423" h="1468" extrusionOk="0">
                  <a:moveTo>
                    <a:pt x="56" y="0"/>
                  </a:moveTo>
                  <a:cubicBezTo>
                    <a:pt x="27" y="0"/>
                    <a:pt x="0" y="18"/>
                    <a:pt x="9" y="54"/>
                  </a:cubicBezTo>
                  <a:cubicBezTo>
                    <a:pt x="27" y="788"/>
                    <a:pt x="600" y="1396"/>
                    <a:pt x="1351" y="1468"/>
                  </a:cubicBezTo>
                  <a:cubicBezTo>
                    <a:pt x="1423" y="1468"/>
                    <a:pt x="1423" y="1360"/>
                    <a:pt x="1351" y="1343"/>
                  </a:cubicBezTo>
                  <a:cubicBezTo>
                    <a:pt x="671" y="1271"/>
                    <a:pt x="152" y="716"/>
                    <a:pt x="116" y="54"/>
                  </a:cubicBezTo>
                  <a:cubicBezTo>
                    <a:pt x="116" y="18"/>
                    <a:pt x="85" y="0"/>
                    <a:pt x="56"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5398316" y="3051641"/>
              <a:ext cx="59762" cy="11626"/>
            </a:xfrm>
            <a:custGeom>
              <a:avLst/>
              <a:gdLst/>
              <a:ahLst/>
              <a:cxnLst/>
              <a:rect l="l" t="t" r="r" b="b"/>
              <a:pathLst>
                <a:path w="1064" h="207" extrusionOk="0">
                  <a:moveTo>
                    <a:pt x="87" y="1"/>
                  </a:moveTo>
                  <a:cubicBezTo>
                    <a:pt x="26" y="1"/>
                    <a:pt x="1" y="94"/>
                    <a:pt x="67" y="110"/>
                  </a:cubicBezTo>
                  <a:cubicBezTo>
                    <a:pt x="250" y="175"/>
                    <a:pt x="432" y="207"/>
                    <a:pt x="618" y="207"/>
                  </a:cubicBezTo>
                  <a:cubicBezTo>
                    <a:pt x="743" y="207"/>
                    <a:pt x="869" y="192"/>
                    <a:pt x="998" y="164"/>
                  </a:cubicBezTo>
                  <a:cubicBezTo>
                    <a:pt x="1064" y="147"/>
                    <a:pt x="1038" y="54"/>
                    <a:pt x="977" y="54"/>
                  </a:cubicBezTo>
                  <a:cubicBezTo>
                    <a:pt x="972" y="54"/>
                    <a:pt x="967" y="55"/>
                    <a:pt x="962" y="56"/>
                  </a:cubicBezTo>
                  <a:cubicBezTo>
                    <a:pt x="854" y="77"/>
                    <a:pt x="744" y="87"/>
                    <a:pt x="635" y="87"/>
                  </a:cubicBezTo>
                  <a:cubicBezTo>
                    <a:pt x="452" y="87"/>
                    <a:pt x="271" y="59"/>
                    <a:pt x="103" y="3"/>
                  </a:cubicBezTo>
                  <a:cubicBezTo>
                    <a:pt x="97" y="1"/>
                    <a:pt x="92" y="1"/>
                    <a:pt x="8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5336476" y="2963235"/>
              <a:ext cx="205011" cy="42348"/>
            </a:xfrm>
            <a:custGeom>
              <a:avLst/>
              <a:gdLst/>
              <a:ahLst/>
              <a:cxnLst/>
              <a:rect l="l" t="t" r="r" b="b"/>
              <a:pathLst>
                <a:path w="3650" h="754" extrusionOk="0">
                  <a:moveTo>
                    <a:pt x="71" y="1"/>
                  </a:moveTo>
                  <a:cubicBezTo>
                    <a:pt x="31" y="1"/>
                    <a:pt x="0" y="51"/>
                    <a:pt x="41" y="91"/>
                  </a:cubicBezTo>
                  <a:cubicBezTo>
                    <a:pt x="606" y="585"/>
                    <a:pt x="1301" y="753"/>
                    <a:pt x="2014" y="753"/>
                  </a:cubicBezTo>
                  <a:cubicBezTo>
                    <a:pt x="2543" y="753"/>
                    <a:pt x="3081" y="661"/>
                    <a:pt x="3584" y="539"/>
                  </a:cubicBezTo>
                  <a:cubicBezTo>
                    <a:pt x="3650" y="522"/>
                    <a:pt x="3624" y="430"/>
                    <a:pt x="3564" y="430"/>
                  </a:cubicBezTo>
                  <a:cubicBezTo>
                    <a:pt x="3559" y="430"/>
                    <a:pt x="3553" y="430"/>
                    <a:pt x="3548" y="432"/>
                  </a:cubicBezTo>
                  <a:cubicBezTo>
                    <a:pt x="3049" y="548"/>
                    <a:pt x="2514" y="641"/>
                    <a:pt x="1989" y="641"/>
                  </a:cubicBezTo>
                  <a:cubicBezTo>
                    <a:pt x="1309" y="641"/>
                    <a:pt x="648" y="485"/>
                    <a:pt x="112" y="20"/>
                  </a:cubicBezTo>
                  <a:cubicBezTo>
                    <a:pt x="99" y="6"/>
                    <a:pt x="84" y="1"/>
                    <a:pt x="7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5486497" y="2991543"/>
              <a:ext cx="126040" cy="62399"/>
            </a:xfrm>
            <a:custGeom>
              <a:avLst/>
              <a:gdLst/>
              <a:ahLst/>
              <a:cxnLst/>
              <a:rect l="l" t="t" r="r" b="b"/>
              <a:pathLst>
                <a:path w="2244" h="1111" extrusionOk="0">
                  <a:moveTo>
                    <a:pt x="2166" y="0"/>
                  </a:moveTo>
                  <a:cubicBezTo>
                    <a:pt x="2154" y="0"/>
                    <a:pt x="2141" y="5"/>
                    <a:pt x="2130" y="17"/>
                  </a:cubicBezTo>
                  <a:cubicBezTo>
                    <a:pt x="1593" y="608"/>
                    <a:pt x="859" y="965"/>
                    <a:pt x="72" y="1001"/>
                  </a:cubicBezTo>
                  <a:cubicBezTo>
                    <a:pt x="5" y="1001"/>
                    <a:pt x="0" y="1110"/>
                    <a:pt x="58" y="1110"/>
                  </a:cubicBezTo>
                  <a:cubicBezTo>
                    <a:pt x="63" y="1110"/>
                    <a:pt x="67" y="1110"/>
                    <a:pt x="72" y="1109"/>
                  </a:cubicBezTo>
                  <a:cubicBezTo>
                    <a:pt x="895" y="1073"/>
                    <a:pt x="1664" y="715"/>
                    <a:pt x="2201" y="106"/>
                  </a:cubicBezTo>
                  <a:cubicBezTo>
                    <a:pt x="2243" y="64"/>
                    <a:pt x="2209" y="0"/>
                    <a:pt x="2166"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5393991" y="2888871"/>
              <a:ext cx="309427" cy="29374"/>
            </a:xfrm>
            <a:custGeom>
              <a:avLst/>
              <a:gdLst/>
              <a:ahLst/>
              <a:cxnLst/>
              <a:rect l="l" t="t" r="r" b="b"/>
              <a:pathLst>
                <a:path w="5509" h="523" extrusionOk="0">
                  <a:moveTo>
                    <a:pt x="2995" y="0"/>
                  </a:moveTo>
                  <a:cubicBezTo>
                    <a:pt x="2939" y="0"/>
                    <a:pt x="2884" y="1"/>
                    <a:pt x="2828" y="2"/>
                  </a:cubicBezTo>
                  <a:cubicBezTo>
                    <a:pt x="1947" y="19"/>
                    <a:pt x="1097" y="309"/>
                    <a:pt x="219" y="309"/>
                  </a:cubicBezTo>
                  <a:cubicBezTo>
                    <a:pt x="170" y="309"/>
                    <a:pt x="121" y="308"/>
                    <a:pt x="72" y="306"/>
                  </a:cubicBezTo>
                  <a:cubicBezTo>
                    <a:pt x="1" y="306"/>
                    <a:pt x="1" y="413"/>
                    <a:pt x="72" y="413"/>
                  </a:cubicBezTo>
                  <a:cubicBezTo>
                    <a:pt x="123" y="415"/>
                    <a:pt x="173" y="416"/>
                    <a:pt x="224" y="416"/>
                  </a:cubicBezTo>
                  <a:cubicBezTo>
                    <a:pt x="1082" y="416"/>
                    <a:pt x="1912" y="143"/>
                    <a:pt x="2775" y="109"/>
                  </a:cubicBezTo>
                  <a:cubicBezTo>
                    <a:pt x="2830" y="108"/>
                    <a:pt x="2886" y="107"/>
                    <a:pt x="2941" y="107"/>
                  </a:cubicBezTo>
                  <a:cubicBezTo>
                    <a:pt x="3780" y="107"/>
                    <a:pt x="4617" y="235"/>
                    <a:pt x="5423" y="521"/>
                  </a:cubicBezTo>
                  <a:cubicBezTo>
                    <a:pt x="5429" y="522"/>
                    <a:pt x="5434" y="523"/>
                    <a:pt x="5439" y="523"/>
                  </a:cubicBezTo>
                  <a:cubicBezTo>
                    <a:pt x="5497" y="523"/>
                    <a:pt x="5508" y="430"/>
                    <a:pt x="5459" y="413"/>
                  </a:cubicBezTo>
                  <a:cubicBezTo>
                    <a:pt x="4653" y="128"/>
                    <a:pt x="3832" y="0"/>
                    <a:pt x="299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5522949" y="2805746"/>
              <a:ext cx="125422" cy="18029"/>
            </a:xfrm>
            <a:custGeom>
              <a:avLst/>
              <a:gdLst/>
              <a:ahLst/>
              <a:cxnLst/>
              <a:rect l="l" t="t" r="r" b="b"/>
              <a:pathLst>
                <a:path w="2233" h="321" extrusionOk="0">
                  <a:moveTo>
                    <a:pt x="1464" y="0"/>
                  </a:moveTo>
                  <a:cubicBezTo>
                    <a:pt x="996" y="0"/>
                    <a:pt x="524" y="106"/>
                    <a:pt x="67" y="211"/>
                  </a:cubicBezTo>
                  <a:cubicBezTo>
                    <a:pt x="1" y="228"/>
                    <a:pt x="26" y="321"/>
                    <a:pt x="87" y="321"/>
                  </a:cubicBezTo>
                  <a:cubicBezTo>
                    <a:pt x="92" y="321"/>
                    <a:pt x="97" y="320"/>
                    <a:pt x="103" y="319"/>
                  </a:cubicBezTo>
                  <a:lnTo>
                    <a:pt x="85" y="319"/>
                  </a:lnTo>
                  <a:cubicBezTo>
                    <a:pt x="530" y="213"/>
                    <a:pt x="991" y="108"/>
                    <a:pt x="1446" y="108"/>
                  </a:cubicBezTo>
                  <a:cubicBezTo>
                    <a:pt x="1687" y="108"/>
                    <a:pt x="1926" y="137"/>
                    <a:pt x="2161" y="211"/>
                  </a:cubicBezTo>
                  <a:cubicBezTo>
                    <a:pt x="2214" y="193"/>
                    <a:pt x="2232" y="140"/>
                    <a:pt x="2196" y="104"/>
                  </a:cubicBezTo>
                  <a:cubicBezTo>
                    <a:pt x="1955" y="30"/>
                    <a:pt x="1710" y="0"/>
                    <a:pt x="1464" y="0"/>
                  </a:cubicBezTo>
                  <a:close/>
                </a:path>
              </a:pathLst>
            </a:custGeom>
            <a:solidFill>
              <a:srgbClr val="40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5682799" y="2806363"/>
              <a:ext cx="41620" cy="19433"/>
            </a:xfrm>
            <a:custGeom>
              <a:avLst/>
              <a:gdLst/>
              <a:ahLst/>
              <a:cxnLst/>
              <a:rect l="l" t="t" r="r" b="b"/>
              <a:pathLst>
                <a:path w="741" h="346" extrusionOk="0">
                  <a:moveTo>
                    <a:pt x="85" y="1"/>
                  </a:moveTo>
                  <a:cubicBezTo>
                    <a:pt x="38" y="1"/>
                    <a:pt x="1" y="61"/>
                    <a:pt x="48" y="93"/>
                  </a:cubicBezTo>
                  <a:cubicBezTo>
                    <a:pt x="245" y="182"/>
                    <a:pt x="442" y="272"/>
                    <a:pt x="639" y="343"/>
                  </a:cubicBezTo>
                  <a:cubicBezTo>
                    <a:pt x="644" y="345"/>
                    <a:pt x="650" y="345"/>
                    <a:pt x="655" y="345"/>
                  </a:cubicBezTo>
                  <a:cubicBezTo>
                    <a:pt x="715" y="345"/>
                    <a:pt x="741" y="253"/>
                    <a:pt x="675" y="236"/>
                  </a:cubicBezTo>
                  <a:cubicBezTo>
                    <a:pt x="478" y="164"/>
                    <a:pt x="299" y="93"/>
                    <a:pt x="102" y="3"/>
                  </a:cubicBezTo>
                  <a:cubicBezTo>
                    <a:pt x="96" y="1"/>
                    <a:pt x="90" y="1"/>
                    <a:pt x="85" y="1"/>
                  </a:cubicBezTo>
                  <a:close/>
                </a:path>
              </a:pathLst>
            </a:custGeom>
            <a:solidFill>
              <a:srgbClr val="40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5744414" y="2916393"/>
              <a:ext cx="75321" cy="128843"/>
            </a:xfrm>
            <a:custGeom>
              <a:avLst/>
              <a:gdLst/>
              <a:ahLst/>
              <a:cxnLst/>
              <a:rect l="l" t="t" r="r" b="b"/>
              <a:pathLst>
                <a:path w="1341" h="2294" extrusionOk="0">
                  <a:moveTo>
                    <a:pt x="87" y="1"/>
                  </a:moveTo>
                  <a:cubicBezTo>
                    <a:pt x="45" y="1"/>
                    <a:pt x="0" y="47"/>
                    <a:pt x="25" y="84"/>
                  </a:cubicBezTo>
                  <a:cubicBezTo>
                    <a:pt x="401" y="836"/>
                    <a:pt x="526" y="1749"/>
                    <a:pt x="1224" y="2286"/>
                  </a:cubicBezTo>
                  <a:cubicBezTo>
                    <a:pt x="1235" y="2291"/>
                    <a:pt x="1246" y="2294"/>
                    <a:pt x="1257" y="2294"/>
                  </a:cubicBezTo>
                  <a:cubicBezTo>
                    <a:pt x="1310" y="2294"/>
                    <a:pt x="1341" y="2223"/>
                    <a:pt x="1296" y="2178"/>
                  </a:cubicBezTo>
                  <a:cubicBezTo>
                    <a:pt x="616" y="1659"/>
                    <a:pt x="472" y="747"/>
                    <a:pt x="132" y="31"/>
                  </a:cubicBezTo>
                  <a:cubicBezTo>
                    <a:pt x="122" y="9"/>
                    <a:pt x="104" y="1"/>
                    <a:pt x="8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5737112" y="2973177"/>
              <a:ext cx="58358" cy="63017"/>
            </a:xfrm>
            <a:custGeom>
              <a:avLst/>
              <a:gdLst/>
              <a:ahLst/>
              <a:cxnLst/>
              <a:rect l="l" t="t" r="r" b="b"/>
              <a:pathLst>
                <a:path w="1039" h="1122" extrusionOk="0">
                  <a:moveTo>
                    <a:pt x="72" y="1"/>
                  </a:moveTo>
                  <a:cubicBezTo>
                    <a:pt x="38" y="1"/>
                    <a:pt x="1" y="31"/>
                    <a:pt x="12" y="76"/>
                  </a:cubicBezTo>
                  <a:cubicBezTo>
                    <a:pt x="155" y="541"/>
                    <a:pt x="495" y="917"/>
                    <a:pt x="925" y="1113"/>
                  </a:cubicBezTo>
                  <a:cubicBezTo>
                    <a:pt x="936" y="1119"/>
                    <a:pt x="947" y="1122"/>
                    <a:pt x="957" y="1122"/>
                  </a:cubicBezTo>
                  <a:cubicBezTo>
                    <a:pt x="1010" y="1122"/>
                    <a:pt x="1038" y="1054"/>
                    <a:pt x="978" y="1024"/>
                  </a:cubicBezTo>
                  <a:cubicBezTo>
                    <a:pt x="567" y="827"/>
                    <a:pt x="262" y="469"/>
                    <a:pt x="119" y="40"/>
                  </a:cubicBezTo>
                  <a:cubicBezTo>
                    <a:pt x="112" y="12"/>
                    <a:pt x="93" y="1"/>
                    <a:pt x="72"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5668140" y="3005472"/>
              <a:ext cx="111605" cy="58524"/>
            </a:xfrm>
            <a:custGeom>
              <a:avLst/>
              <a:gdLst/>
              <a:ahLst/>
              <a:cxnLst/>
              <a:rect l="l" t="t" r="r" b="b"/>
              <a:pathLst>
                <a:path w="1987" h="1042" extrusionOk="0">
                  <a:moveTo>
                    <a:pt x="71" y="0"/>
                  </a:moveTo>
                  <a:cubicBezTo>
                    <a:pt x="31" y="0"/>
                    <a:pt x="1" y="51"/>
                    <a:pt x="41" y="91"/>
                  </a:cubicBezTo>
                  <a:cubicBezTo>
                    <a:pt x="560" y="556"/>
                    <a:pt x="1204" y="896"/>
                    <a:pt x="1884" y="1040"/>
                  </a:cubicBezTo>
                  <a:cubicBezTo>
                    <a:pt x="1890" y="1041"/>
                    <a:pt x="1895" y="1042"/>
                    <a:pt x="1900" y="1042"/>
                  </a:cubicBezTo>
                  <a:cubicBezTo>
                    <a:pt x="1961" y="1042"/>
                    <a:pt x="1986" y="949"/>
                    <a:pt x="1920" y="932"/>
                  </a:cubicBezTo>
                  <a:cubicBezTo>
                    <a:pt x="1258" y="789"/>
                    <a:pt x="632" y="467"/>
                    <a:pt x="113" y="20"/>
                  </a:cubicBezTo>
                  <a:cubicBezTo>
                    <a:pt x="99" y="6"/>
                    <a:pt x="85" y="0"/>
                    <a:pt x="7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5439261" y="3127128"/>
              <a:ext cx="62346" cy="54368"/>
            </a:xfrm>
            <a:custGeom>
              <a:avLst/>
              <a:gdLst/>
              <a:ahLst/>
              <a:cxnLst/>
              <a:rect l="l" t="t" r="r" b="b"/>
              <a:pathLst>
                <a:path w="1110" h="968" extrusionOk="0">
                  <a:moveTo>
                    <a:pt x="1110" y="1"/>
                  </a:moveTo>
                  <a:lnTo>
                    <a:pt x="895" y="55"/>
                  </a:lnTo>
                  <a:cubicBezTo>
                    <a:pt x="787" y="73"/>
                    <a:pt x="698" y="90"/>
                    <a:pt x="591" y="126"/>
                  </a:cubicBezTo>
                  <a:cubicBezTo>
                    <a:pt x="358" y="198"/>
                    <a:pt x="161" y="323"/>
                    <a:pt x="0" y="520"/>
                  </a:cubicBezTo>
                  <a:cubicBezTo>
                    <a:pt x="215" y="645"/>
                    <a:pt x="430" y="806"/>
                    <a:pt x="644" y="967"/>
                  </a:cubicBezTo>
                  <a:cubicBezTo>
                    <a:pt x="859" y="699"/>
                    <a:pt x="1020" y="359"/>
                    <a:pt x="1092" y="19"/>
                  </a:cubicBezTo>
                  <a:lnTo>
                    <a:pt x="1110" y="1"/>
                  </a:lnTo>
                  <a:close/>
                </a:path>
              </a:pathLst>
            </a:custGeom>
            <a:solidFill>
              <a:srgbClr val="F7F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5445271" y="3149258"/>
              <a:ext cx="34206" cy="30385"/>
            </a:xfrm>
            <a:custGeom>
              <a:avLst/>
              <a:gdLst/>
              <a:ahLst/>
              <a:cxnLst/>
              <a:rect l="l" t="t" r="r" b="b"/>
              <a:pathLst>
                <a:path w="609" h="541" extrusionOk="0">
                  <a:moveTo>
                    <a:pt x="144" y="1"/>
                  </a:moveTo>
                  <a:cubicBezTo>
                    <a:pt x="90" y="72"/>
                    <a:pt x="54" y="144"/>
                    <a:pt x="0" y="215"/>
                  </a:cubicBezTo>
                  <a:cubicBezTo>
                    <a:pt x="0" y="215"/>
                    <a:pt x="18" y="233"/>
                    <a:pt x="18" y="233"/>
                  </a:cubicBezTo>
                  <a:cubicBezTo>
                    <a:pt x="144" y="376"/>
                    <a:pt x="287" y="466"/>
                    <a:pt x="466" y="537"/>
                  </a:cubicBezTo>
                  <a:cubicBezTo>
                    <a:pt x="475" y="540"/>
                    <a:pt x="485" y="541"/>
                    <a:pt x="494" y="541"/>
                  </a:cubicBezTo>
                  <a:cubicBezTo>
                    <a:pt x="555" y="541"/>
                    <a:pt x="609" y="492"/>
                    <a:pt x="609" y="430"/>
                  </a:cubicBezTo>
                  <a:cubicBezTo>
                    <a:pt x="609" y="144"/>
                    <a:pt x="376" y="72"/>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5470040" y="3124882"/>
              <a:ext cx="34206" cy="59535"/>
            </a:xfrm>
            <a:custGeom>
              <a:avLst/>
              <a:gdLst/>
              <a:ahLst/>
              <a:cxnLst/>
              <a:rect l="l" t="t" r="r" b="b"/>
              <a:pathLst>
                <a:path w="609" h="1060" extrusionOk="0">
                  <a:moveTo>
                    <a:pt x="541" y="1"/>
                  </a:moveTo>
                  <a:cubicBezTo>
                    <a:pt x="519" y="1"/>
                    <a:pt x="497" y="12"/>
                    <a:pt x="490" y="41"/>
                  </a:cubicBezTo>
                  <a:cubicBezTo>
                    <a:pt x="418" y="381"/>
                    <a:pt x="257" y="685"/>
                    <a:pt x="43" y="954"/>
                  </a:cubicBezTo>
                  <a:cubicBezTo>
                    <a:pt x="1" y="996"/>
                    <a:pt x="46" y="1060"/>
                    <a:pt x="85" y="1060"/>
                  </a:cubicBezTo>
                  <a:cubicBezTo>
                    <a:pt x="96" y="1060"/>
                    <a:pt x="106" y="1055"/>
                    <a:pt x="114" y="1043"/>
                  </a:cubicBezTo>
                  <a:lnTo>
                    <a:pt x="132" y="1043"/>
                  </a:lnTo>
                  <a:cubicBezTo>
                    <a:pt x="365" y="757"/>
                    <a:pt x="526" y="417"/>
                    <a:pt x="597" y="59"/>
                  </a:cubicBezTo>
                  <a:cubicBezTo>
                    <a:pt x="608" y="27"/>
                    <a:pt x="574"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5519635" y="3218623"/>
              <a:ext cx="27185" cy="37237"/>
            </a:xfrm>
            <a:custGeom>
              <a:avLst/>
              <a:gdLst/>
              <a:ahLst/>
              <a:cxnLst/>
              <a:rect l="l" t="t" r="r" b="b"/>
              <a:pathLst>
                <a:path w="484" h="663" extrusionOk="0">
                  <a:moveTo>
                    <a:pt x="412" y="0"/>
                  </a:moveTo>
                  <a:cubicBezTo>
                    <a:pt x="287" y="161"/>
                    <a:pt x="180" y="340"/>
                    <a:pt x="54" y="519"/>
                  </a:cubicBezTo>
                  <a:lnTo>
                    <a:pt x="1" y="501"/>
                  </a:lnTo>
                  <a:lnTo>
                    <a:pt x="1" y="501"/>
                  </a:lnTo>
                  <a:cubicBezTo>
                    <a:pt x="19" y="573"/>
                    <a:pt x="72" y="627"/>
                    <a:pt x="144" y="663"/>
                  </a:cubicBezTo>
                  <a:lnTo>
                    <a:pt x="251" y="663"/>
                  </a:lnTo>
                  <a:cubicBezTo>
                    <a:pt x="323" y="627"/>
                    <a:pt x="359" y="573"/>
                    <a:pt x="394" y="501"/>
                  </a:cubicBezTo>
                  <a:cubicBezTo>
                    <a:pt x="466" y="340"/>
                    <a:pt x="484" y="161"/>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5503572" y="3219634"/>
              <a:ext cx="38082" cy="28195"/>
            </a:xfrm>
            <a:custGeom>
              <a:avLst/>
              <a:gdLst/>
              <a:ahLst/>
              <a:cxnLst/>
              <a:rect l="l" t="t" r="r" b="b"/>
              <a:pathLst>
                <a:path w="678" h="502" extrusionOk="0">
                  <a:moveTo>
                    <a:pt x="663" y="0"/>
                  </a:moveTo>
                  <a:lnTo>
                    <a:pt x="652" y="28"/>
                  </a:lnTo>
                  <a:lnTo>
                    <a:pt x="652" y="28"/>
                  </a:lnTo>
                  <a:cubicBezTo>
                    <a:pt x="667" y="13"/>
                    <a:pt x="678" y="0"/>
                    <a:pt x="663" y="0"/>
                  </a:cubicBezTo>
                  <a:close/>
                  <a:moveTo>
                    <a:pt x="652" y="28"/>
                  </a:moveTo>
                  <a:cubicBezTo>
                    <a:pt x="650" y="31"/>
                    <a:pt x="647" y="33"/>
                    <a:pt x="645" y="36"/>
                  </a:cubicBezTo>
                  <a:cubicBezTo>
                    <a:pt x="519" y="72"/>
                    <a:pt x="376" y="90"/>
                    <a:pt x="251" y="126"/>
                  </a:cubicBezTo>
                  <a:cubicBezTo>
                    <a:pt x="126" y="161"/>
                    <a:pt x="18" y="269"/>
                    <a:pt x="0" y="394"/>
                  </a:cubicBezTo>
                  <a:lnTo>
                    <a:pt x="233" y="483"/>
                  </a:lnTo>
                  <a:cubicBezTo>
                    <a:pt x="269" y="501"/>
                    <a:pt x="305" y="501"/>
                    <a:pt x="358" y="501"/>
                  </a:cubicBezTo>
                  <a:cubicBezTo>
                    <a:pt x="412" y="466"/>
                    <a:pt x="466" y="430"/>
                    <a:pt x="484" y="358"/>
                  </a:cubicBezTo>
                  <a:cubicBezTo>
                    <a:pt x="501" y="287"/>
                    <a:pt x="537" y="233"/>
                    <a:pt x="591" y="197"/>
                  </a:cubicBezTo>
                  <a:lnTo>
                    <a:pt x="652" y="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5521938" y="3217780"/>
              <a:ext cx="22579" cy="30778"/>
            </a:xfrm>
            <a:custGeom>
              <a:avLst/>
              <a:gdLst/>
              <a:ahLst/>
              <a:cxnLst/>
              <a:rect l="l" t="t" r="r" b="b"/>
              <a:pathLst>
                <a:path w="402" h="548" extrusionOk="0">
                  <a:moveTo>
                    <a:pt x="372" y="1"/>
                  </a:moveTo>
                  <a:cubicBezTo>
                    <a:pt x="365" y="1"/>
                    <a:pt x="359" y="5"/>
                    <a:pt x="353" y="15"/>
                  </a:cubicBezTo>
                  <a:lnTo>
                    <a:pt x="336" y="15"/>
                  </a:lnTo>
                  <a:cubicBezTo>
                    <a:pt x="300" y="105"/>
                    <a:pt x="246" y="194"/>
                    <a:pt x="192" y="266"/>
                  </a:cubicBezTo>
                  <a:cubicBezTo>
                    <a:pt x="174" y="320"/>
                    <a:pt x="139" y="355"/>
                    <a:pt x="103" y="391"/>
                  </a:cubicBezTo>
                  <a:lnTo>
                    <a:pt x="67" y="445"/>
                  </a:lnTo>
                  <a:lnTo>
                    <a:pt x="49" y="481"/>
                  </a:lnTo>
                  <a:lnTo>
                    <a:pt x="49" y="499"/>
                  </a:lnTo>
                  <a:cubicBezTo>
                    <a:pt x="49" y="488"/>
                    <a:pt x="45" y="484"/>
                    <a:pt x="39" y="484"/>
                  </a:cubicBezTo>
                  <a:cubicBezTo>
                    <a:pt x="24" y="484"/>
                    <a:pt x="1" y="509"/>
                    <a:pt x="13" y="534"/>
                  </a:cubicBezTo>
                  <a:cubicBezTo>
                    <a:pt x="13" y="543"/>
                    <a:pt x="22" y="548"/>
                    <a:pt x="34" y="548"/>
                  </a:cubicBezTo>
                  <a:cubicBezTo>
                    <a:pt x="45" y="548"/>
                    <a:pt x="58" y="543"/>
                    <a:pt x="67" y="534"/>
                  </a:cubicBezTo>
                  <a:cubicBezTo>
                    <a:pt x="85" y="516"/>
                    <a:pt x="103" y="499"/>
                    <a:pt x="121" y="481"/>
                  </a:cubicBezTo>
                  <a:cubicBezTo>
                    <a:pt x="157" y="427"/>
                    <a:pt x="192" y="391"/>
                    <a:pt x="210" y="337"/>
                  </a:cubicBezTo>
                  <a:cubicBezTo>
                    <a:pt x="282" y="248"/>
                    <a:pt x="336" y="159"/>
                    <a:pt x="389" y="51"/>
                  </a:cubicBezTo>
                  <a:cubicBezTo>
                    <a:pt x="402" y="26"/>
                    <a:pt x="388" y="1"/>
                    <a:pt x="372" y="1"/>
                  </a:cubicBezTo>
                  <a:close/>
                </a:path>
              </a:pathLst>
            </a:custGeom>
            <a:solidFill>
              <a:srgbClr val="47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5500539" y="3209580"/>
              <a:ext cx="11121" cy="13086"/>
            </a:xfrm>
            <a:custGeom>
              <a:avLst/>
              <a:gdLst/>
              <a:ahLst/>
              <a:cxnLst/>
              <a:rect l="l" t="t" r="r" b="b"/>
              <a:pathLst>
                <a:path w="198" h="233" extrusionOk="0">
                  <a:moveTo>
                    <a:pt x="144" y="0"/>
                  </a:moveTo>
                  <a:cubicBezTo>
                    <a:pt x="126" y="0"/>
                    <a:pt x="108" y="0"/>
                    <a:pt x="90" y="18"/>
                  </a:cubicBezTo>
                  <a:cubicBezTo>
                    <a:pt x="90" y="18"/>
                    <a:pt x="90" y="36"/>
                    <a:pt x="90" y="54"/>
                  </a:cubicBezTo>
                  <a:cubicBezTo>
                    <a:pt x="90" y="63"/>
                    <a:pt x="90" y="67"/>
                    <a:pt x="90" y="72"/>
                  </a:cubicBezTo>
                  <a:cubicBezTo>
                    <a:pt x="72" y="90"/>
                    <a:pt x="72" y="90"/>
                    <a:pt x="72" y="108"/>
                  </a:cubicBezTo>
                  <a:lnTo>
                    <a:pt x="72" y="90"/>
                  </a:lnTo>
                  <a:lnTo>
                    <a:pt x="36" y="108"/>
                  </a:lnTo>
                  <a:lnTo>
                    <a:pt x="54" y="108"/>
                  </a:lnTo>
                  <a:cubicBezTo>
                    <a:pt x="36" y="126"/>
                    <a:pt x="36" y="126"/>
                    <a:pt x="36" y="126"/>
                  </a:cubicBezTo>
                  <a:cubicBezTo>
                    <a:pt x="19" y="126"/>
                    <a:pt x="1" y="143"/>
                    <a:pt x="1" y="143"/>
                  </a:cubicBezTo>
                  <a:cubicBezTo>
                    <a:pt x="1" y="161"/>
                    <a:pt x="1" y="179"/>
                    <a:pt x="1" y="197"/>
                  </a:cubicBezTo>
                  <a:cubicBezTo>
                    <a:pt x="1" y="215"/>
                    <a:pt x="19" y="215"/>
                    <a:pt x="19" y="233"/>
                  </a:cubicBezTo>
                  <a:lnTo>
                    <a:pt x="72" y="233"/>
                  </a:lnTo>
                  <a:cubicBezTo>
                    <a:pt x="90" y="215"/>
                    <a:pt x="108" y="215"/>
                    <a:pt x="126" y="197"/>
                  </a:cubicBezTo>
                  <a:cubicBezTo>
                    <a:pt x="144" y="179"/>
                    <a:pt x="144" y="179"/>
                    <a:pt x="162" y="161"/>
                  </a:cubicBezTo>
                  <a:cubicBezTo>
                    <a:pt x="180" y="126"/>
                    <a:pt x="198" y="90"/>
                    <a:pt x="198" y="54"/>
                  </a:cubicBezTo>
                  <a:cubicBezTo>
                    <a:pt x="198" y="36"/>
                    <a:pt x="180" y="18"/>
                    <a:pt x="180" y="18"/>
                  </a:cubicBezTo>
                  <a:cubicBezTo>
                    <a:pt x="162" y="0"/>
                    <a:pt x="144"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5495540" y="3201548"/>
              <a:ext cx="12076" cy="8088"/>
            </a:xfrm>
            <a:custGeom>
              <a:avLst/>
              <a:gdLst/>
              <a:ahLst/>
              <a:cxnLst/>
              <a:rect l="l" t="t" r="r" b="b"/>
              <a:pathLst>
                <a:path w="215" h="144" extrusionOk="0">
                  <a:moveTo>
                    <a:pt x="72" y="0"/>
                  </a:moveTo>
                  <a:cubicBezTo>
                    <a:pt x="54" y="0"/>
                    <a:pt x="36" y="0"/>
                    <a:pt x="18" y="18"/>
                  </a:cubicBezTo>
                  <a:cubicBezTo>
                    <a:pt x="0" y="36"/>
                    <a:pt x="0" y="72"/>
                    <a:pt x="18" y="90"/>
                  </a:cubicBezTo>
                  <a:lnTo>
                    <a:pt x="36" y="90"/>
                  </a:lnTo>
                  <a:cubicBezTo>
                    <a:pt x="54" y="90"/>
                    <a:pt x="72" y="90"/>
                    <a:pt x="90" y="108"/>
                  </a:cubicBezTo>
                  <a:lnTo>
                    <a:pt x="72" y="108"/>
                  </a:lnTo>
                  <a:cubicBezTo>
                    <a:pt x="90" y="108"/>
                    <a:pt x="108" y="125"/>
                    <a:pt x="125" y="125"/>
                  </a:cubicBezTo>
                  <a:lnTo>
                    <a:pt x="108" y="125"/>
                  </a:lnTo>
                  <a:cubicBezTo>
                    <a:pt x="125" y="143"/>
                    <a:pt x="125" y="143"/>
                    <a:pt x="143" y="143"/>
                  </a:cubicBezTo>
                  <a:cubicBezTo>
                    <a:pt x="161" y="143"/>
                    <a:pt x="179" y="143"/>
                    <a:pt x="197" y="125"/>
                  </a:cubicBezTo>
                  <a:cubicBezTo>
                    <a:pt x="197" y="125"/>
                    <a:pt x="197" y="108"/>
                    <a:pt x="197" y="90"/>
                  </a:cubicBezTo>
                  <a:cubicBezTo>
                    <a:pt x="197" y="72"/>
                    <a:pt x="197" y="54"/>
                    <a:pt x="197" y="54"/>
                  </a:cubicBezTo>
                  <a:lnTo>
                    <a:pt x="215" y="54"/>
                  </a:lnTo>
                  <a:cubicBezTo>
                    <a:pt x="179" y="36"/>
                    <a:pt x="161" y="18"/>
                    <a:pt x="143" y="18"/>
                  </a:cubicBezTo>
                  <a:lnTo>
                    <a:pt x="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5520646" y="3132183"/>
              <a:ext cx="58358" cy="65657"/>
            </a:xfrm>
            <a:custGeom>
              <a:avLst/>
              <a:gdLst/>
              <a:ahLst/>
              <a:cxnLst/>
              <a:rect l="l" t="t" r="r" b="b"/>
              <a:pathLst>
                <a:path w="1039" h="1169" extrusionOk="0">
                  <a:moveTo>
                    <a:pt x="499" y="1"/>
                  </a:moveTo>
                  <a:cubicBezTo>
                    <a:pt x="294" y="1"/>
                    <a:pt x="110" y="136"/>
                    <a:pt x="54" y="358"/>
                  </a:cubicBezTo>
                  <a:cubicBezTo>
                    <a:pt x="1" y="537"/>
                    <a:pt x="36" y="752"/>
                    <a:pt x="144" y="895"/>
                  </a:cubicBezTo>
                  <a:cubicBezTo>
                    <a:pt x="197" y="1003"/>
                    <a:pt x="269" y="1092"/>
                    <a:pt x="359" y="1146"/>
                  </a:cubicBezTo>
                  <a:cubicBezTo>
                    <a:pt x="392" y="1161"/>
                    <a:pt x="427" y="1168"/>
                    <a:pt x="462" y="1168"/>
                  </a:cubicBezTo>
                  <a:cubicBezTo>
                    <a:pt x="673" y="1168"/>
                    <a:pt x="903" y="921"/>
                    <a:pt x="949" y="752"/>
                  </a:cubicBezTo>
                  <a:cubicBezTo>
                    <a:pt x="1039" y="484"/>
                    <a:pt x="931" y="179"/>
                    <a:pt x="681" y="36"/>
                  </a:cubicBezTo>
                  <a:cubicBezTo>
                    <a:pt x="620" y="12"/>
                    <a:pt x="559" y="1"/>
                    <a:pt x="49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5752109" y="3814096"/>
              <a:ext cx="248036" cy="120249"/>
            </a:xfrm>
            <a:custGeom>
              <a:avLst/>
              <a:gdLst/>
              <a:ahLst/>
              <a:cxnLst/>
              <a:rect l="l" t="t" r="r" b="b"/>
              <a:pathLst>
                <a:path w="4416" h="2141" extrusionOk="0">
                  <a:moveTo>
                    <a:pt x="153" y="0"/>
                  </a:moveTo>
                  <a:cubicBezTo>
                    <a:pt x="77" y="0"/>
                    <a:pt x="0" y="86"/>
                    <a:pt x="49" y="171"/>
                  </a:cubicBezTo>
                  <a:cubicBezTo>
                    <a:pt x="890" y="1657"/>
                    <a:pt x="2698" y="1997"/>
                    <a:pt x="4272" y="2140"/>
                  </a:cubicBezTo>
                  <a:cubicBezTo>
                    <a:pt x="4278" y="2140"/>
                    <a:pt x="4283" y="2141"/>
                    <a:pt x="4288" y="2141"/>
                  </a:cubicBezTo>
                  <a:cubicBezTo>
                    <a:pt x="4415" y="2141"/>
                    <a:pt x="4410" y="1925"/>
                    <a:pt x="4272" y="1925"/>
                  </a:cubicBezTo>
                  <a:cubicBezTo>
                    <a:pt x="2787" y="1782"/>
                    <a:pt x="1051" y="1478"/>
                    <a:pt x="246" y="64"/>
                  </a:cubicBezTo>
                  <a:cubicBezTo>
                    <a:pt x="223" y="18"/>
                    <a:pt x="188" y="0"/>
                    <a:pt x="15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5971496" y="3568257"/>
              <a:ext cx="176591" cy="272793"/>
            </a:xfrm>
            <a:custGeom>
              <a:avLst/>
              <a:gdLst/>
              <a:ahLst/>
              <a:cxnLst/>
              <a:rect l="l" t="t" r="r" b="b"/>
              <a:pathLst>
                <a:path w="3144" h="4857" extrusionOk="0">
                  <a:moveTo>
                    <a:pt x="2998" y="0"/>
                  </a:moveTo>
                  <a:cubicBezTo>
                    <a:pt x="2950" y="0"/>
                    <a:pt x="2904" y="28"/>
                    <a:pt x="2890" y="92"/>
                  </a:cubicBezTo>
                  <a:lnTo>
                    <a:pt x="2908" y="74"/>
                  </a:lnTo>
                  <a:lnTo>
                    <a:pt x="2908" y="74"/>
                  </a:lnTo>
                  <a:cubicBezTo>
                    <a:pt x="2764" y="558"/>
                    <a:pt x="2746" y="1059"/>
                    <a:pt x="2639" y="1560"/>
                  </a:cubicBezTo>
                  <a:cubicBezTo>
                    <a:pt x="2532" y="2025"/>
                    <a:pt x="2353" y="2472"/>
                    <a:pt x="2120" y="2902"/>
                  </a:cubicBezTo>
                  <a:cubicBezTo>
                    <a:pt x="1691" y="3689"/>
                    <a:pt x="975" y="4316"/>
                    <a:pt x="116" y="4620"/>
                  </a:cubicBezTo>
                  <a:cubicBezTo>
                    <a:pt x="0" y="4669"/>
                    <a:pt x="37" y="4856"/>
                    <a:pt x="156" y="4856"/>
                  </a:cubicBezTo>
                  <a:cubicBezTo>
                    <a:pt x="166" y="4856"/>
                    <a:pt x="177" y="4855"/>
                    <a:pt x="187" y="4852"/>
                  </a:cubicBezTo>
                  <a:cubicBezTo>
                    <a:pt x="1064" y="4530"/>
                    <a:pt x="1798" y="3904"/>
                    <a:pt x="2263" y="3099"/>
                  </a:cubicBezTo>
                  <a:cubicBezTo>
                    <a:pt x="2514" y="2669"/>
                    <a:pt x="2693" y="2222"/>
                    <a:pt x="2818" y="1739"/>
                  </a:cubicBezTo>
                  <a:cubicBezTo>
                    <a:pt x="2961" y="1220"/>
                    <a:pt x="2979" y="665"/>
                    <a:pt x="3122" y="146"/>
                  </a:cubicBezTo>
                  <a:cubicBezTo>
                    <a:pt x="3144" y="60"/>
                    <a:pt x="3069" y="0"/>
                    <a:pt x="299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5431173" y="3117075"/>
              <a:ext cx="87509" cy="53357"/>
            </a:xfrm>
            <a:custGeom>
              <a:avLst/>
              <a:gdLst/>
              <a:ahLst/>
              <a:cxnLst/>
              <a:rect l="l" t="t" r="r" b="b"/>
              <a:pathLst>
                <a:path w="1558" h="950" extrusionOk="0">
                  <a:moveTo>
                    <a:pt x="1307" y="1"/>
                  </a:moveTo>
                  <a:lnTo>
                    <a:pt x="842" y="216"/>
                  </a:lnTo>
                  <a:lnTo>
                    <a:pt x="287" y="466"/>
                  </a:lnTo>
                  <a:lnTo>
                    <a:pt x="1" y="735"/>
                  </a:lnTo>
                  <a:lnTo>
                    <a:pt x="251" y="949"/>
                  </a:lnTo>
                  <a:lnTo>
                    <a:pt x="556" y="806"/>
                  </a:lnTo>
                  <a:lnTo>
                    <a:pt x="1057" y="359"/>
                  </a:lnTo>
                  <a:lnTo>
                    <a:pt x="1558" y="73"/>
                  </a:lnTo>
                  <a:lnTo>
                    <a:pt x="1307" y="1"/>
                  </a:lnTo>
                  <a:close/>
                </a:path>
              </a:pathLst>
            </a:custGeom>
            <a:solidFill>
              <a:srgbClr val="993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5447686" y="3125106"/>
              <a:ext cx="56168" cy="45718"/>
            </a:xfrm>
            <a:custGeom>
              <a:avLst/>
              <a:gdLst/>
              <a:ahLst/>
              <a:cxnLst/>
              <a:rect l="l" t="t" r="r" b="b"/>
              <a:pathLst>
                <a:path w="1000" h="814" extrusionOk="0">
                  <a:moveTo>
                    <a:pt x="914" y="0"/>
                  </a:moveTo>
                  <a:cubicBezTo>
                    <a:pt x="899" y="0"/>
                    <a:pt x="884" y="6"/>
                    <a:pt x="870" y="19"/>
                  </a:cubicBezTo>
                  <a:cubicBezTo>
                    <a:pt x="620" y="270"/>
                    <a:pt x="351" y="502"/>
                    <a:pt x="47" y="699"/>
                  </a:cubicBezTo>
                  <a:cubicBezTo>
                    <a:pt x="1" y="730"/>
                    <a:pt x="34" y="814"/>
                    <a:pt x="78" y="814"/>
                  </a:cubicBezTo>
                  <a:cubicBezTo>
                    <a:pt x="86" y="814"/>
                    <a:pt x="93" y="811"/>
                    <a:pt x="101" y="806"/>
                  </a:cubicBezTo>
                  <a:cubicBezTo>
                    <a:pt x="405" y="592"/>
                    <a:pt x="691" y="359"/>
                    <a:pt x="960" y="91"/>
                  </a:cubicBezTo>
                  <a:cubicBezTo>
                    <a:pt x="1000" y="50"/>
                    <a:pt x="960"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5410560" y="3137575"/>
              <a:ext cx="34768" cy="29487"/>
            </a:xfrm>
            <a:custGeom>
              <a:avLst/>
              <a:gdLst/>
              <a:ahLst/>
              <a:cxnLst/>
              <a:rect l="l" t="t" r="r" b="b"/>
              <a:pathLst>
                <a:path w="619" h="525" extrusionOk="0">
                  <a:moveTo>
                    <a:pt x="80" y="0"/>
                  </a:moveTo>
                  <a:cubicBezTo>
                    <a:pt x="37" y="0"/>
                    <a:pt x="0" y="42"/>
                    <a:pt x="28" y="83"/>
                  </a:cubicBezTo>
                  <a:lnTo>
                    <a:pt x="28" y="101"/>
                  </a:lnTo>
                  <a:lnTo>
                    <a:pt x="278" y="316"/>
                  </a:lnTo>
                  <a:cubicBezTo>
                    <a:pt x="350" y="388"/>
                    <a:pt x="440" y="459"/>
                    <a:pt x="529" y="513"/>
                  </a:cubicBezTo>
                  <a:cubicBezTo>
                    <a:pt x="536" y="520"/>
                    <a:pt x="547" y="525"/>
                    <a:pt x="558" y="525"/>
                  </a:cubicBezTo>
                  <a:cubicBezTo>
                    <a:pt x="573" y="525"/>
                    <a:pt x="590" y="516"/>
                    <a:pt x="601" y="495"/>
                  </a:cubicBezTo>
                  <a:cubicBezTo>
                    <a:pt x="618" y="477"/>
                    <a:pt x="601" y="441"/>
                    <a:pt x="583" y="423"/>
                  </a:cubicBezTo>
                  <a:cubicBezTo>
                    <a:pt x="493" y="370"/>
                    <a:pt x="422" y="298"/>
                    <a:pt x="350" y="227"/>
                  </a:cubicBezTo>
                  <a:lnTo>
                    <a:pt x="117" y="12"/>
                  </a:lnTo>
                  <a:cubicBezTo>
                    <a:pt x="105" y="4"/>
                    <a:pt x="92"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5442013" y="3121006"/>
              <a:ext cx="50270" cy="34429"/>
            </a:xfrm>
            <a:custGeom>
              <a:avLst/>
              <a:gdLst/>
              <a:ahLst/>
              <a:cxnLst/>
              <a:rect l="l" t="t" r="r" b="b"/>
              <a:pathLst>
                <a:path w="895" h="613" extrusionOk="0">
                  <a:moveTo>
                    <a:pt x="826" y="1"/>
                  </a:moveTo>
                  <a:cubicBezTo>
                    <a:pt x="821" y="1"/>
                    <a:pt x="816" y="1"/>
                    <a:pt x="810" y="3"/>
                  </a:cubicBezTo>
                  <a:cubicBezTo>
                    <a:pt x="506" y="92"/>
                    <a:pt x="237" y="271"/>
                    <a:pt x="41" y="522"/>
                  </a:cubicBezTo>
                  <a:cubicBezTo>
                    <a:pt x="0" y="562"/>
                    <a:pt x="41" y="612"/>
                    <a:pt x="78" y="612"/>
                  </a:cubicBezTo>
                  <a:cubicBezTo>
                    <a:pt x="91" y="612"/>
                    <a:pt x="103" y="607"/>
                    <a:pt x="112" y="593"/>
                  </a:cubicBezTo>
                  <a:cubicBezTo>
                    <a:pt x="309" y="378"/>
                    <a:pt x="560" y="199"/>
                    <a:pt x="828" y="110"/>
                  </a:cubicBezTo>
                  <a:cubicBezTo>
                    <a:pt x="894" y="93"/>
                    <a:pt x="884" y="1"/>
                    <a:pt x="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2697321" y="3479964"/>
              <a:ext cx="455350" cy="533736"/>
            </a:xfrm>
            <a:custGeom>
              <a:avLst/>
              <a:gdLst/>
              <a:ahLst/>
              <a:cxnLst/>
              <a:rect l="l" t="t" r="r" b="b"/>
              <a:pathLst>
                <a:path w="8107" h="9503" extrusionOk="0">
                  <a:moveTo>
                    <a:pt x="2613" y="0"/>
                  </a:moveTo>
                  <a:cubicBezTo>
                    <a:pt x="2147" y="626"/>
                    <a:pt x="1682" y="1253"/>
                    <a:pt x="1271" y="1915"/>
                  </a:cubicBezTo>
                  <a:cubicBezTo>
                    <a:pt x="859" y="2577"/>
                    <a:pt x="555" y="3293"/>
                    <a:pt x="358" y="4044"/>
                  </a:cubicBezTo>
                  <a:cubicBezTo>
                    <a:pt x="0" y="5548"/>
                    <a:pt x="394" y="7337"/>
                    <a:pt x="1700" y="8196"/>
                  </a:cubicBezTo>
                  <a:cubicBezTo>
                    <a:pt x="2255" y="8518"/>
                    <a:pt x="2845" y="8751"/>
                    <a:pt x="3472" y="8876"/>
                  </a:cubicBezTo>
                  <a:cubicBezTo>
                    <a:pt x="4295" y="9091"/>
                    <a:pt x="5118" y="9306"/>
                    <a:pt x="5941" y="9502"/>
                  </a:cubicBezTo>
                  <a:cubicBezTo>
                    <a:pt x="6317" y="8232"/>
                    <a:pt x="6836" y="7015"/>
                    <a:pt x="7498" y="5870"/>
                  </a:cubicBezTo>
                  <a:cubicBezTo>
                    <a:pt x="7802" y="5404"/>
                    <a:pt x="7981" y="4868"/>
                    <a:pt x="8035" y="4313"/>
                  </a:cubicBezTo>
                  <a:cubicBezTo>
                    <a:pt x="8107" y="3758"/>
                    <a:pt x="8035" y="3203"/>
                    <a:pt x="7856" y="2684"/>
                  </a:cubicBezTo>
                  <a:lnTo>
                    <a:pt x="2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2768653" y="3478953"/>
              <a:ext cx="384017" cy="243251"/>
            </a:xfrm>
            <a:custGeom>
              <a:avLst/>
              <a:gdLst/>
              <a:ahLst/>
              <a:cxnLst/>
              <a:rect l="l" t="t" r="r" b="b"/>
              <a:pathLst>
                <a:path w="6837" h="4331" extrusionOk="0">
                  <a:moveTo>
                    <a:pt x="1343" y="0"/>
                  </a:moveTo>
                  <a:cubicBezTo>
                    <a:pt x="860" y="627"/>
                    <a:pt x="394" y="1253"/>
                    <a:pt x="1" y="1933"/>
                  </a:cubicBezTo>
                  <a:cubicBezTo>
                    <a:pt x="663" y="2452"/>
                    <a:pt x="1396" y="2881"/>
                    <a:pt x="2184" y="3221"/>
                  </a:cubicBezTo>
                  <a:cubicBezTo>
                    <a:pt x="2559" y="3357"/>
                    <a:pt x="2965" y="3394"/>
                    <a:pt x="3370" y="3394"/>
                  </a:cubicBezTo>
                  <a:cubicBezTo>
                    <a:pt x="3852" y="3394"/>
                    <a:pt x="4333" y="3342"/>
                    <a:pt x="4759" y="3342"/>
                  </a:cubicBezTo>
                  <a:cubicBezTo>
                    <a:pt x="5155" y="3342"/>
                    <a:pt x="5504" y="3387"/>
                    <a:pt x="5763" y="3561"/>
                  </a:cubicBezTo>
                  <a:cubicBezTo>
                    <a:pt x="6121" y="3776"/>
                    <a:pt x="6461" y="4045"/>
                    <a:pt x="6765" y="4331"/>
                  </a:cubicBezTo>
                  <a:cubicBezTo>
                    <a:pt x="6837" y="3776"/>
                    <a:pt x="6765" y="3221"/>
                    <a:pt x="6568" y="2684"/>
                  </a:cubicBezTo>
                  <a:lnTo>
                    <a:pt x="1343"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3604917" y="3282933"/>
              <a:ext cx="233264" cy="144176"/>
            </a:xfrm>
            <a:custGeom>
              <a:avLst/>
              <a:gdLst/>
              <a:ahLst/>
              <a:cxnLst/>
              <a:rect l="l" t="t" r="r" b="b"/>
              <a:pathLst>
                <a:path w="4153" h="2567" extrusionOk="0">
                  <a:moveTo>
                    <a:pt x="4063" y="1"/>
                  </a:moveTo>
                  <a:lnTo>
                    <a:pt x="573" y="1128"/>
                  </a:lnTo>
                  <a:cubicBezTo>
                    <a:pt x="251" y="1361"/>
                    <a:pt x="36" y="1719"/>
                    <a:pt x="0" y="2112"/>
                  </a:cubicBezTo>
                  <a:cubicBezTo>
                    <a:pt x="340" y="2238"/>
                    <a:pt x="698" y="2345"/>
                    <a:pt x="1056" y="2434"/>
                  </a:cubicBezTo>
                  <a:cubicBezTo>
                    <a:pt x="1074" y="2434"/>
                    <a:pt x="1110" y="2452"/>
                    <a:pt x="1128" y="2470"/>
                  </a:cubicBezTo>
                  <a:cubicBezTo>
                    <a:pt x="1428" y="2535"/>
                    <a:pt x="1729" y="2567"/>
                    <a:pt x="2026" y="2567"/>
                  </a:cubicBezTo>
                  <a:cubicBezTo>
                    <a:pt x="2224" y="2567"/>
                    <a:pt x="2420" y="2553"/>
                    <a:pt x="2613" y="2524"/>
                  </a:cubicBezTo>
                  <a:cubicBezTo>
                    <a:pt x="3043" y="2381"/>
                    <a:pt x="3418" y="2112"/>
                    <a:pt x="3687" y="1736"/>
                  </a:cubicBezTo>
                  <a:cubicBezTo>
                    <a:pt x="4009" y="1218"/>
                    <a:pt x="4152" y="609"/>
                    <a:pt x="4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3610927" y="3300008"/>
              <a:ext cx="191026" cy="176583"/>
            </a:xfrm>
            <a:custGeom>
              <a:avLst/>
              <a:gdLst/>
              <a:ahLst/>
              <a:cxnLst/>
              <a:rect l="l" t="t" r="r" b="b"/>
              <a:pathLst>
                <a:path w="3401" h="3144" extrusionOk="0">
                  <a:moveTo>
                    <a:pt x="3401" y="1"/>
                  </a:moveTo>
                  <a:lnTo>
                    <a:pt x="1" y="2703"/>
                  </a:lnTo>
                  <a:cubicBezTo>
                    <a:pt x="46" y="2673"/>
                    <a:pt x="94" y="2659"/>
                    <a:pt x="141" y="2659"/>
                  </a:cubicBezTo>
                  <a:cubicBezTo>
                    <a:pt x="206" y="2659"/>
                    <a:pt x="271" y="2687"/>
                    <a:pt x="323" y="2739"/>
                  </a:cubicBezTo>
                  <a:cubicBezTo>
                    <a:pt x="394" y="2828"/>
                    <a:pt x="466" y="2918"/>
                    <a:pt x="520" y="3025"/>
                  </a:cubicBezTo>
                  <a:cubicBezTo>
                    <a:pt x="576" y="3096"/>
                    <a:pt x="666" y="3144"/>
                    <a:pt x="753" y="3144"/>
                  </a:cubicBezTo>
                  <a:cubicBezTo>
                    <a:pt x="777" y="3144"/>
                    <a:pt x="801" y="3140"/>
                    <a:pt x="824" y="3133"/>
                  </a:cubicBezTo>
                  <a:cubicBezTo>
                    <a:pt x="842" y="3025"/>
                    <a:pt x="824" y="2900"/>
                    <a:pt x="842" y="2810"/>
                  </a:cubicBezTo>
                  <a:cubicBezTo>
                    <a:pt x="878" y="2488"/>
                    <a:pt x="1182" y="2256"/>
                    <a:pt x="1486" y="2130"/>
                  </a:cubicBezTo>
                  <a:cubicBezTo>
                    <a:pt x="1808" y="2041"/>
                    <a:pt x="2130" y="1916"/>
                    <a:pt x="2435" y="1790"/>
                  </a:cubicBezTo>
                  <a:cubicBezTo>
                    <a:pt x="2739" y="1611"/>
                    <a:pt x="2989" y="1343"/>
                    <a:pt x="3150" y="1021"/>
                  </a:cubicBezTo>
                  <a:cubicBezTo>
                    <a:pt x="3293" y="699"/>
                    <a:pt x="3383" y="341"/>
                    <a:pt x="3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3727528" y="3530177"/>
              <a:ext cx="100596" cy="153836"/>
            </a:xfrm>
            <a:custGeom>
              <a:avLst/>
              <a:gdLst/>
              <a:ahLst/>
              <a:cxnLst/>
              <a:rect l="l" t="t" r="r" b="b"/>
              <a:pathLst>
                <a:path w="1791" h="2739" extrusionOk="0">
                  <a:moveTo>
                    <a:pt x="394" y="1"/>
                  </a:moveTo>
                  <a:lnTo>
                    <a:pt x="90" y="198"/>
                  </a:lnTo>
                  <a:cubicBezTo>
                    <a:pt x="54" y="216"/>
                    <a:pt x="36" y="233"/>
                    <a:pt x="19" y="251"/>
                  </a:cubicBezTo>
                  <a:cubicBezTo>
                    <a:pt x="1" y="323"/>
                    <a:pt x="36" y="395"/>
                    <a:pt x="90" y="430"/>
                  </a:cubicBezTo>
                  <a:cubicBezTo>
                    <a:pt x="251" y="627"/>
                    <a:pt x="394" y="842"/>
                    <a:pt x="502" y="1057"/>
                  </a:cubicBezTo>
                  <a:lnTo>
                    <a:pt x="1468" y="2703"/>
                  </a:lnTo>
                  <a:lnTo>
                    <a:pt x="1790" y="2739"/>
                  </a:lnTo>
                  <a:cubicBezTo>
                    <a:pt x="1325" y="1826"/>
                    <a:pt x="842" y="914"/>
                    <a:pt x="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3243092" y="3020918"/>
              <a:ext cx="596050" cy="434436"/>
            </a:xfrm>
            <a:custGeom>
              <a:avLst/>
              <a:gdLst/>
              <a:ahLst/>
              <a:cxnLst/>
              <a:rect l="l" t="t" r="r" b="b"/>
              <a:pathLst>
                <a:path w="10612" h="7735" extrusionOk="0">
                  <a:moveTo>
                    <a:pt x="7386" y="1"/>
                  </a:moveTo>
                  <a:cubicBezTo>
                    <a:pt x="6699" y="1"/>
                    <a:pt x="6010" y="130"/>
                    <a:pt x="5387" y="389"/>
                  </a:cubicBezTo>
                  <a:cubicBezTo>
                    <a:pt x="4635" y="693"/>
                    <a:pt x="4062" y="1301"/>
                    <a:pt x="3794" y="2053"/>
                  </a:cubicBezTo>
                  <a:lnTo>
                    <a:pt x="2631" y="2697"/>
                  </a:lnTo>
                  <a:cubicBezTo>
                    <a:pt x="2415" y="2799"/>
                    <a:pt x="2191" y="2846"/>
                    <a:pt x="1964" y="2846"/>
                  </a:cubicBezTo>
                  <a:cubicBezTo>
                    <a:pt x="1870" y="2846"/>
                    <a:pt x="1776" y="2838"/>
                    <a:pt x="1682" y="2822"/>
                  </a:cubicBezTo>
                  <a:lnTo>
                    <a:pt x="519" y="2715"/>
                  </a:lnTo>
                  <a:lnTo>
                    <a:pt x="0" y="4755"/>
                  </a:lnTo>
                  <a:cubicBezTo>
                    <a:pt x="0" y="4755"/>
                    <a:pt x="2177" y="7464"/>
                    <a:pt x="2658" y="7464"/>
                  </a:cubicBezTo>
                  <a:cubicBezTo>
                    <a:pt x="2684" y="7464"/>
                    <a:pt x="2705" y="7456"/>
                    <a:pt x="2720" y="7439"/>
                  </a:cubicBezTo>
                  <a:cubicBezTo>
                    <a:pt x="3007" y="7099"/>
                    <a:pt x="3436" y="6706"/>
                    <a:pt x="3454" y="6688"/>
                  </a:cubicBezTo>
                  <a:lnTo>
                    <a:pt x="3508" y="6634"/>
                  </a:lnTo>
                  <a:cubicBezTo>
                    <a:pt x="3721" y="6420"/>
                    <a:pt x="3906" y="6351"/>
                    <a:pt x="4046" y="6351"/>
                  </a:cubicBezTo>
                  <a:cubicBezTo>
                    <a:pt x="4151" y="6351"/>
                    <a:pt x="4231" y="6391"/>
                    <a:pt x="4277" y="6437"/>
                  </a:cubicBezTo>
                  <a:cubicBezTo>
                    <a:pt x="4295" y="6473"/>
                    <a:pt x="4313" y="6509"/>
                    <a:pt x="4313" y="6545"/>
                  </a:cubicBezTo>
                  <a:cubicBezTo>
                    <a:pt x="4331" y="6616"/>
                    <a:pt x="4349" y="6688"/>
                    <a:pt x="4367" y="6759"/>
                  </a:cubicBezTo>
                  <a:cubicBezTo>
                    <a:pt x="4367" y="6777"/>
                    <a:pt x="4367" y="6777"/>
                    <a:pt x="4367" y="6795"/>
                  </a:cubicBezTo>
                  <a:cubicBezTo>
                    <a:pt x="4585" y="7577"/>
                    <a:pt x="5124" y="7735"/>
                    <a:pt x="5656" y="7735"/>
                  </a:cubicBezTo>
                  <a:cubicBezTo>
                    <a:pt x="5867" y="7735"/>
                    <a:pt x="6076" y="7710"/>
                    <a:pt x="6263" y="7690"/>
                  </a:cubicBezTo>
                  <a:cubicBezTo>
                    <a:pt x="7283" y="7600"/>
                    <a:pt x="8178" y="7028"/>
                    <a:pt x="8984" y="6419"/>
                  </a:cubicBezTo>
                  <a:cubicBezTo>
                    <a:pt x="9324" y="6187"/>
                    <a:pt x="9646" y="5900"/>
                    <a:pt x="9914" y="5560"/>
                  </a:cubicBezTo>
                  <a:cubicBezTo>
                    <a:pt x="10612" y="4612"/>
                    <a:pt x="10415" y="3306"/>
                    <a:pt x="10111" y="2178"/>
                  </a:cubicBezTo>
                  <a:cubicBezTo>
                    <a:pt x="9878" y="1391"/>
                    <a:pt x="9538" y="514"/>
                    <a:pt x="8769" y="192"/>
                  </a:cubicBezTo>
                  <a:cubicBezTo>
                    <a:pt x="8463" y="79"/>
                    <a:pt x="8158" y="10"/>
                    <a:pt x="7853" y="10"/>
                  </a:cubicBezTo>
                  <a:cubicBezTo>
                    <a:pt x="7818" y="10"/>
                    <a:pt x="7783" y="11"/>
                    <a:pt x="7749" y="13"/>
                  </a:cubicBezTo>
                  <a:cubicBezTo>
                    <a:pt x="7628" y="5"/>
                    <a:pt x="7507" y="1"/>
                    <a:pt x="73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2804824" y="3771410"/>
              <a:ext cx="1116778" cy="925768"/>
            </a:xfrm>
            <a:custGeom>
              <a:avLst/>
              <a:gdLst/>
              <a:ahLst/>
              <a:cxnLst/>
              <a:rect l="l" t="t" r="r" b="b"/>
              <a:pathLst>
                <a:path w="19883" h="16483" extrusionOk="0">
                  <a:moveTo>
                    <a:pt x="5530" y="1"/>
                  </a:moveTo>
                  <a:lnTo>
                    <a:pt x="1" y="967"/>
                  </a:lnTo>
                  <a:cubicBezTo>
                    <a:pt x="484" y="2041"/>
                    <a:pt x="967" y="3132"/>
                    <a:pt x="1755" y="3991"/>
                  </a:cubicBezTo>
                  <a:cubicBezTo>
                    <a:pt x="2130" y="4367"/>
                    <a:pt x="2524" y="4707"/>
                    <a:pt x="2954" y="5029"/>
                  </a:cubicBezTo>
                  <a:lnTo>
                    <a:pt x="5190" y="6801"/>
                  </a:lnTo>
                  <a:cubicBezTo>
                    <a:pt x="6049" y="7499"/>
                    <a:pt x="6926" y="8197"/>
                    <a:pt x="7839" y="8823"/>
                  </a:cubicBezTo>
                  <a:cubicBezTo>
                    <a:pt x="9056" y="9646"/>
                    <a:pt x="10398" y="10434"/>
                    <a:pt x="11078" y="11722"/>
                  </a:cubicBezTo>
                  <a:cubicBezTo>
                    <a:pt x="11364" y="12277"/>
                    <a:pt x="11507" y="12867"/>
                    <a:pt x="11812" y="13404"/>
                  </a:cubicBezTo>
                  <a:cubicBezTo>
                    <a:pt x="12331" y="14281"/>
                    <a:pt x="13261" y="14854"/>
                    <a:pt x="14174" y="15247"/>
                  </a:cubicBezTo>
                  <a:cubicBezTo>
                    <a:pt x="15086" y="15641"/>
                    <a:pt x="16035" y="15892"/>
                    <a:pt x="16930" y="16321"/>
                  </a:cubicBezTo>
                  <a:lnTo>
                    <a:pt x="17001" y="16357"/>
                  </a:lnTo>
                  <a:cubicBezTo>
                    <a:pt x="17127" y="16428"/>
                    <a:pt x="17270" y="16482"/>
                    <a:pt x="17431" y="16482"/>
                  </a:cubicBezTo>
                  <a:cubicBezTo>
                    <a:pt x="17556" y="16464"/>
                    <a:pt x="17663" y="16428"/>
                    <a:pt x="17771" y="16357"/>
                  </a:cubicBezTo>
                  <a:cubicBezTo>
                    <a:pt x="18558" y="15909"/>
                    <a:pt x="19274" y="15337"/>
                    <a:pt x="19882" y="14675"/>
                  </a:cubicBezTo>
                  <a:cubicBezTo>
                    <a:pt x="19859" y="14673"/>
                    <a:pt x="19836" y="14672"/>
                    <a:pt x="19813" y="14672"/>
                  </a:cubicBezTo>
                  <a:cubicBezTo>
                    <a:pt x="19277" y="14672"/>
                    <a:pt x="18695" y="15056"/>
                    <a:pt x="18129" y="15194"/>
                  </a:cubicBezTo>
                  <a:cubicBezTo>
                    <a:pt x="18039" y="15213"/>
                    <a:pt x="17947" y="15223"/>
                    <a:pt x="17854" y="15223"/>
                  </a:cubicBezTo>
                  <a:cubicBezTo>
                    <a:pt x="17690" y="15223"/>
                    <a:pt x="17526" y="15191"/>
                    <a:pt x="17377" y="15122"/>
                  </a:cubicBezTo>
                  <a:cubicBezTo>
                    <a:pt x="17055" y="14943"/>
                    <a:pt x="16787" y="14693"/>
                    <a:pt x="16572" y="14406"/>
                  </a:cubicBezTo>
                  <a:cubicBezTo>
                    <a:pt x="12957" y="10219"/>
                    <a:pt x="9628" y="5817"/>
                    <a:pt x="6300" y="1414"/>
                  </a:cubicBezTo>
                  <a:cubicBezTo>
                    <a:pt x="5978" y="985"/>
                    <a:pt x="5638" y="538"/>
                    <a:pt x="5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2804824" y="3771410"/>
              <a:ext cx="806172" cy="753847"/>
            </a:xfrm>
            <a:custGeom>
              <a:avLst/>
              <a:gdLst/>
              <a:ahLst/>
              <a:cxnLst/>
              <a:rect l="l" t="t" r="r" b="b"/>
              <a:pathLst>
                <a:path w="14353" h="13422" extrusionOk="0">
                  <a:moveTo>
                    <a:pt x="5530" y="1"/>
                  </a:moveTo>
                  <a:lnTo>
                    <a:pt x="1" y="967"/>
                  </a:lnTo>
                  <a:cubicBezTo>
                    <a:pt x="466" y="2041"/>
                    <a:pt x="949" y="3132"/>
                    <a:pt x="1755" y="3973"/>
                  </a:cubicBezTo>
                  <a:cubicBezTo>
                    <a:pt x="2130" y="4349"/>
                    <a:pt x="2524" y="4707"/>
                    <a:pt x="2936" y="5029"/>
                  </a:cubicBezTo>
                  <a:lnTo>
                    <a:pt x="5173" y="6801"/>
                  </a:lnTo>
                  <a:cubicBezTo>
                    <a:pt x="6049" y="7499"/>
                    <a:pt x="6926" y="8197"/>
                    <a:pt x="7839" y="8823"/>
                  </a:cubicBezTo>
                  <a:cubicBezTo>
                    <a:pt x="9056" y="9646"/>
                    <a:pt x="10380" y="10434"/>
                    <a:pt x="11060" y="11722"/>
                  </a:cubicBezTo>
                  <a:cubicBezTo>
                    <a:pt x="11364" y="12259"/>
                    <a:pt x="11507" y="12867"/>
                    <a:pt x="11812" y="13386"/>
                  </a:cubicBezTo>
                  <a:lnTo>
                    <a:pt x="11847" y="13422"/>
                  </a:lnTo>
                  <a:cubicBezTo>
                    <a:pt x="12778" y="13028"/>
                    <a:pt x="13637" y="12474"/>
                    <a:pt x="14353" y="11776"/>
                  </a:cubicBezTo>
                  <a:cubicBezTo>
                    <a:pt x="11579" y="8393"/>
                    <a:pt x="8931" y="4904"/>
                    <a:pt x="6300" y="1414"/>
                  </a:cubicBezTo>
                  <a:cubicBezTo>
                    <a:pt x="5978" y="985"/>
                    <a:pt x="5638" y="520"/>
                    <a:pt x="5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2884243" y="4047804"/>
              <a:ext cx="102562" cy="676507"/>
            </a:xfrm>
            <a:custGeom>
              <a:avLst/>
              <a:gdLst/>
              <a:ahLst/>
              <a:cxnLst/>
              <a:rect l="l" t="t" r="r" b="b"/>
              <a:pathLst>
                <a:path w="1826" h="12045" extrusionOk="0">
                  <a:moveTo>
                    <a:pt x="1826" y="1"/>
                  </a:moveTo>
                  <a:lnTo>
                    <a:pt x="1" y="251"/>
                  </a:lnTo>
                  <a:lnTo>
                    <a:pt x="716" y="12044"/>
                  </a:lnTo>
                  <a:lnTo>
                    <a:pt x="1128" y="12044"/>
                  </a:lnTo>
                  <a:lnTo>
                    <a:pt x="18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2613858" y="4037750"/>
              <a:ext cx="247306" cy="686561"/>
            </a:xfrm>
            <a:custGeom>
              <a:avLst/>
              <a:gdLst/>
              <a:ahLst/>
              <a:cxnLst/>
              <a:rect l="l" t="t" r="r" b="b"/>
              <a:pathLst>
                <a:path w="4403" h="12224" extrusionOk="0">
                  <a:moveTo>
                    <a:pt x="2810" y="1"/>
                  </a:moveTo>
                  <a:cubicBezTo>
                    <a:pt x="2810" y="144"/>
                    <a:pt x="1" y="12223"/>
                    <a:pt x="1" y="12223"/>
                  </a:cubicBezTo>
                  <a:lnTo>
                    <a:pt x="609" y="12223"/>
                  </a:lnTo>
                  <a:cubicBezTo>
                    <a:pt x="609" y="12223"/>
                    <a:pt x="4403" y="180"/>
                    <a:pt x="4296" y="180"/>
                  </a:cubicBezTo>
                  <a:cubicBezTo>
                    <a:pt x="4188" y="180"/>
                    <a:pt x="2810" y="1"/>
                    <a:pt x="2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3009888" y="4037750"/>
              <a:ext cx="247306" cy="686561"/>
            </a:xfrm>
            <a:custGeom>
              <a:avLst/>
              <a:gdLst/>
              <a:ahLst/>
              <a:cxnLst/>
              <a:rect l="l" t="t" r="r" b="b"/>
              <a:pathLst>
                <a:path w="4403" h="12224" extrusionOk="0">
                  <a:moveTo>
                    <a:pt x="1611" y="1"/>
                  </a:moveTo>
                  <a:cubicBezTo>
                    <a:pt x="1611" y="1"/>
                    <a:pt x="233" y="180"/>
                    <a:pt x="126" y="180"/>
                  </a:cubicBezTo>
                  <a:cubicBezTo>
                    <a:pt x="0" y="180"/>
                    <a:pt x="3812" y="12223"/>
                    <a:pt x="3812" y="12223"/>
                  </a:cubicBezTo>
                  <a:lnTo>
                    <a:pt x="4403" y="12223"/>
                  </a:lnTo>
                  <a:cubicBezTo>
                    <a:pt x="4403" y="12223"/>
                    <a:pt x="1611" y="144"/>
                    <a:pt x="16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2698276" y="3983494"/>
              <a:ext cx="495622" cy="81495"/>
            </a:xfrm>
            <a:custGeom>
              <a:avLst/>
              <a:gdLst/>
              <a:ahLst/>
              <a:cxnLst/>
              <a:rect l="l" t="t" r="r" b="b"/>
              <a:pathLst>
                <a:path w="8824" h="1451" extrusionOk="0">
                  <a:moveTo>
                    <a:pt x="3795" y="1"/>
                  </a:moveTo>
                  <a:cubicBezTo>
                    <a:pt x="73" y="1"/>
                    <a:pt x="1" y="1450"/>
                    <a:pt x="1" y="1450"/>
                  </a:cubicBezTo>
                  <a:lnTo>
                    <a:pt x="8823" y="1450"/>
                  </a:lnTo>
                  <a:cubicBezTo>
                    <a:pt x="8823" y="1450"/>
                    <a:pt x="7535" y="1"/>
                    <a:pt x="3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675191" y="4375477"/>
              <a:ext cx="516685" cy="26173"/>
            </a:xfrm>
            <a:custGeom>
              <a:avLst/>
              <a:gdLst/>
              <a:ahLst/>
              <a:cxnLst/>
              <a:rect l="l" t="t" r="r" b="b"/>
              <a:pathLst>
                <a:path w="9199" h="466" extrusionOk="0">
                  <a:moveTo>
                    <a:pt x="0" y="1"/>
                  </a:moveTo>
                  <a:lnTo>
                    <a:pt x="0" y="466"/>
                  </a:lnTo>
                  <a:lnTo>
                    <a:pt x="9198" y="466"/>
                  </a:lnTo>
                  <a:lnTo>
                    <a:pt x="9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2681201" y="3673906"/>
              <a:ext cx="964003" cy="1052420"/>
            </a:xfrm>
            <a:custGeom>
              <a:avLst/>
              <a:gdLst/>
              <a:ahLst/>
              <a:cxnLst/>
              <a:rect l="l" t="t" r="r" b="b"/>
              <a:pathLst>
                <a:path w="17163" h="18738" extrusionOk="0">
                  <a:moveTo>
                    <a:pt x="806" y="1"/>
                  </a:moveTo>
                  <a:cubicBezTo>
                    <a:pt x="448" y="770"/>
                    <a:pt x="215" y="1594"/>
                    <a:pt x="162" y="2435"/>
                  </a:cubicBezTo>
                  <a:cubicBezTo>
                    <a:pt x="1" y="3956"/>
                    <a:pt x="1397" y="5334"/>
                    <a:pt x="4349" y="5888"/>
                  </a:cubicBezTo>
                  <a:cubicBezTo>
                    <a:pt x="7302" y="6461"/>
                    <a:pt x="10058" y="7606"/>
                    <a:pt x="10648" y="7714"/>
                  </a:cubicBezTo>
                  <a:cubicBezTo>
                    <a:pt x="11633" y="7893"/>
                    <a:pt x="12706" y="8054"/>
                    <a:pt x="13351" y="8823"/>
                  </a:cubicBezTo>
                  <a:cubicBezTo>
                    <a:pt x="12313" y="9414"/>
                    <a:pt x="11257" y="10058"/>
                    <a:pt x="10630" y="11060"/>
                  </a:cubicBezTo>
                  <a:cubicBezTo>
                    <a:pt x="10183" y="11758"/>
                    <a:pt x="9986" y="12563"/>
                    <a:pt x="9807" y="13368"/>
                  </a:cubicBezTo>
                  <a:cubicBezTo>
                    <a:pt x="9557" y="14442"/>
                    <a:pt x="9306" y="15534"/>
                    <a:pt x="9056" y="16608"/>
                  </a:cubicBezTo>
                  <a:cubicBezTo>
                    <a:pt x="9038" y="16661"/>
                    <a:pt x="9020" y="16697"/>
                    <a:pt x="9020" y="16751"/>
                  </a:cubicBezTo>
                  <a:cubicBezTo>
                    <a:pt x="8984" y="16876"/>
                    <a:pt x="8966" y="17001"/>
                    <a:pt x="9002" y="17126"/>
                  </a:cubicBezTo>
                  <a:cubicBezTo>
                    <a:pt x="9056" y="17234"/>
                    <a:pt x="9127" y="17323"/>
                    <a:pt x="9217" y="17395"/>
                  </a:cubicBezTo>
                  <a:cubicBezTo>
                    <a:pt x="9968" y="18057"/>
                    <a:pt x="10863" y="18504"/>
                    <a:pt x="11829" y="18737"/>
                  </a:cubicBezTo>
                  <a:lnTo>
                    <a:pt x="10863" y="17771"/>
                  </a:lnTo>
                  <a:lnTo>
                    <a:pt x="9968" y="16876"/>
                  </a:lnTo>
                  <a:lnTo>
                    <a:pt x="9843" y="16912"/>
                  </a:lnTo>
                  <a:cubicBezTo>
                    <a:pt x="12563" y="15373"/>
                    <a:pt x="14317" y="12635"/>
                    <a:pt x="15963" y="10004"/>
                  </a:cubicBezTo>
                  <a:cubicBezTo>
                    <a:pt x="16554" y="9056"/>
                    <a:pt x="17162" y="8036"/>
                    <a:pt x="17073" y="6944"/>
                  </a:cubicBezTo>
                  <a:cubicBezTo>
                    <a:pt x="16947" y="5298"/>
                    <a:pt x="15337" y="4188"/>
                    <a:pt x="13834" y="3455"/>
                  </a:cubicBezTo>
                  <a:cubicBezTo>
                    <a:pt x="10273" y="1737"/>
                    <a:pt x="6407" y="770"/>
                    <a:pt x="2470" y="627"/>
                  </a:cubicBezTo>
                  <a:lnTo>
                    <a:pt x="8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2681201" y="3673906"/>
              <a:ext cx="964003" cy="680495"/>
            </a:xfrm>
            <a:custGeom>
              <a:avLst/>
              <a:gdLst/>
              <a:ahLst/>
              <a:cxnLst/>
              <a:rect l="l" t="t" r="r" b="b"/>
              <a:pathLst>
                <a:path w="17163" h="12116" extrusionOk="0">
                  <a:moveTo>
                    <a:pt x="806" y="1"/>
                  </a:moveTo>
                  <a:cubicBezTo>
                    <a:pt x="448" y="770"/>
                    <a:pt x="215" y="1594"/>
                    <a:pt x="162" y="2435"/>
                  </a:cubicBezTo>
                  <a:cubicBezTo>
                    <a:pt x="1" y="3956"/>
                    <a:pt x="1414" y="5334"/>
                    <a:pt x="4367" y="5906"/>
                  </a:cubicBezTo>
                  <a:cubicBezTo>
                    <a:pt x="7302" y="6461"/>
                    <a:pt x="10076" y="7606"/>
                    <a:pt x="10648" y="7714"/>
                  </a:cubicBezTo>
                  <a:cubicBezTo>
                    <a:pt x="11633" y="7893"/>
                    <a:pt x="12724" y="8072"/>
                    <a:pt x="13351" y="8805"/>
                  </a:cubicBezTo>
                  <a:cubicBezTo>
                    <a:pt x="12492" y="9324"/>
                    <a:pt x="11615" y="9861"/>
                    <a:pt x="10970" y="10595"/>
                  </a:cubicBezTo>
                  <a:cubicBezTo>
                    <a:pt x="12169" y="11167"/>
                    <a:pt x="13351" y="11668"/>
                    <a:pt x="14585" y="12116"/>
                  </a:cubicBezTo>
                  <a:cubicBezTo>
                    <a:pt x="15068" y="11418"/>
                    <a:pt x="15516" y="10702"/>
                    <a:pt x="15963" y="9986"/>
                  </a:cubicBezTo>
                  <a:cubicBezTo>
                    <a:pt x="16554" y="9056"/>
                    <a:pt x="17162" y="8018"/>
                    <a:pt x="17073" y="6926"/>
                  </a:cubicBezTo>
                  <a:cubicBezTo>
                    <a:pt x="16947" y="5280"/>
                    <a:pt x="15355" y="4170"/>
                    <a:pt x="13852" y="3437"/>
                  </a:cubicBezTo>
                  <a:cubicBezTo>
                    <a:pt x="10290" y="1719"/>
                    <a:pt x="6407" y="770"/>
                    <a:pt x="2470" y="627"/>
                  </a:cubicBezTo>
                  <a:lnTo>
                    <a:pt x="8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3093745" y="3337527"/>
              <a:ext cx="587624" cy="339517"/>
            </a:xfrm>
            <a:custGeom>
              <a:avLst/>
              <a:gdLst/>
              <a:ahLst/>
              <a:cxnLst/>
              <a:rect l="l" t="t" r="r" b="b"/>
              <a:pathLst>
                <a:path w="10462" h="6045" extrusionOk="0">
                  <a:moveTo>
                    <a:pt x="134" y="0"/>
                  </a:moveTo>
                  <a:cubicBezTo>
                    <a:pt x="71" y="0"/>
                    <a:pt x="0" y="54"/>
                    <a:pt x="11" y="138"/>
                  </a:cubicBezTo>
                  <a:lnTo>
                    <a:pt x="46" y="138"/>
                  </a:lnTo>
                  <a:cubicBezTo>
                    <a:pt x="315" y="1677"/>
                    <a:pt x="1442" y="2840"/>
                    <a:pt x="2516" y="3878"/>
                  </a:cubicBezTo>
                  <a:cubicBezTo>
                    <a:pt x="3089" y="4415"/>
                    <a:pt x="3679" y="5006"/>
                    <a:pt x="4449" y="5274"/>
                  </a:cubicBezTo>
                  <a:cubicBezTo>
                    <a:pt x="4860" y="5399"/>
                    <a:pt x="5272" y="5489"/>
                    <a:pt x="5701" y="5525"/>
                  </a:cubicBezTo>
                  <a:lnTo>
                    <a:pt x="7115" y="5686"/>
                  </a:lnTo>
                  <a:lnTo>
                    <a:pt x="10336" y="6044"/>
                  </a:lnTo>
                  <a:cubicBezTo>
                    <a:pt x="10341" y="6044"/>
                    <a:pt x="10345" y="6045"/>
                    <a:pt x="10350" y="6045"/>
                  </a:cubicBezTo>
                  <a:cubicBezTo>
                    <a:pt x="10461" y="6045"/>
                    <a:pt x="10457" y="5829"/>
                    <a:pt x="10336" y="5829"/>
                  </a:cubicBezTo>
                  <a:lnTo>
                    <a:pt x="7580" y="5507"/>
                  </a:lnTo>
                  <a:lnTo>
                    <a:pt x="6202" y="5346"/>
                  </a:lnTo>
                  <a:cubicBezTo>
                    <a:pt x="5755" y="5310"/>
                    <a:pt x="5326" y="5256"/>
                    <a:pt x="4896" y="5167"/>
                  </a:cubicBezTo>
                  <a:cubicBezTo>
                    <a:pt x="4073" y="4988"/>
                    <a:pt x="3482" y="4469"/>
                    <a:pt x="2874" y="3914"/>
                  </a:cubicBezTo>
                  <a:cubicBezTo>
                    <a:pt x="2319" y="3413"/>
                    <a:pt x="1800" y="2876"/>
                    <a:pt x="1317" y="2286"/>
                  </a:cubicBezTo>
                  <a:cubicBezTo>
                    <a:pt x="780" y="1659"/>
                    <a:pt x="404" y="890"/>
                    <a:pt x="225" y="84"/>
                  </a:cubicBezTo>
                  <a:cubicBezTo>
                    <a:pt x="218" y="26"/>
                    <a:pt x="178" y="0"/>
                    <a:pt x="134" y="0"/>
                  </a:cubicBezTo>
                  <a:close/>
                </a:path>
              </a:pathLst>
            </a:custGeom>
            <a:solidFill>
              <a:srgbClr val="2D2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2715407" y="3131004"/>
              <a:ext cx="722707" cy="568839"/>
            </a:xfrm>
            <a:custGeom>
              <a:avLst/>
              <a:gdLst/>
              <a:ahLst/>
              <a:cxnLst/>
              <a:rect l="l" t="t" r="r" b="b"/>
              <a:pathLst>
                <a:path w="12867" h="10128" extrusionOk="0">
                  <a:moveTo>
                    <a:pt x="9072" y="0"/>
                  </a:moveTo>
                  <a:cubicBezTo>
                    <a:pt x="8340" y="0"/>
                    <a:pt x="6811" y="234"/>
                    <a:pt x="4957" y="1847"/>
                  </a:cubicBezTo>
                  <a:cubicBezTo>
                    <a:pt x="3364" y="3243"/>
                    <a:pt x="1790" y="4674"/>
                    <a:pt x="0" y="5819"/>
                  </a:cubicBezTo>
                  <a:lnTo>
                    <a:pt x="2649" y="8092"/>
                  </a:lnTo>
                  <a:cubicBezTo>
                    <a:pt x="3024" y="8450"/>
                    <a:pt x="3454" y="8754"/>
                    <a:pt x="3901" y="8987"/>
                  </a:cubicBezTo>
                  <a:cubicBezTo>
                    <a:pt x="4184" y="9118"/>
                    <a:pt x="4483" y="9160"/>
                    <a:pt x="4789" y="9160"/>
                  </a:cubicBezTo>
                  <a:cubicBezTo>
                    <a:pt x="5317" y="9160"/>
                    <a:pt x="5868" y="9037"/>
                    <a:pt x="6404" y="9037"/>
                  </a:cubicBezTo>
                  <a:cubicBezTo>
                    <a:pt x="6660" y="9037"/>
                    <a:pt x="6913" y="9065"/>
                    <a:pt x="7158" y="9148"/>
                  </a:cubicBezTo>
                  <a:cubicBezTo>
                    <a:pt x="7301" y="9184"/>
                    <a:pt x="7749" y="9810"/>
                    <a:pt x="8482" y="10007"/>
                  </a:cubicBezTo>
                  <a:cubicBezTo>
                    <a:pt x="8858" y="10087"/>
                    <a:pt x="9254" y="10128"/>
                    <a:pt x="9648" y="10128"/>
                  </a:cubicBezTo>
                  <a:cubicBezTo>
                    <a:pt x="9779" y="10128"/>
                    <a:pt x="9910" y="10123"/>
                    <a:pt x="10039" y="10114"/>
                  </a:cubicBezTo>
                  <a:cubicBezTo>
                    <a:pt x="10039" y="10114"/>
                    <a:pt x="10111" y="9774"/>
                    <a:pt x="10236" y="9363"/>
                  </a:cubicBezTo>
                  <a:cubicBezTo>
                    <a:pt x="10397" y="8862"/>
                    <a:pt x="10612" y="8217"/>
                    <a:pt x="10880" y="7967"/>
                  </a:cubicBezTo>
                  <a:cubicBezTo>
                    <a:pt x="10988" y="7859"/>
                    <a:pt x="11077" y="7752"/>
                    <a:pt x="11167" y="7645"/>
                  </a:cubicBezTo>
                  <a:cubicBezTo>
                    <a:pt x="11793" y="6893"/>
                    <a:pt x="12867" y="5336"/>
                    <a:pt x="12867" y="5336"/>
                  </a:cubicBezTo>
                  <a:cubicBezTo>
                    <a:pt x="12867" y="5336"/>
                    <a:pt x="11077" y="3207"/>
                    <a:pt x="10558" y="2348"/>
                  </a:cubicBezTo>
                  <a:cubicBezTo>
                    <a:pt x="10147" y="1614"/>
                    <a:pt x="9807" y="845"/>
                    <a:pt x="9538" y="39"/>
                  </a:cubicBezTo>
                  <a:cubicBezTo>
                    <a:pt x="9538" y="39"/>
                    <a:pt x="9372" y="0"/>
                    <a:pt x="9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3414961" y="2762554"/>
              <a:ext cx="344812" cy="220897"/>
            </a:xfrm>
            <a:custGeom>
              <a:avLst/>
              <a:gdLst/>
              <a:ahLst/>
              <a:cxnLst/>
              <a:rect l="l" t="t" r="r" b="b"/>
              <a:pathLst>
                <a:path w="6139" h="3933" extrusionOk="0">
                  <a:moveTo>
                    <a:pt x="3411" y="0"/>
                  </a:moveTo>
                  <a:cubicBezTo>
                    <a:pt x="3018" y="0"/>
                    <a:pt x="2626" y="36"/>
                    <a:pt x="2237" y="103"/>
                  </a:cubicBezTo>
                  <a:cubicBezTo>
                    <a:pt x="1396" y="264"/>
                    <a:pt x="680" y="765"/>
                    <a:pt x="215" y="1481"/>
                  </a:cubicBezTo>
                  <a:cubicBezTo>
                    <a:pt x="72" y="1696"/>
                    <a:pt x="0" y="1947"/>
                    <a:pt x="0" y="2197"/>
                  </a:cubicBezTo>
                  <a:cubicBezTo>
                    <a:pt x="18" y="2430"/>
                    <a:pt x="90" y="2644"/>
                    <a:pt x="215" y="2841"/>
                  </a:cubicBezTo>
                  <a:cubicBezTo>
                    <a:pt x="537" y="3360"/>
                    <a:pt x="1038" y="3754"/>
                    <a:pt x="1629" y="3933"/>
                  </a:cubicBezTo>
                  <a:lnTo>
                    <a:pt x="5870" y="3754"/>
                  </a:lnTo>
                  <a:cubicBezTo>
                    <a:pt x="6138" y="2859"/>
                    <a:pt x="6120" y="1911"/>
                    <a:pt x="5816" y="1016"/>
                  </a:cubicBezTo>
                  <a:cubicBezTo>
                    <a:pt x="5745" y="801"/>
                    <a:pt x="5637" y="587"/>
                    <a:pt x="5458" y="425"/>
                  </a:cubicBezTo>
                  <a:cubicBezTo>
                    <a:pt x="5244" y="264"/>
                    <a:pt x="4993" y="175"/>
                    <a:pt x="4725" y="139"/>
                  </a:cubicBezTo>
                  <a:cubicBezTo>
                    <a:pt x="4290" y="45"/>
                    <a:pt x="3851" y="0"/>
                    <a:pt x="3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3048081" y="3182733"/>
              <a:ext cx="294542" cy="474145"/>
            </a:xfrm>
            <a:custGeom>
              <a:avLst/>
              <a:gdLst/>
              <a:ahLst/>
              <a:cxnLst/>
              <a:rect l="l" t="t" r="r" b="b"/>
              <a:pathLst>
                <a:path w="5244" h="8442" extrusionOk="0">
                  <a:moveTo>
                    <a:pt x="2198" y="0"/>
                  </a:moveTo>
                  <a:cubicBezTo>
                    <a:pt x="2087" y="0"/>
                    <a:pt x="1974" y="33"/>
                    <a:pt x="1862" y="103"/>
                  </a:cubicBezTo>
                  <a:cubicBezTo>
                    <a:pt x="0" y="1266"/>
                    <a:pt x="179" y="4576"/>
                    <a:pt x="179" y="4576"/>
                  </a:cubicBezTo>
                  <a:cubicBezTo>
                    <a:pt x="698" y="5221"/>
                    <a:pt x="1128" y="5936"/>
                    <a:pt x="1450" y="6706"/>
                  </a:cubicBezTo>
                  <a:cubicBezTo>
                    <a:pt x="2058" y="8030"/>
                    <a:pt x="3902" y="8388"/>
                    <a:pt x="4313" y="8442"/>
                  </a:cubicBezTo>
                  <a:cubicBezTo>
                    <a:pt x="4474" y="7941"/>
                    <a:pt x="4689" y="7296"/>
                    <a:pt x="4957" y="7046"/>
                  </a:cubicBezTo>
                  <a:cubicBezTo>
                    <a:pt x="5065" y="6938"/>
                    <a:pt x="5154" y="6831"/>
                    <a:pt x="5244" y="6724"/>
                  </a:cubicBezTo>
                  <a:cubicBezTo>
                    <a:pt x="4749" y="4595"/>
                    <a:pt x="3523" y="0"/>
                    <a:pt x="219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3100372" y="3141956"/>
              <a:ext cx="617168" cy="551091"/>
            </a:xfrm>
            <a:custGeom>
              <a:avLst/>
              <a:gdLst/>
              <a:ahLst/>
              <a:cxnLst/>
              <a:rect l="l" t="t" r="r" b="b"/>
              <a:pathLst>
                <a:path w="10988" h="9812" extrusionOk="0">
                  <a:moveTo>
                    <a:pt x="2728" y="1"/>
                  </a:moveTo>
                  <a:cubicBezTo>
                    <a:pt x="2560" y="1"/>
                    <a:pt x="2386" y="38"/>
                    <a:pt x="2237" y="113"/>
                  </a:cubicBezTo>
                  <a:cubicBezTo>
                    <a:pt x="1074" y="596"/>
                    <a:pt x="0" y="1974"/>
                    <a:pt x="644" y="4586"/>
                  </a:cubicBezTo>
                  <a:cubicBezTo>
                    <a:pt x="1306" y="7199"/>
                    <a:pt x="2935" y="8577"/>
                    <a:pt x="4617" y="9168"/>
                  </a:cubicBezTo>
                  <a:cubicBezTo>
                    <a:pt x="6299" y="9758"/>
                    <a:pt x="10737" y="9812"/>
                    <a:pt x="10737" y="9812"/>
                  </a:cubicBezTo>
                  <a:lnTo>
                    <a:pt x="10988" y="8667"/>
                  </a:lnTo>
                  <a:cubicBezTo>
                    <a:pt x="9306" y="8094"/>
                    <a:pt x="6156" y="7163"/>
                    <a:pt x="6156" y="7163"/>
                  </a:cubicBezTo>
                  <a:cubicBezTo>
                    <a:pt x="6245" y="7145"/>
                    <a:pt x="5100" y="3119"/>
                    <a:pt x="5100" y="3119"/>
                  </a:cubicBezTo>
                  <a:cubicBezTo>
                    <a:pt x="4778" y="2153"/>
                    <a:pt x="4259" y="1276"/>
                    <a:pt x="3597" y="524"/>
                  </a:cubicBezTo>
                  <a:cubicBezTo>
                    <a:pt x="3400" y="256"/>
                    <a:pt x="3132" y="77"/>
                    <a:pt x="2827" y="5"/>
                  </a:cubicBezTo>
                  <a:cubicBezTo>
                    <a:pt x="2795" y="2"/>
                    <a:pt x="2761" y="1"/>
                    <a:pt x="2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3053080" y="3127128"/>
              <a:ext cx="350878" cy="301606"/>
            </a:xfrm>
            <a:custGeom>
              <a:avLst/>
              <a:gdLst/>
              <a:ahLst/>
              <a:cxnLst/>
              <a:rect l="l" t="t" r="r" b="b"/>
              <a:pathLst>
                <a:path w="6247" h="5370" extrusionOk="0">
                  <a:moveTo>
                    <a:pt x="3450" y="0"/>
                  </a:moveTo>
                  <a:cubicBezTo>
                    <a:pt x="3276" y="0"/>
                    <a:pt x="3168" y="37"/>
                    <a:pt x="3168" y="37"/>
                  </a:cubicBezTo>
                  <a:cubicBezTo>
                    <a:pt x="1" y="1433"/>
                    <a:pt x="1128" y="5369"/>
                    <a:pt x="1128" y="5369"/>
                  </a:cubicBezTo>
                  <a:lnTo>
                    <a:pt x="6246" y="3634"/>
                  </a:lnTo>
                  <a:cubicBezTo>
                    <a:pt x="5888" y="2667"/>
                    <a:pt x="5441" y="1737"/>
                    <a:pt x="4868" y="878"/>
                  </a:cubicBezTo>
                  <a:cubicBezTo>
                    <a:pt x="4343" y="130"/>
                    <a:pt x="3778" y="0"/>
                    <a:pt x="3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2855093" y="3410599"/>
              <a:ext cx="303585" cy="193039"/>
            </a:xfrm>
            <a:custGeom>
              <a:avLst/>
              <a:gdLst/>
              <a:ahLst/>
              <a:cxnLst/>
              <a:rect l="l" t="t" r="r" b="b"/>
              <a:pathLst>
                <a:path w="5405" h="3437" extrusionOk="0">
                  <a:moveTo>
                    <a:pt x="3633" y="0"/>
                  </a:moveTo>
                  <a:cubicBezTo>
                    <a:pt x="2884" y="1117"/>
                    <a:pt x="1622" y="1783"/>
                    <a:pt x="296" y="1783"/>
                  </a:cubicBezTo>
                  <a:cubicBezTo>
                    <a:pt x="198" y="1783"/>
                    <a:pt x="99" y="1779"/>
                    <a:pt x="1" y="1772"/>
                  </a:cubicBezTo>
                  <a:lnTo>
                    <a:pt x="1" y="1772"/>
                  </a:lnTo>
                  <a:cubicBezTo>
                    <a:pt x="466" y="2362"/>
                    <a:pt x="1092" y="2810"/>
                    <a:pt x="1826" y="3043"/>
                  </a:cubicBezTo>
                  <a:cubicBezTo>
                    <a:pt x="2560" y="3275"/>
                    <a:pt x="3311" y="3400"/>
                    <a:pt x="4063" y="3436"/>
                  </a:cubicBezTo>
                  <a:lnTo>
                    <a:pt x="5405" y="2971"/>
                  </a:lnTo>
                  <a:cubicBezTo>
                    <a:pt x="5119" y="2541"/>
                    <a:pt x="4814" y="2112"/>
                    <a:pt x="4546" y="1665"/>
                  </a:cubicBezTo>
                  <a:cubicBezTo>
                    <a:pt x="4206" y="1128"/>
                    <a:pt x="3902" y="573"/>
                    <a:pt x="3633"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a:off x="3451133" y="2984859"/>
              <a:ext cx="393060" cy="368499"/>
            </a:xfrm>
            <a:custGeom>
              <a:avLst/>
              <a:gdLst/>
              <a:ahLst/>
              <a:cxnLst/>
              <a:rect l="l" t="t" r="r" b="b"/>
              <a:pathLst>
                <a:path w="6998" h="6561" extrusionOk="0">
                  <a:moveTo>
                    <a:pt x="3286" y="1"/>
                  </a:moveTo>
                  <a:cubicBezTo>
                    <a:pt x="3151" y="1"/>
                    <a:pt x="3015" y="4"/>
                    <a:pt x="2882" y="11"/>
                  </a:cubicBezTo>
                  <a:cubicBezTo>
                    <a:pt x="2130" y="29"/>
                    <a:pt x="1307" y="172"/>
                    <a:pt x="806" y="727"/>
                  </a:cubicBezTo>
                  <a:cubicBezTo>
                    <a:pt x="627" y="923"/>
                    <a:pt x="502" y="1156"/>
                    <a:pt x="394" y="1389"/>
                  </a:cubicBezTo>
                  <a:cubicBezTo>
                    <a:pt x="197" y="1836"/>
                    <a:pt x="72" y="2301"/>
                    <a:pt x="0" y="2784"/>
                  </a:cubicBezTo>
                  <a:lnTo>
                    <a:pt x="323" y="2856"/>
                  </a:lnTo>
                  <a:cubicBezTo>
                    <a:pt x="430" y="3196"/>
                    <a:pt x="788" y="3411"/>
                    <a:pt x="1128" y="3536"/>
                  </a:cubicBezTo>
                  <a:cubicBezTo>
                    <a:pt x="1468" y="3679"/>
                    <a:pt x="1844" y="3769"/>
                    <a:pt x="2094" y="4037"/>
                  </a:cubicBezTo>
                  <a:cubicBezTo>
                    <a:pt x="2273" y="4288"/>
                    <a:pt x="2434" y="4574"/>
                    <a:pt x="2542" y="4878"/>
                  </a:cubicBezTo>
                  <a:cubicBezTo>
                    <a:pt x="3024" y="5944"/>
                    <a:pt x="4073" y="6560"/>
                    <a:pt x="5166" y="6560"/>
                  </a:cubicBezTo>
                  <a:cubicBezTo>
                    <a:pt x="5614" y="6560"/>
                    <a:pt x="6070" y="6457"/>
                    <a:pt x="6496" y="6238"/>
                  </a:cubicBezTo>
                  <a:cubicBezTo>
                    <a:pt x="6604" y="6202"/>
                    <a:pt x="6675" y="6131"/>
                    <a:pt x="6747" y="6041"/>
                  </a:cubicBezTo>
                  <a:cubicBezTo>
                    <a:pt x="6801" y="5952"/>
                    <a:pt x="6819" y="5862"/>
                    <a:pt x="6836" y="5755"/>
                  </a:cubicBezTo>
                  <a:cubicBezTo>
                    <a:pt x="6944" y="4968"/>
                    <a:pt x="6997" y="4180"/>
                    <a:pt x="6980" y="3411"/>
                  </a:cubicBezTo>
                  <a:cubicBezTo>
                    <a:pt x="6944" y="2480"/>
                    <a:pt x="6675" y="1514"/>
                    <a:pt x="6013" y="870"/>
                  </a:cubicBezTo>
                  <a:cubicBezTo>
                    <a:pt x="5305" y="193"/>
                    <a:pt x="4278" y="1"/>
                    <a:pt x="3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a:off x="3363681" y="2992442"/>
              <a:ext cx="294542" cy="212304"/>
            </a:xfrm>
            <a:custGeom>
              <a:avLst/>
              <a:gdLst/>
              <a:ahLst/>
              <a:cxnLst/>
              <a:rect l="l" t="t" r="r" b="b"/>
              <a:pathLst>
                <a:path w="5244" h="3780" extrusionOk="0">
                  <a:moveTo>
                    <a:pt x="3508" y="1"/>
                  </a:moveTo>
                  <a:cubicBezTo>
                    <a:pt x="2703" y="144"/>
                    <a:pt x="2166" y="878"/>
                    <a:pt x="1719" y="1558"/>
                  </a:cubicBezTo>
                  <a:cubicBezTo>
                    <a:pt x="1271" y="2256"/>
                    <a:pt x="788" y="2989"/>
                    <a:pt x="1" y="3222"/>
                  </a:cubicBezTo>
                  <a:cubicBezTo>
                    <a:pt x="511" y="3591"/>
                    <a:pt x="1123" y="3780"/>
                    <a:pt x="1747" y="3780"/>
                  </a:cubicBezTo>
                  <a:cubicBezTo>
                    <a:pt x="1910" y="3780"/>
                    <a:pt x="2074" y="3767"/>
                    <a:pt x="2237" y="3741"/>
                  </a:cubicBezTo>
                  <a:cubicBezTo>
                    <a:pt x="3025" y="3598"/>
                    <a:pt x="3759" y="3294"/>
                    <a:pt x="4403" y="2828"/>
                  </a:cubicBezTo>
                  <a:cubicBezTo>
                    <a:pt x="4743" y="2632"/>
                    <a:pt x="5029" y="2345"/>
                    <a:pt x="5244" y="2023"/>
                  </a:cubicBezTo>
                  <a:lnTo>
                    <a:pt x="35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8"/>
            <p:cNvSpPr/>
            <p:nvPr/>
          </p:nvSpPr>
          <p:spPr>
            <a:xfrm>
              <a:off x="3505390" y="3184699"/>
              <a:ext cx="88520" cy="75205"/>
            </a:xfrm>
            <a:custGeom>
              <a:avLst/>
              <a:gdLst/>
              <a:ahLst/>
              <a:cxnLst/>
              <a:rect l="l" t="t" r="r" b="b"/>
              <a:pathLst>
                <a:path w="1576" h="1339" extrusionOk="0">
                  <a:moveTo>
                    <a:pt x="899" y="0"/>
                  </a:moveTo>
                  <a:cubicBezTo>
                    <a:pt x="851" y="0"/>
                    <a:pt x="802" y="5"/>
                    <a:pt x="752" y="14"/>
                  </a:cubicBezTo>
                  <a:cubicBezTo>
                    <a:pt x="573" y="68"/>
                    <a:pt x="394" y="175"/>
                    <a:pt x="269" y="318"/>
                  </a:cubicBezTo>
                  <a:cubicBezTo>
                    <a:pt x="198" y="390"/>
                    <a:pt x="144" y="479"/>
                    <a:pt x="90" y="586"/>
                  </a:cubicBezTo>
                  <a:cubicBezTo>
                    <a:pt x="1" y="801"/>
                    <a:pt x="19" y="1034"/>
                    <a:pt x="126" y="1231"/>
                  </a:cubicBezTo>
                  <a:lnTo>
                    <a:pt x="126" y="1334"/>
                  </a:lnTo>
                  <a:lnTo>
                    <a:pt x="126" y="1334"/>
                  </a:lnTo>
                  <a:cubicBezTo>
                    <a:pt x="610" y="1295"/>
                    <a:pt x="1110" y="1188"/>
                    <a:pt x="1576" y="998"/>
                  </a:cubicBezTo>
                  <a:cubicBezTo>
                    <a:pt x="1432" y="730"/>
                    <a:pt x="1361" y="443"/>
                    <a:pt x="1325" y="157"/>
                  </a:cubicBezTo>
                  <a:lnTo>
                    <a:pt x="1307" y="121"/>
                  </a:lnTo>
                  <a:cubicBezTo>
                    <a:pt x="1186" y="41"/>
                    <a:pt x="1045" y="0"/>
                    <a:pt x="899" y="0"/>
                  </a:cubicBezTo>
                  <a:close/>
                  <a:moveTo>
                    <a:pt x="126" y="1334"/>
                  </a:moveTo>
                  <a:cubicBezTo>
                    <a:pt x="108" y="1335"/>
                    <a:pt x="90" y="1337"/>
                    <a:pt x="72" y="1338"/>
                  </a:cubicBezTo>
                  <a:lnTo>
                    <a:pt x="126" y="1338"/>
                  </a:lnTo>
                  <a:lnTo>
                    <a:pt x="126" y="1334"/>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p:nvPr/>
          </p:nvSpPr>
          <p:spPr>
            <a:xfrm>
              <a:off x="3510445" y="3199526"/>
              <a:ext cx="162886" cy="93515"/>
            </a:xfrm>
            <a:custGeom>
              <a:avLst/>
              <a:gdLst/>
              <a:ahLst/>
              <a:cxnLst/>
              <a:rect l="l" t="t" r="r" b="b"/>
              <a:pathLst>
                <a:path w="2900" h="1665" extrusionOk="0">
                  <a:moveTo>
                    <a:pt x="1450" y="0"/>
                  </a:moveTo>
                  <a:lnTo>
                    <a:pt x="1450" y="0"/>
                  </a:lnTo>
                  <a:cubicBezTo>
                    <a:pt x="1575" y="215"/>
                    <a:pt x="1503" y="519"/>
                    <a:pt x="1289" y="662"/>
                  </a:cubicBezTo>
                  <a:cubicBezTo>
                    <a:pt x="1092" y="788"/>
                    <a:pt x="841" y="770"/>
                    <a:pt x="627" y="841"/>
                  </a:cubicBezTo>
                  <a:cubicBezTo>
                    <a:pt x="269" y="949"/>
                    <a:pt x="18" y="1289"/>
                    <a:pt x="0" y="1665"/>
                  </a:cubicBezTo>
                  <a:cubicBezTo>
                    <a:pt x="113" y="1503"/>
                    <a:pt x="284" y="1429"/>
                    <a:pt x="474" y="1429"/>
                  </a:cubicBezTo>
                  <a:cubicBezTo>
                    <a:pt x="495" y="1429"/>
                    <a:pt x="516" y="1430"/>
                    <a:pt x="537" y="1432"/>
                  </a:cubicBezTo>
                  <a:cubicBezTo>
                    <a:pt x="734" y="1468"/>
                    <a:pt x="931" y="1521"/>
                    <a:pt x="1128" y="1575"/>
                  </a:cubicBezTo>
                  <a:cubicBezTo>
                    <a:pt x="1248" y="1603"/>
                    <a:pt x="1372" y="1617"/>
                    <a:pt x="1496" y="1617"/>
                  </a:cubicBezTo>
                  <a:cubicBezTo>
                    <a:pt x="1776" y="1617"/>
                    <a:pt x="2055" y="1545"/>
                    <a:pt x="2291" y="1396"/>
                  </a:cubicBezTo>
                  <a:cubicBezTo>
                    <a:pt x="2649" y="1199"/>
                    <a:pt x="2863" y="824"/>
                    <a:pt x="2899" y="412"/>
                  </a:cubicBezTo>
                  <a:lnTo>
                    <a:pt x="1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a:off x="3361659" y="2631125"/>
              <a:ext cx="278478" cy="230726"/>
            </a:xfrm>
            <a:custGeom>
              <a:avLst/>
              <a:gdLst/>
              <a:ahLst/>
              <a:cxnLst/>
              <a:rect l="l" t="t" r="r" b="b"/>
              <a:pathLst>
                <a:path w="4958" h="4108" extrusionOk="0">
                  <a:moveTo>
                    <a:pt x="2493" y="1"/>
                  </a:moveTo>
                  <a:cubicBezTo>
                    <a:pt x="2256" y="1"/>
                    <a:pt x="2018" y="33"/>
                    <a:pt x="1790" y="99"/>
                  </a:cubicBezTo>
                  <a:cubicBezTo>
                    <a:pt x="1415" y="189"/>
                    <a:pt x="1057" y="403"/>
                    <a:pt x="806" y="690"/>
                  </a:cubicBezTo>
                  <a:cubicBezTo>
                    <a:pt x="251" y="1227"/>
                    <a:pt x="1" y="1996"/>
                    <a:pt x="126" y="2748"/>
                  </a:cubicBezTo>
                  <a:cubicBezTo>
                    <a:pt x="287" y="3481"/>
                    <a:pt x="949" y="4108"/>
                    <a:pt x="1701" y="4108"/>
                  </a:cubicBezTo>
                  <a:lnTo>
                    <a:pt x="4081" y="3499"/>
                  </a:lnTo>
                  <a:cubicBezTo>
                    <a:pt x="4850" y="2909"/>
                    <a:pt x="4958" y="1692"/>
                    <a:pt x="4385" y="904"/>
                  </a:cubicBezTo>
                  <a:cubicBezTo>
                    <a:pt x="3953" y="310"/>
                    <a:pt x="3224" y="1"/>
                    <a:pt x="2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a:off x="3470438" y="2960514"/>
              <a:ext cx="300608" cy="96548"/>
            </a:xfrm>
            <a:custGeom>
              <a:avLst/>
              <a:gdLst/>
              <a:ahLst/>
              <a:cxnLst/>
              <a:rect l="l" t="t" r="r" b="b"/>
              <a:pathLst>
                <a:path w="5352" h="1719" extrusionOk="0">
                  <a:moveTo>
                    <a:pt x="5351" y="0"/>
                  </a:moveTo>
                  <a:lnTo>
                    <a:pt x="5351" y="0"/>
                  </a:lnTo>
                  <a:cubicBezTo>
                    <a:pt x="4460" y="144"/>
                    <a:pt x="3553" y="216"/>
                    <a:pt x="2647" y="216"/>
                  </a:cubicBezTo>
                  <a:cubicBezTo>
                    <a:pt x="1862" y="216"/>
                    <a:pt x="1077" y="162"/>
                    <a:pt x="305" y="54"/>
                  </a:cubicBezTo>
                  <a:lnTo>
                    <a:pt x="162" y="54"/>
                  </a:lnTo>
                  <a:cubicBezTo>
                    <a:pt x="108" y="107"/>
                    <a:pt x="90" y="161"/>
                    <a:pt x="90" y="215"/>
                  </a:cubicBezTo>
                  <a:cubicBezTo>
                    <a:pt x="0" y="716"/>
                    <a:pt x="90" y="1235"/>
                    <a:pt x="340" y="1682"/>
                  </a:cubicBezTo>
                  <a:lnTo>
                    <a:pt x="502" y="1718"/>
                  </a:lnTo>
                  <a:cubicBezTo>
                    <a:pt x="2058" y="1700"/>
                    <a:pt x="3615" y="1396"/>
                    <a:pt x="5083" y="823"/>
                  </a:cubicBezTo>
                  <a:cubicBezTo>
                    <a:pt x="5136" y="805"/>
                    <a:pt x="5190" y="770"/>
                    <a:pt x="5226" y="734"/>
                  </a:cubicBezTo>
                  <a:cubicBezTo>
                    <a:pt x="5244" y="680"/>
                    <a:pt x="5262" y="644"/>
                    <a:pt x="5262" y="591"/>
                  </a:cubicBezTo>
                  <a:cubicBezTo>
                    <a:pt x="5297" y="394"/>
                    <a:pt x="5315" y="197"/>
                    <a:pt x="5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8"/>
            <p:cNvSpPr/>
            <p:nvPr/>
          </p:nvSpPr>
          <p:spPr>
            <a:xfrm>
              <a:off x="3651142" y="3601058"/>
              <a:ext cx="192037" cy="95031"/>
            </a:xfrm>
            <a:custGeom>
              <a:avLst/>
              <a:gdLst/>
              <a:ahLst/>
              <a:cxnLst/>
              <a:rect l="l" t="t" r="r" b="b"/>
              <a:pathLst>
                <a:path w="3419" h="1692" extrusionOk="0">
                  <a:moveTo>
                    <a:pt x="2783" y="0"/>
                  </a:moveTo>
                  <a:cubicBezTo>
                    <a:pt x="2756" y="0"/>
                    <a:pt x="2730" y="9"/>
                    <a:pt x="2703" y="27"/>
                  </a:cubicBezTo>
                  <a:cubicBezTo>
                    <a:pt x="2076" y="117"/>
                    <a:pt x="1522" y="439"/>
                    <a:pt x="913" y="546"/>
                  </a:cubicBezTo>
                  <a:lnTo>
                    <a:pt x="1" y="1244"/>
                  </a:lnTo>
                  <a:cubicBezTo>
                    <a:pt x="323" y="1423"/>
                    <a:pt x="663" y="1566"/>
                    <a:pt x="1021" y="1656"/>
                  </a:cubicBezTo>
                  <a:cubicBezTo>
                    <a:pt x="1289" y="1692"/>
                    <a:pt x="1557" y="1692"/>
                    <a:pt x="1826" y="1692"/>
                  </a:cubicBezTo>
                  <a:lnTo>
                    <a:pt x="2900" y="1674"/>
                  </a:lnTo>
                  <a:cubicBezTo>
                    <a:pt x="3025" y="1674"/>
                    <a:pt x="3150" y="1656"/>
                    <a:pt x="3258" y="1602"/>
                  </a:cubicBezTo>
                  <a:cubicBezTo>
                    <a:pt x="3365" y="1530"/>
                    <a:pt x="3419" y="1387"/>
                    <a:pt x="3383" y="1262"/>
                  </a:cubicBezTo>
                  <a:cubicBezTo>
                    <a:pt x="3347" y="1173"/>
                    <a:pt x="3258" y="1119"/>
                    <a:pt x="3168" y="1083"/>
                  </a:cubicBezTo>
                  <a:cubicBezTo>
                    <a:pt x="3240" y="1083"/>
                    <a:pt x="3275" y="958"/>
                    <a:pt x="3240" y="886"/>
                  </a:cubicBezTo>
                  <a:cubicBezTo>
                    <a:pt x="3204" y="815"/>
                    <a:pt x="3132" y="761"/>
                    <a:pt x="3061" y="743"/>
                  </a:cubicBezTo>
                  <a:cubicBezTo>
                    <a:pt x="3114" y="689"/>
                    <a:pt x="3150" y="636"/>
                    <a:pt x="3168" y="564"/>
                  </a:cubicBezTo>
                  <a:cubicBezTo>
                    <a:pt x="3150" y="475"/>
                    <a:pt x="3114" y="421"/>
                    <a:pt x="3043" y="385"/>
                  </a:cubicBezTo>
                  <a:cubicBezTo>
                    <a:pt x="2971" y="367"/>
                    <a:pt x="2918" y="349"/>
                    <a:pt x="2846" y="349"/>
                  </a:cubicBezTo>
                  <a:cubicBezTo>
                    <a:pt x="2828" y="314"/>
                    <a:pt x="2846" y="278"/>
                    <a:pt x="2864" y="260"/>
                  </a:cubicBezTo>
                  <a:cubicBezTo>
                    <a:pt x="2900" y="224"/>
                    <a:pt x="2918" y="206"/>
                    <a:pt x="2935" y="170"/>
                  </a:cubicBezTo>
                  <a:cubicBezTo>
                    <a:pt x="2953" y="117"/>
                    <a:pt x="2935" y="45"/>
                    <a:pt x="2864" y="27"/>
                  </a:cubicBezTo>
                  <a:cubicBezTo>
                    <a:pt x="2837" y="9"/>
                    <a:pt x="2810"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8"/>
            <p:cNvSpPr/>
            <p:nvPr/>
          </p:nvSpPr>
          <p:spPr>
            <a:xfrm>
              <a:off x="3620980" y="3348254"/>
              <a:ext cx="52348" cy="59366"/>
            </a:xfrm>
            <a:custGeom>
              <a:avLst/>
              <a:gdLst/>
              <a:ahLst/>
              <a:cxnLst/>
              <a:rect l="l" t="t" r="r" b="b"/>
              <a:pathLst>
                <a:path w="932" h="1057" extrusionOk="0">
                  <a:moveTo>
                    <a:pt x="19" y="1"/>
                  </a:moveTo>
                  <a:lnTo>
                    <a:pt x="54" y="20"/>
                  </a:lnTo>
                  <a:lnTo>
                    <a:pt x="54" y="20"/>
                  </a:lnTo>
                  <a:cubicBezTo>
                    <a:pt x="54" y="20"/>
                    <a:pt x="54" y="19"/>
                    <a:pt x="54" y="19"/>
                  </a:cubicBezTo>
                  <a:lnTo>
                    <a:pt x="19" y="1"/>
                  </a:lnTo>
                  <a:close/>
                  <a:moveTo>
                    <a:pt x="54" y="20"/>
                  </a:moveTo>
                  <a:lnTo>
                    <a:pt x="54" y="20"/>
                  </a:lnTo>
                  <a:cubicBezTo>
                    <a:pt x="1" y="378"/>
                    <a:pt x="37" y="735"/>
                    <a:pt x="180" y="1057"/>
                  </a:cubicBezTo>
                  <a:cubicBezTo>
                    <a:pt x="430" y="967"/>
                    <a:pt x="681" y="896"/>
                    <a:pt x="931" y="842"/>
                  </a:cubicBezTo>
                  <a:cubicBezTo>
                    <a:pt x="842" y="609"/>
                    <a:pt x="681" y="412"/>
                    <a:pt x="484" y="269"/>
                  </a:cubicBezTo>
                  <a:cubicBezTo>
                    <a:pt x="394" y="216"/>
                    <a:pt x="305" y="162"/>
                    <a:pt x="215" y="108"/>
                  </a:cubicBezTo>
                  <a:lnTo>
                    <a:pt x="54" y="2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8"/>
            <p:cNvSpPr/>
            <p:nvPr/>
          </p:nvSpPr>
          <p:spPr>
            <a:xfrm>
              <a:off x="3634067" y="3383471"/>
              <a:ext cx="36228" cy="22129"/>
            </a:xfrm>
            <a:custGeom>
              <a:avLst/>
              <a:gdLst/>
              <a:ahLst/>
              <a:cxnLst/>
              <a:rect l="l" t="t" r="r" b="b"/>
              <a:pathLst>
                <a:path w="645" h="394" extrusionOk="0">
                  <a:moveTo>
                    <a:pt x="591" y="0"/>
                  </a:moveTo>
                  <a:cubicBezTo>
                    <a:pt x="358" y="0"/>
                    <a:pt x="90" y="0"/>
                    <a:pt x="18" y="269"/>
                  </a:cubicBezTo>
                  <a:cubicBezTo>
                    <a:pt x="0" y="322"/>
                    <a:pt x="36" y="394"/>
                    <a:pt x="108" y="394"/>
                  </a:cubicBezTo>
                  <a:cubicBezTo>
                    <a:pt x="287" y="394"/>
                    <a:pt x="466" y="340"/>
                    <a:pt x="627" y="269"/>
                  </a:cubicBezTo>
                  <a:lnTo>
                    <a:pt x="645" y="251"/>
                  </a:lnTo>
                  <a:cubicBezTo>
                    <a:pt x="627" y="161"/>
                    <a:pt x="609" y="72"/>
                    <a:pt x="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8"/>
            <p:cNvSpPr/>
            <p:nvPr/>
          </p:nvSpPr>
          <p:spPr>
            <a:xfrm>
              <a:off x="3618004" y="3346289"/>
              <a:ext cx="16738" cy="64534"/>
            </a:xfrm>
            <a:custGeom>
              <a:avLst/>
              <a:gdLst/>
              <a:ahLst/>
              <a:cxnLst/>
              <a:rect l="l" t="t" r="r" b="b"/>
              <a:pathLst>
                <a:path w="298" h="1149" extrusionOk="0">
                  <a:moveTo>
                    <a:pt x="96" y="0"/>
                  </a:moveTo>
                  <a:cubicBezTo>
                    <a:pt x="72" y="0"/>
                    <a:pt x="45" y="18"/>
                    <a:pt x="36" y="54"/>
                  </a:cubicBezTo>
                  <a:cubicBezTo>
                    <a:pt x="0" y="412"/>
                    <a:pt x="36" y="770"/>
                    <a:pt x="179" y="1110"/>
                  </a:cubicBezTo>
                  <a:cubicBezTo>
                    <a:pt x="186" y="1137"/>
                    <a:pt x="206" y="1149"/>
                    <a:pt x="227" y="1149"/>
                  </a:cubicBezTo>
                  <a:cubicBezTo>
                    <a:pt x="261" y="1149"/>
                    <a:pt x="297" y="1118"/>
                    <a:pt x="286" y="1074"/>
                  </a:cubicBezTo>
                  <a:cubicBezTo>
                    <a:pt x="143" y="752"/>
                    <a:pt x="107" y="394"/>
                    <a:pt x="143" y="54"/>
                  </a:cubicBezTo>
                  <a:cubicBezTo>
                    <a:pt x="143" y="18"/>
                    <a:pt x="12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8"/>
            <p:cNvSpPr/>
            <p:nvPr/>
          </p:nvSpPr>
          <p:spPr>
            <a:xfrm>
              <a:off x="3618565" y="3345839"/>
              <a:ext cx="60886" cy="54424"/>
            </a:xfrm>
            <a:custGeom>
              <a:avLst/>
              <a:gdLst/>
              <a:ahLst/>
              <a:cxnLst/>
              <a:rect l="l" t="t" r="r" b="b"/>
              <a:pathLst>
                <a:path w="1084" h="969" extrusionOk="0">
                  <a:moveTo>
                    <a:pt x="92" y="1"/>
                  </a:moveTo>
                  <a:cubicBezTo>
                    <a:pt x="44" y="1"/>
                    <a:pt x="0" y="85"/>
                    <a:pt x="62" y="115"/>
                  </a:cubicBezTo>
                  <a:cubicBezTo>
                    <a:pt x="258" y="205"/>
                    <a:pt x="455" y="330"/>
                    <a:pt x="616" y="473"/>
                  </a:cubicBezTo>
                  <a:cubicBezTo>
                    <a:pt x="760" y="599"/>
                    <a:pt x="867" y="760"/>
                    <a:pt x="956" y="939"/>
                  </a:cubicBezTo>
                  <a:cubicBezTo>
                    <a:pt x="962" y="960"/>
                    <a:pt x="976" y="968"/>
                    <a:pt x="993" y="968"/>
                  </a:cubicBezTo>
                  <a:cubicBezTo>
                    <a:pt x="1032" y="968"/>
                    <a:pt x="1084" y="918"/>
                    <a:pt x="1046" y="867"/>
                  </a:cubicBezTo>
                  <a:cubicBezTo>
                    <a:pt x="974" y="688"/>
                    <a:pt x="849" y="527"/>
                    <a:pt x="706" y="384"/>
                  </a:cubicBezTo>
                  <a:cubicBezTo>
                    <a:pt x="527" y="241"/>
                    <a:pt x="330" y="115"/>
                    <a:pt x="115" y="8"/>
                  </a:cubicBezTo>
                  <a:cubicBezTo>
                    <a:pt x="108" y="3"/>
                    <a:pt x="10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8"/>
            <p:cNvSpPr/>
            <p:nvPr/>
          </p:nvSpPr>
          <p:spPr>
            <a:xfrm>
              <a:off x="3676922" y="3377011"/>
              <a:ext cx="33588" cy="18029"/>
            </a:xfrm>
            <a:custGeom>
              <a:avLst/>
              <a:gdLst/>
              <a:ahLst/>
              <a:cxnLst/>
              <a:rect l="l" t="t" r="r" b="b"/>
              <a:pathLst>
                <a:path w="598" h="321" extrusionOk="0">
                  <a:moveTo>
                    <a:pt x="527" y="0"/>
                  </a:moveTo>
                  <a:cubicBezTo>
                    <a:pt x="520" y="0"/>
                    <a:pt x="513" y="3"/>
                    <a:pt x="508" y="8"/>
                  </a:cubicBezTo>
                  <a:cubicBezTo>
                    <a:pt x="365" y="79"/>
                    <a:pt x="222" y="151"/>
                    <a:pt x="61" y="223"/>
                  </a:cubicBezTo>
                  <a:cubicBezTo>
                    <a:pt x="1" y="253"/>
                    <a:pt x="29" y="320"/>
                    <a:pt x="81" y="320"/>
                  </a:cubicBezTo>
                  <a:cubicBezTo>
                    <a:pt x="92" y="320"/>
                    <a:pt x="103" y="318"/>
                    <a:pt x="114" y="312"/>
                  </a:cubicBezTo>
                  <a:cubicBezTo>
                    <a:pt x="257" y="240"/>
                    <a:pt x="401" y="169"/>
                    <a:pt x="562" y="97"/>
                  </a:cubicBezTo>
                  <a:cubicBezTo>
                    <a:pt x="580" y="79"/>
                    <a:pt x="597" y="44"/>
                    <a:pt x="580" y="26"/>
                  </a:cubicBezTo>
                  <a:cubicBezTo>
                    <a:pt x="567" y="13"/>
                    <a:pt x="545"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a:off x="3636539" y="3344772"/>
              <a:ext cx="49821" cy="48807"/>
            </a:xfrm>
            <a:custGeom>
              <a:avLst/>
              <a:gdLst/>
              <a:ahLst/>
              <a:cxnLst/>
              <a:rect l="l" t="t" r="r" b="b"/>
              <a:pathLst>
                <a:path w="887" h="869" extrusionOk="0">
                  <a:moveTo>
                    <a:pt x="74" y="1"/>
                  </a:moveTo>
                  <a:cubicBezTo>
                    <a:pt x="31" y="1"/>
                    <a:pt x="1" y="69"/>
                    <a:pt x="46" y="99"/>
                  </a:cubicBezTo>
                  <a:cubicBezTo>
                    <a:pt x="207" y="188"/>
                    <a:pt x="350" y="295"/>
                    <a:pt x="475" y="403"/>
                  </a:cubicBezTo>
                  <a:cubicBezTo>
                    <a:pt x="529" y="474"/>
                    <a:pt x="583" y="528"/>
                    <a:pt x="636" y="600"/>
                  </a:cubicBezTo>
                  <a:cubicBezTo>
                    <a:pt x="708" y="653"/>
                    <a:pt x="762" y="725"/>
                    <a:pt x="780" y="814"/>
                  </a:cubicBezTo>
                  <a:cubicBezTo>
                    <a:pt x="780" y="850"/>
                    <a:pt x="806" y="868"/>
                    <a:pt x="833" y="868"/>
                  </a:cubicBezTo>
                  <a:cubicBezTo>
                    <a:pt x="857" y="868"/>
                    <a:pt x="881" y="854"/>
                    <a:pt x="886" y="826"/>
                  </a:cubicBezTo>
                  <a:lnTo>
                    <a:pt x="886" y="826"/>
                  </a:lnTo>
                  <a:cubicBezTo>
                    <a:pt x="886" y="828"/>
                    <a:pt x="887" y="830"/>
                    <a:pt x="887" y="832"/>
                  </a:cubicBezTo>
                  <a:lnTo>
                    <a:pt x="887" y="814"/>
                  </a:lnTo>
                  <a:cubicBezTo>
                    <a:pt x="887" y="819"/>
                    <a:pt x="887" y="823"/>
                    <a:pt x="886" y="826"/>
                  </a:cubicBezTo>
                  <a:lnTo>
                    <a:pt x="886" y="826"/>
                  </a:lnTo>
                  <a:cubicBezTo>
                    <a:pt x="868" y="722"/>
                    <a:pt x="832" y="634"/>
                    <a:pt x="762" y="564"/>
                  </a:cubicBezTo>
                  <a:cubicBezTo>
                    <a:pt x="708" y="492"/>
                    <a:pt x="636" y="421"/>
                    <a:pt x="565" y="349"/>
                  </a:cubicBezTo>
                  <a:cubicBezTo>
                    <a:pt x="440" y="206"/>
                    <a:pt x="278" y="99"/>
                    <a:pt x="100" y="9"/>
                  </a:cubicBezTo>
                  <a:cubicBezTo>
                    <a:pt x="91" y="3"/>
                    <a:pt x="8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8"/>
            <p:cNvSpPr/>
            <p:nvPr/>
          </p:nvSpPr>
          <p:spPr>
            <a:xfrm>
              <a:off x="3680292" y="3315116"/>
              <a:ext cx="56336" cy="64365"/>
            </a:xfrm>
            <a:custGeom>
              <a:avLst/>
              <a:gdLst/>
              <a:ahLst/>
              <a:cxnLst/>
              <a:rect l="l" t="t" r="r" b="b"/>
              <a:pathLst>
                <a:path w="1003" h="1146" extrusionOk="0">
                  <a:moveTo>
                    <a:pt x="1" y="0"/>
                  </a:moveTo>
                  <a:lnTo>
                    <a:pt x="1" y="0"/>
                  </a:lnTo>
                  <a:cubicBezTo>
                    <a:pt x="394" y="233"/>
                    <a:pt x="681" y="645"/>
                    <a:pt x="752" y="1110"/>
                  </a:cubicBezTo>
                  <a:lnTo>
                    <a:pt x="770" y="1146"/>
                  </a:lnTo>
                  <a:cubicBezTo>
                    <a:pt x="913" y="1128"/>
                    <a:pt x="1003" y="1002"/>
                    <a:pt x="1003" y="859"/>
                  </a:cubicBezTo>
                  <a:cubicBezTo>
                    <a:pt x="967" y="716"/>
                    <a:pt x="913" y="591"/>
                    <a:pt x="806" y="501"/>
                  </a:cubicBezTo>
                  <a:cubicBezTo>
                    <a:pt x="609" y="251"/>
                    <a:pt x="323" y="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8"/>
            <p:cNvSpPr/>
            <p:nvPr/>
          </p:nvSpPr>
          <p:spPr>
            <a:xfrm>
              <a:off x="3546616" y="3331180"/>
              <a:ext cx="68075" cy="66556"/>
            </a:xfrm>
            <a:custGeom>
              <a:avLst/>
              <a:gdLst/>
              <a:ahLst/>
              <a:cxnLst/>
              <a:rect l="l" t="t" r="r" b="b"/>
              <a:pathLst>
                <a:path w="1212" h="1185" extrusionOk="0">
                  <a:moveTo>
                    <a:pt x="448" y="1"/>
                  </a:moveTo>
                  <a:cubicBezTo>
                    <a:pt x="394" y="19"/>
                    <a:pt x="341" y="36"/>
                    <a:pt x="287" y="72"/>
                  </a:cubicBezTo>
                  <a:cubicBezTo>
                    <a:pt x="126" y="180"/>
                    <a:pt x="18" y="359"/>
                    <a:pt x="0" y="555"/>
                  </a:cubicBezTo>
                  <a:cubicBezTo>
                    <a:pt x="0" y="734"/>
                    <a:pt x="108" y="931"/>
                    <a:pt x="269" y="1021"/>
                  </a:cubicBezTo>
                  <a:lnTo>
                    <a:pt x="233" y="860"/>
                  </a:lnTo>
                  <a:lnTo>
                    <a:pt x="233" y="860"/>
                  </a:lnTo>
                  <a:cubicBezTo>
                    <a:pt x="269" y="949"/>
                    <a:pt x="323" y="1039"/>
                    <a:pt x="412" y="1110"/>
                  </a:cubicBezTo>
                  <a:cubicBezTo>
                    <a:pt x="430" y="1146"/>
                    <a:pt x="466" y="1164"/>
                    <a:pt x="502" y="1182"/>
                  </a:cubicBezTo>
                  <a:lnTo>
                    <a:pt x="627" y="1182"/>
                  </a:lnTo>
                  <a:cubicBezTo>
                    <a:pt x="643" y="1183"/>
                    <a:pt x="660" y="1184"/>
                    <a:pt x="676" y="1184"/>
                  </a:cubicBezTo>
                  <a:cubicBezTo>
                    <a:pt x="990" y="1184"/>
                    <a:pt x="1211" y="862"/>
                    <a:pt x="1092" y="555"/>
                  </a:cubicBezTo>
                  <a:cubicBezTo>
                    <a:pt x="1092" y="484"/>
                    <a:pt x="1074" y="394"/>
                    <a:pt x="1038" y="341"/>
                  </a:cubicBezTo>
                  <a:cubicBezTo>
                    <a:pt x="985" y="251"/>
                    <a:pt x="913" y="180"/>
                    <a:pt x="842" y="126"/>
                  </a:cubicBezTo>
                  <a:cubicBezTo>
                    <a:pt x="734" y="36"/>
                    <a:pt x="591" y="1"/>
                    <a:pt x="44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8"/>
            <p:cNvSpPr/>
            <p:nvPr/>
          </p:nvSpPr>
          <p:spPr>
            <a:xfrm>
              <a:off x="3562680" y="3419642"/>
              <a:ext cx="22186" cy="39259"/>
            </a:xfrm>
            <a:custGeom>
              <a:avLst/>
              <a:gdLst/>
              <a:ahLst/>
              <a:cxnLst/>
              <a:rect l="l" t="t" r="r" b="b"/>
              <a:pathLst>
                <a:path w="395" h="699" extrusionOk="0">
                  <a:moveTo>
                    <a:pt x="144" y="0"/>
                  </a:moveTo>
                  <a:cubicBezTo>
                    <a:pt x="37" y="144"/>
                    <a:pt x="1" y="323"/>
                    <a:pt x="19" y="484"/>
                  </a:cubicBezTo>
                  <a:cubicBezTo>
                    <a:pt x="19" y="555"/>
                    <a:pt x="55" y="627"/>
                    <a:pt x="108" y="680"/>
                  </a:cubicBezTo>
                  <a:cubicBezTo>
                    <a:pt x="126" y="698"/>
                    <a:pt x="162" y="698"/>
                    <a:pt x="198" y="698"/>
                  </a:cubicBezTo>
                  <a:cubicBezTo>
                    <a:pt x="269" y="698"/>
                    <a:pt x="359" y="663"/>
                    <a:pt x="395" y="609"/>
                  </a:cubicBezTo>
                  <a:lnTo>
                    <a:pt x="341" y="609"/>
                  </a:lnTo>
                  <a:cubicBezTo>
                    <a:pt x="269" y="394"/>
                    <a:pt x="216" y="197"/>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8"/>
            <p:cNvSpPr/>
            <p:nvPr/>
          </p:nvSpPr>
          <p:spPr>
            <a:xfrm>
              <a:off x="3572733" y="3421664"/>
              <a:ext cx="29207" cy="33194"/>
            </a:xfrm>
            <a:custGeom>
              <a:avLst/>
              <a:gdLst/>
              <a:ahLst/>
              <a:cxnLst/>
              <a:rect l="l" t="t" r="r" b="b"/>
              <a:pathLst>
                <a:path w="520" h="591" extrusionOk="0">
                  <a:moveTo>
                    <a:pt x="19" y="0"/>
                  </a:moveTo>
                  <a:cubicBezTo>
                    <a:pt x="1" y="0"/>
                    <a:pt x="19" y="18"/>
                    <a:pt x="19" y="18"/>
                  </a:cubicBezTo>
                  <a:lnTo>
                    <a:pt x="19" y="0"/>
                  </a:lnTo>
                  <a:close/>
                  <a:moveTo>
                    <a:pt x="19" y="18"/>
                  </a:moveTo>
                  <a:lnTo>
                    <a:pt x="19" y="215"/>
                  </a:lnTo>
                  <a:cubicBezTo>
                    <a:pt x="54" y="269"/>
                    <a:pt x="72" y="322"/>
                    <a:pt x="72" y="394"/>
                  </a:cubicBezTo>
                  <a:cubicBezTo>
                    <a:pt x="72" y="465"/>
                    <a:pt x="90" y="519"/>
                    <a:pt x="144" y="573"/>
                  </a:cubicBezTo>
                  <a:cubicBezTo>
                    <a:pt x="180" y="591"/>
                    <a:pt x="216" y="591"/>
                    <a:pt x="269" y="591"/>
                  </a:cubicBezTo>
                  <a:lnTo>
                    <a:pt x="520" y="591"/>
                  </a:lnTo>
                  <a:cubicBezTo>
                    <a:pt x="520" y="465"/>
                    <a:pt x="466" y="322"/>
                    <a:pt x="359" y="251"/>
                  </a:cubicBezTo>
                  <a:cubicBezTo>
                    <a:pt x="233" y="161"/>
                    <a:pt x="108" y="108"/>
                    <a:pt x="19" y="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8"/>
            <p:cNvSpPr/>
            <p:nvPr/>
          </p:nvSpPr>
          <p:spPr>
            <a:xfrm>
              <a:off x="3569757" y="3419529"/>
              <a:ext cx="14154" cy="34991"/>
            </a:xfrm>
            <a:custGeom>
              <a:avLst/>
              <a:gdLst/>
              <a:ahLst/>
              <a:cxnLst/>
              <a:rect l="l" t="t" r="r" b="b"/>
              <a:pathLst>
                <a:path w="252" h="623" extrusionOk="0">
                  <a:moveTo>
                    <a:pt x="67" y="1"/>
                  </a:moveTo>
                  <a:cubicBezTo>
                    <a:pt x="48" y="1"/>
                    <a:pt x="25" y="16"/>
                    <a:pt x="36" y="38"/>
                  </a:cubicBezTo>
                  <a:lnTo>
                    <a:pt x="0" y="38"/>
                  </a:lnTo>
                  <a:cubicBezTo>
                    <a:pt x="18" y="146"/>
                    <a:pt x="54" y="271"/>
                    <a:pt x="90" y="378"/>
                  </a:cubicBezTo>
                  <a:cubicBezTo>
                    <a:pt x="107" y="432"/>
                    <a:pt x="125" y="486"/>
                    <a:pt x="143" y="539"/>
                  </a:cubicBezTo>
                  <a:cubicBezTo>
                    <a:pt x="157" y="581"/>
                    <a:pt x="171" y="622"/>
                    <a:pt x="193" y="622"/>
                  </a:cubicBezTo>
                  <a:cubicBezTo>
                    <a:pt x="200" y="622"/>
                    <a:pt x="207" y="619"/>
                    <a:pt x="215" y="611"/>
                  </a:cubicBezTo>
                  <a:cubicBezTo>
                    <a:pt x="251" y="587"/>
                    <a:pt x="238" y="562"/>
                    <a:pt x="215" y="560"/>
                  </a:cubicBezTo>
                  <a:lnTo>
                    <a:pt x="215" y="560"/>
                  </a:lnTo>
                  <a:lnTo>
                    <a:pt x="215" y="557"/>
                  </a:lnTo>
                  <a:lnTo>
                    <a:pt x="215" y="539"/>
                  </a:lnTo>
                  <a:cubicBezTo>
                    <a:pt x="215" y="521"/>
                    <a:pt x="215" y="521"/>
                    <a:pt x="215" y="503"/>
                  </a:cubicBezTo>
                  <a:lnTo>
                    <a:pt x="179" y="432"/>
                  </a:lnTo>
                  <a:cubicBezTo>
                    <a:pt x="161" y="396"/>
                    <a:pt x="161" y="342"/>
                    <a:pt x="143" y="307"/>
                  </a:cubicBezTo>
                  <a:cubicBezTo>
                    <a:pt x="107" y="217"/>
                    <a:pt x="90" y="110"/>
                    <a:pt x="90" y="20"/>
                  </a:cubicBezTo>
                  <a:cubicBezTo>
                    <a:pt x="90" y="7"/>
                    <a:pt x="79"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8"/>
            <p:cNvSpPr/>
            <p:nvPr/>
          </p:nvSpPr>
          <p:spPr>
            <a:xfrm>
              <a:off x="3606939" y="3428909"/>
              <a:ext cx="9099" cy="13873"/>
            </a:xfrm>
            <a:custGeom>
              <a:avLst/>
              <a:gdLst/>
              <a:ahLst/>
              <a:cxnLst/>
              <a:rect l="l" t="t" r="r" b="b"/>
              <a:pathLst>
                <a:path w="162" h="247" extrusionOk="0">
                  <a:moveTo>
                    <a:pt x="54" y="1"/>
                  </a:moveTo>
                  <a:cubicBezTo>
                    <a:pt x="49" y="1"/>
                    <a:pt x="45" y="5"/>
                    <a:pt x="36" y="14"/>
                  </a:cubicBezTo>
                  <a:cubicBezTo>
                    <a:pt x="18" y="14"/>
                    <a:pt x="18" y="32"/>
                    <a:pt x="0" y="50"/>
                  </a:cubicBezTo>
                  <a:cubicBezTo>
                    <a:pt x="0" y="86"/>
                    <a:pt x="0" y="122"/>
                    <a:pt x="0" y="158"/>
                  </a:cubicBezTo>
                  <a:cubicBezTo>
                    <a:pt x="18" y="175"/>
                    <a:pt x="18" y="193"/>
                    <a:pt x="36" y="193"/>
                  </a:cubicBezTo>
                  <a:cubicBezTo>
                    <a:pt x="36" y="211"/>
                    <a:pt x="54" y="229"/>
                    <a:pt x="72" y="247"/>
                  </a:cubicBezTo>
                  <a:lnTo>
                    <a:pt x="125" y="247"/>
                  </a:lnTo>
                  <a:cubicBezTo>
                    <a:pt x="125" y="247"/>
                    <a:pt x="143" y="229"/>
                    <a:pt x="161" y="229"/>
                  </a:cubicBezTo>
                  <a:cubicBezTo>
                    <a:pt x="161" y="211"/>
                    <a:pt x="161" y="193"/>
                    <a:pt x="161" y="175"/>
                  </a:cubicBezTo>
                  <a:cubicBezTo>
                    <a:pt x="143" y="158"/>
                    <a:pt x="143" y="158"/>
                    <a:pt x="125" y="140"/>
                  </a:cubicBezTo>
                  <a:lnTo>
                    <a:pt x="125" y="158"/>
                  </a:lnTo>
                  <a:cubicBezTo>
                    <a:pt x="125" y="140"/>
                    <a:pt x="108" y="140"/>
                    <a:pt x="108" y="122"/>
                  </a:cubicBezTo>
                  <a:cubicBezTo>
                    <a:pt x="108" y="104"/>
                    <a:pt x="108" y="104"/>
                    <a:pt x="108" y="86"/>
                  </a:cubicBezTo>
                  <a:cubicBezTo>
                    <a:pt x="108" y="68"/>
                    <a:pt x="108" y="50"/>
                    <a:pt x="108" y="32"/>
                  </a:cubicBezTo>
                  <a:cubicBezTo>
                    <a:pt x="108" y="14"/>
                    <a:pt x="90" y="14"/>
                    <a:pt x="72" y="14"/>
                  </a:cubicBezTo>
                  <a:cubicBezTo>
                    <a:pt x="63" y="5"/>
                    <a:pt x="58"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8"/>
            <p:cNvSpPr/>
            <p:nvPr/>
          </p:nvSpPr>
          <p:spPr>
            <a:xfrm>
              <a:off x="3612949" y="3424640"/>
              <a:ext cx="12132" cy="7133"/>
            </a:xfrm>
            <a:custGeom>
              <a:avLst/>
              <a:gdLst/>
              <a:ahLst/>
              <a:cxnLst/>
              <a:rect l="l" t="t" r="r" b="b"/>
              <a:pathLst>
                <a:path w="216" h="127" extrusionOk="0">
                  <a:moveTo>
                    <a:pt x="36" y="1"/>
                  </a:moveTo>
                  <a:lnTo>
                    <a:pt x="18" y="19"/>
                  </a:lnTo>
                  <a:lnTo>
                    <a:pt x="1" y="37"/>
                  </a:lnTo>
                  <a:cubicBezTo>
                    <a:pt x="1" y="55"/>
                    <a:pt x="1" y="55"/>
                    <a:pt x="1" y="72"/>
                  </a:cubicBezTo>
                  <a:cubicBezTo>
                    <a:pt x="14" y="99"/>
                    <a:pt x="27" y="115"/>
                    <a:pt x="47" y="115"/>
                  </a:cubicBezTo>
                  <a:cubicBezTo>
                    <a:pt x="54" y="115"/>
                    <a:pt x="63" y="113"/>
                    <a:pt x="72" y="108"/>
                  </a:cubicBezTo>
                  <a:lnTo>
                    <a:pt x="72" y="126"/>
                  </a:lnTo>
                  <a:lnTo>
                    <a:pt x="108" y="108"/>
                  </a:lnTo>
                  <a:lnTo>
                    <a:pt x="197" y="108"/>
                  </a:lnTo>
                  <a:cubicBezTo>
                    <a:pt x="197" y="90"/>
                    <a:pt x="215" y="90"/>
                    <a:pt x="215" y="72"/>
                  </a:cubicBezTo>
                  <a:cubicBezTo>
                    <a:pt x="215" y="55"/>
                    <a:pt x="215" y="37"/>
                    <a:pt x="215" y="37"/>
                  </a:cubicBezTo>
                  <a:cubicBezTo>
                    <a:pt x="197" y="19"/>
                    <a:pt x="197"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8"/>
            <p:cNvSpPr/>
            <p:nvPr/>
          </p:nvSpPr>
          <p:spPr>
            <a:xfrm>
              <a:off x="3439057" y="3305063"/>
              <a:ext cx="57347" cy="88516"/>
            </a:xfrm>
            <a:custGeom>
              <a:avLst/>
              <a:gdLst/>
              <a:ahLst/>
              <a:cxnLst/>
              <a:rect l="l" t="t" r="r" b="b"/>
              <a:pathLst>
                <a:path w="1021" h="1576" extrusionOk="0">
                  <a:moveTo>
                    <a:pt x="1021" y="0"/>
                  </a:moveTo>
                  <a:lnTo>
                    <a:pt x="1021" y="0"/>
                  </a:lnTo>
                  <a:cubicBezTo>
                    <a:pt x="824" y="126"/>
                    <a:pt x="627" y="269"/>
                    <a:pt x="466" y="448"/>
                  </a:cubicBezTo>
                  <a:cubicBezTo>
                    <a:pt x="162" y="734"/>
                    <a:pt x="1" y="1146"/>
                    <a:pt x="19" y="1575"/>
                  </a:cubicBezTo>
                  <a:cubicBezTo>
                    <a:pt x="232" y="1361"/>
                    <a:pt x="417" y="1292"/>
                    <a:pt x="557" y="1292"/>
                  </a:cubicBezTo>
                  <a:cubicBezTo>
                    <a:pt x="662" y="1292"/>
                    <a:pt x="742" y="1332"/>
                    <a:pt x="788" y="1378"/>
                  </a:cubicBezTo>
                  <a:cubicBezTo>
                    <a:pt x="699" y="913"/>
                    <a:pt x="788" y="412"/>
                    <a:pt x="1021"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8"/>
            <p:cNvSpPr/>
            <p:nvPr/>
          </p:nvSpPr>
          <p:spPr>
            <a:xfrm>
              <a:off x="3497566" y="2975455"/>
              <a:ext cx="253147" cy="29936"/>
            </a:xfrm>
            <a:custGeom>
              <a:avLst/>
              <a:gdLst/>
              <a:ahLst/>
              <a:cxnLst/>
              <a:rect l="l" t="t" r="r" b="b"/>
              <a:pathLst>
                <a:path w="4507" h="533" extrusionOk="0">
                  <a:moveTo>
                    <a:pt x="4436" y="1"/>
                  </a:moveTo>
                  <a:cubicBezTo>
                    <a:pt x="4431" y="1"/>
                    <a:pt x="4426" y="1"/>
                    <a:pt x="4421" y="3"/>
                  </a:cubicBezTo>
                  <a:cubicBezTo>
                    <a:pt x="3387" y="277"/>
                    <a:pt x="2316" y="418"/>
                    <a:pt x="1248" y="418"/>
                  </a:cubicBezTo>
                  <a:cubicBezTo>
                    <a:pt x="855" y="418"/>
                    <a:pt x="462" y="399"/>
                    <a:pt x="72" y="360"/>
                  </a:cubicBezTo>
                  <a:cubicBezTo>
                    <a:pt x="1" y="360"/>
                    <a:pt x="1" y="468"/>
                    <a:pt x="72" y="486"/>
                  </a:cubicBezTo>
                  <a:cubicBezTo>
                    <a:pt x="439" y="517"/>
                    <a:pt x="807" y="533"/>
                    <a:pt x="1175" y="533"/>
                  </a:cubicBezTo>
                  <a:cubicBezTo>
                    <a:pt x="2279" y="533"/>
                    <a:pt x="3383" y="392"/>
                    <a:pt x="4457" y="110"/>
                  </a:cubicBezTo>
                  <a:cubicBezTo>
                    <a:pt x="4506" y="93"/>
                    <a:pt x="4495" y="1"/>
                    <a:pt x="443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8"/>
            <p:cNvSpPr/>
            <p:nvPr/>
          </p:nvSpPr>
          <p:spPr>
            <a:xfrm>
              <a:off x="3569965" y="3007638"/>
              <a:ext cx="100315" cy="23252"/>
            </a:xfrm>
            <a:custGeom>
              <a:avLst/>
              <a:gdLst/>
              <a:ahLst/>
              <a:cxnLst/>
              <a:rect l="l" t="t" r="r" b="b"/>
              <a:pathLst>
                <a:path w="1786" h="414" extrusionOk="0">
                  <a:moveTo>
                    <a:pt x="1716" y="0"/>
                  </a:moveTo>
                  <a:cubicBezTo>
                    <a:pt x="1711" y="0"/>
                    <a:pt x="1706" y="1"/>
                    <a:pt x="1700" y="2"/>
                  </a:cubicBezTo>
                  <a:cubicBezTo>
                    <a:pt x="1163" y="127"/>
                    <a:pt x="609" y="235"/>
                    <a:pt x="72" y="289"/>
                  </a:cubicBezTo>
                  <a:cubicBezTo>
                    <a:pt x="0" y="289"/>
                    <a:pt x="0" y="414"/>
                    <a:pt x="72" y="414"/>
                  </a:cubicBezTo>
                  <a:cubicBezTo>
                    <a:pt x="626" y="342"/>
                    <a:pt x="1181" y="235"/>
                    <a:pt x="1736" y="110"/>
                  </a:cubicBezTo>
                  <a:cubicBezTo>
                    <a:pt x="1785" y="93"/>
                    <a:pt x="1774" y="0"/>
                    <a:pt x="1716"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8"/>
            <p:cNvSpPr/>
            <p:nvPr/>
          </p:nvSpPr>
          <p:spPr>
            <a:xfrm>
              <a:off x="3611039" y="3145270"/>
              <a:ext cx="208718" cy="178661"/>
            </a:xfrm>
            <a:custGeom>
              <a:avLst/>
              <a:gdLst/>
              <a:ahLst/>
              <a:cxnLst/>
              <a:rect l="l" t="t" r="r" b="b"/>
              <a:pathLst>
                <a:path w="3716" h="3181" extrusionOk="0">
                  <a:moveTo>
                    <a:pt x="70" y="0"/>
                  </a:moveTo>
                  <a:cubicBezTo>
                    <a:pt x="44" y="0"/>
                    <a:pt x="17" y="18"/>
                    <a:pt x="17" y="54"/>
                  </a:cubicBezTo>
                  <a:cubicBezTo>
                    <a:pt x="1" y="1814"/>
                    <a:pt x="1427" y="3181"/>
                    <a:pt x="3100" y="3181"/>
                  </a:cubicBezTo>
                  <a:cubicBezTo>
                    <a:pt x="3281" y="3181"/>
                    <a:pt x="3464" y="3165"/>
                    <a:pt x="3649" y="3132"/>
                  </a:cubicBezTo>
                  <a:cubicBezTo>
                    <a:pt x="3716" y="3115"/>
                    <a:pt x="3690" y="3022"/>
                    <a:pt x="3629" y="3022"/>
                  </a:cubicBezTo>
                  <a:cubicBezTo>
                    <a:pt x="3624" y="3022"/>
                    <a:pt x="3619" y="3023"/>
                    <a:pt x="3614" y="3024"/>
                  </a:cubicBezTo>
                  <a:cubicBezTo>
                    <a:pt x="3438" y="3055"/>
                    <a:pt x="3264" y="3070"/>
                    <a:pt x="3092" y="3070"/>
                  </a:cubicBezTo>
                  <a:cubicBezTo>
                    <a:pt x="1480" y="3070"/>
                    <a:pt x="108" y="1752"/>
                    <a:pt x="124" y="54"/>
                  </a:cubicBezTo>
                  <a:cubicBezTo>
                    <a:pt x="124" y="18"/>
                    <a:pt x="97" y="0"/>
                    <a:pt x="7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8"/>
            <p:cNvSpPr/>
            <p:nvPr/>
          </p:nvSpPr>
          <p:spPr>
            <a:xfrm>
              <a:off x="3566724" y="3105785"/>
              <a:ext cx="45720" cy="168383"/>
            </a:xfrm>
            <a:custGeom>
              <a:avLst/>
              <a:gdLst/>
              <a:ahLst/>
              <a:cxnLst/>
              <a:rect l="l" t="t" r="r" b="b"/>
              <a:pathLst>
                <a:path w="814" h="2998" extrusionOk="0">
                  <a:moveTo>
                    <a:pt x="217" y="1"/>
                  </a:moveTo>
                  <a:cubicBezTo>
                    <a:pt x="197" y="1"/>
                    <a:pt x="179" y="12"/>
                    <a:pt x="179" y="41"/>
                  </a:cubicBezTo>
                  <a:cubicBezTo>
                    <a:pt x="0" y="1043"/>
                    <a:pt x="179" y="2081"/>
                    <a:pt x="698" y="2976"/>
                  </a:cubicBezTo>
                  <a:cubicBezTo>
                    <a:pt x="709" y="2991"/>
                    <a:pt x="724" y="2998"/>
                    <a:pt x="739" y="2998"/>
                  </a:cubicBezTo>
                  <a:cubicBezTo>
                    <a:pt x="776" y="2998"/>
                    <a:pt x="813" y="2960"/>
                    <a:pt x="788" y="2922"/>
                  </a:cubicBezTo>
                  <a:cubicBezTo>
                    <a:pt x="287" y="2063"/>
                    <a:pt x="108" y="1043"/>
                    <a:pt x="287" y="59"/>
                  </a:cubicBezTo>
                  <a:cubicBezTo>
                    <a:pt x="287" y="27"/>
                    <a:pt x="248" y="1"/>
                    <a:pt x="21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8"/>
            <p:cNvSpPr/>
            <p:nvPr/>
          </p:nvSpPr>
          <p:spPr>
            <a:xfrm>
              <a:off x="3684617" y="3059673"/>
              <a:ext cx="138958" cy="175066"/>
            </a:xfrm>
            <a:custGeom>
              <a:avLst/>
              <a:gdLst/>
              <a:ahLst/>
              <a:cxnLst/>
              <a:rect l="l" t="t" r="r" b="b"/>
              <a:pathLst>
                <a:path w="2474" h="3117" extrusionOk="0">
                  <a:moveTo>
                    <a:pt x="85" y="0"/>
                  </a:moveTo>
                  <a:cubicBezTo>
                    <a:pt x="39" y="0"/>
                    <a:pt x="1" y="62"/>
                    <a:pt x="49" y="110"/>
                  </a:cubicBezTo>
                  <a:cubicBezTo>
                    <a:pt x="604" y="415"/>
                    <a:pt x="1087" y="808"/>
                    <a:pt x="1480" y="1274"/>
                  </a:cubicBezTo>
                  <a:cubicBezTo>
                    <a:pt x="1910" y="1775"/>
                    <a:pt x="2286" y="2401"/>
                    <a:pt x="2357" y="3063"/>
                  </a:cubicBezTo>
                  <a:cubicBezTo>
                    <a:pt x="2357" y="3099"/>
                    <a:pt x="2389" y="3117"/>
                    <a:pt x="2418" y="3117"/>
                  </a:cubicBezTo>
                  <a:cubicBezTo>
                    <a:pt x="2447" y="3117"/>
                    <a:pt x="2474" y="3099"/>
                    <a:pt x="2465" y="3063"/>
                  </a:cubicBezTo>
                  <a:cubicBezTo>
                    <a:pt x="2375" y="2383"/>
                    <a:pt x="2071" y="1775"/>
                    <a:pt x="1624" y="1274"/>
                  </a:cubicBezTo>
                  <a:cubicBezTo>
                    <a:pt x="1194" y="755"/>
                    <a:pt x="693" y="325"/>
                    <a:pt x="103" y="3"/>
                  </a:cubicBezTo>
                  <a:cubicBezTo>
                    <a:pt x="97" y="1"/>
                    <a:pt x="91" y="0"/>
                    <a:pt x="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8"/>
            <p:cNvSpPr/>
            <p:nvPr/>
          </p:nvSpPr>
          <p:spPr>
            <a:xfrm>
              <a:off x="3721519" y="3034679"/>
              <a:ext cx="27185" cy="20893"/>
            </a:xfrm>
            <a:custGeom>
              <a:avLst/>
              <a:gdLst/>
              <a:ahLst/>
              <a:cxnLst/>
              <a:rect l="l" t="t" r="r" b="b"/>
              <a:pathLst>
                <a:path w="484" h="372" extrusionOk="0">
                  <a:moveTo>
                    <a:pt x="72" y="1"/>
                  </a:moveTo>
                  <a:cubicBezTo>
                    <a:pt x="36" y="1"/>
                    <a:pt x="0" y="18"/>
                    <a:pt x="0" y="54"/>
                  </a:cubicBezTo>
                  <a:cubicBezTo>
                    <a:pt x="0" y="72"/>
                    <a:pt x="0" y="108"/>
                    <a:pt x="36" y="108"/>
                  </a:cubicBezTo>
                  <a:lnTo>
                    <a:pt x="54" y="144"/>
                  </a:lnTo>
                  <a:lnTo>
                    <a:pt x="90" y="144"/>
                  </a:lnTo>
                  <a:lnTo>
                    <a:pt x="126" y="162"/>
                  </a:lnTo>
                  <a:cubicBezTo>
                    <a:pt x="161" y="180"/>
                    <a:pt x="197" y="197"/>
                    <a:pt x="233" y="215"/>
                  </a:cubicBezTo>
                  <a:cubicBezTo>
                    <a:pt x="251" y="233"/>
                    <a:pt x="269" y="251"/>
                    <a:pt x="304" y="287"/>
                  </a:cubicBezTo>
                  <a:lnTo>
                    <a:pt x="376" y="358"/>
                  </a:lnTo>
                  <a:cubicBezTo>
                    <a:pt x="394" y="367"/>
                    <a:pt x="412" y="372"/>
                    <a:pt x="427" y="372"/>
                  </a:cubicBezTo>
                  <a:cubicBezTo>
                    <a:pt x="443" y="372"/>
                    <a:pt x="457" y="367"/>
                    <a:pt x="466" y="358"/>
                  </a:cubicBezTo>
                  <a:cubicBezTo>
                    <a:pt x="483" y="341"/>
                    <a:pt x="483" y="305"/>
                    <a:pt x="466" y="269"/>
                  </a:cubicBezTo>
                  <a:cubicBezTo>
                    <a:pt x="358" y="162"/>
                    <a:pt x="215" y="72"/>
                    <a:pt x="72"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8"/>
            <p:cNvSpPr/>
            <p:nvPr/>
          </p:nvSpPr>
          <p:spPr>
            <a:xfrm>
              <a:off x="3775551" y="3079836"/>
              <a:ext cx="34880" cy="42011"/>
            </a:xfrm>
            <a:custGeom>
              <a:avLst/>
              <a:gdLst/>
              <a:ahLst/>
              <a:cxnLst/>
              <a:rect l="l" t="t" r="r" b="b"/>
              <a:pathLst>
                <a:path w="621" h="748" extrusionOk="0">
                  <a:moveTo>
                    <a:pt x="71" y="1"/>
                  </a:moveTo>
                  <a:cubicBezTo>
                    <a:pt x="30" y="1"/>
                    <a:pt x="0" y="51"/>
                    <a:pt x="40" y="91"/>
                  </a:cubicBezTo>
                  <a:cubicBezTo>
                    <a:pt x="219" y="270"/>
                    <a:pt x="380" y="485"/>
                    <a:pt x="506" y="718"/>
                  </a:cubicBezTo>
                  <a:cubicBezTo>
                    <a:pt x="516" y="739"/>
                    <a:pt x="532" y="748"/>
                    <a:pt x="548" y="748"/>
                  </a:cubicBezTo>
                  <a:cubicBezTo>
                    <a:pt x="584" y="748"/>
                    <a:pt x="620" y="702"/>
                    <a:pt x="595" y="664"/>
                  </a:cubicBezTo>
                  <a:cubicBezTo>
                    <a:pt x="470" y="413"/>
                    <a:pt x="309" y="199"/>
                    <a:pt x="112" y="20"/>
                  </a:cubicBezTo>
                  <a:cubicBezTo>
                    <a:pt x="99" y="6"/>
                    <a:pt x="84" y="1"/>
                    <a:pt x="7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8"/>
            <p:cNvSpPr/>
            <p:nvPr/>
          </p:nvSpPr>
          <p:spPr>
            <a:xfrm>
              <a:off x="3628057" y="3058830"/>
              <a:ext cx="150304" cy="207530"/>
            </a:xfrm>
            <a:custGeom>
              <a:avLst/>
              <a:gdLst/>
              <a:ahLst/>
              <a:cxnLst/>
              <a:rect l="l" t="t" r="r" b="b"/>
              <a:pathLst>
                <a:path w="2676" h="3695" extrusionOk="0">
                  <a:moveTo>
                    <a:pt x="63" y="0"/>
                  </a:moveTo>
                  <a:cubicBezTo>
                    <a:pt x="31" y="0"/>
                    <a:pt x="0" y="18"/>
                    <a:pt x="0" y="54"/>
                  </a:cubicBezTo>
                  <a:cubicBezTo>
                    <a:pt x="89" y="1593"/>
                    <a:pt x="1288" y="2953"/>
                    <a:pt x="2559" y="3686"/>
                  </a:cubicBezTo>
                  <a:cubicBezTo>
                    <a:pt x="2571" y="3692"/>
                    <a:pt x="2582" y="3695"/>
                    <a:pt x="2592" y="3695"/>
                  </a:cubicBezTo>
                  <a:cubicBezTo>
                    <a:pt x="2645" y="3695"/>
                    <a:pt x="2676" y="3627"/>
                    <a:pt x="2631" y="3597"/>
                  </a:cubicBezTo>
                  <a:cubicBezTo>
                    <a:pt x="1378" y="2863"/>
                    <a:pt x="197" y="1557"/>
                    <a:pt x="125" y="54"/>
                  </a:cubicBezTo>
                  <a:cubicBezTo>
                    <a:pt x="125" y="18"/>
                    <a:pt x="94" y="0"/>
                    <a:pt x="6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8"/>
            <p:cNvSpPr/>
            <p:nvPr/>
          </p:nvSpPr>
          <p:spPr>
            <a:xfrm>
              <a:off x="3684898" y="3122466"/>
              <a:ext cx="43249" cy="50605"/>
            </a:xfrm>
            <a:custGeom>
              <a:avLst/>
              <a:gdLst/>
              <a:ahLst/>
              <a:cxnLst/>
              <a:rect l="l" t="t" r="r" b="b"/>
              <a:pathLst>
                <a:path w="770" h="901" extrusionOk="0">
                  <a:moveTo>
                    <a:pt x="73" y="0"/>
                  </a:moveTo>
                  <a:cubicBezTo>
                    <a:pt x="37" y="0"/>
                    <a:pt x="1" y="46"/>
                    <a:pt x="26" y="84"/>
                  </a:cubicBezTo>
                  <a:cubicBezTo>
                    <a:pt x="205" y="370"/>
                    <a:pt x="420" y="657"/>
                    <a:pt x="652" y="889"/>
                  </a:cubicBezTo>
                  <a:cubicBezTo>
                    <a:pt x="664" y="897"/>
                    <a:pt x="677" y="901"/>
                    <a:pt x="690" y="901"/>
                  </a:cubicBezTo>
                  <a:cubicBezTo>
                    <a:pt x="733" y="901"/>
                    <a:pt x="769" y="859"/>
                    <a:pt x="742" y="818"/>
                  </a:cubicBezTo>
                  <a:cubicBezTo>
                    <a:pt x="491" y="585"/>
                    <a:pt x="294" y="317"/>
                    <a:pt x="115" y="30"/>
                  </a:cubicBezTo>
                  <a:cubicBezTo>
                    <a:pt x="105" y="9"/>
                    <a:pt x="89" y="0"/>
                    <a:pt x="7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8"/>
            <p:cNvSpPr/>
            <p:nvPr/>
          </p:nvSpPr>
          <p:spPr>
            <a:xfrm>
              <a:off x="3754488" y="3208064"/>
              <a:ext cx="56785" cy="64084"/>
            </a:xfrm>
            <a:custGeom>
              <a:avLst/>
              <a:gdLst/>
              <a:ahLst/>
              <a:cxnLst/>
              <a:rect l="l" t="t" r="r" b="b"/>
              <a:pathLst>
                <a:path w="1011" h="1141" extrusionOk="0">
                  <a:moveTo>
                    <a:pt x="67" y="1"/>
                  </a:moveTo>
                  <a:cubicBezTo>
                    <a:pt x="28" y="1"/>
                    <a:pt x="0" y="59"/>
                    <a:pt x="40" y="99"/>
                  </a:cubicBezTo>
                  <a:cubicBezTo>
                    <a:pt x="183" y="278"/>
                    <a:pt x="397" y="349"/>
                    <a:pt x="559" y="493"/>
                  </a:cubicBezTo>
                  <a:cubicBezTo>
                    <a:pt x="702" y="672"/>
                    <a:pt x="827" y="868"/>
                    <a:pt x="881" y="1101"/>
                  </a:cubicBezTo>
                  <a:cubicBezTo>
                    <a:pt x="894" y="1128"/>
                    <a:pt x="918" y="1140"/>
                    <a:pt x="941" y="1140"/>
                  </a:cubicBezTo>
                  <a:cubicBezTo>
                    <a:pt x="978" y="1140"/>
                    <a:pt x="1010" y="1109"/>
                    <a:pt x="988" y="1065"/>
                  </a:cubicBezTo>
                  <a:cubicBezTo>
                    <a:pt x="934" y="833"/>
                    <a:pt x="809" y="618"/>
                    <a:pt x="648" y="439"/>
                  </a:cubicBezTo>
                  <a:cubicBezTo>
                    <a:pt x="487" y="278"/>
                    <a:pt x="254" y="206"/>
                    <a:pt x="111" y="27"/>
                  </a:cubicBezTo>
                  <a:cubicBezTo>
                    <a:pt x="97" y="8"/>
                    <a:pt x="81" y="1"/>
                    <a:pt x="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a:off x="3404177" y="3090733"/>
              <a:ext cx="83633" cy="85820"/>
            </a:xfrm>
            <a:custGeom>
              <a:avLst/>
              <a:gdLst/>
              <a:ahLst/>
              <a:cxnLst/>
              <a:rect l="l" t="t" r="r" b="b"/>
              <a:pathLst>
                <a:path w="1489" h="1528" extrusionOk="0">
                  <a:moveTo>
                    <a:pt x="1400" y="0"/>
                  </a:moveTo>
                  <a:cubicBezTo>
                    <a:pt x="1383" y="0"/>
                    <a:pt x="1366" y="7"/>
                    <a:pt x="1355" y="23"/>
                  </a:cubicBezTo>
                  <a:cubicBezTo>
                    <a:pt x="1194" y="309"/>
                    <a:pt x="1015" y="595"/>
                    <a:pt x="819" y="864"/>
                  </a:cubicBezTo>
                  <a:cubicBezTo>
                    <a:pt x="622" y="1114"/>
                    <a:pt x="371" y="1293"/>
                    <a:pt x="67" y="1418"/>
                  </a:cubicBezTo>
                  <a:cubicBezTo>
                    <a:pt x="1" y="1435"/>
                    <a:pt x="26" y="1528"/>
                    <a:pt x="87" y="1528"/>
                  </a:cubicBezTo>
                  <a:cubicBezTo>
                    <a:pt x="92" y="1528"/>
                    <a:pt x="97" y="1527"/>
                    <a:pt x="103" y="1526"/>
                  </a:cubicBezTo>
                  <a:cubicBezTo>
                    <a:pt x="407" y="1401"/>
                    <a:pt x="675" y="1204"/>
                    <a:pt x="872" y="953"/>
                  </a:cubicBezTo>
                  <a:cubicBezTo>
                    <a:pt x="1087" y="685"/>
                    <a:pt x="1284" y="380"/>
                    <a:pt x="1463" y="76"/>
                  </a:cubicBezTo>
                  <a:cubicBezTo>
                    <a:pt x="1488" y="38"/>
                    <a:pt x="1442" y="0"/>
                    <a:pt x="140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3466185" y="3135329"/>
              <a:ext cx="21512" cy="27465"/>
            </a:xfrm>
            <a:custGeom>
              <a:avLst/>
              <a:gdLst/>
              <a:ahLst/>
              <a:cxnLst/>
              <a:rect l="l" t="t" r="r" b="b"/>
              <a:pathLst>
                <a:path w="383" h="489" extrusionOk="0">
                  <a:moveTo>
                    <a:pt x="316" y="0"/>
                  </a:moveTo>
                  <a:cubicBezTo>
                    <a:pt x="299" y="0"/>
                    <a:pt x="281" y="10"/>
                    <a:pt x="269" y="34"/>
                  </a:cubicBezTo>
                  <a:cubicBezTo>
                    <a:pt x="180" y="159"/>
                    <a:pt x="108" y="267"/>
                    <a:pt x="19" y="392"/>
                  </a:cubicBezTo>
                  <a:cubicBezTo>
                    <a:pt x="1" y="428"/>
                    <a:pt x="19" y="463"/>
                    <a:pt x="37" y="481"/>
                  </a:cubicBezTo>
                  <a:cubicBezTo>
                    <a:pt x="47" y="486"/>
                    <a:pt x="58" y="489"/>
                    <a:pt x="68" y="489"/>
                  </a:cubicBezTo>
                  <a:cubicBezTo>
                    <a:pt x="92" y="489"/>
                    <a:pt x="113" y="476"/>
                    <a:pt x="126" y="463"/>
                  </a:cubicBezTo>
                  <a:lnTo>
                    <a:pt x="359" y="88"/>
                  </a:lnTo>
                  <a:cubicBezTo>
                    <a:pt x="383" y="40"/>
                    <a:pt x="351" y="0"/>
                    <a:pt x="316"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8"/>
            <p:cNvSpPr/>
            <p:nvPr/>
          </p:nvSpPr>
          <p:spPr>
            <a:xfrm>
              <a:off x="3501963" y="3072479"/>
              <a:ext cx="19602" cy="26791"/>
            </a:xfrm>
            <a:custGeom>
              <a:avLst/>
              <a:gdLst/>
              <a:ahLst/>
              <a:cxnLst/>
              <a:rect l="l" t="t" r="r" b="b"/>
              <a:pathLst>
                <a:path w="349" h="477" extrusionOk="0">
                  <a:moveTo>
                    <a:pt x="299" y="0"/>
                  </a:moveTo>
                  <a:cubicBezTo>
                    <a:pt x="275" y="0"/>
                    <a:pt x="253" y="13"/>
                    <a:pt x="241" y="25"/>
                  </a:cubicBezTo>
                  <a:lnTo>
                    <a:pt x="26" y="383"/>
                  </a:lnTo>
                  <a:cubicBezTo>
                    <a:pt x="0" y="435"/>
                    <a:pt x="39" y="477"/>
                    <a:pt x="76" y="477"/>
                  </a:cubicBezTo>
                  <a:cubicBezTo>
                    <a:pt x="91" y="477"/>
                    <a:pt x="105" y="470"/>
                    <a:pt x="115" y="455"/>
                  </a:cubicBezTo>
                  <a:cubicBezTo>
                    <a:pt x="187" y="330"/>
                    <a:pt x="259" y="204"/>
                    <a:pt x="348" y="79"/>
                  </a:cubicBezTo>
                  <a:cubicBezTo>
                    <a:pt x="348" y="61"/>
                    <a:pt x="348" y="25"/>
                    <a:pt x="330" y="8"/>
                  </a:cubicBezTo>
                  <a:cubicBezTo>
                    <a:pt x="320" y="2"/>
                    <a:pt x="309" y="0"/>
                    <a:pt x="29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8"/>
            <p:cNvSpPr/>
            <p:nvPr/>
          </p:nvSpPr>
          <p:spPr>
            <a:xfrm>
              <a:off x="3508984" y="3098821"/>
              <a:ext cx="42687" cy="67566"/>
            </a:xfrm>
            <a:custGeom>
              <a:avLst/>
              <a:gdLst/>
              <a:ahLst/>
              <a:cxnLst/>
              <a:rect l="l" t="t" r="r" b="b"/>
              <a:pathLst>
                <a:path w="760" h="1203" extrusionOk="0">
                  <a:moveTo>
                    <a:pt x="695" y="1"/>
                  </a:moveTo>
                  <a:cubicBezTo>
                    <a:pt x="677" y="1"/>
                    <a:pt x="659" y="12"/>
                    <a:pt x="653" y="40"/>
                  </a:cubicBezTo>
                  <a:cubicBezTo>
                    <a:pt x="599" y="469"/>
                    <a:pt x="366" y="827"/>
                    <a:pt x="44" y="1095"/>
                  </a:cubicBezTo>
                  <a:cubicBezTo>
                    <a:pt x="1" y="1124"/>
                    <a:pt x="27" y="1200"/>
                    <a:pt x="67" y="1200"/>
                  </a:cubicBezTo>
                  <a:cubicBezTo>
                    <a:pt x="77" y="1200"/>
                    <a:pt x="87" y="1195"/>
                    <a:pt x="98" y="1185"/>
                  </a:cubicBezTo>
                  <a:lnTo>
                    <a:pt x="98" y="1203"/>
                  </a:lnTo>
                  <a:cubicBezTo>
                    <a:pt x="456" y="917"/>
                    <a:pt x="688" y="523"/>
                    <a:pt x="760" y="75"/>
                  </a:cubicBezTo>
                  <a:cubicBezTo>
                    <a:pt x="760" y="31"/>
                    <a:pt x="726" y="1"/>
                    <a:pt x="695"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a:off x="3532181" y="3260074"/>
              <a:ext cx="62234" cy="16344"/>
            </a:xfrm>
            <a:custGeom>
              <a:avLst/>
              <a:gdLst/>
              <a:ahLst/>
              <a:cxnLst/>
              <a:rect l="l" t="t" r="r" b="b"/>
              <a:pathLst>
                <a:path w="1108" h="291" extrusionOk="0">
                  <a:moveTo>
                    <a:pt x="430" y="1"/>
                  </a:moveTo>
                  <a:cubicBezTo>
                    <a:pt x="387" y="1"/>
                    <a:pt x="347" y="5"/>
                    <a:pt x="311" y="14"/>
                  </a:cubicBezTo>
                  <a:cubicBezTo>
                    <a:pt x="222" y="50"/>
                    <a:pt x="132" y="86"/>
                    <a:pt x="61" y="139"/>
                  </a:cubicBezTo>
                  <a:cubicBezTo>
                    <a:pt x="1" y="169"/>
                    <a:pt x="41" y="237"/>
                    <a:pt x="88" y="237"/>
                  </a:cubicBezTo>
                  <a:cubicBezTo>
                    <a:pt x="97" y="237"/>
                    <a:pt x="106" y="234"/>
                    <a:pt x="114" y="229"/>
                  </a:cubicBezTo>
                  <a:cubicBezTo>
                    <a:pt x="219" y="154"/>
                    <a:pt x="348" y="117"/>
                    <a:pt x="481" y="117"/>
                  </a:cubicBezTo>
                  <a:cubicBezTo>
                    <a:pt x="508" y="117"/>
                    <a:pt x="535" y="118"/>
                    <a:pt x="562" y="121"/>
                  </a:cubicBezTo>
                  <a:cubicBezTo>
                    <a:pt x="705" y="157"/>
                    <a:pt x="866" y="211"/>
                    <a:pt x="1009" y="282"/>
                  </a:cubicBezTo>
                  <a:cubicBezTo>
                    <a:pt x="1018" y="288"/>
                    <a:pt x="1026" y="291"/>
                    <a:pt x="1035" y="291"/>
                  </a:cubicBezTo>
                  <a:cubicBezTo>
                    <a:pt x="1077" y="291"/>
                    <a:pt x="1108" y="223"/>
                    <a:pt x="1063" y="193"/>
                  </a:cubicBezTo>
                  <a:cubicBezTo>
                    <a:pt x="902" y="103"/>
                    <a:pt x="741" y="32"/>
                    <a:pt x="562" y="14"/>
                  </a:cubicBezTo>
                  <a:cubicBezTo>
                    <a:pt x="517" y="5"/>
                    <a:pt x="472" y="1"/>
                    <a:pt x="43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8"/>
            <p:cNvSpPr/>
            <p:nvPr/>
          </p:nvSpPr>
          <p:spPr>
            <a:xfrm>
              <a:off x="3463209" y="2831751"/>
              <a:ext cx="43586" cy="115644"/>
            </a:xfrm>
            <a:custGeom>
              <a:avLst/>
              <a:gdLst/>
              <a:ahLst/>
              <a:cxnLst/>
              <a:rect l="l" t="t" r="r" b="b"/>
              <a:pathLst>
                <a:path w="776" h="2059" extrusionOk="0">
                  <a:moveTo>
                    <a:pt x="691" y="0"/>
                  </a:moveTo>
                  <a:cubicBezTo>
                    <a:pt x="680" y="0"/>
                    <a:pt x="670" y="5"/>
                    <a:pt x="662" y="17"/>
                  </a:cubicBezTo>
                  <a:cubicBezTo>
                    <a:pt x="412" y="303"/>
                    <a:pt x="72" y="554"/>
                    <a:pt x="18" y="947"/>
                  </a:cubicBezTo>
                  <a:cubicBezTo>
                    <a:pt x="0" y="1162"/>
                    <a:pt x="36" y="1377"/>
                    <a:pt x="125" y="1556"/>
                  </a:cubicBezTo>
                  <a:cubicBezTo>
                    <a:pt x="179" y="1663"/>
                    <a:pt x="233" y="1770"/>
                    <a:pt x="304" y="1878"/>
                  </a:cubicBezTo>
                  <a:cubicBezTo>
                    <a:pt x="340" y="1949"/>
                    <a:pt x="376" y="2021"/>
                    <a:pt x="465" y="2057"/>
                  </a:cubicBezTo>
                  <a:cubicBezTo>
                    <a:pt x="471" y="2058"/>
                    <a:pt x="477" y="2058"/>
                    <a:pt x="482" y="2058"/>
                  </a:cubicBezTo>
                  <a:cubicBezTo>
                    <a:pt x="557" y="2058"/>
                    <a:pt x="568" y="1948"/>
                    <a:pt x="501" y="1931"/>
                  </a:cubicBezTo>
                  <a:cubicBezTo>
                    <a:pt x="430" y="1914"/>
                    <a:pt x="358" y="1752"/>
                    <a:pt x="340" y="1717"/>
                  </a:cubicBezTo>
                  <a:cubicBezTo>
                    <a:pt x="287" y="1627"/>
                    <a:pt x="233" y="1520"/>
                    <a:pt x="197" y="1430"/>
                  </a:cubicBezTo>
                  <a:cubicBezTo>
                    <a:pt x="125" y="1251"/>
                    <a:pt x="108" y="1055"/>
                    <a:pt x="143" y="858"/>
                  </a:cubicBezTo>
                  <a:cubicBezTo>
                    <a:pt x="233" y="536"/>
                    <a:pt x="519" y="339"/>
                    <a:pt x="734" y="106"/>
                  </a:cubicBezTo>
                  <a:cubicBezTo>
                    <a:pt x="776" y="64"/>
                    <a:pt x="730" y="0"/>
                    <a:pt x="69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a:off x="3498369" y="2870168"/>
              <a:ext cx="13143" cy="29880"/>
            </a:xfrm>
            <a:custGeom>
              <a:avLst/>
              <a:gdLst/>
              <a:ahLst/>
              <a:cxnLst/>
              <a:rect l="l" t="t" r="r" b="b"/>
              <a:pathLst>
                <a:path w="234" h="532" extrusionOk="0">
                  <a:moveTo>
                    <a:pt x="154" y="1"/>
                  </a:moveTo>
                  <a:cubicBezTo>
                    <a:pt x="135" y="1"/>
                    <a:pt x="118" y="10"/>
                    <a:pt x="108" y="31"/>
                  </a:cubicBezTo>
                  <a:cubicBezTo>
                    <a:pt x="54" y="174"/>
                    <a:pt x="1" y="317"/>
                    <a:pt x="1" y="478"/>
                  </a:cubicBezTo>
                  <a:cubicBezTo>
                    <a:pt x="1" y="514"/>
                    <a:pt x="36" y="532"/>
                    <a:pt x="54" y="532"/>
                  </a:cubicBezTo>
                  <a:cubicBezTo>
                    <a:pt x="90" y="532"/>
                    <a:pt x="108" y="514"/>
                    <a:pt x="108" y="478"/>
                  </a:cubicBezTo>
                  <a:cubicBezTo>
                    <a:pt x="126" y="353"/>
                    <a:pt x="144" y="210"/>
                    <a:pt x="215" y="84"/>
                  </a:cubicBezTo>
                  <a:cubicBezTo>
                    <a:pt x="233" y="66"/>
                    <a:pt x="215" y="31"/>
                    <a:pt x="197" y="13"/>
                  </a:cubicBezTo>
                  <a:cubicBezTo>
                    <a:pt x="183" y="5"/>
                    <a:pt x="168" y="1"/>
                    <a:pt x="15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a:off x="3516791" y="2804173"/>
              <a:ext cx="160021" cy="148781"/>
            </a:xfrm>
            <a:custGeom>
              <a:avLst/>
              <a:gdLst/>
              <a:ahLst/>
              <a:cxnLst/>
              <a:rect l="l" t="t" r="r" b="b"/>
              <a:pathLst>
                <a:path w="2849" h="2649" extrusionOk="0">
                  <a:moveTo>
                    <a:pt x="339" y="0"/>
                  </a:moveTo>
                  <a:cubicBezTo>
                    <a:pt x="249" y="0"/>
                    <a:pt x="158" y="8"/>
                    <a:pt x="66" y="24"/>
                  </a:cubicBezTo>
                  <a:cubicBezTo>
                    <a:pt x="0" y="41"/>
                    <a:pt x="26" y="134"/>
                    <a:pt x="86" y="134"/>
                  </a:cubicBezTo>
                  <a:cubicBezTo>
                    <a:pt x="91" y="134"/>
                    <a:pt x="97" y="133"/>
                    <a:pt x="102" y="132"/>
                  </a:cubicBezTo>
                  <a:lnTo>
                    <a:pt x="84" y="132"/>
                  </a:lnTo>
                  <a:cubicBezTo>
                    <a:pt x="171" y="116"/>
                    <a:pt x="257" y="108"/>
                    <a:pt x="341" y="108"/>
                  </a:cubicBezTo>
                  <a:cubicBezTo>
                    <a:pt x="921" y="108"/>
                    <a:pt x="1447" y="462"/>
                    <a:pt x="1838" y="883"/>
                  </a:cubicBezTo>
                  <a:cubicBezTo>
                    <a:pt x="2285" y="1367"/>
                    <a:pt x="2661" y="1939"/>
                    <a:pt x="2733" y="2601"/>
                  </a:cubicBezTo>
                  <a:cubicBezTo>
                    <a:pt x="2733" y="2630"/>
                    <a:pt x="2768" y="2649"/>
                    <a:pt x="2799" y="2649"/>
                  </a:cubicBezTo>
                  <a:cubicBezTo>
                    <a:pt x="2826" y="2649"/>
                    <a:pt x="2848" y="2635"/>
                    <a:pt x="2840" y="2601"/>
                  </a:cubicBezTo>
                  <a:cubicBezTo>
                    <a:pt x="2768" y="1903"/>
                    <a:pt x="2357" y="1277"/>
                    <a:pt x="1892" y="776"/>
                  </a:cubicBezTo>
                  <a:cubicBezTo>
                    <a:pt x="1487" y="341"/>
                    <a:pt x="935" y="0"/>
                    <a:pt x="3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8"/>
            <p:cNvSpPr/>
            <p:nvPr/>
          </p:nvSpPr>
          <p:spPr>
            <a:xfrm>
              <a:off x="3584304" y="2794119"/>
              <a:ext cx="101101" cy="99918"/>
            </a:xfrm>
            <a:custGeom>
              <a:avLst/>
              <a:gdLst/>
              <a:ahLst/>
              <a:cxnLst/>
              <a:rect l="l" t="t" r="r" b="b"/>
              <a:pathLst>
                <a:path w="1800" h="1779" extrusionOk="0">
                  <a:moveTo>
                    <a:pt x="57" y="0"/>
                  </a:moveTo>
                  <a:cubicBezTo>
                    <a:pt x="6" y="0"/>
                    <a:pt x="0" y="98"/>
                    <a:pt x="63" y="114"/>
                  </a:cubicBezTo>
                  <a:cubicBezTo>
                    <a:pt x="260" y="168"/>
                    <a:pt x="475" y="257"/>
                    <a:pt x="672" y="365"/>
                  </a:cubicBezTo>
                  <a:cubicBezTo>
                    <a:pt x="868" y="454"/>
                    <a:pt x="1047" y="561"/>
                    <a:pt x="1226" y="687"/>
                  </a:cubicBezTo>
                  <a:cubicBezTo>
                    <a:pt x="1495" y="973"/>
                    <a:pt x="1674" y="1331"/>
                    <a:pt x="1674" y="1725"/>
                  </a:cubicBezTo>
                  <a:cubicBezTo>
                    <a:pt x="1674" y="1760"/>
                    <a:pt x="1705" y="1778"/>
                    <a:pt x="1736" y="1778"/>
                  </a:cubicBezTo>
                  <a:cubicBezTo>
                    <a:pt x="1768" y="1778"/>
                    <a:pt x="1799" y="1760"/>
                    <a:pt x="1799" y="1725"/>
                  </a:cubicBezTo>
                  <a:cubicBezTo>
                    <a:pt x="1781" y="1313"/>
                    <a:pt x="1602" y="919"/>
                    <a:pt x="1316" y="633"/>
                  </a:cubicBezTo>
                  <a:cubicBezTo>
                    <a:pt x="1137" y="490"/>
                    <a:pt x="940" y="365"/>
                    <a:pt x="743" y="275"/>
                  </a:cubicBezTo>
                  <a:cubicBezTo>
                    <a:pt x="528" y="168"/>
                    <a:pt x="314" y="78"/>
                    <a:pt x="81" y="7"/>
                  </a:cubicBezTo>
                  <a:cubicBezTo>
                    <a:pt x="72" y="2"/>
                    <a:pt x="64" y="0"/>
                    <a:pt x="57"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8"/>
            <p:cNvSpPr/>
            <p:nvPr/>
          </p:nvSpPr>
          <p:spPr>
            <a:xfrm>
              <a:off x="3664790" y="2789008"/>
              <a:ext cx="37014" cy="24544"/>
            </a:xfrm>
            <a:custGeom>
              <a:avLst/>
              <a:gdLst/>
              <a:ahLst/>
              <a:cxnLst/>
              <a:rect l="l" t="t" r="r" b="b"/>
              <a:pathLst>
                <a:path w="659" h="437" extrusionOk="0">
                  <a:moveTo>
                    <a:pt x="87" y="1"/>
                  </a:moveTo>
                  <a:cubicBezTo>
                    <a:pt x="31" y="1"/>
                    <a:pt x="0" y="85"/>
                    <a:pt x="62" y="116"/>
                  </a:cubicBezTo>
                  <a:cubicBezTo>
                    <a:pt x="223" y="187"/>
                    <a:pt x="384" y="294"/>
                    <a:pt x="527" y="420"/>
                  </a:cubicBezTo>
                  <a:cubicBezTo>
                    <a:pt x="539" y="432"/>
                    <a:pt x="553" y="437"/>
                    <a:pt x="566" y="437"/>
                  </a:cubicBezTo>
                  <a:cubicBezTo>
                    <a:pt x="613" y="437"/>
                    <a:pt x="658" y="376"/>
                    <a:pt x="617" y="348"/>
                  </a:cubicBezTo>
                  <a:cubicBezTo>
                    <a:pt x="456" y="205"/>
                    <a:pt x="294" y="98"/>
                    <a:pt x="115" y="8"/>
                  </a:cubicBezTo>
                  <a:cubicBezTo>
                    <a:pt x="105" y="3"/>
                    <a:pt x="96" y="1"/>
                    <a:pt x="8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a:off x="3564702" y="2848825"/>
              <a:ext cx="23534" cy="109915"/>
            </a:xfrm>
            <a:custGeom>
              <a:avLst/>
              <a:gdLst/>
              <a:ahLst/>
              <a:cxnLst/>
              <a:rect l="l" t="t" r="r" b="b"/>
              <a:pathLst>
                <a:path w="419" h="1957" extrusionOk="0">
                  <a:moveTo>
                    <a:pt x="352" y="1"/>
                  </a:moveTo>
                  <a:cubicBezTo>
                    <a:pt x="335" y="1"/>
                    <a:pt x="317" y="11"/>
                    <a:pt x="305" y="35"/>
                  </a:cubicBezTo>
                  <a:lnTo>
                    <a:pt x="287" y="35"/>
                  </a:lnTo>
                  <a:cubicBezTo>
                    <a:pt x="72" y="536"/>
                    <a:pt x="1" y="1108"/>
                    <a:pt x="90" y="1645"/>
                  </a:cubicBezTo>
                  <a:cubicBezTo>
                    <a:pt x="90" y="1788"/>
                    <a:pt x="180" y="1896"/>
                    <a:pt x="287" y="1950"/>
                  </a:cubicBezTo>
                  <a:cubicBezTo>
                    <a:pt x="297" y="1955"/>
                    <a:pt x="306" y="1957"/>
                    <a:pt x="315" y="1957"/>
                  </a:cubicBezTo>
                  <a:cubicBezTo>
                    <a:pt x="366" y="1957"/>
                    <a:pt x="384" y="1873"/>
                    <a:pt x="323" y="1842"/>
                  </a:cubicBezTo>
                  <a:cubicBezTo>
                    <a:pt x="197" y="1806"/>
                    <a:pt x="180" y="1556"/>
                    <a:pt x="180" y="1448"/>
                  </a:cubicBezTo>
                  <a:cubicBezTo>
                    <a:pt x="162" y="1305"/>
                    <a:pt x="162" y="1162"/>
                    <a:pt x="180" y="1001"/>
                  </a:cubicBezTo>
                  <a:cubicBezTo>
                    <a:pt x="197" y="697"/>
                    <a:pt x="269" y="375"/>
                    <a:pt x="394" y="88"/>
                  </a:cubicBezTo>
                  <a:cubicBezTo>
                    <a:pt x="418" y="41"/>
                    <a:pt x="386" y="1"/>
                    <a:pt x="352"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8"/>
            <p:cNvSpPr/>
            <p:nvPr/>
          </p:nvSpPr>
          <p:spPr>
            <a:xfrm>
              <a:off x="3602895" y="2872302"/>
              <a:ext cx="16569" cy="86438"/>
            </a:xfrm>
            <a:custGeom>
              <a:avLst/>
              <a:gdLst/>
              <a:ahLst/>
              <a:cxnLst/>
              <a:rect l="l" t="t" r="r" b="b"/>
              <a:pathLst>
                <a:path w="295" h="1539" extrusionOk="0">
                  <a:moveTo>
                    <a:pt x="116" y="1"/>
                  </a:moveTo>
                  <a:cubicBezTo>
                    <a:pt x="93" y="1"/>
                    <a:pt x="72" y="15"/>
                    <a:pt x="72" y="46"/>
                  </a:cubicBezTo>
                  <a:cubicBezTo>
                    <a:pt x="19" y="315"/>
                    <a:pt x="1" y="601"/>
                    <a:pt x="19" y="869"/>
                  </a:cubicBezTo>
                  <a:cubicBezTo>
                    <a:pt x="19" y="1013"/>
                    <a:pt x="36" y="1138"/>
                    <a:pt x="54" y="1281"/>
                  </a:cubicBezTo>
                  <a:cubicBezTo>
                    <a:pt x="90" y="1406"/>
                    <a:pt x="90" y="1496"/>
                    <a:pt x="197" y="1532"/>
                  </a:cubicBezTo>
                  <a:cubicBezTo>
                    <a:pt x="207" y="1537"/>
                    <a:pt x="217" y="1539"/>
                    <a:pt x="225" y="1539"/>
                  </a:cubicBezTo>
                  <a:cubicBezTo>
                    <a:pt x="277" y="1539"/>
                    <a:pt x="295" y="1455"/>
                    <a:pt x="233" y="1424"/>
                  </a:cubicBezTo>
                  <a:cubicBezTo>
                    <a:pt x="162" y="1406"/>
                    <a:pt x="180" y="1317"/>
                    <a:pt x="180" y="1281"/>
                  </a:cubicBezTo>
                  <a:cubicBezTo>
                    <a:pt x="180" y="1245"/>
                    <a:pt x="162" y="1174"/>
                    <a:pt x="144" y="1120"/>
                  </a:cubicBezTo>
                  <a:cubicBezTo>
                    <a:pt x="144" y="995"/>
                    <a:pt x="126" y="887"/>
                    <a:pt x="126" y="762"/>
                  </a:cubicBezTo>
                  <a:cubicBezTo>
                    <a:pt x="126" y="529"/>
                    <a:pt x="144" y="297"/>
                    <a:pt x="180" y="64"/>
                  </a:cubicBezTo>
                  <a:cubicBezTo>
                    <a:pt x="180" y="24"/>
                    <a:pt x="146" y="1"/>
                    <a:pt x="11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8"/>
            <p:cNvSpPr/>
            <p:nvPr/>
          </p:nvSpPr>
          <p:spPr>
            <a:xfrm>
              <a:off x="3439057" y="2699872"/>
              <a:ext cx="107617" cy="118508"/>
            </a:xfrm>
            <a:custGeom>
              <a:avLst/>
              <a:gdLst/>
              <a:ahLst/>
              <a:cxnLst/>
              <a:rect l="l" t="t" r="r" b="b"/>
              <a:pathLst>
                <a:path w="1916" h="2110" extrusionOk="0">
                  <a:moveTo>
                    <a:pt x="1872" y="1"/>
                  </a:moveTo>
                  <a:cubicBezTo>
                    <a:pt x="1869" y="1"/>
                    <a:pt x="1865" y="1"/>
                    <a:pt x="1862" y="3"/>
                  </a:cubicBezTo>
                  <a:cubicBezTo>
                    <a:pt x="1379" y="74"/>
                    <a:pt x="949" y="325"/>
                    <a:pt x="645" y="700"/>
                  </a:cubicBezTo>
                  <a:cubicBezTo>
                    <a:pt x="323" y="1076"/>
                    <a:pt x="1" y="1524"/>
                    <a:pt x="37" y="2043"/>
                  </a:cubicBezTo>
                  <a:cubicBezTo>
                    <a:pt x="37" y="2087"/>
                    <a:pt x="63" y="2110"/>
                    <a:pt x="90" y="2110"/>
                  </a:cubicBezTo>
                  <a:cubicBezTo>
                    <a:pt x="117" y="2110"/>
                    <a:pt x="144" y="2087"/>
                    <a:pt x="144" y="2043"/>
                  </a:cubicBezTo>
                  <a:lnTo>
                    <a:pt x="162" y="2043"/>
                  </a:lnTo>
                  <a:cubicBezTo>
                    <a:pt x="126" y="1559"/>
                    <a:pt x="430" y="1130"/>
                    <a:pt x="734" y="790"/>
                  </a:cubicBezTo>
                  <a:cubicBezTo>
                    <a:pt x="1003" y="432"/>
                    <a:pt x="1414" y="181"/>
                    <a:pt x="1862" y="110"/>
                  </a:cubicBezTo>
                  <a:cubicBezTo>
                    <a:pt x="1912" y="110"/>
                    <a:pt x="1915" y="1"/>
                    <a:pt x="1872"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8"/>
            <p:cNvSpPr/>
            <p:nvPr/>
          </p:nvSpPr>
          <p:spPr>
            <a:xfrm>
              <a:off x="3706297" y="2833435"/>
              <a:ext cx="30330" cy="120137"/>
            </a:xfrm>
            <a:custGeom>
              <a:avLst/>
              <a:gdLst/>
              <a:ahLst/>
              <a:cxnLst/>
              <a:rect l="l" t="t" r="r" b="b"/>
              <a:pathLst>
                <a:path w="540" h="2139" extrusionOk="0">
                  <a:moveTo>
                    <a:pt x="84" y="0"/>
                  </a:moveTo>
                  <a:cubicBezTo>
                    <a:pt x="43" y="0"/>
                    <a:pt x="1" y="38"/>
                    <a:pt x="39" y="76"/>
                  </a:cubicBezTo>
                  <a:cubicBezTo>
                    <a:pt x="235" y="345"/>
                    <a:pt x="361" y="649"/>
                    <a:pt x="397" y="971"/>
                  </a:cubicBezTo>
                  <a:cubicBezTo>
                    <a:pt x="432" y="1329"/>
                    <a:pt x="414" y="1705"/>
                    <a:pt x="343" y="2080"/>
                  </a:cubicBezTo>
                  <a:cubicBezTo>
                    <a:pt x="343" y="2113"/>
                    <a:pt x="375" y="2138"/>
                    <a:pt x="405" y="2138"/>
                  </a:cubicBezTo>
                  <a:cubicBezTo>
                    <a:pt x="424" y="2138"/>
                    <a:pt x="443" y="2127"/>
                    <a:pt x="450" y="2098"/>
                  </a:cubicBezTo>
                  <a:cubicBezTo>
                    <a:pt x="522" y="1722"/>
                    <a:pt x="540" y="1347"/>
                    <a:pt x="522" y="953"/>
                  </a:cubicBezTo>
                  <a:cubicBezTo>
                    <a:pt x="468" y="613"/>
                    <a:pt x="325" y="291"/>
                    <a:pt x="128" y="22"/>
                  </a:cubicBezTo>
                  <a:cubicBezTo>
                    <a:pt x="118" y="7"/>
                    <a:pt x="101" y="0"/>
                    <a:pt x="84"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8"/>
            <p:cNvSpPr/>
            <p:nvPr/>
          </p:nvSpPr>
          <p:spPr>
            <a:xfrm>
              <a:off x="3510445" y="3235697"/>
              <a:ext cx="18142" cy="12132"/>
            </a:xfrm>
            <a:custGeom>
              <a:avLst/>
              <a:gdLst/>
              <a:ahLst/>
              <a:cxnLst/>
              <a:rect l="l" t="t" r="r" b="b"/>
              <a:pathLst>
                <a:path w="323" h="216" extrusionOk="0">
                  <a:moveTo>
                    <a:pt x="161" y="1"/>
                  </a:moveTo>
                  <a:cubicBezTo>
                    <a:pt x="0" y="1"/>
                    <a:pt x="0" y="215"/>
                    <a:pt x="161" y="215"/>
                  </a:cubicBezTo>
                  <a:cubicBezTo>
                    <a:pt x="322" y="215"/>
                    <a:pt x="322"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8"/>
            <p:cNvSpPr/>
            <p:nvPr/>
          </p:nvSpPr>
          <p:spPr>
            <a:xfrm>
              <a:off x="2798814" y="3719176"/>
              <a:ext cx="725740" cy="443423"/>
            </a:xfrm>
            <a:custGeom>
              <a:avLst/>
              <a:gdLst/>
              <a:ahLst/>
              <a:cxnLst/>
              <a:rect l="l" t="t" r="r" b="b"/>
              <a:pathLst>
                <a:path w="12921" h="7895" extrusionOk="0">
                  <a:moveTo>
                    <a:pt x="211" y="0"/>
                  </a:moveTo>
                  <a:cubicBezTo>
                    <a:pt x="157" y="0"/>
                    <a:pt x="99" y="36"/>
                    <a:pt x="90" y="108"/>
                  </a:cubicBezTo>
                  <a:lnTo>
                    <a:pt x="90" y="90"/>
                  </a:lnTo>
                  <a:lnTo>
                    <a:pt x="90" y="90"/>
                  </a:lnTo>
                  <a:cubicBezTo>
                    <a:pt x="0" y="931"/>
                    <a:pt x="555" y="1664"/>
                    <a:pt x="1217" y="2112"/>
                  </a:cubicBezTo>
                  <a:cubicBezTo>
                    <a:pt x="1593" y="2344"/>
                    <a:pt x="2005" y="2541"/>
                    <a:pt x="2416" y="2684"/>
                  </a:cubicBezTo>
                  <a:cubicBezTo>
                    <a:pt x="2900" y="2881"/>
                    <a:pt x="3383" y="3042"/>
                    <a:pt x="3866" y="3221"/>
                  </a:cubicBezTo>
                  <a:cubicBezTo>
                    <a:pt x="4832" y="3579"/>
                    <a:pt x="5799" y="3937"/>
                    <a:pt x="6783" y="4277"/>
                  </a:cubicBezTo>
                  <a:cubicBezTo>
                    <a:pt x="7266" y="4456"/>
                    <a:pt x="7749" y="4617"/>
                    <a:pt x="8232" y="4778"/>
                  </a:cubicBezTo>
                  <a:cubicBezTo>
                    <a:pt x="8465" y="4868"/>
                    <a:pt x="8715" y="4939"/>
                    <a:pt x="8948" y="5011"/>
                  </a:cubicBezTo>
                  <a:cubicBezTo>
                    <a:pt x="9199" y="5082"/>
                    <a:pt x="9431" y="5118"/>
                    <a:pt x="9664" y="5190"/>
                  </a:cubicBezTo>
                  <a:cubicBezTo>
                    <a:pt x="9932" y="5279"/>
                    <a:pt x="10183" y="5404"/>
                    <a:pt x="10415" y="5566"/>
                  </a:cubicBezTo>
                  <a:lnTo>
                    <a:pt x="11167" y="5995"/>
                  </a:lnTo>
                  <a:lnTo>
                    <a:pt x="12587" y="6830"/>
                  </a:lnTo>
                  <a:lnTo>
                    <a:pt x="12587" y="6830"/>
                  </a:lnTo>
                  <a:cubicBezTo>
                    <a:pt x="12500" y="6948"/>
                    <a:pt x="12385" y="7048"/>
                    <a:pt x="12259" y="7104"/>
                  </a:cubicBezTo>
                  <a:cubicBezTo>
                    <a:pt x="12169" y="7140"/>
                    <a:pt x="12205" y="7283"/>
                    <a:pt x="12294" y="7301"/>
                  </a:cubicBezTo>
                  <a:cubicBezTo>
                    <a:pt x="12418" y="7356"/>
                    <a:pt x="12551" y="7379"/>
                    <a:pt x="12687" y="7379"/>
                  </a:cubicBezTo>
                  <a:cubicBezTo>
                    <a:pt x="12688" y="7379"/>
                    <a:pt x="12689" y="7379"/>
                    <a:pt x="12690" y="7379"/>
                  </a:cubicBezTo>
                  <a:lnTo>
                    <a:pt x="12690" y="7379"/>
                  </a:lnTo>
                  <a:cubicBezTo>
                    <a:pt x="12669" y="7502"/>
                    <a:pt x="12635" y="7621"/>
                    <a:pt x="12581" y="7731"/>
                  </a:cubicBezTo>
                  <a:cubicBezTo>
                    <a:pt x="12532" y="7817"/>
                    <a:pt x="12609" y="7894"/>
                    <a:pt x="12685" y="7894"/>
                  </a:cubicBezTo>
                  <a:cubicBezTo>
                    <a:pt x="12720" y="7894"/>
                    <a:pt x="12755" y="7878"/>
                    <a:pt x="12778" y="7838"/>
                  </a:cubicBezTo>
                  <a:cubicBezTo>
                    <a:pt x="12867" y="7659"/>
                    <a:pt x="12921" y="7462"/>
                    <a:pt x="12921" y="7266"/>
                  </a:cubicBezTo>
                  <a:cubicBezTo>
                    <a:pt x="12921" y="7194"/>
                    <a:pt x="12885" y="7158"/>
                    <a:pt x="12813" y="7158"/>
                  </a:cubicBezTo>
                  <a:cubicBezTo>
                    <a:pt x="12785" y="7161"/>
                    <a:pt x="12756" y="7163"/>
                    <a:pt x="12728" y="7163"/>
                  </a:cubicBezTo>
                  <a:cubicBezTo>
                    <a:pt x="12685" y="7163"/>
                    <a:pt x="12642" y="7159"/>
                    <a:pt x="12599" y="7153"/>
                  </a:cubicBezTo>
                  <a:lnTo>
                    <a:pt x="12599" y="7153"/>
                  </a:lnTo>
                  <a:cubicBezTo>
                    <a:pt x="12702" y="7070"/>
                    <a:pt x="12785" y="6972"/>
                    <a:pt x="12849" y="6854"/>
                  </a:cubicBezTo>
                  <a:cubicBezTo>
                    <a:pt x="12867" y="6800"/>
                    <a:pt x="12849" y="6729"/>
                    <a:pt x="12813" y="6693"/>
                  </a:cubicBezTo>
                  <a:cubicBezTo>
                    <a:pt x="11937" y="6192"/>
                    <a:pt x="11078" y="5691"/>
                    <a:pt x="10201" y="5190"/>
                  </a:cubicBezTo>
                  <a:cubicBezTo>
                    <a:pt x="9789" y="4957"/>
                    <a:pt x="9342" y="4903"/>
                    <a:pt x="8876" y="4760"/>
                  </a:cubicBezTo>
                  <a:cubicBezTo>
                    <a:pt x="8429" y="4635"/>
                    <a:pt x="7946" y="4474"/>
                    <a:pt x="7499" y="4313"/>
                  </a:cubicBezTo>
                  <a:cubicBezTo>
                    <a:pt x="6532" y="3973"/>
                    <a:pt x="5566" y="3633"/>
                    <a:pt x="4617" y="3275"/>
                  </a:cubicBezTo>
                  <a:cubicBezTo>
                    <a:pt x="4152" y="3114"/>
                    <a:pt x="3687" y="2935"/>
                    <a:pt x="3222" y="2756"/>
                  </a:cubicBezTo>
                  <a:cubicBezTo>
                    <a:pt x="2738" y="2595"/>
                    <a:pt x="2327" y="2452"/>
                    <a:pt x="1897" y="2237"/>
                  </a:cubicBezTo>
                  <a:cubicBezTo>
                    <a:pt x="1074" y="1843"/>
                    <a:pt x="215" y="1128"/>
                    <a:pt x="305" y="108"/>
                  </a:cubicBezTo>
                  <a:cubicBezTo>
                    <a:pt x="314" y="36"/>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a:off x="3389069" y="4163450"/>
              <a:ext cx="127276" cy="142210"/>
            </a:xfrm>
            <a:custGeom>
              <a:avLst/>
              <a:gdLst/>
              <a:ahLst/>
              <a:cxnLst/>
              <a:rect l="l" t="t" r="r" b="b"/>
              <a:pathLst>
                <a:path w="2266" h="2532" extrusionOk="0">
                  <a:moveTo>
                    <a:pt x="2106" y="0"/>
                  </a:moveTo>
                  <a:cubicBezTo>
                    <a:pt x="2081" y="0"/>
                    <a:pt x="2057" y="11"/>
                    <a:pt x="2036" y="36"/>
                  </a:cubicBezTo>
                  <a:cubicBezTo>
                    <a:pt x="1714" y="447"/>
                    <a:pt x="1392" y="859"/>
                    <a:pt x="1070" y="1252"/>
                  </a:cubicBezTo>
                  <a:cubicBezTo>
                    <a:pt x="765" y="1646"/>
                    <a:pt x="443" y="2004"/>
                    <a:pt x="85" y="2344"/>
                  </a:cubicBezTo>
                  <a:cubicBezTo>
                    <a:pt x="0" y="2415"/>
                    <a:pt x="84" y="2531"/>
                    <a:pt x="176" y="2531"/>
                  </a:cubicBezTo>
                  <a:cubicBezTo>
                    <a:pt x="200" y="2531"/>
                    <a:pt x="224" y="2524"/>
                    <a:pt x="246" y="2505"/>
                  </a:cubicBezTo>
                  <a:cubicBezTo>
                    <a:pt x="604" y="2165"/>
                    <a:pt x="927" y="1807"/>
                    <a:pt x="1231" y="1413"/>
                  </a:cubicBezTo>
                  <a:lnTo>
                    <a:pt x="2197" y="197"/>
                  </a:lnTo>
                  <a:cubicBezTo>
                    <a:pt x="2266" y="114"/>
                    <a:pt x="2187"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8"/>
            <p:cNvSpPr/>
            <p:nvPr/>
          </p:nvSpPr>
          <p:spPr>
            <a:xfrm>
              <a:off x="3184791" y="4606657"/>
              <a:ext cx="160864" cy="120642"/>
            </a:xfrm>
            <a:custGeom>
              <a:avLst/>
              <a:gdLst/>
              <a:ahLst/>
              <a:cxnLst/>
              <a:rect l="l" t="t" r="r" b="b"/>
              <a:pathLst>
                <a:path w="2864" h="2148" extrusionOk="0">
                  <a:moveTo>
                    <a:pt x="90" y="1"/>
                  </a:moveTo>
                  <a:cubicBezTo>
                    <a:pt x="72" y="54"/>
                    <a:pt x="54" y="108"/>
                    <a:pt x="54" y="162"/>
                  </a:cubicBezTo>
                  <a:cubicBezTo>
                    <a:pt x="0" y="287"/>
                    <a:pt x="0" y="412"/>
                    <a:pt x="36" y="537"/>
                  </a:cubicBezTo>
                  <a:cubicBezTo>
                    <a:pt x="90" y="645"/>
                    <a:pt x="161" y="734"/>
                    <a:pt x="251" y="806"/>
                  </a:cubicBezTo>
                  <a:cubicBezTo>
                    <a:pt x="1002" y="1450"/>
                    <a:pt x="1897" y="1915"/>
                    <a:pt x="2863" y="2148"/>
                  </a:cubicBezTo>
                  <a:lnTo>
                    <a:pt x="1879" y="1164"/>
                  </a:lnTo>
                  <a:cubicBezTo>
                    <a:pt x="1858" y="1167"/>
                    <a:pt x="1837" y="1168"/>
                    <a:pt x="1815" y="1168"/>
                  </a:cubicBezTo>
                  <a:cubicBezTo>
                    <a:pt x="1322" y="1168"/>
                    <a:pt x="501" y="429"/>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a:off x="3739604" y="4692086"/>
              <a:ext cx="4044" cy="5111"/>
            </a:xfrm>
            <a:custGeom>
              <a:avLst/>
              <a:gdLst/>
              <a:ahLst/>
              <a:cxnLst/>
              <a:rect l="l" t="t" r="r" b="b"/>
              <a:pathLst>
                <a:path w="72" h="91" extrusionOk="0">
                  <a:moveTo>
                    <a:pt x="0" y="1"/>
                  </a:moveTo>
                  <a:lnTo>
                    <a:pt x="0" y="90"/>
                  </a:lnTo>
                  <a:lnTo>
                    <a:pt x="72" y="54"/>
                  </a:lnTo>
                  <a:lnTo>
                    <a:pt x="0" y="1"/>
                  </a:lnTo>
                  <a:close/>
                </a:path>
              </a:pathLst>
            </a:custGeom>
            <a:solidFill>
              <a:srgbClr val="484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a:off x="3755668" y="4595480"/>
              <a:ext cx="165919" cy="101715"/>
            </a:xfrm>
            <a:custGeom>
              <a:avLst/>
              <a:gdLst/>
              <a:ahLst/>
              <a:cxnLst/>
              <a:rect l="l" t="t" r="r" b="b"/>
              <a:pathLst>
                <a:path w="2954" h="1811" extrusionOk="0">
                  <a:moveTo>
                    <a:pt x="2884" y="0"/>
                  </a:moveTo>
                  <a:cubicBezTo>
                    <a:pt x="2348" y="0"/>
                    <a:pt x="1766" y="384"/>
                    <a:pt x="1200" y="504"/>
                  </a:cubicBezTo>
                  <a:cubicBezTo>
                    <a:pt x="1289" y="593"/>
                    <a:pt x="1325" y="718"/>
                    <a:pt x="1325" y="844"/>
                  </a:cubicBezTo>
                  <a:cubicBezTo>
                    <a:pt x="1289" y="897"/>
                    <a:pt x="448" y="1398"/>
                    <a:pt x="1" y="1649"/>
                  </a:cubicBezTo>
                  <a:lnTo>
                    <a:pt x="72" y="1685"/>
                  </a:lnTo>
                  <a:cubicBezTo>
                    <a:pt x="198" y="1756"/>
                    <a:pt x="341" y="1810"/>
                    <a:pt x="502" y="1810"/>
                  </a:cubicBezTo>
                  <a:cubicBezTo>
                    <a:pt x="627" y="1792"/>
                    <a:pt x="734" y="1756"/>
                    <a:pt x="842" y="1685"/>
                  </a:cubicBezTo>
                  <a:cubicBezTo>
                    <a:pt x="1629" y="1237"/>
                    <a:pt x="2345" y="665"/>
                    <a:pt x="2953" y="3"/>
                  </a:cubicBezTo>
                  <a:cubicBezTo>
                    <a:pt x="2930" y="1"/>
                    <a:pt x="2907" y="0"/>
                    <a:pt x="2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a:off x="3166705" y="3657561"/>
              <a:ext cx="2664642" cy="109241"/>
            </a:xfrm>
            <a:custGeom>
              <a:avLst/>
              <a:gdLst/>
              <a:ahLst/>
              <a:cxnLst/>
              <a:rect l="l" t="t" r="r" b="b"/>
              <a:pathLst>
                <a:path w="47441" h="1945" extrusionOk="0">
                  <a:moveTo>
                    <a:pt x="45565" y="1"/>
                  </a:moveTo>
                  <a:cubicBezTo>
                    <a:pt x="45385" y="1"/>
                    <a:pt x="45203" y="11"/>
                    <a:pt x="45024" y="23"/>
                  </a:cubicBezTo>
                  <a:cubicBezTo>
                    <a:pt x="36595" y="468"/>
                    <a:pt x="28166" y="690"/>
                    <a:pt x="19731" y="690"/>
                  </a:cubicBezTo>
                  <a:cubicBezTo>
                    <a:pt x="13212" y="690"/>
                    <a:pt x="6690" y="557"/>
                    <a:pt x="161" y="292"/>
                  </a:cubicBezTo>
                  <a:lnTo>
                    <a:pt x="0" y="274"/>
                  </a:lnTo>
                  <a:lnTo>
                    <a:pt x="0" y="274"/>
                  </a:lnTo>
                  <a:cubicBezTo>
                    <a:pt x="161" y="757"/>
                    <a:pt x="197" y="1276"/>
                    <a:pt x="143" y="1777"/>
                  </a:cubicBezTo>
                  <a:cubicBezTo>
                    <a:pt x="3750" y="1851"/>
                    <a:pt x="12810" y="1945"/>
                    <a:pt x="22108" y="1945"/>
                  </a:cubicBezTo>
                  <a:cubicBezTo>
                    <a:pt x="32972" y="1945"/>
                    <a:pt x="44159" y="1817"/>
                    <a:pt x="47351" y="1383"/>
                  </a:cubicBezTo>
                  <a:cubicBezTo>
                    <a:pt x="47440" y="865"/>
                    <a:pt x="47047" y="363"/>
                    <a:pt x="46563" y="167"/>
                  </a:cubicBezTo>
                  <a:cubicBezTo>
                    <a:pt x="46247" y="38"/>
                    <a:pt x="45907" y="1"/>
                    <a:pt x="45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a:off x="4103451" y="3457835"/>
              <a:ext cx="147777" cy="236230"/>
            </a:xfrm>
            <a:custGeom>
              <a:avLst/>
              <a:gdLst/>
              <a:ahLst/>
              <a:cxnLst/>
              <a:rect l="l" t="t" r="r" b="b"/>
              <a:pathLst>
                <a:path w="2631" h="4206" extrusionOk="0">
                  <a:moveTo>
                    <a:pt x="0" y="0"/>
                  </a:moveTo>
                  <a:lnTo>
                    <a:pt x="412" y="4206"/>
                  </a:lnTo>
                  <a:lnTo>
                    <a:pt x="2506" y="4206"/>
                  </a:lnTo>
                  <a:lnTo>
                    <a:pt x="2631" y="412"/>
                  </a:lnTo>
                  <a:cubicBezTo>
                    <a:pt x="2631" y="340"/>
                    <a:pt x="2613" y="269"/>
                    <a:pt x="2577" y="197"/>
                  </a:cubicBezTo>
                  <a:cubicBezTo>
                    <a:pt x="2506" y="126"/>
                    <a:pt x="2398" y="90"/>
                    <a:pt x="2309" y="9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a:off x="4114516" y="3421664"/>
              <a:ext cx="55325" cy="204047"/>
            </a:xfrm>
            <a:custGeom>
              <a:avLst/>
              <a:gdLst/>
              <a:ahLst/>
              <a:cxnLst/>
              <a:rect l="l" t="t" r="r" b="b"/>
              <a:pathLst>
                <a:path w="985" h="3633" extrusionOk="0">
                  <a:moveTo>
                    <a:pt x="251" y="0"/>
                  </a:moveTo>
                  <a:lnTo>
                    <a:pt x="0" y="18"/>
                  </a:lnTo>
                  <a:lnTo>
                    <a:pt x="877" y="3615"/>
                  </a:lnTo>
                  <a:lnTo>
                    <a:pt x="984" y="3633"/>
                  </a:lnTo>
                  <a:lnTo>
                    <a:pt x="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a:off x="4146643" y="3616616"/>
              <a:ext cx="41283" cy="59366"/>
            </a:xfrm>
            <a:custGeom>
              <a:avLst/>
              <a:gdLst/>
              <a:ahLst/>
              <a:cxnLst/>
              <a:rect l="l" t="t" r="r" b="b"/>
              <a:pathLst>
                <a:path w="735" h="1057" extrusionOk="0">
                  <a:moveTo>
                    <a:pt x="484" y="1"/>
                  </a:moveTo>
                  <a:lnTo>
                    <a:pt x="520" y="19"/>
                  </a:lnTo>
                  <a:cubicBezTo>
                    <a:pt x="481" y="7"/>
                    <a:pt x="441" y="1"/>
                    <a:pt x="402" y="1"/>
                  </a:cubicBezTo>
                  <a:cubicBezTo>
                    <a:pt x="261" y="1"/>
                    <a:pt x="128" y="76"/>
                    <a:pt x="72" y="216"/>
                  </a:cubicBezTo>
                  <a:cubicBezTo>
                    <a:pt x="1" y="395"/>
                    <a:pt x="37" y="573"/>
                    <a:pt x="162" y="717"/>
                  </a:cubicBezTo>
                  <a:cubicBezTo>
                    <a:pt x="251" y="824"/>
                    <a:pt x="412" y="913"/>
                    <a:pt x="448" y="1057"/>
                  </a:cubicBezTo>
                  <a:cubicBezTo>
                    <a:pt x="502" y="1039"/>
                    <a:pt x="538" y="985"/>
                    <a:pt x="556" y="931"/>
                  </a:cubicBezTo>
                  <a:cubicBezTo>
                    <a:pt x="574" y="878"/>
                    <a:pt x="609" y="770"/>
                    <a:pt x="645" y="681"/>
                  </a:cubicBezTo>
                  <a:cubicBezTo>
                    <a:pt x="699" y="556"/>
                    <a:pt x="735" y="430"/>
                    <a:pt x="735" y="287"/>
                  </a:cubicBezTo>
                  <a:cubicBezTo>
                    <a:pt x="717" y="144"/>
                    <a:pt x="627" y="37"/>
                    <a:pt x="484" y="1"/>
                  </a:cubicBezTo>
                  <a:close/>
                </a:path>
              </a:pathLst>
            </a:custGeom>
            <a:solidFill>
              <a:srgbClr val="C19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a:off x="4196913" y="3439693"/>
              <a:ext cx="27185" cy="167933"/>
            </a:xfrm>
            <a:custGeom>
              <a:avLst/>
              <a:gdLst/>
              <a:ahLst/>
              <a:cxnLst/>
              <a:rect l="l" t="t" r="r" b="b"/>
              <a:pathLst>
                <a:path w="484" h="2990" extrusionOk="0">
                  <a:moveTo>
                    <a:pt x="263" y="1"/>
                  </a:moveTo>
                  <a:cubicBezTo>
                    <a:pt x="222" y="1"/>
                    <a:pt x="182" y="7"/>
                    <a:pt x="144" y="19"/>
                  </a:cubicBezTo>
                  <a:cubicBezTo>
                    <a:pt x="90" y="1003"/>
                    <a:pt x="36" y="2006"/>
                    <a:pt x="1" y="2990"/>
                  </a:cubicBezTo>
                  <a:lnTo>
                    <a:pt x="305" y="2990"/>
                  </a:lnTo>
                  <a:cubicBezTo>
                    <a:pt x="359" y="2023"/>
                    <a:pt x="430" y="1039"/>
                    <a:pt x="484" y="55"/>
                  </a:cubicBezTo>
                  <a:cubicBezTo>
                    <a:pt x="414" y="20"/>
                    <a:pt x="33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8"/>
            <p:cNvSpPr/>
            <p:nvPr/>
          </p:nvSpPr>
          <p:spPr>
            <a:xfrm>
              <a:off x="4183882" y="3598531"/>
              <a:ext cx="36228" cy="72453"/>
            </a:xfrm>
            <a:custGeom>
              <a:avLst/>
              <a:gdLst/>
              <a:ahLst/>
              <a:cxnLst/>
              <a:rect l="l" t="t" r="r" b="b"/>
              <a:pathLst>
                <a:path w="645" h="1290" extrusionOk="0">
                  <a:moveTo>
                    <a:pt x="304" y="1"/>
                  </a:moveTo>
                  <a:cubicBezTo>
                    <a:pt x="251" y="1"/>
                    <a:pt x="215" y="19"/>
                    <a:pt x="179" y="37"/>
                  </a:cubicBezTo>
                  <a:cubicBezTo>
                    <a:pt x="161" y="72"/>
                    <a:pt x="143" y="126"/>
                    <a:pt x="143" y="180"/>
                  </a:cubicBezTo>
                  <a:cubicBezTo>
                    <a:pt x="72" y="538"/>
                    <a:pt x="36" y="895"/>
                    <a:pt x="0" y="1253"/>
                  </a:cubicBezTo>
                  <a:lnTo>
                    <a:pt x="626" y="1289"/>
                  </a:lnTo>
                  <a:cubicBezTo>
                    <a:pt x="644" y="878"/>
                    <a:pt x="644" y="466"/>
                    <a:pt x="626" y="54"/>
                  </a:cubicBezTo>
                  <a:cubicBezTo>
                    <a:pt x="626" y="37"/>
                    <a:pt x="626" y="37"/>
                    <a:pt x="626" y="19"/>
                  </a:cubicBezTo>
                  <a:cubicBezTo>
                    <a:pt x="608" y="1"/>
                    <a:pt x="591" y="1"/>
                    <a:pt x="591" y="1"/>
                  </a:cubicBezTo>
                  <a:close/>
                </a:path>
              </a:pathLst>
            </a:custGeom>
            <a:solidFill>
              <a:srgbClr val="C19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p:cNvSpPr/>
            <p:nvPr/>
          </p:nvSpPr>
          <p:spPr>
            <a:xfrm>
              <a:off x="4186859" y="3626670"/>
              <a:ext cx="37239" cy="8537"/>
            </a:xfrm>
            <a:custGeom>
              <a:avLst/>
              <a:gdLst/>
              <a:ahLst/>
              <a:cxnLst/>
              <a:rect l="l" t="t" r="r" b="b"/>
              <a:pathLst>
                <a:path w="663" h="152" extrusionOk="0">
                  <a:moveTo>
                    <a:pt x="90" y="1"/>
                  </a:moveTo>
                  <a:cubicBezTo>
                    <a:pt x="37" y="1"/>
                    <a:pt x="1" y="90"/>
                    <a:pt x="72" y="126"/>
                  </a:cubicBezTo>
                  <a:cubicBezTo>
                    <a:pt x="199" y="139"/>
                    <a:pt x="325" y="151"/>
                    <a:pt x="452" y="151"/>
                  </a:cubicBezTo>
                  <a:cubicBezTo>
                    <a:pt x="504" y="151"/>
                    <a:pt x="557" y="149"/>
                    <a:pt x="609" y="144"/>
                  </a:cubicBezTo>
                  <a:cubicBezTo>
                    <a:pt x="627" y="144"/>
                    <a:pt x="663" y="126"/>
                    <a:pt x="663" y="90"/>
                  </a:cubicBezTo>
                  <a:cubicBezTo>
                    <a:pt x="663" y="54"/>
                    <a:pt x="627" y="37"/>
                    <a:pt x="609" y="37"/>
                  </a:cubicBezTo>
                  <a:cubicBezTo>
                    <a:pt x="561" y="41"/>
                    <a:pt x="515" y="44"/>
                    <a:pt x="468" y="44"/>
                  </a:cubicBezTo>
                  <a:cubicBezTo>
                    <a:pt x="343" y="44"/>
                    <a:pt x="221" y="27"/>
                    <a:pt x="90" y="1"/>
                  </a:cubicBezTo>
                  <a:close/>
                </a:path>
              </a:pathLst>
            </a:custGeom>
            <a:solidFill>
              <a:srgbClr val="993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p:cNvSpPr/>
            <p:nvPr/>
          </p:nvSpPr>
          <p:spPr>
            <a:xfrm>
              <a:off x="4122548" y="3565168"/>
              <a:ext cx="115649" cy="116599"/>
            </a:xfrm>
            <a:custGeom>
              <a:avLst/>
              <a:gdLst/>
              <a:ahLst/>
              <a:cxnLst/>
              <a:rect l="l" t="t" r="r" b="b"/>
              <a:pathLst>
                <a:path w="2059" h="2076" extrusionOk="0">
                  <a:moveTo>
                    <a:pt x="1493" y="1"/>
                  </a:moveTo>
                  <a:cubicBezTo>
                    <a:pt x="1345" y="1"/>
                    <a:pt x="1193" y="32"/>
                    <a:pt x="1056" y="76"/>
                  </a:cubicBezTo>
                  <a:cubicBezTo>
                    <a:pt x="840" y="141"/>
                    <a:pt x="617" y="219"/>
                    <a:pt x="403" y="219"/>
                  </a:cubicBezTo>
                  <a:cubicBezTo>
                    <a:pt x="263" y="219"/>
                    <a:pt x="128" y="186"/>
                    <a:pt x="0" y="94"/>
                  </a:cubicBezTo>
                  <a:lnTo>
                    <a:pt x="0" y="94"/>
                  </a:lnTo>
                  <a:cubicBezTo>
                    <a:pt x="0" y="94"/>
                    <a:pt x="287" y="1651"/>
                    <a:pt x="323" y="1883"/>
                  </a:cubicBezTo>
                  <a:cubicBezTo>
                    <a:pt x="345" y="2043"/>
                    <a:pt x="462" y="2072"/>
                    <a:pt x="544" y="2072"/>
                  </a:cubicBezTo>
                  <a:cubicBezTo>
                    <a:pt x="591" y="2072"/>
                    <a:pt x="627" y="2062"/>
                    <a:pt x="627" y="2062"/>
                  </a:cubicBezTo>
                  <a:cubicBezTo>
                    <a:pt x="824" y="2071"/>
                    <a:pt x="1020" y="2076"/>
                    <a:pt x="1220" y="2076"/>
                  </a:cubicBezTo>
                  <a:cubicBezTo>
                    <a:pt x="1419" y="2076"/>
                    <a:pt x="1620" y="2071"/>
                    <a:pt x="1826" y="2062"/>
                  </a:cubicBezTo>
                  <a:cubicBezTo>
                    <a:pt x="1951" y="1991"/>
                    <a:pt x="2058" y="273"/>
                    <a:pt x="2058" y="273"/>
                  </a:cubicBezTo>
                  <a:cubicBezTo>
                    <a:pt x="1920" y="70"/>
                    <a:pt x="1711"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8"/>
            <p:cNvSpPr/>
            <p:nvPr/>
          </p:nvSpPr>
          <p:spPr>
            <a:xfrm>
              <a:off x="5198026" y="3520909"/>
              <a:ext cx="49315" cy="55603"/>
            </a:xfrm>
            <a:custGeom>
              <a:avLst/>
              <a:gdLst/>
              <a:ahLst/>
              <a:cxnLst/>
              <a:rect l="l" t="t" r="r" b="b"/>
              <a:pathLst>
                <a:path w="878" h="990" extrusionOk="0">
                  <a:moveTo>
                    <a:pt x="105" y="0"/>
                  </a:moveTo>
                  <a:cubicBezTo>
                    <a:pt x="72" y="0"/>
                    <a:pt x="33" y="32"/>
                    <a:pt x="18" y="76"/>
                  </a:cubicBezTo>
                  <a:cubicBezTo>
                    <a:pt x="0" y="112"/>
                    <a:pt x="0" y="166"/>
                    <a:pt x="18" y="220"/>
                  </a:cubicBezTo>
                  <a:cubicBezTo>
                    <a:pt x="72" y="524"/>
                    <a:pt x="269" y="792"/>
                    <a:pt x="519" y="989"/>
                  </a:cubicBezTo>
                  <a:lnTo>
                    <a:pt x="877" y="864"/>
                  </a:lnTo>
                  <a:cubicBezTo>
                    <a:pt x="644" y="613"/>
                    <a:pt x="412" y="345"/>
                    <a:pt x="215" y="76"/>
                  </a:cubicBezTo>
                  <a:cubicBezTo>
                    <a:pt x="197" y="41"/>
                    <a:pt x="161" y="5"/>
                    <a:pt x="126" y="5"/>
                  </a:cubicBezTo>
                  <a:cubicBezTo>
                    <a:pt x="119" y="2"/>
                    <a:pt x="112" y="0"/>
                    <a:pt x="105" y="0"/>
                  </a:cubicBezTo>
                  <a:close/>
                </a:path>
              </a:pathLst>
            </a:custGeom>
            <a:solidFill>
              <a:srgbClr val="993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
            <p:cNvSpPr/>
            <p:nvPr/>
          </p:nvSpPr>
          <p:spPr>
            <a:xfrm>
              <a:off x="5517613" y="3219916"/>
              <a:ext cx="27185" cy="37237"/>
            </a:xfrm>
            <a:custGeom>
              <a:avLst/>
              <a:gdLst/>
              <a:ahLst/>
              <a:cxnLst/>
              <a:rect l="l" t="t" r="r" b="b"/>
              <a:pathLst>
                <a:path w="484" h="663" extrusionOk="0">
                  <a:moveTo>
                    <a:pt x="412" y="0"/>
                  </a:moveTo>
                  <a:cubicBezTo>
                    <a:pt x="287" y="161"/>
                    <a:pt x="180" y="340"/>
                    <a:pt x="54" y="519"/>
                  </a:cubicBezTo>
                  <a:lnTo>
                    <a:pt x="1" y="501"/>
                  </a:lnTo>
                  <a:lnTo>
                    <a:pt x="1" y="501"/>
                  </a:lnTo>
                  <a:cubicBezTo>
                    <a:pt x="19" y="573"/>
                    <a:pt x="72" y="627"/>
                    <a:pt x="144" y="663"/>
                  </a:cubicBezTo>
                  <a:lnTo>
                    <a:pt x="251" y="663"/>
                  </a:lnTo>
                  <a:cubicBezTo>
                    <a:pt x="323" y="627"/>
                    <a:pt x="359" y="573"/>
                    <a:pt x="394" y="501"/>
                  </a:cubicBezTo>
                  <a:cubicBezTo>
                    <a:pt x="466" y="340"/>
                    <a:pt x="484" y="161"/>
                    <a:pt x="41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5501550" y="3220927"/>
              <a:ext cx="38082" cy="28195"/>
            </a:xfrm>
            <a:custGeom>
              <a:avLst/>
              <a:gdLst/>
              <a:ahLst/>
              <a:cxnLst/>
              <a:rect l="l" t="t" r="r" b="b"/>
              <a:pathLst>
                <a:path w="678" h="502" extrusionOk="0">
                  <a:moveTo>
                    <a:pt x="663" y="0"/>
                  </a:moveTo>
                  <a:lnTo>
                    <a:pt x="652" y="28"/>
                  </a:lnTo>
                  <a:lnTo>
                    <a:pt x="652" y="28"/>
                  </a:lnTo>
                  <a:cubicBezTo>
                    <a:pt x="667" y="13"/>
                    <a:pt x="678" y="0"/>
                    <a:pt x="663" y="0"/>
                  </a:cubicBezTo>
                  <a:close/>
                  <a:moveTo>
                    <a:pt x="652" y="28"/>
                  </a:moveTo>
                  <a:cubicBezTo>
                    <a:pt x="650" y="31"/>
                    <a:pt x="647" y="33"/>
                    <a:pt x="645" y="36"/>
                  </a:cubicBezTo>
                  <a:cubicBezTo>
                    <a:pt x="519" y="72"/>
                    <a:pt x="376" y="90"/>
                    <a:pt x="251" y="126"/>
                  </a:cubicBezTo>
                  <a:cubicBezTo>
                    <a:pt x="126" y="161"/>
                    <a:pt x="18" y="269"/>
                    <a:pt x="0" y="394"/>
                  </a:cubicBezTo>
                  <a:lnTo>
                    <a:pt x="233" y="483"/>
                  </a:lnTo>
                  <a:cubicBezTo>
                    <a:pt x="269" y="501"/>
                    <a:pt x="305" y="501"/>
                    <a:pt x="358" y="501"/>
                  </a:cubicBezTo>
                  <a:cubicBezTo>
                    <a:pt x="412" y="466"/>
                    <a:pt x="466" y="430"/>
                    <a:pt x="484" y="358"/>
                  </a:cubicBezTo>
                  <a:cubicBezTo>
                    <a:pt x="501" y="287"/>
                    <a:pt x="537" y="233"/>
                    <a:pt x="591" y="197"/>
                  </a:cubicBezTo>
                  <a:lnTo>
                    <a:pt x="652" y="28"/>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49"/>
          <p:cNvSpPr/>
          <p:nvPr/>
        </p:nvSpPr>
        <p:spPr>
          <a:xfrm>
            <a:off x="1001800" y="362345"/>
            <a:ext cx="837276" cy="789954"/>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9"/>
          <p:cNvSpPr txBox="1">
            <a:spLocks noGrp="1"/>
          </p:cNvSpPr>
          <p:nvPr>
            <p:ph type="title"/>
          </p:nvPr>
        </p:nvSpPr>
        <p:spPr>
          <a:xfrm flipH="1">
            <a:off x="247431" y="469840"/>
            <a:ext cx="2346900" cy="5164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FFFFFF"/>
                </a:solidFill>
                <a:latin typeface="+mn-lt"/>
              </a:rPr>
              <a:t>02</a:t>
            </a:r>
            <a:endParaRPr sz="2400" b="1" dirty="0">
              <a:solidFill>
                <a:srgbClr val="FFFFFF"/>
              </a:solidFill>
              <a:latin typeface="+mn-lt"/>
            </a:endParaRPr>
          </a:p>
        </p:txBody>
      </p:sp>
      <p:sp>
        <p:nvSpPr>
          <p:cNvPr id="4" name="TextBox 3"/>
          <p:cNvSpPr txBox="1"/>
          <p:nvPr/>
        </p:nvSpPr>
        <p:spPr>
          <a:xfrm>
            <a:off x="1952092" y="524654"/>
            <a:ext cx="5352836" cy="461665"/>
          </a:xfrm>
          <a:prstGeom prst="rect">
            <a:avLst/>
          </a:prstGeom>
          <a:noFill/>
        </p:spPr>
        <p:txBody>
          <a:bodyPr wrap="square" rtlCol="0">
            <a:spAutoFit/>
          </a:bodyPr>
          <a:lstStyle/>
          <a:p>
            <a:r>
              <a:rPr lang="en-US" sz="2400" b="1" dirty="0" err="1">
                <a:solidFill>
                  <a:schemeClr val="accent6">
                    <a:lumMod val="75000"/>
                  </a:schemeClr>
                </a:solidFill>
              </a:rPr>
              <a:t>Phát</a:t>
            </a:r>
            <a:r>
              <a:rPr lang="en-US" sz="2400" b="1" dirty="0">
                <a:solidFill>
                  <a:schemeClr val="accent6">
                    <a:lumMod val="75000"/>
                  </a:schemeClr>
                </a:solidFill>
              </a:rPr>
              <a:t> </a:t>
            </a:r>
            <a:r>
              <a:rPr lang="en-US" sz="2400" b="1" dirty="0" err="1">
                <a:solidFill>
                  <a:schemeClr val="accent6">
                    <a:lumMod val="75000"/>
                  </a:schemeClr>
                </a:solidFill>
              </a:rPr>
              <a:t>huy</a:t>
            </a:r>
            <a:r>
              <a:rPr lang="en-US" sz="2400" b="1" dirty="0">
                <a:solidFill>
                  <a:schemeClr val="accent6">
                    <a:lumMod val="75000"/>
                  </a:schemeClr>
                </a:solidFill>
              </a:rPr>
              <a:t> </a:t>
            </a:r>
            <a:r>
              <a:rPr lang="en-US" sz="2400" b="1" dirty="0" err="1">
                <a:solidFill>
                  <a:schemeClr val="accent6">
                    <a:lumMod val="75000"/>
                  </a:schemeClr>
                </a:solidFill>
              </a:rPr>
              <a:t>truyền</a:t>
            </a:r>
            <a:r>
              <a:rPr lang="en-US" sz="2400" b="1" dirty="0">
                <a:solidFill>
                  <a:schemeClr val="accent6">
                    <a:lumMod val="75000"/>
                  </a:schemeClr>
                </a:solidFill>
              </a:rPr>
              <a:t> </a:t>
            </a:r>
            <a:r>
              <a:rPr lang="en-US" sz="2400" b="1" dirty="0" err="1">
                <a:solidFill>
                  <a:schemeClr val="accent6">
                    <a:lumMod val="75000"/>
                  </a:schemeClr>
                </a:solidFill>
              </a:rPr>
              <a:t>thống</a:t>
            </a:r>
            <a:r>
              <a:rPr lang="en-US" sz="2400" b="1" dirty="0">
                <a:solidFill>
                  <a:schemeClr val="accent6">
                    <a:lumMod val="75000"/>
                  </a:schemeClr>
                </a:solidFill>
              </a:rPr>
              <a:t> </a:t>
            </a:r>
            <a:r>
              <a:rPr lang="en-US" sz="2400" b="1" dirty="0" err="1">
                <a:solidFill>
                  <a:schemeClr val="accent6">
                    <a:lumMod val="75000"/>
                  </a:schemeClr>
                </a:solidFill>
              </a:rPr>
              <a:t>nhà</a:t>
            </a:r>
            <a:r>
              <a:rPr lang="en-US" sz="2400" b="1" dirty="0">
                <a:solidFill>
                  <a:schemeClr val="accent6">
                    <a:lumMod val="75000"/>
                  </a:schemeClr>
                </a:solidFill>
              </a:rPr>
              <a:t> </a:t>
            </a:r>
            <a:r>
              <a:rPr lang="en-US" sz="2400" b="1" dirty="0" err="1">
                <a:solidFill>
                  <a:schemeClr val="accent6">
                    <a:lumMod val="75000"/>
                  </a:schemeClr>
                </a:solidFill>
              </a:rPr>
              <a:t>trường</a:t>
            </a:r>
            <a:endParaRPr lang="en-US" sz="2400" b="1" dirty="0">
              <a:solidFill>
                <a:schemeClr val="accent6">
                  <a:lumMod val="75000"/>
                </a:schemeClr>
              </a:solidFill>
            </a:endParaRPr>
          </a:p>
        </p:txBody>
      </p:sp>
      <p:sp>
        <p:nvSpPr>
          <p:cNvPr id="5" name="Rectangle 4"/>
          <p:cNvSpPr/>
          <p:nvPr/>
        </p:nvSpPr>
        <p:spPr>
          <a:xfrm>
            <a:off x="1309953" y="1152299"/>
            <a:ext cx="6806631" cy="1477328"/>
          </a:xfrm>
          <a:prstGeom prst="rect">
            <a:avLst/>
          </a:prstGeom>
        </p:spPr>
        <p:txBody>
          <a:bodyPr wrap="square">
            <a:spAutoFit/>
          </a:bodyPr>
          <a:lstStyle/>
          <a:p>
            <a:pPr algn="just">
              <a:lnSpc>
                <a:spcPct val="150000"/>
              </a:lnSpc>
            </a:pPr>
            <a:r>
              <a:rPr lang="en-US" sz="2000" i="1" dirty="0"/>
              <a:t>Chia </a:t>
            </a:r>
            <a:r>
              <a:rPr lang="en-US" sz="2000" i="1" dirty="0" err="1"/>
              <a:t>lớp</a:t>
            </a:r>
            <a:r>
              <a:rPr lang="en-US" sz="2000" i="1" dirty="0"/>
              <a:t> </a:t>
            </a:r>
            <a:r>
              <a:rPr lang="vi-VN" sz="2000" i="1" dirty="0"/>
              <a:t>thành các nhóm và thực hiện nhiệm vụ: </a:t>
            </a:r>
            <a:endParaRPr lang="en-US" sz="2000" i="1" dirty="0"/>
          </a:p>
          <a:p>
            <a:pPr algn="just">
              <a:lnSpc>
                <a:spcPct val="150000"/>
              </a:lnSpc>
            </a:pPr>
            <a:r>
              <a:rPr lang="vi-VN" sz="2000" dirty="0"/>
              <a:t>Thảo luận, xây dựng và tổ chức thực hiện kế hoạch buổi tọa đàm với chủ đề Phát huy truyền thống nhà trường. </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331" y="2045073"/>
            <a:ext cx="3499637" cy="349963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99"/>
                                        </p:tgtEl>
                                        <p:attrNameLst>
                                          <p:attrName>style.visibility</p:attrName>
                                        </p:attrNameLst>
                                      </p:cBhvr>
                                      <p:to>
                                        <p:strVal val="visible"/>
                                      </p:to>
                                    </p:set>
                                    <p:anim calcmode="lin" valueType="num">
                                      <p:cBhvr additive="base">
                                        <p:cTn id="7" dur="500" fill="hold"/>
                                        <p:tgtEl>
                                          <p:spTgt spid="1099"/>
                                        </p:tgtEl>
                                        <p:attrNameLst>
                                          <p:attrName>ppt_x</p:attrName>
                                        </p:attrNameLst>
                                      </p:cBhvr>
                                      <p:tavLst>
                                        <p:tav tm="0">
                                          <p:val>
                                            <p:strVal val="#ppt_x"/>
                                          </p:val>
                                        </p:tav>
                                        <p:tav tm="100000">
                                          <p:val>
                                            <p:strVal val="#ppt_x"/>
                                          </p:val>
                                        </p:tav>
                                      </p:tavLst>
                                    </p:anim>
                                    <p:anim calcmode="lin" valueType="num">
                                      <p:cBhvr additive="base">
                                        <p:cTn id="8" dur="500" fill="hold"/>
                                        <p:tgtEl>
                                          <p:spTgt spid="109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02"/>
                                        </p:tgtEl>
                                        <p:attrNameLst>
                                          <p:attrName>style.visibility</p:attrName>
                                        </p:attrNameLst>
                                      </p:cBhvr>
                                      <p:to>
                                        <p:strVal val="visible"/>
                                      </p:to>
                                    </p:set>
                                    <p:anim calcmode="lin" valueType="num">
                                      <p:cBhvr additive="base">
                                        <p:cTn id="11" dur="500" fill="hold"/>
                                        <p:tgtEl>
                                          <p:spTgt spid="1102"/>
                                        </p:tgtEl>
                                        <p:attrNameLst>
                                          <p:attrName>ppt_x</p:attrName>
                                        </p:attrNameLst>
                                      </p:cBhvr>
                                      <p:tavLst>
                                        <p:tav tm="0">
                                          <p:val>
                                            <p:strVal val="#ppt_x"/>
                                          </p:val>
                                        </p:tav>
                                        <p:tav tm="100000">
                                          <p:val>
                                            <p:strVal val="#ppt_x"/>
                                          </p:val>
                                        </p:tav>
                                      </p:tavLst>
                                    </p:anim>
                                    <p:anim calcmode="lin" valueType="num">
                                      <p:cBhvr additive="base">
                                        <p:cTn id="12" dur="500" fill="hold"/>
                                        <p:tgtEl>
                                          <p:spTgt spid="110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 grpId="0" animBg="1"/>
      <p:bldP spid="110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4" name="Rectangle 3"/>
          <p:cNvSpPr/>
          <p:nvPr/>
        </p:nvSpPr>
        <p:spPr>
          <a:xfrm>
            <a:off x="2789434" y="836583"/>
            <a:ext cx="4926458" cy="3323987"/>
          </a:xfrm>
          <a:prstGeom prst="rect">
            <a:avLst/>
          </a:prstGeom>
        </p:spPr>
        <p:txBody>
          <a:bodyPr wrap="square">
            <a:spAutoFit/>
          </a:bodyPr>
          <a:lstStyle/>
          <a:p>
            <a:pPr algn="just">
              <a:lnSpc>
                <a:spcPct val="150000"/>
              </a:lnSpc>
            </a:pPr>
            <a:r>
              <a:rPr lang="vi-VN" sz="2000" b="1" dirty="0">
                <a:solidFill>
                  <a:schemeClr val="accent2">
                    <a:lumMod val="75000"/>
                  </a:schemeClr>
                </a:solidFill>
              </a:rPr>
              <a:t>Mục tiêu của buổi tọa đàm:</a:t>
            </a:r>
          </a:p>
          <a:p>
            <a:pPr marL="342900" indent="-342900" algn="just">
              <a:lnSpc>
                <a:spcPct val="150000"/>
              </a:lnSpc>
              <a:buFont typeface="Wingdings" panose="05000000000000000000" pitchFamily="2" charset="2"/>
              <a:buChar char="Ø"/>
            </a:pPr>
            <a:r>
              <a:rPr lang="vi-VN" sz="2000" dirty="0"/>
              <a:t>Nâng cao hiểu biết về truyền thống nhà trường.</a:t>
            </a:r>
          </a:p>
          <a:p>
            <a:pPr marL="342900" indent="-342900" algn="just">
              <a:lnSpc>
                <a:spcPct val="150000"/>
              </a:lnSpc>
              <a:buFont typeface="Wingdings" panose="05000000000000000000" pitchFamily="2" charset="2"/>
              <a:buChar char="Ø"/>
            </a:pPr>
            <a:r>
              <a:rPr lang="vi-VN" sz="2000" dirty="0"/>
              <a:t>Tăng thêm niềm tự hào về truyền thống nhà trường.</a:t>
            </a:r>
          </a:p>
          <a:p>
            <a:pPr marL="342900" indent="-342900" algn="just">
              <a:lnSpc>
                <a:spcPct val="150000"/>
              </a:lnSpc>
              <a:buFont typeface="Wingdings" panose="05000000000000000000" pitchFamily="2" charset="2"/>
              <a:buChar char="Ø"/>
            </a:pPr>
            <a:r>
              <a:rPr lang="vi-VN" sz="2000" dirty="0"/>
              <a:t>Tích cực đưa ra những việc làm cụ thể để phát huy truyền thống nhà trường.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67" y="948966"/>
            <a:ext cx="1592077" cy="321160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strips(downRigh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inVertical)">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3" name="Rectangle 2"/>
          <p:cNvSpPr/>
          <p:nvPr/>
        </p:nvSpPr>
        <p:spPr>
          <a:xfrm>
            <a:off x="981182" y="682156"/>
            <a:ext cx="4022332" cy="3785652"/>
          </a:xfrm>
          <a:prstGeom prst="rect">
            <a:avLst/>
          </a:prstGeom>
        </p:spPr>
        <p:txBody>
          <a:bodyPr wrap="square">
            <a:spAutoFit/>
          </a:bodyPr>
          <a:lstStyle/>
          <a:p>
            <a:pPr algn="just">
              <a:lnSpc>
                <a:spcPct val="150000"/>
              </a:lnSpc>
            </a:pPr>
            <a:r>
              <a:rPr lang="vi-VN" sz="2000" b="1" dirty="0">
                <a:solidFill>
                  <a:schemeClr val="accent5">
                    <a:lumMod val="75000"/>
                  </a:schemeClr>
                </a:solidFill>
              </a:rPr>
              <a:t>Những nội dung chính của buổi tọa đàm:</a:t>
            </a:r>
          </a:p>
          <a:p>
            <a:pPr marL="342900" indent="-342900" algn="just">
              <a:lnSpc>
                <a:spcPct val="150000"/>
              </a:lnSpc>
              <a:buFont typeface="Wingdings" panose="05000000000000000000" pitchFamily="2" charset="2"/>
              <a:buChar char="§"/>
            </a:pPr>
            <a:r>
              <a:rPr lang="vi-VN" sz="2000" dirty="0"/>
              <a:t>Ý nghĩa của việc phát huy truyền thống nhà trường.</a:t>
            </a:r>
          </a:p>
          <a:p>
            <a:pPr marL="342900" indent="-342900" algn="just">
              <a:lnSpc>
                <a:spcPct val="150000"/>
              </a:lnSpc>
              <a:buFont typeface="Wingdings" panose="05000000000000000000" pitchFamily="2" charset="2"/>
              <a:buChar char="§"/>
            </a:pPr>
            <a:r>
              <a:rPr lang="vi-VN" sz="2000" dirty="0"/>
              <a:t>Chia sẻ ý kiến cá nhân theo các vai trò khác nhau về cách thức phát huy truyền thống nhà trường. </a:t>
            </a:r>
          </a:p>
        </p:txBody>
      </p:sp>
      <p:pic>
        <p:nvPicPr>
          <p:cNvPr id="5" name="Picture 4"/>
          <p:cNvPicPr/>
          <p:nvPr/>
        </p:nvPicPr>
        <p:blipFill rotWithShape="1">
          <a:blip r:embed="rId3">
            <a:extLst>
              <a:ext uri="{28A0092B-C50C-407E-A947-70E740481C1C}">
                <a14:useLocalDpi xmlns:a14="http://schemas.microsoft.com/office/drawing/2010/main" val="0"/>
              </a:ext>
            </a:extLst>
          </a:blip>
          <a:srcRect l="5375" r="5019"/>
          <a:stretch/>
        </p:blipFill>
        <p:spPr>
          <a:xfrm>
            <a:off x="5116529" y="1259233"/>
            <a:ext cx="4027471" cy="26314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62"/>
          <p:cNvSpPr/>
          <p:nvPr/>
        </p:nvSpPr>
        <p:spPr>
          <a:xfrm>
            <a:off x="1448657" y="997232"/>
            <a:ext cx="6452170" cy="599944"/>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5"/>
          </a:solidFill>
          <a:ln>
            <a:noFill/>
          </a:ln>
        </p:spPr>
      </p:sp>
      <p:sp>
        <p:nvSpPr>
          <p:cNvPr id="1614" name="Google Shape;1614;p62"/>
          <p:cNvSpPr txBox="1">
            <a:spLocks noGrp="1"/>
          </p:cNvSpPr>
          <p:nvPr>
            <p:ph type="title"/>
          </p:nvPr>
        </p:nvSpPr>
        <p:spPr>
          <a:xfrm>
            <a:off x="1240853" y="1031626"/>
            <a:ext cx="7155547" cy="569400"/>
          </a:xfrm>
          <a:prstGeom prst="rect">
            <a:avLst/>
          </a:prstGeom>
        </p:spPr>
        <p:txBody>
          <a:bodyPr spcFirstLastPara="1" wrap="square" lIns="91425" tIns="91425" rIns="91425" bIns="91425" anchor="t" anchorCtr="0">
            <a:noAutofit/>
          </a:bodyPr>
          <a:lstStyle/>
          <a:p>
            <a:pPr lvl="0"/>
            <a:r>
              <a:rPr lang="vi-VN" sz="2000" dirty="0">
                <a:solidFill>
                  <a:srgbClr val="FFFFFF"/>
                </a:solidFill>
                <a:latin typeface="+mn-lt"/>
              </a:rPr>
              <a:t>Ý nghĩa của việc phát huy truyền thống nhà trường</a:t>
            </a:r>
            <a:r>
              <a:rPr lang="en-US" sz="2000" dirty="0">
                <a:solidFill>
                  <a:srgbClr val="FFFFFF"/>
                </a:solidFill>
                <a:latin typeface="+mn-lt"/>
              </a:rPr>
              <a:t>:</a:t>
            </a:r>
            <a:endParaRPr sz="2000" dirty="0">
              <a:solidFill>
                <a:srgbClr val="FFFFFF"/>
              </a:solidFill>
              <a:latin typeface="+mn-lt"/>
            </a:endParaRPr>
          </a:p>
        </p:txBody>
      </p:sp>
      <p:sp>
        <p:nvSpPr>
          <p:cNvPr id="1616" name="Google Shape;1616;p62"/>
          <p:cNvSpPr/>
          <p:nvPr/>
        </p:nvSpPr>
        <p:spPr>
          <a:xfrm>
            <a:off x="747600" y="1749075"/>
            <a:ext cx="7648800" cy="2937300"/>
          </a:xfrm>
          <a:prstGeom prst="roundRect">
            <a:avLst>
              <a:gd name="adj" fmla="val 8835"/>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ounded Rectangular Callout 1"/>
          <p:cNvSpPr/>
          <p:nvPr/>
        </p:nvSpPr>
        <p:spPr>
          <a:xfrm>
            <a:off x="1191803" y="297951"/>
            <a:ext cx="1417834" cy="585627"/>
          </a:xfrm>
          <a:prstGeom prst="wedgeRoundRectCallout">
            <a:avLst>
              <a:gd name="adj1" fmla="val 60153"/>
              <a:gd name="adj2" fmla="val 43202"/>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rgbClr val="000000"/>
                </a:solidFill>
              </a:rPr>
              <a:t>Gợi</a:t>
            </a:r>
            <a:r>
              <a:rPr lang="en-US" sz="2000" b="1" dirty="0">
                <a:solidFill>
                  <a:srgbClr val="000000"/>
                </a:solidFill>
              </a:rPr>
              <a:t> ý:</a:t>
            </a:r>
          </a:p>
        </p:txBody>
      </p:sp>
      <p:sp>
        <p:nvSpPr>
          <p:cNvPr id="3" name="Rectangle 2"/>
          <p:cNvSpPr/>
          <p:nvPr/>
        </p:nvSpPr>
        <p:spPr>
          <a:xfrm>
            <a:off x="1032553" y="2045897"/>
            <a:ext cx="4572000" cy="2343655"/>
          </a:xfrm>
          <a:prstGeom prst="rect">
            <a:avLst/>
          </a:prstGeom>
        </p:spPr>
        <p:txBody>
          <a:bodyPr>
            <a:spAutoFit/>
          </a:bodyPr>
          <a:lstStyle/>
          <a:p>
            <a:pPr algn="just">
              <a:lnSpc>
                <a:spcPct val="150000"/>
              </a:lnSpc>
            </a:pPr>
            <a:r>
              <a:rPr lang="en-US" sz="2000" dirty="0"/>
              <a:t>G</a:t>
            </a:r>
            <a:r>
              <a:rPr lang="vi-VN" sz="2000" dirty="0"/>
              <a:t>iáo dục, rèn luyện toàn diện, nhân cách, phẩm chất của học sinh, khơi dậy tình trường lớp, yêu quê hương, đất nước, lòng tự hào dân tộc trong thế hệ trẻ.</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312" y="1895560"/>
            <a:ext cx="2644328" cy="2644328"/>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14"/>
                                        </p:tgtEl>
                                        <p:attrNameLst>
                                          <p:attrName>style.visibility</p:attrName>
                                        </p:attrNameLst>
                                      </p:cBhvr>
                                      <p:to>
                                        <p:strVal val="visible"/>
                                      </p:to>
                                    </p:set>
                                    <p:animEffect transition="in" filter="barn(inVertical)">
                                      <p:cBhvr>
                                        <p:cTn id="14" dur="500"/>
                                        <p:tgtEl>
                                          <p:spTgt spid="1614"/>
                                        </p:tgtEl>
                                      </p:cBhvr>
                                    </p:animEffect>
                                  </p:childTnLst>
                                </p:cTn>
                              </p:par>
                              <p:par>
                                <p:cTn id="15" presetID="16" presetClass="entr" presetSubtype="21" fill="hold" nodeType="withEffect">
                                  <p:stCondLst>
                                    <p:cond delay="0"/>
                                  </p:stCondLst>
                                  <p:childTnLst>
                                    <p:set>
                                      <p:cBhvr>
                                        <p:cTn id="16" dur="1" fill="hold">
                                          <p:stCondLst>
                                            <p:cond delay="0"/>
                                          </p:stCondLst>
                                        </p:cTn>
                                        <p:tgtEl>
                                          <p:spTgt spid="1613"/>
                                        </p:tgtEl>
                                        <p:attrNameLst>
                                          <p:attrName>style.visibility</p:attrName>
                                        </p:attrNameLst>
                                      </p:cBhvr>
                                      <p:to>
                                        <p:strVal val="visible"/>
                                      </p:to>
                                    </p:set>
                                    <p:animEffect transition="in" filter="barn(inVertical)">
                                      <p:cBhvr>
                                        <p:cTn id="17" dur="500"/>
                                        <p:tgtEl>
                                          <p:spTgt spid="16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16"/>
                                        </p:tgtEl>
                                        <p:attrNameLst>
                                          <p:attrName>style.visibility</p:attrName>
                                        </p:attrNameLst>
                                      </p:cBhvr>
                                      <p:to>
                                        <p:strVal val="visible"/>
                                      </p:to>
                                    </p:set>
                                    <p:animEffect transition="in" filter="dissolve">
                                      <p:cBhvr>
                                        <p:cTn id="22" dur="500"/>
                                        <p:tgtEl>
                                          <p:spTgt spid="1616"/>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4" grpId="0"/>
      <p:bldP spid="1616" grpId="0" animBg="1"/>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63"/>
          <p:cNvSpPr/>
          <p:nvPr/>
        </p:nvSpPr>
        <p:spPr>
          <a:xfrm rot="-148200">
            <a:off x="775602" y="2552301"/>
            <a:ext cx="2902797" cy="2072216"/>
          </a:xfrm>
          <a:prstGeom prst="rect">
            <a:avLst/>
          </a:pr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3"/>
          <p:cNvSpPr/>
          <p:nvPr/>
        </p:nvSpPr>
        <p:spPr>
          <a:xfrm>
            <a:off x="1561672" y="386924"/>
            <a:ext cx="6236413" cy="53774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3879633" y="1155975"/>
            <a:ext cx="4822578" cy="3530400"/>
          </a:xfrm>
          <a:prstGeom prst="roundRect">
            <a:avLst>
              <a:gd name="adj" fmla="val 8835"/>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6" name="Google Shape;1626;p63"/>
          <p:cNvPicPr preferRelativeResize="0"/>
          <p:nvPr/>
        </p:nvPicPr>
        <p:blipFill>
          <a:blip r:embed="rId3">
            <a:extLst>
              <a:ext uri="{28A0092B-C50C-407E-A947-70E740481C1C}">
                <a14:useLocalDpi xmlns:a14="http://schemas.microsoft.com/office/drawing/2010/main" val="0"/>
              </a:ext>
            </a:extLst>
          </a:blip>
          <a:stretch>
            <a:fillRect/>
          </a:stretch>
        </p:blipFill>
        <p:spPr>
          <a:xfrm rot="-148364">
            <a:off x="961346" y="2763280"/>
            <a:ext cx="2531057" cy="1650249"/>
          </a:xfrm>
          <a:prstGeom prst="roundRect">
            <a:avLst>
              <a:gd name="adj" fmla="val 9016"/>
            </a:avLst>
          </a:prstGeom>
          <a:noFill/>
          <a:ln>
            <a:noFill/>
          </a:ln>
        </p:spPr>
      </p:pic>
      <p:sp>
        <p:nvSpPr>
          <p:cNvPr id="1627" name="Google Shape;1627;p63"/>
          <p:cNvSpPr/>
          <p:nvPr/>
        </p:nvSpPr>
        <p:spPr>
          <a:xfrm rot="-669467" flipH="1">
            <a:off x="632822" y="3441404"/>
            <a:ext cx="291641" cy="632621"/>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788702" y="433880"/>
            <a:ext cx="5782352" cy="400110"/>
          </a:xfrm>
          <a:prstGeom prst="rect">
            <a:avLst/>
          </a:prstGeom>
        </p:spPr>
        <p:txBody>
          <a:bodyPr wrap="none">
            <a:spAutoFit/>
          </a:bodyPr>
          <a:lstStyle/>
          <a:p>
            <a:r>
              <a:rPr lang="vi-VN" sz="2000" b="1" dirty="0"/>
              <a:t>Cách thức phát huy truyền thống nhà trường:</a:t>
            </a:r>
            <a:endParaRPr lang="en-US" sz="2000" b="1" dirty="0"/>
          </a:p>
        </p:txBody>
      </p:sp>
      <p:sp>
        <p:nvSpPr>
          <p:cNvPr id="4" name="Rectangle 3"/>
          <p:cNvSpPr/>
          <p:nvPr/>
        </p:nvSpPr>
        <p:spPr>
          <a:xfrm>
            <a:off x="1112640" y="1163930"/>
            <a:ext cx="2228468" cy="872034"/>
          </a:xfrm>
          <a:prstGeom prst="rect">
            <a:avLst/>
          </a:prstGeom>
        </p:spPr>
        <p:txBody>
          <a:bodyPr wrap="square">
            <a:spAutoFit/>
          </a:bodyPr>
          <a:lstStyle/>
          <a:p>
            <a:pPr algn="ctr">
              <a:lnSpc>
                <a:spcPct val="150000"/>
              </a:lnSpc>
            </a:pPr>
            <a:r>
              <a:rPr lang="vi-VN" sz="1800" b="1" dirty="0">
                <a:solidFill>
                  <a:srgbClr val="0070C0"/>
                </a:solidFill>
              </a:rPr>
              <a:t>Với Ban giám hiệu nhà trường</a:t>
            </a:r>
            <a:endParaRPr lang="en-US" sz="1800" b="1" dirty="0">
              <a:solidFill>
                <a:srgbClr val="0070C0"/>
              </a:solidFill>
            </a:endParaRPr>
          </a:p>
        </p:txBody>
      </p:sp>
      <p:sp>
        <p:nvSpPr>
          <p:cNvPr id="5" name="Rectangle 4"/>
          <p:cNvSpPr/>
          <p:nvPr/>
        </p:nvSpPr>
        <p:spPr>
          <a:xfrm>
            <a:off x="4023861" y="1213015"/>
            <a:ext cx="4534121" cy="3416320"/>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vi-VN" sz="1800" dirty="0"/>
              <a:t>Xây dựng, bổ sung kho dữ liệu về giáo dục truyền thống của trường.</a:t>
            </a:r>
          </a:p>
          <a:p>
            <a:pPr marL="285750" indent="-285750" algn="just">
              <a:lnSpc>
                <a:spcPct val="150000"/>
              </a:lnSpc>
              <a:buFont typeface="Wingdings" panose="05000000000000000000" pitchFamily="2" charset="2"/>
              <a:buChar char="ü"/>
            </a:pPr>
            <a:r>
              <a:rPr lang="vi-VN" sz="1800" dirty="0"/>
              <a:t>Tổ chức </a:t>
            </a:r>
            <a:r>
              <a:rPr lang="en-US" sz="1800" dirty="0" err="1"/>
              <a:t>các</a:t>
            </a:r>
            <a:r>
              <a:rPr lang="en-US" sz="1800" dirty="0"/>
              <a:t> </a:t>
            </a:r>
            <a:r>
              <a:rPr lang="en-US" sz="1800" dirty="0" err="1"/>
              <a:t>hoạt</a:t>
            </a:r>
            <a:r>
              <a:rPr lang="en-US" sz="1800" dirty="0"/>
              <a:t> </a:t>
            </a:r>
            <a:r>
              <a:rPr lang="en-US" sz="1800" dirty="0" err="1"/>
              <a:t>động</a:t>
            </a:r>
            <a:r>
              <a:rPr lang="en-US" sz="1800" dirty="0"/>
              <a:t> </a:t>
            </a:r>
            <a:r>
              <a:rPr lang="en-US" sz="1800" dirty="0" err="1"/>
              <a:t>ngoại</a:t>
            </a:r>
            <a:r>
              <a:rPr lang="en-US" sz="1800" dirty="0"/>
              <a:t> </a:t>
            </a:r>
            <a:r>
              <a:rPr lang="en-US" sz="1800" dirty="0" err="1"/>
              <a:t>khóa</a:t>
            </a:r>
            <a:r>
              <a:rPr lang="en-US" sz="1800" dirty="0"/>
              <a:t>, </a:t>
            </a:r>
            <a:r>
              <a:rPr lang="vi-VN" sz="1800" dirty="0"/>
              <a:t>hội thi, hội diễn</a:t>
            </a:r>
            <a:r>
              <a:rPr lang="en-US" sz="1800" dirty="0"/>
              <a:t> </a:t>
            </a:r>
            <a:r>
              <a:rPr lang="en-US" sz="1800" dirty="0" err="1"/>
              <a:t>cho</a:t>
            </a:r>
            <a:r>
              <a:rPr lang="en-US" sz="1800" dirty="0"/>
              <a:t> </a:t>
            </a:r>
            <a:r>
              <a:rPr lang="en-US" sz="1800" dirty="0" err="1"/>
              <a:t>học</a:t>
            </a:r>
            <a:r>
              <a:rPr lang="en-US" sz="1800" dirty="0"/>
              <a:t> </a:t>
            </a:r>
            <a:r>
              <a:rPr lang="en-US" sz="1800" dirty="0" err="1"/>
              <a:t>sinh</a:t>
            </a:r>
            <a:r>
              <a:rPr lang="en-US" sz="1800" dirty="0"/>
              <a:t>.</a:t>
            </a:r>
          </a:p>
          <a:p>
            <a:pPr marL="285750" indent="-285750" algn="just">
              <a:lnSpc>
                <a:spcPct val="150000"/>
              </a:lnSpc>
              <a:buFont typeface="Wingdings" panose="05000000000000000000" pitchFamily="2" charset="2"/>
              <a:buChar char="ü"/>
            </a:pPr>
            <a:r>
              <a:rPr lang="en-US" sz="1800" dirty="0"/>
              <a:t>P</a:t>
            </a:r>
            <a:r>
              <a:rPr lang="vi-VN" sz="1800" dirty="0"/>
              <a:t>hát hiện, bồi dưỡng tuyên dương các tập thể, cá nhân có thành tích xuất</a:t>
            </a:r>
            <a:r>
              <a:rPr lang="en-US" sz="1800" dirty="0"/>
              <a:t>.</a:t>
            </a:r>
          </a:p>
          <a:p>
            <a:pPr marL="285750" indent="-285750" algn="just">
              <a:lnSpc>
                <a:spcPct val="150000"/>
              </a:lnSpc>
              <a:buFont typeface="Wingdings" panose="05000000000000000000" pitchFamily="2" charset="2"/>
              <a:buChar char="ü"/>
            </a:pPr>
            <a:r>
              <a:rPr lang="vi-VN" sz="1800" dirty="0"/>
              <a:t>Đẩy mạnh công tác giáo dục đạo đức, lối sống cho học sinh</a:t>
            </a:r>
            <a:r>
              <a:rPr lang="en-US" sz="1800" dirty="0"/>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2"/>
                                        </p:tgtEl>
                                        <p:attrNameLst>
                                          <p:attrName>style.visibility</p:attrName>
                                        </p:attrNameLst>
                                      </p:cBhvr>
                                      <p:to>
                                        <p:strVal val="visible"/>
                                      </p:to>
                                    </p:set>
                                    <p:animEffect transition="in" filter="wipe(left)">
                                      <p:cBhvr>
                                        <p:cTn id="7" dur="500"/>
                                        <p:tgtEl>
                                          <p:spTgt spid="16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1626"/>
                                        </p:tgtEl>
                                        <p:attrNameLst>
                                          <p:attrName>style.visibility</p:attrName>
                                        </p:attrNameLst>
                                      </p:cBhvr>
                                      <p:to>
                                        <p:strVal val="visible"/>
                                      </p:to>
                                    </p:set>
                                    <p:anim calcmode="lin" valueType="num">
                                      <p:cBhvr>
                                        <p:cTn id="20" dur="500" fill="hold"/>
                                        <p:tgtEl>
                                          <p:spTgt spid="1626"/>
                                        </p:tgtEl>
                                        <p:attrNameLst>
                                          <p:attrName>ppt_w</p:attrName>
                                        </p:attrNameLst>
                                      </p:cBhvr>
                                      <p:tavLst>
                                        <p:tav tm="0">
                                          <p:val>
                                            <p:fltVal val="0"/>
                                          </p:val>
                                        </p:tav>
                                        <p:tav tm="100000">
                                          <p:val>
                                            <p:strVal val="#ppt_w"/>
                                          </p:val>
                                        </p:tav>
                                      </p:tavLst>
                                    </p:anim>
                                    <p:anim calcmode="lin" valueType="num">
                                      <p:cBhvr>
                                        <p:cTn id="21" dur="500" fill="hold"/>
                                        <p:tgtEl>
                                          <p:spTgt spid="1626"/>
                                        </p:tgtEl>
                                        <p:attrNameLst>
                                          <p:attrName>ppt_h</p:attrName>
                                        </p:attrNameLst>
                                      </p:cBhvr>
                                      <p:tavLst>
                                        <p:tav tm="0">
                                          <p:val>
                                            <p:fltVal val="0"/>
                                          </p:val>
                                        </p:tav>
                                        <p:tav tm="100000">
                                          <p:val>
                                            <p:strVal val="#ppt_h"/>
                                          </p:val>
                                        </p:tav>
                                      </p:tavLst>
                                    </p:anim>
                                    <p:animEffect transition="in" filter="fade">
                                      <p:cBhvr>
                                        <p:cTn id="22" dur="500"/>
                                        <p:tgtEl>
                                          <p:spTgt spid="162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621"/>
                                        </p:tgtEl>
                                        <p:attrNameLst>
                                          <p:attrName>style.visibility</p:attrName>
                                        </p:attrNameLst>
                                      </p:cBhvr>
                                      <p:to>
                                        <p:strVal val="visible"/>
                                      </p:to>
                                    </p:set>
                                    <p:anim calcmode="lin" valueType="num">
                                      <p:cBhvr>
                                        <p:cTn id="25" dur="500" fill="hold"/>
                                        <p:tgtEl>
                                          <p:spTgt spid="1621"/>
                                        </p:tgtEl>
                                        <p:attrNameLst>
                                          <p:attrName>ppt_w</p:attrName>
                                        </p:attrNameLst>
                                      </p:cBhvr>
                                      <p:tavLst>
                                        <p:tav tm="0">
                                          <p:val>
                                            <p:fltVal val="0"/>
                                          </p:val>
                                        </p:tav>
                                        <p:tav tm="100000">
                                          <p:val>
                                            <p:strVal val="#ppt_w"/>
                                          </p:val>
                                        </p:tav>
                                      </p:tavLst>
                                    </p:anim>
                                    <p:anim calcmode="lin" valueType="num">
                                      <p:cBhvr>
                                        <p:cTn id="26" dur="500" fill="hold"/>
                                        <p:tgtEl>
                                          <p:spTgt spid="1621"/>
                                        </p:tgtEl>
                                        <p:attrNameLst>
                                          <p:attrName>ppt_h</p:attrName>
                                        </p:attrNameLst>
                                      </p:cBhvr>
                                      <p:tavLst>
                                        <p:tav tm="0">
                                          <p:val>
                                            <p:fltVal val="0"/>
                                          </p:val>
                                        </p:tav>
                                        <p:tav tm="100000">
                                          <p:val>
                                            <p:strVal val="#ppt_h"/>
                                          </p:val>
                                        </p:tav>
                                      </p:tavLst>
                                    </p:anim>
                                    <p:animEffect transition="in" filter="fade">
                                      <p:cBhvr>
                                        <p:cTn id="27" dur="500"/>
                                        <p:tgtEl>
                                          <p:spTgt spid="16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25"/>
                                        </p:tgtEl>
                                        <p:attrNameLst>
                                          <p:attrName>style.visibility</p:attrName>
                                        </p:attrNameLst>
                                      </p:cBhvr>
                                      <p:to>
                                        <p:strVal val="visible"/>
                                      </p:to>
                                    </p:set>
                                    <p:animEffect transition="in" filter="fade">
                                      <p:cBhvr>
                                        <p:cTn id="32" dur="500"/>
                                        <p:tgtEl>
                                          <p:spTgt spid="1625"/>
                                        </p:tgtEl>
                                      </p:cBhvr>
                                    </p:animEffect>
                                  </p:childTnLst>
                                </p:cTn>
                              </p:par>
                              <p:par>
                                <p:cTn id="33" presetID="12" presetClass="entr" presetSubtype="4" fill="hold"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calcmode="lin" valueType="num">
                                      <p:cBhvr additive="base">
                                        <p:cTn id="35"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5">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
                                            <p:txEl>
                                              <p:pRg st="1" end="1"/>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2" end="2"/>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 calcmode="lin" valueType="num">
                                      <p:cBhvr additive="base">
                                        <p:cTn id="47"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4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p:bldP spid="1622" grpId="0" animBg="1"/>
      <p:bldP spid="162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46"/>
          <p:cNvSpPr/>
          <p:nvPr/>
        </p:nvSpPr>
        <p:spPr>
          <a:xfrm>
            <a:off x="2233669" y="386924"/>
            <a:ext cx="4676313" cy="527475"/>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t>Với</a:t>
            </a:r>
            <a:r>
              <a:rPr lang="en-US" sz="2000" b="1" dirty="0"/>
              <a:t> Ban cha </a:t>
            </a:r>
            <a:r>
              <a:rPr lang="en-US" sz="2000" b="1" dirty="0" err="1"/>
              <a:t>mẹ</a:t>
            </a:r>
            <a:r>
              <a:rPr lang="en-US" sz="2000" b="1" dirty="0"/>
              <a:t> </a:t>
            </a:r>
            <a:r>
              <a:rPr lang="en-US" sz="2000" b="1" dirty="0" err="1"/>
              <a:t>học</a:t>
            </a:r>
            <a:r>
              <a:rPr lang="en-US" sz="2000" b="1" dirty="0"/>
              <a:t> </a:t>
            </a:r>
            <a:r>
              <a:rPr lang="en-US" sz="2000" b="1" dirty="0" err="1"/>
              <a:t>sinh</a:t>
            </a:r>
            <a:endParaRPr sz="2000" b="1" dirty="0"/>
          </a:p>
        </p:txBody>
      </p:sp>
      <p:cxnSp>
        <p:nvCxnSpPr>
          <p:cNvPr id="1032" name="Google Shape;1032;p46"/>
          <p:cNvCxnSpPr>
            <a:stCxn id="1031" idx="6"/>
          </p:cNvCxnSpPr>
          <p:nvPr/>
        </p:nvCxnSpPr>
        <p:spPr>
          <a:xfrm>
            <a:off x="2842988" y="2884777"/>
            <a:ext cx="3270136" cy="12535"/>
          </a:xfrm>
          <a:prstGeom prst="straightConnector1">
            <a:avLst/>
          </a:prstGeom>
          <a:noFill/>
          <a:ln w="19050" cap="flat" cmpd="sng">
            <a:solidFill>
              <a:schemeClr val="dk1"/>
            </a:solidFill>
            <a:prstDash val="solid"/>
            <a:round/>
            <a:headEnd type="none" w="med" len="med"/>
            <a:tailEnd type="none" w="med" len="med"/>
          </a:ln>
        </p:spPr>
      </p:cxnSp>
      <p:grpSp>
        <p:nvGrpSpPr>
          <p:cNvPr id="1038" name="Google Shape;1038;p46"/>
          <p:cNvGrpSpPr/>
          <p:nvPr/>
        </p:nvGrpSpPr>
        <p:grpSpPr>
          <a:xfrm>
            <a:off x="2094600" y="2458353"/>
            <a:ext cx="893321" cy="842839"/>
            <a:chOff x="3245312" y="2434726"/>
            <a:chExt cx="893321" cy="842839"/>
          </a:xfrm>
        </p:grpSpPr>
        <p:sp>
          <p:nvSpPr>
            <p:cNvPr id="1039" name="Google Shape;1039;p46"/>
            <p:cNvSpPr/>
            <p:nvPr/>
          </p:nvSpPr>
          <p:spPr>
            <a:xfrm>
              <a:off x="3245312" y="2434726"/>
              <a:ext cx="893321" cy="84283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6"/>
            <p:cNvSpPr/>
            <p:nvPr/>
          </p:nvSpPr>
          <p:spPr>
            <a:xfrm>
              <a:off x="3424300" y="2576450"/>
              <a:ext cx="569400" cy="569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46"/>
          <p:cNvGrpSpPr/>
          <p:nvPr/>
        </p:nvGrpSpPr>
        <p:grpSpPr>
          <a:xfrm>
            <a:off x="5857629" y="2458353"/>
            <a:ext cx="893321" cy="842839"/>
            <a:chOff x="6748387" y="2434726"/>
            <a:chExt cx="893321" cy="842839"/>
          </a:xfrm>
        </p:grpSpPr>
        <p:sp>
          <p:nvSpPr>
            <p:cNvPr id="1043" name="Google Shape;1043;p46"/>
            <p:cNvSpPr/>
            <p:nvPr/>
          </p:nvSpPr>
          <p:spPr>
            <a:xfrm>
              <a:off x="6748387" y="2434726"/>
              <a:ext cx="893321" cy="84283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6"/>
            <p:cNvSpPr/>
            <p:nvPr/>
          </p:nvSpPr>
          <p:spPr>
            <a:xfrm>
              <a:off x="6909988" y="2576450"/>
              <a:ext cx="569400" cy="569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46"/>
          <p:cNvSpPr txBox="1"/>
          <p:nvPr/>
        </p:nvSpPr>
        <p:spPr>
          <a:xfrm>
            <a:off x="1941253" y="2666972"/>
            <a:ext cx="1211400" cy="45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mn-lt"/>
                <a:ea typeface="Hammersmith One"/>
                <a:cs typeface="Hammersmith One"/>
                <a:sym typeface="Hammersmith One"/>
              </a:rPr>
              <a:t>01</a:t>
            </a:r>
            <a:endParaRPr sz="2000" b="1" dirty="0">
              <a:solidFill>
                <a:schemeClr val="dk1"/>
              </a:solidFill>
              <a:latin typeface="+mn-lt"/>
              <a:ea typeface="Hammersmith One"/>
              <a:cs typeface="Hammersmith One"/>
              <a:sym typeface="Hammersmith One"/>
            </a:endParaRPr>
          </a:p>
        </p:txBody>
      </p:sp>
      <p:sp>
        <p:nvSpPr>
          <p:cNvPr id="1047" name="Google Shape;1047;p46"/>
          <p:cNvSpPr txBox="1"/>
          <p:nvPr/>
        </p:nvSpPr>
        <p:spPr>
          <a:xfrm>
            <a:off x="5698582" y="2666972"/>
            <a:ext cx="1211400" cy="45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mn-lt"/>
                <a:ea typeface="Hammersmith One"/>
                <a:cs typeface="Hammersmith One"/>
                <a:sym typeface="Hammersmith One"/>
              </a:rPr>
              <a:t>02</a:t>
            </a:r>
            <a:endParaRPr sz="2000" b="1" dirty="0">
              <a:solidFill>
                <a:schemeClr val="dk1"/>
              </a:solidFill>
              <a:latin typeface="+mn-lt"/>
              <a:ea typeface="Hammersmith One"/>
              <a:cs typeface="Hammersmith One"/>
              <a:sym typeface="Hammersmith One"/>
            </a:endParaRPr>
          </a:p>
        </p:txBody>
      </p:sp>
      <p:sp>
        <p:nvSpPr>
          <p:cNvPr id="3" name="Rectangle 2"/>
          <p:cNvSpPr/>
          <p:nvPr/>
        </p:nvSpPr>
        <p:spPr>
          <a:xfrm>
            <a:off x="548730" y="1379144"/>
            <a:ext cx="3929326" cy="1015663"/>
          </a:xfrm>
          <a:prstGeom prst="rect">
            <a:avLst/>
          </a:prstGeom>
        </p:spPr>
        <p:txBody>
          <a:bodyPr wrap="square">
            <a:spAutoFit/>
          </a:bodyPr>
          <a:lstStyle/>
          <a:p>
            <a:pPr algn="ctr">
              <a:lnSpc>
                <a:spcPct val="150000"/>
              </a:lnSpc>
            </a:pPr>
            <a:r>
              <a:rPr lang="vi-VN" sz="2000" dirty="0"/>
              <a:t>Nhiệt tình ủng hộ các kế hoạch, phong tr</a:t>
            </a:r>
            <a:r>
              <a:rPr lang="en-US" sz="2000" dirty="0"/>
              <a:t>à</a:t>
            </a:r>
            <a:r>
              <a:rPr lang="vi-VN" sz="2000" dirty="0"/>
              <a:t>o của nhà trường.</a:t>
            </a:r>
            <a:endParaRPr lang="en-US" sz="2000" dirty="0"/>
          </a:p>
        </p:txBody>
      </p:sp>
      <p:sp>
        <p:nvSpPr>
          <p:cNvPr id="4" name="Rectangle 3"/>
          <p:cNvSpPr/>
          <p:nvPr/>
        </p:nvSpPr>
        <p:spPr>
          <a:xfrm>
            <a:off x="4017930" y="3387282"/>
            <a:ext cx="4572000" cy="958660"/>
          </a:xfrm>
          <a:prstGeom prst="rect">
            <a:avLst/>
          </a:prstGeom>
        </p:spPr>
        <p:txBody>
          <a:bodyPr>
            <a:spAutoFit/>
          </a:bodyPr>
          <a:lstStyle/>
          <a:p>
            <a:pPr algn="ctr">
              <a:lnSpc>
                <a:spcPct val="150000"/>
              </a:lnSpc>
            </a:pPr>
            <a:r>
              <a:rPr lang="vi-VN" sz="2000" dirty="0"/>
              <a:t>Động viên HS tham gia nhiệt tình vào các phong trào của nhà trường.</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9"/>
                                        </p:tgtEl>
                                        <p:attrNameLst>
                                          <p:attrName>style.visibility</p:attrName>
                                        </p:attrNameLst>
                                      </p:cBhvr>
                                      <p:to>
                                        <p:strVal val="visible"/>
                                      </p:to>
                                    </p:set>
                                    <p:animEffect transition="in" filter="barn(inVertical)">
                                      <p:cBhvr>
                                        <p:cTn id="7" dur="500"/>
                                        <p:tgtEl>
                                          <p:spTgt spid="10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wipe(left)">
                                      <p:cBhvr>
                                        <p:cTn id="12" dur="500"/>
                                        <p:tgtEl>
                                          <p:spTgt spid="1045"/>
                                        </p:tgtEl>
                                      </p:cBhvr>
                                    </p:animEffect>
                                  </p:childTnLst>
                                </p:cTn>
                              </p:par>
                              <p:par>
                                <p:cTn id="13" presetID="22" presetClass="entr" presetSubtype="8"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ipe(left)">
                                      <p:cBhvr>
                                        <p:cTn id="15" dur="500"/>
                                        <p:tgtEl>
                                          <p:spTgt spid="1032"/>
                                        </p:tgtEl>
                                      </p:cBhvr>
                                    </p:animEffect>
                                  </p:childTnLst>
                                </p:cTn>
                              </p:par>
                              <p:par>
                                <p:cTn id="16" presetID="22" presetClass="entr" presetSubtype="8" fill="hold" nodeType="with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wipe(left)">
                                      <p:cBhvr>
                                        <p:cTn id="18" dur="500"/>
                                        <p:tgtEl>
                                          <p:spTgt spid="103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47"/>
                                        </p:tgtEl>
                                        <p:attrNameLst>
                                          <p:attrName>style.visibility</p:attrName>
                                        </p:attrNameLst>
                                      </p:cBhvr>
                                      <p:to>
                                        <p:strVal val="visible"/>
                                      </p:to>
                                    </p:set>
                                    <p:animEffect transition="in" filter="wipe(left)">
                                      <p:cBhvr>
                                        <p:cTn id="21" dur="500"/>
                                        <p:tgtEl>
                                          <p:spTgt spid="1047"/>
                                        </p:tgtEl>
                                      </p:cBhvr>
                                    </p:animEffect>
                                  </p:childTnLst>
                                </p:cTn>
                              </p:par>
                              <p:par>
                                <p:cTn id="22" presetID="22" presetClass="entr" presetSubtype="8" fill="hold" nodeType="with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wipe(left)">
                                      <p:cBhvr>
                                        <p:cTn id="24" dur="500"/>
                                        <p:tgtEl>
                                          <p:spTgt spid="104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 grpId="0" animBg="1"/>
      <p:bldP spid="1045" grpId="0"/>
      <p:bldP spid="1047"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1456" y="458321"/>
            <a:ext cx="6025793" cy="4247317"/>
          </a:xfrm>
          <a:prstGeom prst="rect">
            <a:avLst/>
          </a:prstGeom>
        </p:spPr>
        <p:txBody>
          <a:bodyPr wrap="square">
            <a:spAutoFit/>
          </a:bodyPr>
          <a:lstStyle/>
          <a:p>
            <a:pPr algn="just">
              <a:lnSpc>
                <a:spcPct val="150000"/>
              </a:lnSpc>
            </a:pPr>
            <a:r>
              <a:rPr lang="vi-VN" sz="2000" b="1" dirty="0">
                <a:solidFill>
                  <a:schemeClr val="accent5">
                    <a:lumMod val="75000"/>
                  </a:schemeClr>
                </a:solidFill>
              </a:rPr>
              <a:t>Với Ban chỉ huy Liên đội Thiếu niên Tiền phong Hồ Chí Minh:</a:t>
            </a:r>
          </a:p>
          <a:p>
            <a:pPr marL="342900" indent="-342900" algn="just">
              <a:lnSpc>
                <a:spcPct val="150000"/>
              </a:lnSpc>
              <a:buFont typeface="Wingdings" panose="05000000000000000000" pitchFamily="2" charset="2"/>
              <a:buChar char="§"/>
            </a:pPr>
            <a:r>
              <a:rPr lang="vi-VN" sz="2000" dirty="0"/>
              <a:t>Tổ chức chuyên mục sinh hoạt đầu tuần, mít tinh kỷ niệm, gặp mặt truyền thống, các cuộc thi tìm hiểu, tổ chức các cuộc du khảo “Về nguồn”, hội diễn văn nghệ...</a:t>
            </a:r>
          </a:p>
          <a:p>
            <a:pPr marL="342900" indent="-342900" algn="just">
              <a:lnSpc>
                <a:spcPct val="150000"/>
              </a:lnSpc>
              <a:buFont typeface="Wingdings" panose="05000000000000000000" pitchFamily="2" charset="2"/>
              <a:buChar char="§"/>
            </a:pPr>
            <a:r>
              <a:rPr lang="vi-VN" sz="2000" dirty="0"/>
              <a:t>Duy trì và đẩy mạnh các hoạt động như: nhận chăm sóc khu di tích lịch sử, đài tưởng niệm các anh hùng liệt sĩ....</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17249" y="1237179"/>
            <a:ext cx="1658289" cy="3345169"/>
          </a:xfrm>
          <a:prstGeom prst="rect">
            <a:avLst/>
          </a:prstGeom>
        </p:spPr>
      </p:pic>
    </p:spTree>
    <p:extLst>
      <p:ext uri="{BB962C8B-B14F-4D97-AF65-F5344CB8AC3E}">
        <p14:creationId xmlns:p14="http://schemas.microsoft.com/office/powerpoint/2010/main" val="6518240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51"/>
          <p:cNvSpPr/>
          <p:nvPr/>
        </p:nvSpPr>
        <p:spPr>
          <a:xfrm>
            <a:off x="2428002" y="564708"/>
            <a:ext cx="4347410" cy="45557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1"/>
          <p:cNvSpPr txBox="1">
            <a:spLocks noGrp="1"/>
          </p:cNvSpPr>
          <p:nvPr>
            <p:ph type="title"/>
          </p:nvPr>
        </p:nvSpPr>
        <p:spPr>
          <a:xfrm>
            <a:off x="765840" y="484833"/>
            <a:ext cx="75507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latin typeface="+mn-lt"/>
              </a:rPr>
              <a:t>Với</a:t>
            </a:r>
            <a:r>
              <a:rPr lang="en-US" sz="2000" b="1" dirty="0">
                <a:latin typeface="+mn-lt"/>
              </a:rPr>
              <a:t> </a:t>
            </a:r>
            <a:r>
              <a:rPr lang="en-US" sz="2000" b="1" dirty="0" err="1">
                <a:latin typeface="+mn-lt"/>
              </a:rPr>
              <a:t>học</a:t>
            </a:r>
            <a:r>
              <a:rPr lang="en-US" sz="2000" b="1" dirty="0">
                <a:latin typeface="+mn-lt"/>
              </a:rPr>
              <a:t> </a:t>
            </a:r>
            <a:r>
              <a:rPr lang="en-US" sz="2000" b="1" dirty="0" err="1">
                <a:latin typeface="+mn-lt"/>
              </a:rPr>
              <a:t>sinh</a:t>
            </a:r>
            <a:endParaRPr sz="2000" b="1" dirty="0">
              <a:latin typeface="+mn-lt"/>
            </a:endParaRPr>
          </a:p>
        </p:txBody>
      </p:sp>
      <p:sp>
        <p:nvSpPr>
          <p:cNvPr id="1204" name="Google Shape;1204;p51"/>
          <p:cNvSpPr/>
          <p:nvPr/>
        </p:nvSpPr>
        <p:spPr>
          <a:xfrm>
            <a:off x="1554978" y="1367469"/>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1"/>
          <p:cNvSpPr/>
          <p:nvPr/>
        </p:nvSpPr>
        <p:spPr>
          <a:xfrm>
            <a:off x="1554978" y="3128825"/>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 name="Google Shape;1208;p51"/>
          <p:cNvGrpSpPr/>
          <p:nvPr/>
        </p:nvGrpSpPr>
        <p:grpSpPr>
          <a:xfrm>
            <a:off x="1837054" y="1619893"/>
            <a:ext cx="484780" cy="484740"/>
            <a:chOff x="1271976" y="1835650"/>
            <a:chExt cx="484780" cy="484740"/>
          </a:xfrm>
        </p:grpSpPr>
        <p:sp>
          <p:nvSpPr>
            <p:cNvPr id="1209" name="Google Shape;1209;p51"/>
            <p:cNvSpPr/>
            <p:nvPr/>
          </p:nvSpPr>
          <p:spPr>
            <a:xfrm>
              <a:off x="1271976" y="1835650"/>
              <a:ext cx="484780" cy="484740"/>
            </a:xfrm>
            <a:custGeom>
              <a:avLst/>
              <a:gdLst/>
              <a:ahLst/>
              <a:cxnLst/>
              <a:rect l="l" t="t" r="r" b="b"/>
              <a:pathLst>
                <a:path w="12036" h="12035" extrusionOk="0">
                  <a:moveTo>
                    <a:pt x="1450" y="725"/>
                  </a:moveTo>
                  <a:lnTo>
                    <a:pt x="1450" y="1418"/>
                  </a:lnTo>
                  <a:lnTo>
                    <a:pt x="725" y="1418"/>
                  </a:lnTo>
                  <a:lnTo>
                    <a:pt x="725" y="725"/>
                  </a:lnTo>
                  <a:close/>
                  <a:moveTo>
                    <a:pt x="11311" y="725"/>
                  </a:moveTo>
                  <a:lnTo>
                    <a:pt x="11311" y="1418"/>
                  </a:lnTo>
                  <a:lnTo>
                    <a:pt x="10618" y="1418"/>
                  </a:lnTo>
                  <a:lnTo>
                    <a:pt x="10618" y="725"/>
                  </a:lnTo>
                  <a:close/>
                  <a:moveTo>
                    <a:pt x="9893" y="1418"/>
                  </a:moveTo>
                  <a:lnTo>
                    <a:pt x="9893" y="1796"/>
                  </a:lnTo>
                  <a:cubicBezTo>
                    <a:pt x="9893" y="1985"/>
                    <a:pt x="10051" y="2142"/>
                    <a:pt x="10240" y="2142"/>
                  </a:cubicBezTo>
                  <a:lnTo>
                    <a:pt x="10618" y="2142"/>
                  </a:lnTo>
                  <a:lnTo>
                    <a:pt x="10618" y="9893"/>
                  </a:lnTo>
                  <a:lnTo>
                    <a:pt x="10240" y="9893"/>
                  </a:lnTo>
                  <a:cubicBezTo>
                    <a:pt x="10051" y="9893"/>
                    <a:pt x="9893" y="10050"/>
                    <a:pt x="9893" y="10239"/>
                  </a:cubicBezTo>
                  <a:lnTo>
                    <a:pt x="9893" y="10617"/>
                  </a:lnTo>
                  <a:lnTo>
                    <a:pt x="2143" y="10617"/>
                  </a:lnTo>
                  <a:lnTo>
                    <a:pt x="2143" y="10239"/>
                  </a:lnTo>
                  <a:cubicBezTo>
                    <a:pt x="2143" y="10050"/>
                    <a:pt x="1985" y="9893"/>
                    <a:pt x="1796" y="9893"/>
                  </a:cubicBezTo>
                  <a:lnTo>
                    <a:pt x="1450" y="9893"/>
                  </a:lnTo>
                  <a:lnTo>
                    <a:pt x="1450" y="2142"/>
                  </a:lnTo>
                  <a:lnTo>
                    <a:pt x="1796" y="2142"/>
                  </a:lnTo>
                  <a:cubicBezTo>
                    <a:pt x="1985" y="2142"/>
                    <a:pt x="2143" y="1985"/>
                    <a:pt x="2143" y="1796"/>
                  </a:cubicBezTo>
                  <a:lnTo>
                    <a:pt x="2143" y="1418"/>
                  </a:lnTo>
                  <a:close/>
                  <a:moveTo>
                    <a:pt x="1418" y="10617"/>
                  </a:moveTo>
                  <a:lnTo>
                    <a:pt x="1418" y="11310"/>
                  </a:lnTo>
                  <a:lnTo>
                    <a:pt x="725" y="11310"/>
                  </a:lnTo>
                  <a:lnTo>
                    <a:pt x="725" y="10617"/>
                  </a:lnTo>
                  <a:close/>
                  <a:moveTo>
                    <a:pt x="11311" y="10617"/>
                  </a:moveTo>
                  <a:lnTo>
                    <a:pt x="11311" y="11310"/>
                  </a:lnTo>
                  <a:lnTo>
                    <a:pt x="10618" y="11310"/>
                  </a:lnTo>
                  <a:lnTo>
                    <a:pt x="10618" y="10617"/>
                  </a:lnTo>
                  <a:close/>
                  <a:moveTo>
                    <a:pt x="379" y="0"/>
                  </a:moveTo>
                  <a:cubicBezTo>
                    <a:pt x="158" y="0"/>
                    <a:pt x="1" y="158"/>
                    <a:pt x="1" y="378"/>
                  </a:cubicBezTo>
                  <a:lnTo>
                    <a:pt x="1" y="1764"/>
                  </a:lnTo>
                  <a:cubicBezTo>
                    <a:pt x="1" y="1985"/>
                    <a:pt x="158" y="2142"/>
                    <a:pt x="379" y="2142"/>
                  </a:cubicBezTo>
                  <a:lnTo>
                    <a:pt x="725" y="2142"/>
                  </a:lnTo>
                  <a:lnTo>
                    <a:pt x="725" y="9893"/>
                  </a:lnTo>
                  <a:lnTo>
                    <a:pt x="379" y="9893"/>
                  </a:lnTo>
                  <a:cubicBezTo>
                    <a:pt x="158" y="9893"/>
                    <a:pt x="1" y="10050"/>
                    <a:pt x="1" y="10239"/>
                  </a:cubicBezTo>
                  <a:lnTo>
                    <a:pt x="1" y="11657"/>
                  </a:lnTo>
                  <a:cubicBezTo>
                    <a:pt x="1" y="11877"/>
                    <a:pt x="158" y="12035"/>
                    <a:pt x="379" y="12035"/>
                  </a:cubicBezTo>
                  <a:lnTo>
                    <a:pt x="1796" y="12035"/>
                  </a:lnTo>
                  <a:cubicBezTo>
                    <a:pt x="1985" y="12035"/>
                    <a:pt x="2143" y="11877"/>
                    <a:pt x="2143" y="11657"/>
                  </a:cubicBezTo>
                  <a:lnTo>
                    <a:pt x="2143" y="11310"/>
                  </a:lnTo>
                  <a:lnTo>
                    <a:pt x="9893" y="11310"/>
                  </a:lnTo>
                  <a:lnTo>
                    <a:pt x="9893" y="11657"/>
                  </a:lnTo>
                  <a:cubicBezTo>
                    <a:pt x="9893" y="11877"/>
                    <a:pt x="10051" y="12035"/>
                    <a:pt x="10240" y="12035"/>
                  </a:cubicBezTo>
                  <a:lnTo>
                    <a:pt x="11657" y="12035"/>
                  </a:lnTo>
                  <a:cubicBezTo>
                    <a:pt x="11878" y="12035"/>
                    <a:pt x="12036" y="11877"/>
                    <a:pt x="12036" y="11657"/>
                  </a:cubicBezTo>
                  <a:lnTo>
                    <a:pt x="12036" y="10239"/>
                  </a:lnTo>
                  <a:cubicBezTo>
                    <a:pt x="12036" y="10050"/>
                    <a:pt x="11878" y="9893"/>
                    <a:pt x="11657" y="9893"/>
                  </a:cubicBezTo>
                  <a:lnTo>
                    <a:pt x="11311" y="9893"/>
                  </a:lnTo>
                  <a:lnTo>
                    <a:pt x="11311" y="2142"/>
                  </a:lnTo>
                  <a:lnTo>
                    <a:pt x="11657" y="2142"/>
                  </a:lnTo>
                  <a:cubicBezTo>
                    <a:pt x="11878" y="2142"/>
                    <a:pt x="12036" y="1985"/>
                    <a:pt x="12036" y="1764"/>
                  </a:cubicBezTo>
                  <a:lnTo>
                    <a:pt x="12036" y="378"/>
                  </a:lnTo>
                  <a:cubicBezTo>
                    <a:pt x="12036" y="158"/>
                    <a:pt x="11878" y="0"/>
                    <a:pt x="11657" y="0"/>
                  </a:cubicBezTo>
                  <a:lnTo>
                    <a:pt x="10240" y="0"/>
                  </a:lnTo>
                  <a:cubicBezTo>
                    <a:pt x="10051" y="0"/>
                    <a:pt x="9893" y="158"/>
                    <a:pt x="9893" y="378"/>
                  </a:cubicBezTo>
                  <a:lnTo>
                    <a:pt x="9893" y="725"/>
                  </a:lnTo>
                  <a:lnTo>
                    <a:pt x="2143" y="725"/>
                  </a:lnTo>
                  <a:lnTo>
                    <a:pt x="2143" y="378"/>
                  </a:lnTo>
                  <a:cubicBezTo>
                    <a:pt x="2143" y="158"/>
                    <a:pt x="1985" y="0"/>
                    <a:pt x="1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1"/>
            <p:cNvSpPr/>
            <p:nvPr/>
          </p:nvSpPr>
          <p:spPr>
            <a:xfrm>
              <a:off x="1359536" y="1949835"/>
              <a:ext cx="310942" cy="256366"/>
            </a:xfrm>
            <a:custGeom>
              <a:avLst/>
              <a:gdLst/>
              <a:ahLst/>
              <a:cxnLst/>
              <a:rect l="l" t="t" r="r" b="b"/>
              <a:pathLst>
                <a:path w="7720" h="6365" extrusionOk="0">
                  <a:moveTo>
                    <a:pt x="7026" y="694"/>
                  </a:moveTo>
                  <a:lnTo>
                    <a:pt x="7026" y="725"/>
                  </a:lnTo>
                  <a:lnTo>
                    <a:pt x="7026" y="5136"/>
                  </a:lnTo>
                  <a:lnTo>
                    <a:pt x="5514" y="3624"/>
                  </a:lnTo>
                  <a:cubicBezTo>
                    <a:pt x="5451" y="3561"/>
                    <a:pt x="5356" y="3498"/>
                    <a:pt x="5262" y="3498"/>
                  </a:cubicBezTo>
                  <a:cubicBezTo>
                    <a:pt x="5167" y="3498"/>
                    <a:pt x="5041" y="3561"/>
                    <a:pt x="5010" y="3624"/>
                  </a:cubicBezTo>
                  <a:lnTo>
                    <a:pt x="3907" y="4821"/>
                  </a:lnTo>
                  <a:lnTo>
                    <a:pt x="2678" y="3592"/>
                  </a:lnTo>
                  <a:cubicBezTo>
                    <a:pt x="2615" y="3529"/>
                    <a:pt x="2529" y="3498"/>
                    <a:pt x="2438" y="3498"/>
                  </a:cubicBezTo>
                  <a:cubicBezTo>
                    <a:pt x="2348" y="3498"/>
                    <a:pt x="2253" y="3529"/>
                    <a:pt x="2174" y="3592"/>
                  </a:cubicBezTo>
                  <a:lnTo>
                    <a:pt x="662" y="5104"/>
                  </a:lnTo>
                  <a:lnTo>
                    <a:pt x="662" y="694"/>
                  </a:lnTo>
                  <a:close/>
                  <a:moveTo>
                    <a:pt x="2458" y="4380"/>
                  </a:moveTo>
                  <a:lnTo>
                    <a:pt x="3718" y="5640"/>
                  </a:lnTo>
                  <a:lnTo>
                    <a:pt x="1198" y="5640"/>
                  </a:lnTo>
                  <a:lnTo>
                    <a:pt x="2458" y="4380"/>
                  </a:lnTo>
                  <a:close/>
                  <a:moveTo>
                    <a:pt x="5293" y="4411"/>
                  </a:moveTo>
                  <a:lnTo>
                    <a:pt x="6554" y="5671"/>
                  </a:lnTo>
                  <a:lnTo>
                    <a:pt x="4695" y="5671"/>
                  </a:lnTo>
                  <a:lnTo>
                    <a:pt x="4695" y="5640"/>
                  </a:lnTo>
                  <a:lnTo>
                    <a:pt x="4411" y="5356"/>
                  </a:lnTo>
                  <a:lnTo>
                    <a:pt x="5293" y="4411"/>
                  </a:lnTo>
                  <a:close/>
                  <a:moveTo>
                    <a:pt x="347" y="1"/>
                  </a:moveTo>
                  <a:cubicBezTo>
                    <a:pt x="158" y="1"/>
                    <a:pt x="0" y="158"/>
                    <a:pt x="0" y="379"/>
                  </a:cubicBezTo>
                  <a:lnTo>
                    <a:pt x="0" y="5986"/>
                  </a:lnTo>
                  <a:cubicBezTo>
                    <a:pt x="0" y="6207"/>
                    <a:pt x="158" y="6365"/>
                    <a:pt x="347" y="6365"/>
                  </a:cubicBezTo>
                  <a:lnTo>
                    <a:pt x="7373" y="6365"/>
                  </a:lnTo>
                  <a:cubicBezTo>
                    <a:pt x="7562" y="6365"/>
                    <a:pt x="7719" y="6207"/>
                    <a:pt x="7719" y="5986"/>
                  </a:cubicBezTo>
                  <a:lnTo>
                    <a:pt x="7719" y="379"/>
                  </a:lnTo>
                  <a:cubicBezTo>
                    <a:pt x="7719" y="158"/>
                    <a:pt x="7562" y="1"/>
                    <a:pt x="7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1"/>
            <p:cNvSpPr/>
            <p:nvPr/>
          </p:nvSpPr>
          <p:spPr>
            <a:xfrm>
              <a:off x="1471182" y="1992971"/>
              <a:ext cx="85066" cy="86355"/>
            </a:xfrm>
            <a:custGeom>
              <a:avLst/>
              <a:gdLst/>
              <a:ahLst/>
              <a:cxnLst/>
              <a:rect l="l" t="t" r="r" b="b"/>
              <a:pathLst>
                <a:path w="2112" h="2144" extrusionOk="0">
                  <a:moveTo>
                    <a:pt x="1041" y="725"/>
                  </a:moveTo>
                  <a:cubicBezTo>
                    <a:pt x="1261" y="725"/>
                    <a:pt x="1419" y="883"/>
                    <a:pt x="1419" y="1072"/>
                  </a:cubicBezTo>
                  <a:cubicBezTo>
                    <a:pt x="1419" y="1261"/>
                    <a:pt x="1261" y="1418"/>
                    <a:pt x="1041" y="1418"/>
                  </a:cubicBezTo>
                  <a:cubicBezTo>
                    <a:pt x="852" y="1418"/>
                    <a:pt x="694" y="1261"/>
                    <a:pt x="694" y="1072"/>
                  </a:cubicBezTo>
                  <a:cubicBezTo>
                    <a:pt x="694" y="883"/>
                    <a:pt x="852" y="725"/>
                    <a:pt x="1041" y="725"/>
                  </a:cubicBezTo>
                  <a:close/>
                  <a:moveTo>
                    <a:pt x="1041" y="1"/>
                  </a:moveTo>
                  <a:cubicBezTo>
                    <a:pt x="473" y="1"/>
                    <a:pt x="1" y="473"/>
                    <a:pt x="1" y="1072"/>
                  </a:cubicBezTo>
                  <a:cubicBezTo>
                    <a:pt x="32" y="1670"/>
                    <a:pt x="505" y="2143"/>
                    <a:pt x="1041" y="2143"/>
                  </a:cubicBezTo>
                  <a:cubicBezTo>
                    <a:pt x="1639" y="2143"/>
                    <a:pt x="2112" y="1670"/>
                    <a:pt x="2112" y="1072"/>
                  </a:cubicBezTo>
                  <a:cubicBezTo>
                    <a:pt x="2112" y="473"/>
                    <a:pt x="1639"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51"/>
          <p:cNvGrpSpPr/>
          <p:nvPr/>
        </p:nvGrpSpPr>
        <p:grpSpPr>
          <a:xfrm>
            <a:off x="1836416" y="3382473"/>
            <a:ext cx="486029" cy="482280"/>
            <a:chOff x="1271338" y="3598230"/>
            <a:chExt cx="486029" cy="482280"/>
          </a:xfrm>
        </p:grpSpPr>
        <p:sp>
          <p:nvSpPr>
            <p:cNvPr id="1220" name="Google Shape;1220;p51"/>
            <p:cNvSpPr/>
            <p:nvPr/>
          </p:nvSpPr>
          <p:spPr>
            <a:xfrm>
              <a:off x="1329698" y="3769567"/>
              <a:ext cx="29241" cy="85066"/>
            </a:xfrm>
            <a:custGeom>
              <a:avLst/>
              <a:gdLst/>
              <a:ahLst/>
              <a:cxnLst/>
              <a:rect l="l" t="t" r="r" b="b"/>
              <a:pathLst>
                <a:path w="726" h="2112" extrusionOk="0">
                  <a:moveTo>
                    <a:pt x="379" y="1"/>
                  </a:moveTo>
                  <a:cubicBezTo>
                    <a:pt x="158" y="1"/>
                    <a:pt x="1" y="158"/>
                    <a:pt x="1" y="347"/>
                  </a:cubicBezTo>
                  <a:lnTo>
                    <a:pt x="1" y="1765"/>
                  </a:lnTo>
                  <a:cubicBezTo>
                    <a:pt x="1" y="1954"/>
                    <a:pt x="158" y="2112"/>
                    <a:pt x="379" y="2112"/>
                  </a:cubicBezTo>
                  <a:cubicBezTo>
                    <a:pt x="568" y="2112"/>
                    <a:pt x="725" y="1954"/>
                    <a:pt x="725" y="1765"/>
                  </a:cubicBezTo>
                  <a:lnTo>
                    <a:pt x="725" y="347"/>
                  </a:lnTo>
                  <a:cubicBezTo>
                    <a:pt x="725" y="158"/>
                    <a:pt x="56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1"/>
            <p:cNvSpPr/>
            <p:nvPr/>
          </p:nvSpPr>
          <p:spPr>
            <a:xfrm>
              <a:off x="1329698" y="3938326"/>
              <a:ext cx="29241" cy="86355"/>
            </a:xfrm>
            <a:custGeom>
              <a:avLst/>
              <a:gdLst/>
              <a:ahLst/>
              <a:cxnLst/>
              <a:rect l="l" t="t" r="r" b="b"/>
              <a:pathLst>
                <a:path w="726" h="2144" extrusionOk="0">
                  <a:moveTo>
                    <a:pt x="379" y="1"/>
                  </a:moveTo>
                  <a:cubicBezTo>
                    <a:pt x="158" y="1"/>
                    <a:pt x="1" y="159"/>
                    <a:pt x="1" y="379"/>
                  </a:cubicBezTo>
                  <a:lnTo>
                    <a:pt x="1" y="1797"/>
                  </a:lnTo>
                  <a:cubicBezTo>
                    <a:pt x="1" y="1986"/>
                    <a:pt x="158" y="2143"/>
                    <a:pt x="379" y="2143"/>
                  </a:cubicBezTo>
                  <a:cubicBezTo>
                    <a:pt x="568" y="2143"/>
                    <a:pt x="725" y="1986"/>
                    <a:pt x="725" y="1797"/>
                  </a:cubicBezTo>
                  <a:lnTo>
                    <a:pt x="725" y="379"/>
                  </a:lnTo>
                  <a:cubicBezTo>
                    <a:pt x="725" y="159"/>
                    <a:pt x="56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1"/>
            <p:cNvSpPr/>
            <p:nvPr/>
          </p:nvSpPr>
          <p:spPr>
            <a:xfrm>
              <a:off x="1329698" y="3881254"/>
              <a:ext cx="29241" cy="29201"/>
            </a:xfrm>
            <a:custGeom>
              <a:avLst/>
              <a:gdLst/>
              <a:ahLst/>
              <a:cxnLst/>
              <a:rect l="l" t="t" r="r" b="b"/>
              <a:pathLst>
                <a:path w="726" h="725" extrusionOk="0">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1"/>
            <p:cNvSpPr/>
            <p:nvPr/>
          </p:nvSpPr>
          <p:spPr>
            <a:xfrm>
              <a:off x="1271338" y="3598230"/>
              <a:ext cx="486029" cy="85106"/>
            </a:xfrm>
            <a:custGeom>
              <a:avLst/>
              <a:gdLst/>
              <a:ahLst/>
              <a:cxnLst/>
              <a:rect l="l" t="t" r="r" b="b"/>
              <a:pathLst>
                <a:path w="12067" h="2113" extrusionOk="0">
                  <a:moveTo>
                    <a:pt x="2143" y="695"/>
                  </a:moveTo>
                  <a:lnTo>
                    <a:pt x="2143" y="1419"/>
                  </a:lnTo>
                  <a:lnTo>
                    <a:pt x="1891" y="1419"/>
                  </a:lnTo>
                  <a:lnTo>
                    <a:pt x="1166" y="1041"/>
                  </a:lnTo>
                  <a:lnTo>
                    <a:pt x="1891" y="695"/>
                  </a:lnTo>
                  <a:close/>
                  <a:moveTo>
                    <a:pt x="9924" y="695"/>
                  </a:moveTo>
                  <a:lnTo>
                    <a:pt x="9924" y="1419"/>
                  </a:lnTo>
                  <a:lnTo>
                    <a:pt x="2836" y="1419"/>
                  </a:lnTo>
                  <a:lnTo>
                    <a:pt x="2836" y="695"/>
                  </a:lnTo>
                  <a:close/>
                  <a:moveTo>
                    <a:pt x="10996" y="695"/>
                  </a:moveTo>
                  <a:cubicBezTo>
                    <a:pt x="11185" y="695"/>
                    <a:pt x="11342" y="852"/>
                    <a:pt x="11342" y="1041"/>
                  </a:cubicBezTo>
                  <a:cubicBezTo>
                    <a:pt x="11342" y="1262"/>
                    <a:pt x="11185" y="1419"/>
                    <a:pt x="10996" y="1419"/>
                  </a:cubicBezTo>
                  <a:lnTo>
                    <a:pt x="10649" y="1419"/>
                  </a:lnTo>
                  <a:lnTo>
                    <a:pt x="10649" y="695"/>
                  </a:lnTo>
                  <a:close/>
                  <a:moveTo>
                    <a:pt x="1782" y="1"/>
                  </a:moveTo>
                  <a:cubicBezTo>
                    <a:pt x="1689" y="1"/>
                    <a:pt x="1556" y="47"/>
                    <a:pt x="252" y="726"/>
                  </a:cubicBezTo>
                  <a:cubicBezTo>
                    <a:pt x="0" y="852"/>
                    <a:pt x="0" y="1199"/>
                    <a:pt x="252" y="1356"/>
                  </a:cubicBezTo>
                  <a:cubicBezTo>
                    <a:pt x="1765" y="2113"/>
                    <a:pt x="1702" y="2113"/>
                    <a:pt x="1828" y="2113"/>
                  </a:cubicBezTo>
                  <a:lnTo>
                    <a:pt x="10996" y="2113"/>
                  </a:lnTo>
                  <a:cubicBezTo>
                    <a:pt x="11594" y="2113"/>
                    <a:pt x="12067" y="1640"/>
                    <a:pt x="12067" y="1041"/>
                  </a:cubicBezTo>
                  <a:cubicBezTo>
                    <a:pt x="12067" y="474"/>
                    <a:pt x="11594" y="2"/>
                    <a:pt x="10996" y="2"/>
                  </a:cubicBezTo>
                  <a:lnTo>
                    <a:pt x="1828" y="2"/>
                  </a:lnTo>
                  <a:cubicBezTo>
                    <a:pt x="1810" y="2"/>
                    <a:pt x="1796" y="1"/>
                    <a:pt x="1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1"/>
            <p:cNvSpPr/>
            <p:nvPr/>
          </p:nvSpPr>
          <p:spPr>
            <a:xfrm>
              <a:off x="1272586" y="3712495"/>
              <a:ext cx="484780" cy="368016"/>
            </a:xfrm>
            <a:custGeom>
              <a:avLst/>
              <a:gdLst/>
              <a:ahLst/>
              <a:cxnLst/>
              <a:rect l="l" t="t" r="r" b="b"/>
              <a:pathLst>
                <a:path w="12036" h="9137" extrusionOk="0">
                  <a:moveTo>
                    <a:pt x="10965" y="725"/>
                  </a:moveTo>
                  <a:cubicBezTo>
                    <a:pt x="11154" y="725"/>
                    <a:pt x="11311" y="882"/>
                    <a:pt x="11311" y="1103"/>
                  </a:cubicBezTo>
                  <a:lnTo>
                    <a:pt x="11311" y="8097"/>
                  </a:lnTo>
                  <a:cubicBezTo>
                    <a:pt x="11311" y="8286"/>
                    <a:pt x="11154" y="8443"/>
                    <a:pt x="10965" y="8443"/>
                  </a:cubicBezTo>
                  <a:lnTo>
                    <a:pt x="1072" y="8443"/>
                  </a:lnTo>
                  <a:cubicBezTo>
                    <a:pt x="883" y="8443"/>
                    <a:pt x="725" y="8286"/>
                    <a:pt x="725" y="8097"/>
                  </a:cubicBezTo>
                  <a:lnTo>
                    <a:pt x="725" y="1103"/>
                  </a:lnTo>
                  <a:cubicBezTo>
                    <a:pt x="725" y="882"/>
                    <a:pt x="883" y="725"/>
                    <a:pt x="1072" y="725"/>
                  </a:cubicBezTo>
                  <a:close/>
                  <a:moveTo>
                    <a:pt x="1072" y="0"/>
                  </a:moveTo>
                  <a:cubicBezTo>
                    <a:pt x="473" y="0"/>
                    <a:pt x="1" y="473"/>
                    <a:pt x="1" y="1040"/>
                  </a:cubicBezTo>
                  <a:lnTo>
                    <a:pt x="1" y="8065"/>
                  </a:lnTo>
                  <a:cubicBezTo>
                    <a:pt x="1" y="8664"/>
                    <a:pt x="473" y="9137"/>
                    <a:pt x="1072" y="9137"/>
                  </a:cubicBezTo>
                  <a:lnTo>
                    <a:pt x="10965" y="9137"/>
                  </a:lnTo>
                  <a:cubicBezTo>
                    <a:pt x="11532" y="9137"/>
                    <a:pt x="12004" y="8664"/>
                    <a:pt x="12004" y="8065"/>
                  </a:cubicBezTo>
                  <a:lnTo>
                    <a:pt x="12004" y="1040"/>
                  </a:lnTo>
                  <a:cubicBezTo>
                    <a:pt x="12036" y="473"/>
                    <a:pt x="11532" y="0"/>
                    <a:pt x="10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1"/>
            <p:cNvSpPr/>
            <p:nvPr/>
          </p:nvSpPr>
          <p:spPr>
            <a:xfrm>
              <a:off x="1385521" y="3769567"/>
              <a:ext cx="313480" cy="255118"/>
            </a:xfrm>
            <a:custGeom>
              <a:avLst/>
              <a:gdLst/>
              <a:ahLst/>
              <a:cxnLst/>
              <a:rect l="l" t="t" r="r" b="b"/>
              <a:pathLst>
                <a:path w="7783" h="6334" extrusionOk="0">
                  <a:moveTo>
                    <a:pt x="7089" y="694"/>
                  </a:moveTo>
                  <a:lnTo>
                    <a:pt x="7089" y="5609"/>
                  </a:lnTo>
                  <a:lnTo>
                    <a:pt x="694" y="5609"/>
                  </a:lnTo>
                  <a:lnTo>
                    <a:pt x="694" y="694"/>
                  </a:lnTo>
                  <a:close/>
                  <a:moveTo>
                    <a:pt x="347" y="1"/>
                  </a:moveTo>
                  <a:cubicBezTo>
                    <a:pt x="158" y="1"/>
                    <a:pt x="1" y="158"/>
                    <a:pt x="1" y="347"/>
                  </a:cubicBezTo>
                  <a:lnTo>
                    <a:pt x="1" y="5987"/>
                  </a:lnTo>
                  <a:cubicBezTo>
                    <a:pt x="1" y="6176"/>
                    <a:pt x="158" y="6333"/>
                    <a:pt x="347" y="6333"/>
                  </a:cubicBezTo>
                  <a:lnTo>
                    <a:pt x="7436" y="6333"/>
                  </a:lnTo>
                  <a:cubicBezTo>
                    <a:pt x="7656" y="6333"/>
                    <a:pt x="7782" y="6176"/>
                    <a:pt x="7782" y="5987"/>
                  </a:cubicBezTo>
                  <a:lnTo>
                    <a:pt x="7782" y="347"/>
                  </a:lnTo>
                  <a:cubicBezTo>
                    <a:pt x="7782" y="158"/>
                    <a:pt x="7656"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2715516" y="1398402"/>
            <a:ext cx="4630505" cy="1015663"/>
          </a:xfrm>
          <a:prstGeom prst="rect">
            <a:avLst/>
          </a:prstGeom>
        </p:spPr>
        <p:txBody>
          <a:bodyPr wrap="square">
            <a:spAutoFit/>
          </a:bodyPr>
          <a:lstStyle/>
          <a:p>
            <a:pPr algn="just">
              <a:lnSpc>
                <a:spcPct val="150000"/>
              </a:lnSpc>
            </a:pPr>
            <a:r>
              <a:rPr lang="vi-VN" sz="2000" dirty="0"/>
              <a:t>Tích cực tham gia các hoạt động của nhà trường</a:t>
            </a:r>
            <a:endParaRPr lang="en-US" sz="2000" dirty="0"/>
          </a:p>
        </p:txBody>
      </p:sp>
      <p:sp>
        <p:nvSpPr>
          <p:cNvPr id="11" name="Rectangle 10"/>
          <p:cNvSpPr/>
          <p:nvPr/>
        </p:nvSpPr>
        <p:spPr>
          <a:xfrm>
            <a:off x="2715516" y="2843647"/>
            <a:ext cx="4846263" cy="1477328"/>
          </a:xfrm>
          <a:prstGeom prst="rect">
            <a:avLst/>
          </a:prstGeom>
        </p:spPr>
        <p:txBody>
          <a:bodyPr wrap="square">
            <a:spAutoFit/>
          </a:bodyPr>
          <a:lstStyle/>
          <a:p>
            <a:pPr algn="just">
              <a:lnSpc>
                <a:spcPct val="150000"/>
              </a:lnSpc>
            </a:pPr>
            <a:r>
              <a:rPr lang="vi-VN" sz="2000" dirty="0"/>
              <a:t>Phát huy tinh thần tự học, tự nghiên cứu, tự tìm hiểu về truyền thống nhà trường, kiến thức,….</a:t>
            </a:r>
            <a:endParaRPr lang="en-US" sz="2000"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96"/>
                                        </p:tgtEl>
                                        <p:attrNameLst>
                                          <p:attrName>style.visibility</p:attrName>
                                        </p:attrNameLst>
                                      </p:cBhvr>
                                      <p:to>
                                        <p:strVal val="visible"/>
                                      </p:to>
                                    </p:set>
                                    <p:anim calcmode="lin" valueType="num">
                                      <p:cBhvr additive="base">
                                        <p:cTn id="7" dur="500" fill="hold"/>
                                        <p:tgtEl>
                                          <p:spTgt spid="1196"/>
                                        </p:tgtEl>
                                        <p:attrNameLst>
                                          <p:attrName>ppt_x</p:attrName>
                                        </p:attrNameLst>
                                      </p:cBhvr>
                                      <p:tavLst>
                                        <p:tav tm="0">
                                          <p:val>
                                            <p:strVal val="#ppt_x"/>
                                          </p:val>
                                        </p:tav>
                                        <p:tav tm="100000">
                                          <p:val>
                                            <p:strVal val="#ppt_x"/>
                                          </p:val>
                                        </p:tav>
                                      </p:tavLst>
                                    </p:anim>
                                    <p:anim calcmode="lin" valueType="num">
                                      <p:cBhvr additive="base">
                                        <p:cTn id="8" dur="500" fill="hold"/>
                                        <p:tgtEl>
                                          <p:spTgt spid="119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94"/>
                                        </p:tgtEl>
                                        <p:attrNameLst>
                                          <p:attrName>style.visibility</p:attrName>
                                        </p:attrNameLst>
                                      </p:cBhvr>
                                      <p:to>
                                        <p:strVal val="visible"/>
                                      </p:to>
                                    </p:set>
                                    <p:anim calcmode="lin" valueType="num">
                                      <p:cBhvr additive="base">
                                        <p:cTn id="11" dur="500" fill="hold"/>
                                        <p:tgtEl>
                                          <p:spTgt spid="1194"/>
                                        </p:tgtEl>
                                        <p:attrNameLst>
                                          <p:attrName>ppt_x</p:attrName>
                                        </p:attrNameLst>
                                      </p:cBhvr>
                                      <p:tavLst>
                                        <p:tav tm="0">
                                          <p:val>
                                            <p:strVal val="#ppt_x"/>
                                          </p:val>
                                        </p:tav>
                                        <p:tav tm="100000">
                                          <p:val>
                                            <p:strVal val="#ppt_x"/>
                                          </p:val>
                                        </p:tav>
                                      </p:tavLst>
                                    </p:anim>
                                    <p:anim calcmode="lin" valueType="num">
                                      <p:cBhvr additive="base">
                                        <p:cTn id="12" dur="500" fill="hold"/>
                                        <p:tgtEl>
                                          <p:spTgt spid="119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08"/>
                                        </p:tgtEl>
                                        <p:attrNameLst>
                                          <p:attrName>style.visibility</p:attrName>
                                        </p:attrNameLst>
                                      </p:cBhvr>
                                      <p:to>
                                        <p:strVal val="visible"/>
                                      </p:to>
                                    </p:set>
                                    <p:animEffect transition="in" filter="wipe(left)">
                                      <p:cBhvr>
                                        <p:cTn id="17" dur="500"/>
                                        <p:tgtEl>
                                          <p:spTgt spid="120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04"/>
                                        </p:tgtEl>
                                        <p:attrNameLst>
                                          <p:attrName>style.visibility</p:attrName>
                                        </p:attrNameLst>
                                      </p:cBhvr>
                                      <p:to>
                                        <p:strVal val="visible"/>
                                      </p:to>
                                    </p:set>
                                    <p:animEffect transition="in" filter="wipe(left)">
                                      <p:cBhvr>
                                        <p:cTn id="20" dur="500"/>
                                        <p:tgtEl>
                                          <p:spTgt spid="120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19"/>
                                        </p:tgtEl>
                                        <p:attrNameLst>
                                          <p:attrName>style.visibility</p:attrName>
                                        </p:attrNameLst>
                                      </p:cBhvr>
                                      <p:to>
                                        <p:strVal val="visible"/>
                                      </p:to>
                                    </p:set>
                                    <p:animEffect transition="in" filter="barn(inVertical)">
                                      <p:cBhvr>
                                        <p:cTn id="28" dur="500"/>
                                        <p:tgtEl>
                                          <p:spTgt spid="12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05"/>
                                        </p:tgtEl>
                                        <p:attrNameLst>
                                          <p:attrName>style.visibility</p:attrName>
                                        </p:attrNameLst>
                                      </p:cBhvr>
                                      <p:to>
                                        <p:strVal val="visible"/>
                                      </p:to>
                                    </p:set>
                                    <p:animEffect transition="in" filter="barn(inVertical)">
                                      <p:cBhvr>
                                        <p:cTn id="31" dur="500"/>
                                        <p:tgtEl>
                                          <p:spTgt spid="120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animBg="1"/>
      <p:bldP spid="1196" grpId="0"/>
      <p:bldP spid="1204" grpId="0" animBg="1"/>
      <p:bldP spid="1205"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599360" y="688368"/>
            <a:ext cx="3852810" cy="60617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err="1">
                <a:solidFill>
                  <a:schemeClr val="bg1"/>
                </a:solidFill>
              </a:rPr>
              <a:t>Với</a:t>
            </a:r>
            <a:r>
              <a:rPr lang="en-US" sz="2000" b="1" dirty="0">
                <a:solidFill>
                  <a:schemeClr val="bg1"/>
                </a:solidFill>
              </a:rPr>
              <a:t> </a:t>
            </a:r>
            <a:r>
              <a:rPr lang="en-US" sz="2000" b="1" dirty="0" err="1">
                <a:solidFill>
                  <a:schemeClr val="bg1"/>
                </a:solidFill>
              </a:rPr>
              <a:t>chính</a:t>
            </a:r>
            <a:r>
              <a:rPr lang="en-US" sz="2000" b="1" dirty="0">
                <a:solidFill>
                  <a:schemeClr val="bg1"/>
                </a:solidFill>
              </a:rPr>
              <a:t> </a:t>
            </a:r>
            <a:r>
              <a:rPr lang="en-US" sz="2000" b="1" dirty="0" err="1">
                <a:solidFill>
                  <a:schemeClr val="bg1"/>
                </a:solidFill>
              </a:rPr>
              <a:t>quyền</a:t>
            </a:r>
            <a:r>
              <a:rPr lang="en-US" sz="2000" b="1" dirty="0">
                <a:solidFill>
                  <a:schemeClr val="bg1"/>
                </a:solidFill>
              </a:rPr>
              <a:t> </a:t>
            </a:r>
            <a:r>
              <a:rPr lang="en-US" sz="2000" b="1" dirty="0" err="1">
                <a:solidFill>
                  <a:schemeClr val="bg1"/>
                </a:solidFill>
              </a:rPr>
              <a:t>địa</a:t>
            </a:r>
            <a:r>
              <a:rPr lang="en-US" sz="2000" b="1" dirty="0">
                <a:solidFill>
                  <a:schemeClr val="bg1"/>
                </a:solidFill>
              </a:rPr>
              <a:t> </a:t>
            </a:r>
            <a:r>
              <a:rPr lang="en-US" sz="2000" b="1" dirty="0" err="1">
                <a:solidFill>
                  <a:schemeClr val="bg1"/>
                </a:solidFill>
              </a:rPr>
              <a:t>phương</a:t>
            </a:r>
            <a:r>
              <a:rPr lang="en-US" sz="2000" b="1" dirty="0">
                <a:solidFill>
                  <a:schemeClr val="bg1"/>
                </a:solidFill>
              </a:rPr>
              <a:t>:</a:t>
            </a:r>
          </a:p>
        </p:txBody>
      </p:sp>
      <p:sp>
        <p:nvSpPr>
          <p:cNvPr id="14" name="Rectangle 13"/>
          <p:cNvSpPr/>
          <p:nvPr/>
        </p:nvSpPr>
        <p:spPr>
          <a:xfrm>
            <a:off x="834775" y="1668477"/>
            <a:ext cx="4014627" cy="2400657"/>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vi-VN" sz="2000" dirty="0"/>
              <a:t>Tiếp tục phối hợp chặt chẽ với chính quyền địa phương, các cấp bộ Đoàn, gia đình và xã hội đặc biệt là phát huy tối đa vai trò công tác Đoàn, Đội.</a:t>
            </a:r>
          </a:p>
        </p:txBody>
      </p:sp>
      <p:sp>
        <p:nvSpPr>
          <p:cNvPr id="15" name="Rectangle 14"/>
          <p:cNvSpPr/>
          <p:nvPr/>
        </p:nvSpPr>
        <p:spPr>
          <a:xfrm>
            <a:off x="5116530" y="1672541"/>
            <a:ext cx="3362219" cy="1938992"/>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vi-VN" sz="2000" dirty="0"/>
              <a:t>Đưa công nghệ thông tin và internet vào phục vụ các hoạt động giáo dục truyền thống</a:t>
            </a:r>
            <a:r>
              <a:rPr lang="en-US" sz="2000" dirty="0"/>
              <a:t>.</a:t>
            </a:r>
          </a:p>
        </p:txBody>
      </p:sp>
    </p:spTree>
    <p:extLst>
      <p:ext uri="{BB962C8B-B14F-4D97-AF65-F5344CB8AC3E}">
        <p14:creationId xmlns:p14="http://schemas.microsoft.com/office/powerpoint/2010/main" val="41573942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ppt_h/2"/>
                                          </p:val>
                                        </p:tav>
                                        <p:tav tm="100000">
                                          <p:val>
                                            <p:strVal val="#ppt_y"/>
                                          </p:val>
                                        </p:tav>
                                      </p:tavLst>
                                    </p:anim>
                                    <p:anim calcmode="lin" valueType="num">
                                      <p:cBhvr>
                                        <p:cTn id="16" dur="500" fill="hold"/>
                                        <p:tgtEl>
                                          <p:spTgt spid="14"/>
                                        </p:tgtEl>
                                        <p:attrNameLst>
                                          <p:attrName>ppt_w</p:attrName>
                                        </p:attrNameLst>
                                      </p:cBhvr>
                                      <p:tavLst>
                                        <p:tav tm="0">
                                          <p:val>
                                            <p:strVal val="#ppt_w"/>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7626" y="1551396"/>
            <a:ext cx="3232507" cy="3232507"/>
          </a:xfrm>
          <a:prstGeom prst="rect">
            <a:avLst/>
          </a:prstGeom>
        </p:spPr>
      </p:pic>
      <p:sp>
        <p:nvSpPr>
          <p:cNvPr id="5" name="Oval Callout 4"/>
          <p:cNvSpPr/>
          <p:nvPr/>
        </p:nvSpPr>
        <p:spPr>
          <a:xfrm>
            <a:off x="4010133" y="650480"/>
            <a:ext cx="4140486" cy="2517169"/>
          </a:xfrm>
          <a:prstGeom prst="wedgeEllipseCallout">
            <a:avLst>
              <a:gd name="adj1" fmla="val -47136"/>
              <a:gd name="adj2" fmla="val 44541"/>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79830" y="1066141"/>
            <a:ext cx="3601092" cy="1685846"/>
          </a:xfrm>
          <a:prstGeom prst="rect">
            <a:avLst/>
          </a:prstGeom>
        </p:spPr>
        <p:txBody>
          <a:bodyPr wrap="square">
            <a:spAutoFit/>
          </a:bodyPr>
          <a:lstStyle/>
          <a:p>
            <a:pPr algn="ctr">
              <a:lnSpc>
                <a:spcPct val="150000"/>
              </a:lnSpc>
            </a:pPr>
            <a:r>
              <a:rPr lang="en-US" sz="2400" dirty="0">
                <a:solidFill>
                  <a:schemeClr val="accent6"/>
                </a:solidFill>
              </a:rPr>
              <a:t>Chia </a:t>
            </a:r>
            <a:r>
              <a:rPr lang="en-US" sz="2400" dirty="0" err="1">
                <a:solidFill>
                  <a:schemeClr val="accent6"/>
                </a:solidFill>
              </a:rPr>
              <a:t>sẻ</a:t>
            </a:r>
            <a:r>
              <a:rPr lang="en-US" sz="2400" dirty="0">
                <a:solidFill>
                  <a:schemeClr val="accent6"/>
                </a:solidFill>
              </a:rPr>
              <a:t> </a:t>
            </a:r>
            <a:r>
              <a:rPr lang="en-US" sz="2400" dirty="0" err="1">
                <a:solidFill>
                  <a:schemeClr val="accent6"/>
                </a:solidFill>
              </a:rPr>
              <a:t>cảm</a:t>
            </a:r>
            <a:r>
              <a:rPr lang="en-US" sz="2400" dirty="0">
                <a:solidFill>
                  <a:schemeClr val="accent6"/>
                </a:solidFill>
              </a:rPr>
              <a:t> </a:t>
            </a:r>
            <a:r>
              <a:rPr lang="en-US" sz="2400" dirty="0" err="1">
                <a:solidFill>
                  <a:schemeClr val="accent6"/>
                </a:solidFill>
              </a:rPr>
              <a:t>nghĩ</a:t>
            </a:r>
            <a:r>
              <a:rPr lang="en-US" sz="2400" dirty="0">
                <a:solidFill>
                  <a:schemeClr val="accent6"/>
                </a:solidFill>
              </a:rPr>
              <a:t> </a:t>
            </a:r>
            <a:r>
              <a:rPr lang="en-US" sz="2400" dirty="0" err="1">
                <a:solidFill>
                  <a:schemeClr val="accent6"/>
                </a:solidFill>
              </a:rPr>
              <a:t>của</a:t>
            </a:r>
            <a:r>
              <a:rPr lang="en-US" sz="2400" dirty="0">
                <a:solidFill>
                  <a:schemeClr val="accent6"/>
                </a:solidFill>
              </a:rPr>
              <a:t> </a:t>
            </a:r>
            <a:r>
              <a:rPr lang="en-US" sz="2400" dirty="0" err="1">
                <a:solidFill>
                  <a:schemeClr val="accent6"/>
                </a:solidFill>
              </a:rPr>
              <a:t>em</a:t>
            </a:r>
            <a:r>
              <a:rPr lang="en-US" sz="2400" dirty="0">
                <a:solidFill>
                  <a:schemeClr val="accent6"/>
                </a:solidFill>
              </a:rPr>
              <a:t> </a:t>
            </a:r>
            <a:r>
              <a:rPr lang="en-US" sz="2400" dirty="0" err="1">
                <a:solidFill>
                  <a:schemeClr val="accent6"/>
                </a:solidFill>
              </a:rPr>
              <a:t>sau</a:t>
            </a:r>
            <a:r>
              <a:rPr lang="en-US" sz="2400" dirty="0">
                <a:solidFill>
                  <a:schemeClr val="accent6"/>
                </a:solidFill>
              </a:rPr>
              <a:t> </a:t>
            </a:r>
            <a:r>
              <a:rPr lang="en-US" sz="2400" dirty="0" err="1">
                <a:solidFill>
                  <a:schemeClr val="accent6"/>
                </a:solidFill>
              </a:rPr>
              <a:t>khi</a:t>
            </a:r>
            <a:r>
              <a:rPr lang="en-US" sz="2400" dirty="0">
                <a:solidFill>
                  <a:schemeClr val="accent6"/>
                </a:solidFill>
              </a:rPr>
              <a:t> </a:t>
            </a:r>
            <a:r>
              <a:rPr lang="en-US" sz="2400" dirty="0" err="1">
                <a:solidFill>
                  <a:schemeClr val="accent6"/>
                </a:solidFill>
              </a:rPr>
              <a:t>tham</a:t>
            </a:r>
            <a:r>
              <a:rPr lang="en-US" sz="2400" dirty="0">
                <a:solidFill>
                  <a:schemeClr val="accent6"/>
                </a:solidFill>
              </a:rPr>
              <a:t> </a:t>
            </a:r>
            <a:r>
              <a:rPr lang="en-US" sz="2400" dirty="0" err="1">
                <a:solidFill>
                  <a:schemeClr val="accent6"/>
                </a:solidFill>
              </a:rPr>
              <a:t>gia</a:t>
            </a:r>
            <a:r>
              <a:rPr lang="en-US" sz="2400" dirty="0">
                <a:solidFill>
                  <a:schemeClr val="accent6"/>
                </a:solidFill>
              </a:rPr>
              <a:t> </a:t>
            </a:r>
            <a:r>
              <a:rPr lang="en-US" sz="2400" dirty="0" err="1">
                <a:solidFill>
                  <a:schemeClr val="accent6"/>
                </a:solidFill>
              </a:rPr>
              <a:t>buổi</a:t>
            </a:r>
            <a:r>
              <a:rPr lang="en-US" sz="2400" dirty="0">
                <a:solidFill>
                  <a:schemeClr val="accent6"/>
                </a:solidFill>
              </a:rPr>
              <a:t> </a:t>
            </a:r>
            <a:r>
              <a:rPr lang="en-US" sz="2400" dirty="0" err="1">
                <a:solidFill>
                  <a:schemeClr val="accent6"/>
                </a:solidFill>
              </a:rPr>
              <a:t>tọa</a:t>
            </a:r>
            <a:r>
              <a:rPr lang="en-US" sz="2400" dirty="0">
                <a:solidFill>
                  <a:schemeClr val="accent6"/>
                </a:solidFill>
              </a:rPr>
              <a:t> </a:t>
            </a:r>
            <a:r>
              <a:rPr lang="en-US" sz="2400" dirty="0" err="1">
                <a:solidFill>
                  <a:schemeClr val="accent6"/>
                </a:solidFill>
              </a:rPr>
              <a:t>đàm</a:t>
            </a:r>
            <a:r>
              <a:rPr lang="en-US" sz="2400" dirty="0">
                <a:solidFill>
                  <a:schemeClr val="accent6"/>
                </a:solidFill>
              </a:rPr>
              <a:t>. </a:t>
            </a:r>
          </a:p>
        </p:txBody>
      </p:sp>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500"/>
                                        <p:tgtEl>
                                          <p:spTgt spid="5"/>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up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45"/>
          <p:cNvSpPr/>
          <p:nvPr/>
        </p:nvSpPr>
        <p:spPr>
          <a:xfrm>
            <a:off x="2521275" y="356200"/>
            <a:ext cx="4082008" cy="745452"/>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1"/>
          </a:solidFill>
          <a:ln>
            <a:noFill/>
          </a:ln>
        </p:spPr>
      </p:sp>
      <p:sp>
        <p:nvSpPr>
          <p:cNvPr id="1011" name="Google Shape;1011;p45"/>
          <p:cNvSpPr/>
          <p:nvPr/>
        </p:nvSpPr>
        <p:spPr>
          <a:xfrm>
            <a:off x="763900" y="1224747"/>
            <a:ext cx="7845844" cy="3521913"/>
          </a:xfrm>
          <a:custGeom>
            <a:avLst/>
            <a:gdLst/>
            <a:ahLst/>
            <a:cxnLst/>
            <a:rect l="l" t="t" r="r" b="b"/>
            <a:pathLst>
              <a:path w="202296" h="99232" extrusionOk="0">
                <a:moveTo>
                  <a:pt x="160738" y="354"/>
                </a:moveTo>
                <a:cubicBezTo>
                  <a:pt x="147401" y="-78"/>
                  <a:pt x="135357" y="796"/>
                  <a:pt x="112904" y="1017"/>
                </a:cubicBezTo>
                <a:cubicBezTo>
                  <a:pt x="90451" y="1238"/>
                  <a:pt x="44293" y="-1798"/>
                  <a:pt x="26020" y="1681"/>
                </a:cubicBezTo>
                <a:cubicBezTo>
                  <a:pt x="7747" y="5161"/>
                  <a:pt x="6956" y="6977"/>
                  <a:pt x="3268" y="21894"/>
                </a:cubicBezTo>
                <a:cubicBezTo>
                  <a:pt x="-420" y="36811"/>
                  <a:pt x="-1947" y="78701"/>
                  <a:pt x="3893" y="91184"/>
                </a:cubicBezTo>
                <a:cubicBezTo>
                  <a:pt x="9733" y="103667"/>
                  <a:pt x="25455" y="95467"/>
                  <a:pt x="38308" y="96793"/>
                </a:cubicBezTo>
                <a:cubicBezTo>
                  <a:pt x="51162" y="98119"/>
                  <a:pt x="66521" y="99620"/>
                  <a:pt x="81014" y="99140"/>
                </a:cubicBezTo>
                <a:cubicBezTo>
                  <a:pt x="95507" y="98660"/>
                  <a:pt x="112682" y="94785"/>
                  <a:pt x="125266" y="93914"/>
                </a:cubicBezTo>
                <a:cubicBezTo>
                  <a:pt x="137850" y="93043"/>
                  <a:pt x="146230" y="93674"/>
                  <a:pt x="156517" y="93914"/>
                </a:cubicBezTo>
                <a:cubicBezTo>
                  <a:pt x="166804" y="94154"/>
                  <a:pt x="179490" y="97275"/>
                  <a:pt x="186987" y="95354"/>
                </a:cubicBezTo>
                <a:cubicBezTo>
                  <a:pt x="194484" y="93433"/>
                  <a:pt x="199396" y="93673"/>
                  <a:pt x="201499" y="82389"/>
                </a:cubicBezTo>
                <a:cubicBezTo>
                  <a:pt x="203602" y="71105"/>
                  <a:pt x="201034" y="40781"/>
                  <a:pt x="199605" y="27651"/>
                </a:cubicBezTo>
                <a:cubicBezTo>
                  <a:pt x="198177" y="14522"/>
                  <a:pt x="199406" y="8162"/>
                  <a:pt x="192928" y="3612"/>
                </a:cubicBezTo>
                <a:cubicBezTo>
                  <a:pt x="186450" y="-937"/>
                  <a:pt x="174075" y="787"/>
                  <a:pt x="160738" y="354"/>
                </a:cubicBezTo>
                <a:close/>
              </a:path>
            </a:pathLst>
          </a:custGeom>
          <a:solidFill>
            <a:schemeClr val="dk2"/>
          </a:solidFill>
          <a:ln>
            <a:noFill/>
          </a:ln>
        </p:spPr>
      </p:sp>
      <p:sp>
        <p:nvSpPr>
          <p:cNvPr id="1012" name="Google Shape;1012;p45"/>
          <p:cNvSpPr/>
          <p:nvPr/>
        </p:nvSpPr>
        <p:spPr>
          <a:xfrm>
            <a:off x="763900" y="1189484"/>
            <a:ext cx="7845844" cy="3557176"/>
          </a:xfrm>
          <a:custGeom>
            <a:avLst/>
            <a:gdLst/>
            <a:ahLst/>
            <a:cxnLst/>
            <a:rect l="l" t="t" r="r" b="b"/>
            <a:pathLst>
              <a:path w="202296" h="99232" extrusionOk="0">
                <a:moveTo>
                  <a:pt x="160738" y="354"/>
                </a:moveTo>
                <a:cubicBezTo>
                  <a:pt x="147401" y="-78"/>
                  <a:pt x="135357" y="796"/>
                  <a:pt x="112904" y="1017"/>
                </a:cubicBezTo>
                <a:cubicBezTo>
                  <a:pt x="90451" y="1238"/>
                  <a:pt x="44293" y="-1798"/>
                  <a:pt x="26020" y="1681"/>
                </a:cubicBezTo>
                <a:cubicBezTo>
                  <a:pt x="7747" y="5161"/>
                  <a:pt x="6956" y="6977"/>
                  <a:pt x="3268" y="21894"/>
                </a:cubicBezTo>
                <a:cubicBezTo>
                  <a:pt x="-420" y="36811"/>
                  <a:pt x="-1947" y="78701"/>
                  <a:pt x="3893" y="91184"/>
                </a:cubicBezTo>
                <a:cubicBezTo>
                  <a:pt x="9733" y="103667"/>
                  <a:pt x="25455" y="95467"/>
                  <a:pt x="38308" y="96793"/>
                </a:cubicBezTo>
                <a:cubicBezTo>
                  <a:pt x="51162" y="98119"/>
                  <a:pt x="66521" y="99620"/>
                  <a:pt x="81014" y="99140"/>
                </a:cubicBezTo>
                <a:cubicBezTo>
                  <a:pt x="95507" y="98660"/>
                  <a:pt x="112682" y="94785"/>
                  <a:pt x="125266" y="93914"/>
                </a:cubicBezTo>
                <a:cubicBezTo>
                  <a:pt x="137850" y="93043"/>
                  <a:pt x="146230" y="93674"/>
                  <a:pt x="156517" y="93914"/>
                </a:cubicBezTo>
                <a:cubicBezTo>
                  <a:pt x="166804" y="94154"/>
                  <a:pt x="179490" y="97275"/>
                  <a:pt x="186987" y="95354"/>
                </a:cubicBezTo>
                <a:cubicBezTo>
                  <a:pt x="194484" y="93433"/>
                  <a:pt x="199396" y="93673"/>
                  <a:pt x="201499" y="82389"/>
                </a:cubicBezTo>
                <a:cubicBezTo>
                  <a:pt x="203602" y="71105"/>
                  <a:pt x="201034" y="40781"/>
                  <a:pt x="199605" y="27651"/>
                </a:cubicBezTo>
                <a:cubicBezTo>
                  <a:pt x="198177" y="14522"/>
                  <a:pt x="199406" y="8162"/>
                  <a:pt x="192928" y="3612"/>
                </a:cubicBezTo>
                <a:cubicBezTo>
                  <a:pt x="186450" y="-937"/>
                  <a:pt x="174075" y="787"/>
                  <a:pt x="160738" y="354"/>
                </a:cubicBezTo>
                <a:close/>
              </a:path>
            </a:pathLst>
          </a:custGeom>
          <a:noFill/>
          <a:ln w="19050" cap="flat" cmpd="sng">
            <a:solidFill>
              <a:schemeClr val="dk1"/>
            </a:solidFill>
            <a:prstDash val="solid"/>
            <a:round/>
            <a:headEnd type="none" w="med" len="med"/>
            <a:tailEnd type="none" w="med" len="med"/>
          </a:ln>
        </p:spPr>
      </p:sp>
      <p:sp>
        <p:nvSpPr>
          <p:cNvPr id="1014" name="Google Shape;1014;p45"/>
          <p:cNvSpPr txBox="1">
            <a:spLocks noGrp="1"/>
          </p:cNvSpPr>
          <p:nvPr>
            <p:ph type="title"/>
          </p:nvPr>
        </p:nvSpPr>
        <p:spPr>
          <a:xfrm>
            <a:off x="763900" y="444226"/>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err="1">
                <a:latin typeface="+mn-lt"/>
              </a:rPr>
              <a:t>Trò</a:t>
            </a:r>
            <a:r>
              <a:rPr lang="en-US" sz="2400" b="1" dirty="0">
                <a:latin typeface="+mn-lt"/>
              </a:rPr>
              <a:t> </a:t>
            </a:r>
            <a:r>
              <a:rPr lang="en-US" sz="2400" b="1" dirty="0" err="1">
                <a:latin typeface="+mn-lt"/>
              </a:rPr>
              <a:t>chơi</a:t>
            </a:r>
            <a:r>
              <a:rPr lang="en-US" sz="2400" b="1" dirty="0">
                <a:latin typeface="+mn-lt"/>
              </a:rPr>
              <a:t> “</a:t>
            </a:r>
            <a:r>
              <a:rPr lang="en-US" sz="2400" b="1" dirty="0" err="1">
                <a:solidFill>
                  <a:schemeClr val="accent5">
                    <a:lumMod val="50000"/>
                  </a:schemeClr>
                </a:solidFill>
                <a:latin typeface="+mn-lt"/>
              </a:rPr>
              <a:t>Tiếp</a:t>
            </a:r>
            <a:r>
              <a:rPr lang="en-US" sz="2400" b="1" dirty="0">
                <a:solidFill>
                  <a:schemeClr val="accent5">
                    <a:lumMod val="50000"/>
                  </a:schemeClr>
                </a:solidFill>
                <a:latin typeface="+mn-lt"/>
              </a:rPr>
              <a:t> </a:t>
            </a:r>
            <a:r>
              <a:rPr lang="en-US" sz="2400" b="1" dirty="0" err="1">
                <a:solidFill>
                  <a:schemeClr val="accent5">
                    <a:lumMod val="50000"/>
                  </a:schemeClr>
                </a:solidFill>
                <a:latin typeface="+mn-lt"/>
              </a:rPr>
              <a:t>sức</a:t>
            </a:r>
            <a:r>
              <a:rPr lang="en-US" sz="2400" b="1" dirty="0">
                <a:latin typeface="+mn-lt"/>
              </a:rPr>
              <a:t>”</a:t>
            </a:r>
            <a:endParaRPr sz="2400" b="1" dirty="0">
              <a:latin typeface="+mn-lt"/>
            </a:endParaRPr>
          </a:p>
        </p:txBody>
      </p:sp>
      <p:sp>
        <p:nvSpPr>
          <p:cNvPr id="3" name="Rectangle 2"/>
          <p:cNvSpPr/>
          <p:nvPr/>
        </p:nvSpPr>
        <p:spPr>
          <a:xfrm>
            <a:off x="1240080" y="1536911"/>
            <a:ext cx="7074520" cy="286232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Chia lớp thành 2 đội, mỗi đội cử 10 bạn xếp thành 2 hàng trong lớp học. Trong thời gian 3 phút, lần lượt viết tên thầy cô giáo trong trường và các bạn trong lớp học.</a:t>
            </a:r>
          </a:p>
          <a:p>
            <a:pPr marL="342900" indent="-342900" algn="just">
              <a:lnSpc>
                <a:spcPct val="150000"/>
              </a:lnSpc>
              <a:buFont typeface="Wingdings" panose="05000000000000000000" pitchFamily="2" charset="2"/>
              <a:buChar char="§"/>
            </a:pPr>
            <a:r>
              <a:rPr lang="vi-VN" sz="2000" dirty="0"/>
              <a:t>Đội nào viết được nhiều, đúng tên các thầy cô giáo trong trường hoặc các bạn trong lớp học thì đội đó giành được chiến thắng. </a:t>
            </a:r>
          </a:p>
        </p:txBody>
      </p:sp>
      <p:pic>
        <p:nvPicPr>
          <p:cNvPr id="4" name="3-Minutes-Countdown-4k-Giant-Clock-Đồng-hồ-đếm-ngược-3-phút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66074" y="4312166"/>
            <a:ext cx="1477926" cy="83133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anim calcmode="lin" valueType="num">
                                      <p:cBhvr>
                                        <p:cTn id="7" dur="500" fill="hold"/>
                                        <p:tgtEl>
                                          <p:spTgt spid="1010"/>
                                        </p:tgtEl>
                                        <p:attrNameLst>
                                          <p:attrName>ppt_w</p:attrName>
                                        </p:attrNameLst>
                                      </p:cBhvr>
                                      <p:tavLst>
                                        <p:tav tm="0">
                                          <p:val>
                                            <p:fltVal val="0"/>
                                          </p:val>
                                        </p:tav>
                                        <p:tav tm="100000">
                                          <p:val>
                                            <p:strVal val="#ppt_w"/>
                                          </p:val>
                                        </p:tav>
                                      </p:tavLst>
                                    </p:anim>
                                    <p:anim calcmode="lin" valueType="num">
                                      <p:cBhvr>
                                        <p:cTn id="8" dur="500" fill="hold"/>
                                        <p:tgtEl>
                                          <p:spTgt spid="1010"/>
                                        </p:tgtEl>
                                        <p:attrNameLst>
                                          <p:attrName>ppt_h</p:attrName>
                                        </p:attrNameLst>
                                      </p:cBhvr>
                                      <p:tavLst>
                                        <p:tav tm="0">
                                          <p:val>
                                            <p:fltVal val="0"/>
                                          </p:val>
                                        </p:tav>
                                        <p:tav tm="100000">
                                          <p:val>
                                            <p:strVal val="#ppt_h"/>
                                          </p:val>
                                        </p:tav>
                                      </p:tavLst>
                                    </p:anim>
                                    <p:animEffect transition="in" filter="fade">
                                      <p:cBhvr>
                                        <p:cTn id="9" dur="500"/>
                                        <p:tgtEl>
                                          <p:spTgt spid="10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14"/>
                                        </p:tgtEl>
                                        <p:attrNameLst>
                                          <p:attrName>style.visibility</p:attrName>
                                        </p:attrNameLst>
                                      </p:cBhvr>
                                      <p:to>
                                        <p:strVal val="visible"/>
                                      </p:to>
                                    </p:set>
                                    <p:anim calcmode="lin" valueType="num">
                                      <p:cBhvr>
                                        <p:cTn id="12" dur="500" fill="hold"/>
                                        <p:tgtEl>
                                          <p:spTgt spid="1014"/>
                                        </p:tgtEl>
                                        <p:attrNameLst>
                                          <p:attrName>ppt_w</p:attrName>
                                        </p:attrNameLst>
                                      </p:cBhvr>
                                      <p:tavLst>
                                        <p:tav tm="0">
                                          <p:val>
                                            <p:fltVal val="0"/>
                                          </p:val>
                                        </p:tav>
                                        <p:tav tm="100000">
                                          <p:val>
                                            <p:strVal val="#ppt_w"/>
                                          </p:val>
                                        </p:tav>
                                      </p:tavLst>
                                    </p:anim>
                                    <p:anim calcmode="lin" valueType="num">
                                      <p:cBhvr>
                                        <p:cTn id="13" dur="500" fill="hold"/>
                                        <p:tgtEl>
                                          <p:spTgt spid="1014"/>
                                        </p:tgtEl>
                                        <p:attrNameLst>
                                          <p:attrName>ppt_h</p:attrName>
                                        </p:attrNameLst>
                                      </p:cBhvr>
                                      <p:tavLst>
                                        <p:tav tm="0">
                                          <p:val>
                                            <p:fltVal val="0"/>
                                          </p:val>
                                        </p:tav>
                                        <p:tav tm="100000">
                                          <p:val>
                                            <p:strVal val="#ppt_h"/>
                                          </p:val>
                                        </p:tav>
                                      </p:tavLst>
                                    </p:anim>
                                    <p:animEffect transition="in" filter="fade">
                                      <p:cBhvr>
                                        <p:cTn id="14" dur="500"/>
                                        <p:tgtEl>
                                          <p:spTgt spid="10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12"/>
                                        </p:tgtEl>
                                        <p:attrNameLst>
                                          <p:attrName>style.visibility</p:attrName>
                                        </p:attrNameLst>
                                      </p:cBhvr>
                                      <p:to>
                                        <p:strVal val="visible"/>
                                      </p:to>
                                    </p:set>
                                    <p:animEffect transition="in" filter="fade">
                                      <p:cBhvr>
                                        <p:cTn id="19" dur="500"/>
                                        <p:tgtEl>
                                          <p:spTgt spid="1012"/>
                                        </p:tgtEl>
                                      </p:cBhvr>
                                    </p:animEffect>
                                  </p:childTnLst>
                                </p:cTn>
                              </p:par>
                              <p:par>
                                <p:cTn id="20" presetID="10" presetClass="entr" presetSubtype="0" fill="hold" nodeType="withEffect">
                                  <p:stCondLst>
                                    <p:cond delay="0"/>
                                  </p:stCondLst>
                                  <p:childTnLst>
                                    <p:set>
                                      <p:cBhvr>
                                        <p:cTn id="21" dur="1" fill="hold">
                                          <p:stCondLst>
                                            <p:cond delay="0"/>
                                          </p:stCondLst>
                                        </p:cTn>
                                        <p:tgtEl>
                                          <p:spTgt spid="1011"/>
                                        </p:tgtEl>
                                        <p:attrNameLst>
                                          <p:attrName>style.visibility</p:attrName>
                                        </p:attrNameLst>
                                      </p:cBhvr>
                                      <p:to>
                                        <p:strVal val="visible"/>
                                      </p:to>
                                    </p:set>
                                    <p:animEffect transition="in" filter="fade">
                                      <p:cBhvr>
                                        <p:cTn id="22" dur="500"/>
                                        <p:tgtEl>
                                          <p:spTgt spid="10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4"/>
                </p:tgtEl>
              </p:cMediaNode>
            </p:video>
          </p:childTnLst>
        </p:cTn>
      </p:par>
    </p:tnLst>
    <p:bldLst>
      <p:bldP spid="10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66"/>
          <p:cNvSpPr/>
          <p:nvPr/>
        </p:nvSpPr>
        <p:spPr>
          <a:xfrm>
            <a:off x="2752811" y="512156"/>
            <a:ext cx="3638377" cy="823484"/>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5"/>
          </a:solidFill>
          <a:ln>
            <a:noFill/>
          </a:ln>
        </p:spPr>
      </p:sp>
      <p:sp>
        <p:nvSpPr>
          <p:cNvPr id="1671" name="Google Shape;1671;p66"/>
          <p:cNvSpPr txBox="1">
            <a:spLocks noGrp="1"/>
          </p:cNvSpPr>
          <p:nvPr>
            <p:ph type="title"/>
          </p:nvPr>
        </p:nvSpPr>
        <p:spPr>
          <a:xfrm>
            <a:off x="796649" y="639198"/>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1"/>
                </a:solidFill>
                <a:latin typeface="+mn-lt"/>
              </a:rPr>
              <a:t>TỔNG KẾT</a:t>
            </a:r>
            <a:endParaRPr sz="3200" b="1" dirty="0">
              <a:solidFill>
                <a:schemeClr val="bg1"/>
              </a:solidFill>
              <a:latin typeface="+mn-lt"/>
            </a:endParaRPr>
          </a:p>
        </p:txBody>
      </p:sp>
      <p:sp>
        <p:nvSpPr>
          <p:cNvPr id="1672" name="Google Shape;1672;p66"/>
          <p:cNvSpPr/>
          <p:nvPr/>
        </p:nvSpPr>
        <p:spPr>
          <a:xfrm>
            <a:off x="1202076" y="1749075"/>
            <a:ext cx="6791218" cy="2812651"/>
          </a:xfrm>
          <a:prstGeom prst="roundRect">
            <a:avLst>
              <a:gd name="adj" fmla="val 8835"/>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882738" y="2109950"/>
            <a:ext cx="5378521" cy="1938992"/>
          </a:xfrm>
          <a:prstGeom prst="rect">
            <a:avLst/>
          </a:prstGeom>
        </p:spPr>
        <p:txBody>
          <a:bodyPr wrap="square">
            <a:spAutoFit/>
          </a:bodyPr>
          <a:lstStyle/>
          <a:p>
            <a:pPr algn="just">
              <a:lnSpc>
                <a:spcPct val="150000"/>
              </a:lnSpc>
            </a:pPr>
            <a:r>
              <a:rPr lang="vi-VN" sz="2000" dirty="0"/>
              <a:t>Mỗi trường đều có những truyền thống, thành tích nổi bật trong các hoạt động dạy và học, văn nghệ, thể dục – thể thao, mà học sinh cảm thấy tự hào.</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259" y="3475865"/>
            <a:ext cx="888311" cy="14992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08" y="2206198"/>
            <a:ext cx="804742" cy="15119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9020">
            <a:off x="6931672" y="806594"/>
            <a:ext cx="875191" cy="859394"/>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72"/>
                                        </p:tgtEl>
                                        <p:attrNameLst>
                                          <p:attrName>style.visibility</p:attrName>
                                        </p:attrNameLst>
                                      </p:cBhvr>
                                      <p:to>
                                        <p:strVal val="visible"/>
                                      </p:to>
                                    </p:set>
                                    <p:anim calcmode="lin" valueType="num">
                                      <p:cBhvr>
                                        <p:cTn id="7" dur="500" fill="hold"/>
                                        <p:tgtEl>
                                          <p:spTgt spid="1672"/>
                                        </p:tgtEl>
                                        <p:attrNameLst>
                                          <p:attrName>ppt_w</p:attrName>
                                        </p:attrNameLst>
                                      </p:cBhvr>
                                      <p:tavLst>
                                        <p:tav tm="0">
                                          <p:val>
                                            <p:strVal val="#ppt_w+.3"/>
                                          </p:val>
                                        </p:tav>
                                        <p:tav tm="100000">
                                          <p:val>
                                            <p:strVal val="#ppt_w"/>
                                          </p:val>
                                        </p:tav>
                                      </p:tavLst>
                                    </p:anim>
                                    <p:anim calcmode="lin" valueType="num">
                                      <p:cBhvr>
                                        <p:cTn id="8" dur="500" fill="hold"/>
                                        <p:tgtEl>
                                          <p:spTgt spid="1672"/>
                                        </p:tgtEl>
                                        <p:attrNameLst>
                                          <p:attrName>ppt_h</p:attrName>
                                        </p:attrNameLst>
                                      </p:cBhvr>
                                      <p:tavLst>
                                        <p:tav tm="0">
                                          <p:val>
                                            <p:strVal val="#ppt_h"/>
                                          </p:val>
                                        </p:tav>
                                        <p:tav tm="100000">
                                          <p:val>
                                            <p:strVal val="#ppt_h"/>
                                          </p:val>
                                        </p:tav>
                                      </p:tavLst>
                                    </p:anim>
                                    <p:animEffect transition="in" filter="fade">
                                      <p:cBhvr>
                                        <p:cTn id="9" dur="500"/>
                                        <p:tgtEl>
                                          <p:spTgt spid="16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66"/>
          <p:cNvSpPr/>
          <p:nvPr/>
        </p:nvSpPr>
        <p:spPr>
          <a:xfrm>
            <a:off x="2752811" y="512156"/>
            <a:ext cx="3638377" cy="823484"/>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5"/>
          </a:solidFill>
          <a:ln>
            <a:noFill/>
          </a:ln>
        </p:spPr>
      </p:sp>
      <p:sp>
        <p:nvSpPr>
          <p:cNvPr id="1671" name="Google Shape;1671;p66"/>
          <p:cNvSpPr txBox="1">
            <a:spLocks noGrp="1"/>
          </p:cNvSpPr>
          <p:nvPr>
            <p:ph type="title"/>
          </p:nvPr>
        </p:nvSpPr>
        <p:spPr>
          <a:xfrm>
            <a:off x="796649" y="639198"/>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bg1"/>
                </a:solidFill>
                <a:latin typeface="+mn-lt"/>
              </a:rPr>
              <a:t>TỔNG KẾT</a:t>
            </a:r>
            <a:endParaRPr sz="3200" b="1" dirty="0">
              <a:solidFill>
                <a:schemeClr val="bg1"/>
              </a:solidFill>
              <a:latin typeface="+mn-lt"/>
            </a:endParaRPr>
          </a:p>
        </p:txBody>
      </p:sp>
      <p:sp>
        <p:nvSpPr>
          <p:cNvPr id="1672" name="Google Shape;1672;p66"/>
          <p:cNvSpPr/>
          <p:nvPr/>
        </p:nvSpPr>
        <p:spPr>
          <a:xfrm>
            <a:off x="1202076" y="1749075"/>
            <a:ext cx="6791218" cy="2812651"/>
          </a:xfrm>
          <a:prstGeom prst="roundRect">
            <a:avLst>
              <a:gd name="adj" fmla="val 8835"/>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700700" y="2323766"/>
            <a:ext cx="5793969" cy="1477328"/>
          </a:xfrm>
          <a:prstGeom prst="rect">
            <a:avLst/>
          </a:prstGeom>
        </p:spPr>
        <p:txBody>
          <a:bodyPr wrap="square">
            <a:spAutoFit/>
          </a:bodyPr>
          <a:lstStyle/>
          <a:p>
            <a:pPr algn="just">
              <a:lnSpc>
                <a:spcPct val="150000"/>
              </a:lnSpc>
            </a:pPr>
            <a:r>
              <a:rPr lang="fr-FR" sz="2000" dirty="0" err="1"/>
              <a:t>Kết</a:t>
            </a:r>
            <a:r>
              <a:rPr lang="fr-FR" sz="2000" dirty="0"/>
              <a:t> </a:t>
            </a:r>
            <a:r>
              <a:rPr lang="fr-FR" sz="2000" dirty="0" err="1"/>
              <a:t>quả</a:t>
            </a:r>
            <a:r>
              <a:rPr lang="fr-FR" sz="2000" dirty="0"/>
              <a:t> </a:t>
            </a:r>
            <a:r>
              <a:rPr lang="fr-FR" sz="2000" dirty="0" err="1"/>
              <a:t>học</a:t>
            </a:r>
            <a:r>
              <a:rPr lang="fr-FR" sz="2000" dirty="0"/>
              <a:t> </a:t>
            </a:r>
            <a:r>
              <a:rPr lang="fr-FR" sz="2000" dirty="0" err="1"/>
              <a:t>tập</a:t>
            </a:r>
            <a:r>
              <a:rPr lang="fr-FR" sz="2000" dirty="0"/>
              <a:t> </a:t>
            </a:r>
            <a:r>
              <a:rPr lang="fr-FR" sz="2000" dirty="0" err="1"/>
              <a:t>và</a:t>
            </a:r>
            <a:r>
              <a:rPr lang="fr-FR" sz="2000" dirty="0"/>
              <a:t> </a:t>
            </a:r>
            <a:r>
              <a:rPr lang="fr-FR" sz="2000" dirty="0" err="1"/>
              <a:t>rèn</a:t>
            </a:r>
            <a:r>
              <a:rPr lang="fr-FR" sz="2000" dirty="0"/>
              <a:t> </a:t>
            </a:r>
            <a:r>
              <a:rPr lang="fr-FR" sz="2000" dirty="0" err="1"/>
              <a:t>luyện</a:t>
            </a:r>
            <a:r>
              <a:rPr lang="fr-FR" sz="2000" dirty="0"/>
              <a:t> </a:t>
            </a:r>
            <a:r>
              <a:rPr lang="fr-FR" sz="2000" dirty="0" err="1"/>
              <a:t>mà</a:t>
            </a:r>
            <a:r>
              <a:rPr lang="fr-FR" sz="2000" dirty="0"/>
              <a:t> </a:t>
            </a:r>
            <a:r>
              <a:rPr lang="fr-FR" sz="2000" dirty="0" err="1"/>
              <a:t>các</a:t>
            </a:r>
            <a:r>
              <a:rPr lang="fr-FR" sz="2000" dirty="0"/>
              <a:t> </a:t>
            </a:r>
            <a:r>
              <a:rPr lang="fr-FR" sz="2000" dirty="0" err="1"/>
              <a:t>em</a:t>
            </a:r>
            <a:r>
              <a:rPr lang="fr-FR" sz="2000" dirty="0"/>
              <a:t> </a:t>
            </a:r>
            <a:r>
              <a:rPr lang="fr-FR" sz="2000" dirty="0" err="1"/>
              <a:t>đạt</a:t>
            </a:r>
            <a:r>
              <a:rPr lang="fr-FR" sz="2000" dirty="0"/>
              <a:t> </a:t>
            </a:r>
            <a:r>
              <a:rPr lang="fr-FR" sz="2000" dirty="0" err="1"/>
              <a:t>được</a:t>
            </a:r>
            <a:r>
              <a:rPr lang="fr-FR" sz="2000" dirty="0"/>
              <a:t> </a:t>
            </a:r>
            <a:r>
              <a:rPr lang="fr-FR" sz="2000" dirty="0" err="1"/>
              <a:t>góp</a:t>
            </a:r>
            <a:r>
              <a:rPr lang="fr-FR" sz="2000" dirty="0"/>
              <a:t> </a:t>
            </a:r>
            <a:r>
              <a:rPr lang="fr-FR" sz="2000" dirty="0" err="1"/>
              <a:t>phần</a:t>
            </a:r>
            <a:r>
              <a:rPr lang="fr-FR" sz="2000" dirty="0"/>
              <a:t> </a:t>
            </a:r>
            <a:r>
              <a:rPr lang="fr-FR" sz="2000" dirty="0" err="1"/>
              <a:t>phát</a:t>
            </a:r>
            <a:r>
              <a:rPr lang="fr-FR" sz="2000" dirty="0"/>
              <a:t> </a:t>
            </a:r>
            <a:r>
              <a:rPr lang="fr-FR" sz="2000" dirty="0" err="1"/>
              <a:t>huy</a:t>
            </a:r>
            <a:r>
              <a:rPr lang="fr-FR" sz="2000" dirty="0"/>
              <a:t> </a:t>
            </a:r>
            <a:r>
              <a:rPr lang="fr-FR" sz="2000" dirty="0" err="1"/>
              <a:t>truyền</a:t>
            </a:r>
            <a:r>
              <a:rPr lang="fr-FR" sz="2000" dirty="0"/>
              <a:t> </a:t>
            </a:r>
            <a:r>
              <a:rPr lang="fr-FR" sz="2000" dirty="0" err="1"/>
              <a:t>thống</a:t>
            </a:r>
            <a:r>
              <a:rPr lang="fr-FR" sz="2000" dirty="0"/>
              <a:t> </a:t>
            </a:r>
            <a:r>
              <a:rPr lang="fr-FR" sz="2000" dirty="0" err="1"/>
              <a:t>nhà</a:t>
            </a:r>
            <a:r>
              <a:rPr lang="fr-FR" sz="2000" dirty="0"/>
              <a:t> </a:t>
            </a:r>
            <a:r>
              <a:rPr lang="fr-FR" sz="2000" dirty="0" err="1"/>
              <a:t>trường</a:t>
            </a:r>
            <a:r>
              <a:rPr lang="fr-FR" sz="2000" dirty="0"/>
              <a:t> – </a:t>
            </a:r>
            <a:r>
              <a:rPr lang="fr-FR" sz="2000" dirty="0" err="1"/>
              <a:t>nơi</a:t>
            </a:r>
            <a:r>
              <a:rPr lang="fr-FR" sz="2000" dirty="0"/>
              <a:t> </a:t>
            </a:r>
            <a:r>
              <a:rPr lang="fr-FR" sz="2000" dirty="0" err="1"/>
              <a:t>mà</a:t>
            </a:r>
            <a:r>
              <a:rPr lang="fr-FR" sz="2000" dirty="0"/>
              <a:t> </a:t>
            </a:r>
            <a:r>
              <a:rPr lang="fr-FR" sz="2000" dirty="0" err="1"/>
              <a:t>các</a:t>
            </a:r>
            <a:r>
              <a:rPr lang="fr-FR" sz="2000" dirty="0"/>
              <a:t> </a:t>
            </a:r>
            <a:r>
              <a:rPr lang="fr-FR" sz="2000" dirty="0" err="1"/>
              <a:t>em</a:t>
            </a:r>
            <a:r>
              <a:rPr lang="fr-FR" sz="2000" dirty="0"/>
              <a:t> </a:t>
            </a:r>
            <a:r>
              <a:rPr lang="fr-FR" sz="2000" dirty="0" err="1"/>
              <a:t>đang</a:t>
            </a:r>
            <a:r>
              <a:rPr lang="fr-FR" sz="2000" dirty="0"/>
              <a:t> </a:t>
            </a:r>
            <a:r>
              <a:rPr lang="fr-FR" sz="2000" dirty="0" err="1"/>
              <a:t>theo</a:t>
            </a:r>
            <a:r>
              <a:rPr lang="fr-FR" sz="2000" dirty="0"/>
              <a:t> </a:t>
            </a:r>
            <a:r>
              <a:rPr lang="fr-FR" sz="2000" dirty="0" err="1"/>
              <a:t>học</a:t>
            </a:r>
            <a:r>
              <a:rPr lang="fr-FR" sz="2000" dirty="0"/>
              <a:t>. </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259" y="3475865"/>
            <a:ext cx="888311" cy="14992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08" y="2206198"/>
            <a:ext cx="804742" cy="15119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9020">
            <a:off x="6931672" y="806594"/>
            <a:ext cx="875191" cy="859394"/>
          </a:xfrm>
          <a:prstGeom prst="rect">
            <a:avLst/>
          </a:prstGeom>
        </p:spPr>
      </p:pic>
    </p:spTree>
    <p:extLst>
      <p:ext uri="{BB962C8B-B14F-4D97-AF65-F5344CB8AC3E}">
        <p14:creationId xmlns:p14="http://schemas.microsoft.com/office/powerpoint/2010/main" val="24886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3" name="Google Shape;1463;p58"/>
          <p:cNvSpPr/>
          <p:nvPr/>
        </p:nvSpPr>
        <p:spPr>
          <a:xfrm flipH="1">
            <a:off x="3152973" y="2093750"/>
            <a:ext cx="285216" cy="1207180"/>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8"/>
          <p:cNvSpPr/>
          <p:nvPr/>
        </p:nvSpPr>
        <p:spPr>
          <a:xfrm rot="693600">
            <a:off x="794080" y="4440351"/>
            <a:ext cx="962889" cy="26367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8"/>
          <p:cNvSpPr/>
          <p:nvPr/>
        </p:nvSpPr>
        <p:spPr>
          <a:xfrm rot="693600">
            <a:off x="1668480" y="418126"/>
            <a:ext cx="962889" cy="26367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8"/>
          <p:cNvSpPr/>
          <p:nvPr/>
        </p:nvSpPr>
        <p:spPr>
          <a:xfrm rot="5251711">
            <a:off x="197646" y="1141376"/>
            <a:ext cx="4007227" cy="2860745"/>
          </a:xfrm>
          <a:prstGeom prst="rect">
            <a:avLst/>
          </a:pr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7" name="Google Shape;1467;p58"/>
          <p:cNvPicPr preferRelativeResize="0"/>
          <p:nvPr/>
        </p:nvPicPr>
        <p:blipFill rotWithShape="1">
          <a:blip r:embed="rId3">
            <a:alphaModFix/>
          </a:blip>
          <a:srcRect l="17508" t="21407" r="15992" b="5605"/>
          <a:stretch/>
        </p:blipFill>
        <p:spPr>
          <a:xfrm rot="5251793">
            <a:off x="453988" y="1291616"/>
            <a:ext cx="3494347" cy="2560169"/>
          </a:xfrm>
          <a:prstGeom prst="roundRect">
            <a:avLst>
              <a:gd name="adj" fmla="val 9016"/>
            </a:avLst>
          </a:prstGeom>
          <a:noFill/>
          <a:ln>
            <a:noFill/>
          </a:ln>
        </p:spPr>
      </p:pic>
      <p:sp>
        <p:nvSpPr>
          <p:cNvPr id="4" name="TextBox 3"/>
          <p:cNvSpPr txBox="1"/>
          <p:nvPr/>
        </p:nvSpPr>
        <p:spPr>
          <a:xfrm>
            <a:off x="4682711" y="770980"/>
            <a:ext cx="2958957" cy="584775"/>
          </a:xfrm>
          <a:prstGeom prst="rect">
            <a:avLst/>
          </a:prstGeom>
          <a:noFill/>
        </p:spPr>
        <p:txBody>
          <a:bodyPr wrap="square" rtlCol="0">
            <a:spAutoFit/>
          </a:bodyPr>
          <a:lstStyle/>
          <a:p>
            <a:pPr algn="ctr"/>
            <a:r>
              <a:rPr lang="en-US" sz="3200" b="1" dirty="0">
                <a:solidFill>
                  <a:schemeClr val="bg2">
                    <a:lumMod val="50000"/>
                  </a:schemeClr>
                </a:solidFill>
              </a:rPr>
              <a:t>LUYỆN TẬP</a:t>
            </a:r>
          </a:p>
        </p:txBody>
      </p:sp>
      <p:sp>
        <p:nvSpPr>
          <p:cNvPr id="5" name="Rectangle 4"/>
          <p:cNvSpPr/>
          <p:nvPr/>
        </p:nvSpPr>
        <p:spPr>
          <a:xfrm>
            <a:off x="4058555" y="1727844"/>
            <a:ext cx="4207267" cy="1938992"/>
          </a:xfrm>
          <a:prstGeom prst="rect">
            <a:avLst/>
          </a:prstGeom>
        </p:spPr>
        <p:txBody>
          <a:bodyPr wrap="square">
            <a:spAutoFit/>
          </a:bodyPr>
          <a:lstStyle/>
          <a:p>
            <a:pPr algn="just">
              <a:lnSpc>
                <a:spcPct val="150000"/>
              </a:lnSpc>
            </a:pPr>
            <a:r>
              <a:rPr lang="en-US" sz="2000" dirty="0" err="1"/>
              <a:t>Trình</a:t>
            </a:r>
            <a:r>
              <a:rPr lang="en-US" sz="2000" dirty="0"/>
              <a:t> </a:t>
            </a:r>
            <a:r>
              <a:rPr lang="en-US" sz="2000" dirty="0" err="1"/>
              <a:t>bày</a:t>
            </a:r>
            <a:r>
              <a:rPr lang="en-US" sz="2000" dirty="0"/>
              <a:t> </a:t>
            </a:r>
            <a:r>
              <a:rPr lang="en-US" sz="2000" dirty="0" err="1"/>
              <a:t>kế</a:t>
            </a:r>
            <a:r>
              <a:rPr lang="en-US" sz="2000" dirty="0"/>
              <a:t> </a:t>
            </a:r>
            <a:r>
              <a:rPr lang="en-US" sz="2000" dirty="0" err="1"/>
              <a:t>hoạch</a:t>
            </a:r>
            <a:r>
              <a:rPr lang="en-US" sz="2000" dirty="0"/>
              <a:t> </a:t>
            </a:r>
            <a:r>
              <a:rPr lang="en-US" sz="2000" dirty="0" err="1"/>
              <a:t>tham</a:t>
            </a:r>
            <a:r>
              <a:rPr lang="en-US" sz="2000" dirty="0"/>
              <a:t> </a:t>
            </a:r>
            <a:r>
              <a:rPr lang="en-US" sz="2000" dirty="0" err="1"/>
              <a:t>gia</a:t>
            </a:r>
            <a:r>
              <a:rPr lang="en-US" sz="2000" dirty="0"/>
              <a:t> </a:t>
            </a:r>
            <a:r>
              <a:rPr lang="en-US" sz="2000" dirty="0" err="1"/>
              <a:t>một</a:t>
            </a:r>
            <a:r>
              <a:rPr lang="en-US" sz="2000" dirty="0"/>
              <a:t> </a:t>
            </a:r>
            <a:r>
              <a:rPr lang="en-US" sz="2000" dirty="0" err="1"/>
              <a:t>số</a:t>
            </a:r>
            <a:r>
              <a:rPr lang="en-US" sz="2000" dirty="0"/>
              <a:t> </a:t>
            </a:r>
            <a:r>
              <a:rPr lang="en-US" sz="2000" dirty="0" err="1"/>
              <a:t>hoạt</a:t>
            </a:r>
            <a:r>
              <a:rPr lang="en-US" sz="2000" dirty="0"/>
              <a:t> </a:t>
            </a:r>
            <a:r>
              <a:rPr lang="en-US" sz="2000" dirty="0" err="1"/>
              <a:t>động</a:t>
            </a:r>
            <a:r>
              <a:rPr lang="en-US" sz="2000" dirty="0"/>
              <a:t> </a:t>
            </a:r>
            <a:r>
              <a:rPr lang="en-US" sz="2000" dirty="0" err="1"/>
              <a:t>về</a:t>
            </a:r>
            <a:r>
              <a:rPr lang="en-US" sz="2000" dirty="0"/>
              <a:t> </a:t>
            </a:r>
            <a:r>
              <a:rPr lang="en-US" sz="2000" dirty="0" err="1"/>
              <a:t>học</a:t>
            </a:r>
            <a:r>
              <a:rPr lang="en-US" sz="2000" dirty="0"/>
              <a:t> </a:t>
            </a:r>
            <a:r>
              <a:rPr lang="en-US" sz="2000" dirty="0" err="1"/>
              <a:t>tập</a:t>
            </a:r>
            <a:r>
              <a:rPr lang="en-US" sz="2000" dirty="0"/>
              <a:t>, </a:t>
            </a:r>
            <a:r>
              <a:rPr lang="en-US" sz="2000" dirty="0" err="1"/>
              <a:t>văn</a:t>
            </a:r>
            <a:r>
              <a:rPr lang="en-US" sz="2000" dirty="0"/>
              <a:t> </a:t>
            </a:r>
            <a:r>
              <a:rPr lang="en-US" sz="2000" dirty="0" err="1"/>
              <a:t>nghệ</a:t>
            </a:r>
            <a:r>
              <a:rPr lang="en-US" sz="2000" dirty="0"/>
              <a:t>, </a:t>
            </a:r>
            <a:r>
              <a:rPr lang="en-US" sz="2000" dirty="0" err="1"/>
              <a:t>thể</a:t>
            </a:r>
            <a:r>
              <a:rPr lang="en-US" sz="2000" dirty="0"/>
              <a:t> </a:t>
            </a:r>
            <a:r>
              <a:rPr lang="en-US" sz="2000" dirty="0" err="1"/>
              <a:t>dục</a:t>
            </a:r>
            <a:r>
              <a:rPr lang="en-US" sz="2000" dirty="0"/>
              <a:t> - </a:t>
            </a:r>
            <a:r>
              <a:rPr lang="en-US" sz="2000" dirty="0" err="1"/>
              <a:t>thể</a:t>
            </a:r>
            <a:r>
              <a:rPr lang="en-US" sz="2000" dirty="0"/>
              <a:t> </a:t>
            </a:r>
            <a:r>
              <a:rPr lang="en-US" sz="2000" dirty="0" err="1"/>
              <a:t>thao</a:t>
            </a:r>
            <a:r>
              <a:rPr lang="en-US" sz="2000" dirty="0"/>
              <a:t> </a:t>
            </a:r>
            <a:r>
              <a:rPr lang="en-US" sz="2000" dirty="0" err="1"/>
              <a:t>của</a:t>
            </a:r>
            <a:r>
              <a:rPr lang="en-US" sz="2000" dirty="0"/>
              <a:t> </a:t>
            </a:r>
            <a:r>
              <a:rPr lang="en-US" sz="2000" dirty="0" err="1"/>
              <a:t>em</a:t>
            </a:r>
            <a:r>
              <a:rPr lang="en-US" sz="2000" dirty="0"/>
              <a:t> </a:t>
            </a:r>
            <a:r>
              <a:rPr lang="en-US" sz="2000" dirty="0" err="1"/>
              <a:t>trong</a:t>
            </a:r>
            <a:r>
              <a:rPr lang="en-US" sz="2000" dirty="0"/>
              <a:t> </a:t>
            </a:r>
            <a:r>
              <a:rPr lang="en-US" sz="2000" dirty="0" err="1"/>
              <a:t>năm</a:t>
            </a:r>
            <a:r>
              <a:rPr lang="en-US" sz="2000" dirty="0"/>
              <a:t> </a:t>
            </a:r>
            <a:r>
              <a:rPr lang="en-US" sz="2000" dirty="0" err="1"/>
              <a:t>học</a:t>
            </a:r>
            <a:r>
              <a:rPr lang="en-US" sz="2000" dirty="0"/>
              <a:t> </a:t>
            </a:r>
            <a:r>
              <a:rPr lang="en-US" sz="2000" dirty="0" err="1"/>
              <a:t>này</a:t>
            </a:r>
            <a:r>
              <a:rPr lang="en-US" sz="2000" dirty="0"/>
              <a:t>. </a:t>
            </a:r>
          </a:p>
        </p:txBody>
      </p:sp>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8" name="Google Shape;1478;p59"/>
          <p:cNvSpPr/>
          <p:nvPr/>
        </p:nvSpPr>
        <p:spPr>
          <a:xfrm>
            <a:off x="2123445" y="773837"/>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9"/>
          <p:cNvSpPr/>
          <p:nvPr/>
        </p:nvSpPr>
        <p:spPr>
          <a:xfrm>
            <a:off x="5911848" y="846968"/>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0" name="Google Shape;1480;p59"/>
          <p:cNvGrpSpPr/>
          <p:nvPr/>
        </p:nvGrpSpPr>
        <p:grpSpPr>
          <a:xfrm>
            <a:off x="2414909" y="1055852"/>
            <a:ext cx="465976" cy="468374"/>
            <a:chOff x="2783336" y="2025822"/>
            <a:chExt cx="465976" cy="468374"/>
          </a:xfrm>
        </p:grpSpPr>
        <p:sp>
          <p:nvSpPr>
            <p:cNvPr id="1481" name="Google Shape;1481;p59"/>
            <p:cNvSpPr/>
            <p:nvPr/>
          </p:nvSpPr>
          <p:spPr>
            <a:xfrm>
              <a:off x="2921164" y="2025822"/>
              <a:ext cx="328148" cy="465935"/>
            </a:xfrm>
            <a:custGeom>
              <a:avLst/>
              <a:gdLst/>
              <a:ahLst/>
              <a:cxnLst/>
              <a:rect l="l" t="t" r="r" b="b"/>
              <a:pathLst>
                <a:path w="8476" h="12035" extrusionOk="0">
                  <a:moveTo>
                    <a:pt x="6711" y="725"/>
                  </a:moveTo>
                  <a:cubicBezTo>
                    <a:pt x="7310" y="725"/>
                    <a:pt x="7782" y="1197"/>
                    <a:pt x="7782" y="1764"/>
                  </a:cubicBezTo>
                  <a:lnTo>
                    <a:pt x="7782" y="10239"/>
                  </a:lnTo>
                  <a:cubicBezTo>
                    <a:pt x="7782" y="10838"/>
                    <a:pt x="7310" y="11310"/>
                    <a:pt x="6711" y="11310"/>
                  </a:cubicBezTo>
                  <a:lnTo>
                    <a:pt x="1797" y="11310"/>
                  </a:lnTo>
                  <a:cubicBezTo>
                    <a:pt x="1198" y="11310"/>
                    <a:pt x="725" y="10838"/>
                    <a:pt x="725" y="10239"/>
                  </a:cubicBezTo>
                  <a:lnTo>
                    <a:pt x="725" y="1764"/>
                  </a:lnTo>
                  <a:cubicBezTo>
                    <a:pt x="725" y="1197"/>
                    <a:pt x="1198" y="725"/>
                    <a:pt x="1797" y="725"/>
                  </a:cubicBezTo>
                  <a:close/>
                  <a:moveTo>
                    <a:pt x="1797" y="0"/>
                  </a:moveTo>
                  <a:cubicBezTo>
                    <a:pt x="788" y="0"/>
                    <a:pt x="1" y="788"/>
                    <a:pt x="1" y="1764"/>
                  </a:cubicBezTo>
                  <a:lnTo>
                    <a:pt x="1" y="10239"/>
                  </a:lnTo>
                  <a:cubicBezTo>
                    <a:pt x="1" y="11247"/>
                    <a:pt x="788" y="12035"/>
                    <a:pt x="1797" y="12035"/>
                  </a:cubicBezTo>
                  <a:lnTo>
                    <a:pt x="6711" y="12035"/>
                  </a:lnTo>
                  <a:cubicBezTo>
                    <a:pt x="7688" y="12035"/>
                    <a:pt x="8476" y="11247"/>
                    <a:pt x="8476" y="10239"/>
                  </a:cubicBezTo>
                  <a:lnTo>
                    <a:pt x="8476" y="1764"/>
                  </a:lnTo>
                  <a:cubicBezTo>
                    <a:pt x="8476" y="788"/>
                    <a:pt x="7688" y="0"/>
                    <a:pt x="6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9"/>
            <p:cNvSpPr/>
            <p:nvPr/>
          </p:nvSpPr>
          <p:spPr>
            <a:xfrm>
              <a:off x="2977263" y="2108753"/>
              <a:ext cx="81766" cy="81766"/>
            </a:xfrm>
            <a:custGeom>
              <a:avLst/>
              <a:gdLst/>
              <a:ahLst/>
              <a:cxnLst/>
              <a:rect l="l" t="t" r="r" b="b"/>
              <a:pathLst>
                <a:path w="2112" h="2112" extrusionOk="0">
                  <a:moveTo>
                    <a:pt x="1041" y="694"/>
                  </a:moveTo>
                  <a:cubicBezTo>
                    <a:pt x="1230" y="694"/>
                    <a:pt x="1387" y="851"/>
                    <a:pt x="1387" y="1040"/>
                  </a:cubicBezTo>
                  <a:cubicBezTo>
                    <a:pt x="1387" y="1261"/>
                    <a:pt x="1230" y="1418"/>
                    <a:pt x="1041" y="1418"/>
                  </a:cubicBezTo>
                  <a:cubicBezTo>
                    <a:pt x="852" y="1418"/>
                    <a:pt x="694" y="1261"/>
                    <a:pt x="694" y="1040"/>
                  </a:cubicBezTo>
                  <a:cubicBezTo>
                    <a:pt x="694" y="851"/>
                    <a:pt x="852" y="694"/>
                    <a:pt x="1041" y="694"/>
                  </a:cubicBezTo>
                  <a:close/>
                  <a:moveTo>
                    <a:pt x="1041" y="0"/>
                  </a:moveTo>
                  <a:cubicBezTo>
                    <a:pt x="442" y="0"/>
                    <a:pt x="1" y="473"/>
                    <a:pt x="1" y="1040"/>
                  </a:cubicBezTo>
                  <a:cubicBezTo>
                    <a:pt x="1" y="1639"/>
                    <a:pt x="442" y="2111"/>
                    <a:pt x="1041" y="2111"/>
                  </a:cubicBezTo>
                  <a:cubicBezTo>
                    <a:pt x="1639" y="2111"/>
                    <a:pt x="2112" y="1639"/>
                    <a:pt x="2112" y="1040"/>
                  </a:cubicBezTo>
                  <a:cubicBezTo>
                    <a:pt x="2112" y="473"/>
                    <a:pt x="1639" y="0"/>
                    <a:pt x="1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9"/>
            <p:cNvSpPr/>
            <p:nvPr/>
          </p:nvSpPr>
          <p:spPr>
            <a:xfrm>
              <a:off x="2977263" y="2218515"/>
              <a:ext cx="81766" cy="81766"/>
            </a:xfrm>
            <a:custGeom>
              <a:avLst/>
              <a:gdLst/>
              <a:ahLst/>
              <a:cxnLst/>
              <a:rect l="l" t="t" r="r" b="b"/>
              <a:pathLst>
                <a:path w="2112" h="2112" extrusionOk="0">
                  <a:moveTo>
                    <a:pt x="1041" y="694"/>
                  </a:moveTo>
                  <a:cubicBezTo>
                    <a:pt x="1230" y="694"/>
                    <a:pt x="1387" y="851"/>
                    <a:pt x="1387" y="1072"/>
                  </a:cubicBezTo>
                  <a:cubicBezTo>
                    <a:pt x="1387" y="1261"/>
                    <a:pt x="1230" y="1419"/>
                    <a:pt x="1041" y="1419"/>
                  </a:cubicBezTo>
                  <a:cubicBezTo>
                    <a:pt x="852" y="1419"/>
                    <a:pt x="694" y="1261"/>
                    <a:pt x="694" y="1072"/>
                  </a:cubicBezTo>
                  <a:cubicBezTo>
                    <a:pt x="694" y="851"/>
                    <a:pt x="852" y="694"/>
                    <a:pt x="1041" y="694"/>
                  </a:cubicBezTo>
                  <a:close/>
                  <a:moveTo>
                    <a:pt x="1041" y="1"/>
                  </a:moveTo>
                  <a:cubicBezTo>
                    <a:pt x="442" y="1"/>
                    <a:pt x="1" y="473"/>
                    <a:pt x="1" y="1072"/>
                  </a:cubicBezTo>
                  <a:cubicBezTo>
                    <a:pt x="1" y="1639"/>
                    <a:pt x="442" y="2112"/>
                    <a:pt x="1041" y="2112"/>
                  </a:cubicBezTo>
                  <a:cubicBezTo>
                    <a:pt x="1639" y="2112"/>
                    <a:pt x="2112" y="1639"/>
                    <a:pt x="2112" y="1072"/>
                  </a:cubicBezTo>
                  <a:cubicBezTo>
                    <a:pt x="2112" y="473"/>
                    <a:pt x="1639"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9"/>
            <p:cNvSpPr/>
            <p:nvPr/>
          </p:nvSpPr>
          <p:spPr>
            <a:xfrm>
              <a:off x="2977263" y="2328316"/>
              <a:ext cx="81766" cy="81766"/>
            </a:xfrm>
            <a:custGeom>
              <a:avLst/>
              <a:gdLst/>
              <a:ahLst/>
              <a:cxnLst/>
              <a:rect l="l" t="t" r="r" b="b"/>
              <a:pathLst>
                <a:path w="2112" h="2112" extrusionOk="0">
                  <a:moveTo>
                    <a:pt x="1041" y="693"/>
                  </a:moveTo>
                  <a:cubicBezTo>
                    <a:pt x="1230" y="693"/>
                    <a:pt x="1387" y="851"/>
                    <a:pt x="1387" y="1071"/>
                  </a:cubicBezTo>
                  <a:cubicBezTo>
                    <a:pt x="1387" y="1260"/>
                    <a:pt x="1230" y="1418"/>
                    <a:pt x="1041" y="1418"/>
                  </a:cubicBezTo>
                  <a:cubicBezTo>
                    <a:pt x="852" y="1418"/>
                    <a:pt x="694" y="1260"/>
                    <a:pt x="694" y="1071"/>
                  </a:cubicBezTo>
                  <a:cubicBezTo>
                    <a:pt x="694" y="851"/>
                    <a:pt x="852" y="693"/>
                    <a:pt x="1041" y="693"/>
                  </a:cubicBezTo>
                  <a:close/>
                  <a:moveTo>
                    <a:pt x="1041" y="0"/>
                  </a:moveTo>
                  <a:cubicBezTo>
                    <a:pt x="442" y="0"/>
                    <a:pt x="1" y="473"/>
                    <a:pt x="1" y="1071"/>
                  </a:cubicBezTo>
                  <a:cubicBezTo>
                    <a:pt x="1" y="1639"/>
                    <a:pt x="442" y="2111"/>
                    <a:pt x="1041" y="2111"/>
                  </a:cubicBezTo>
                  <a:cubicBezTo>
                    <a:pt x="1639" y="2111"/>
                    <a:pt x="2112" y="1639"/>
                    <a:pt x="2112" y="1071"/>
                  </a:cubicBezTo>
                  <a:cubicBezTo>
                    <a:pt x="2112" y="473"/>
                    <a:pt x="1639" y="0"/>
                    <a:pt x="1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9"/>
            <p:cNvSpPr/>
            <p:nvPr/>
          </p:nvSpPr>
          <p:spPr>
            <a:xfrm>
              <a:off x="3113891" y="2108753"/>
              <a:ext cx="81766" cy="81766"/>
            </a:xfrm>
            <a:custGeom>
              <a:avLst/>
              <a:gdLst/>
              <a:ahLst/>
              <a:cxnLst/>
              <a:rect l="l" t="t" r="r" b="b"/>
              <a:pathLst>
                <a:path w="2112" h="2112" extrusionOk="0">
                  <a:moveTo>
                    <a:pt x="1072" y="694"/>
                  </a:moveTo>
                  <a:cubicBezTo>
                    <a:pt x="1261" y="694"/>
                    <a:pt x="1418" y="851"/>
                    <a:pt x="1418" y="1040"/>
                  </a:cubicBezTo>
                  <a:cubicBezTo>
                    <a:pt x="1387" y="1261"/>
                    <a:pt x="1229" y="1418"/>
                    <a:pt x="1072" y="1418"/>
                  </a:cubicBezTo>
                  <a:cubicBezTo>
                    <a:pt x="851" y="1418"/>
                    <a:pt x="725" y="1261"/>
                    <a:pt x="725" y="1040"/>
                  </a:cubicBezTo>
                  <a:cubicBezTo>
                    <a:pt x="725" y="851"/>
                    <a:pt x="851" y="694"/>
                    <a:pt x="1072" y="694"/>
                  </a:cubicBezTo>
                  <a:close/>
                  <a:moveTo>
                    <a:pt x="1072" y="0"/>
                  </a:moveTo>
                  <a:cubicBezTo>
                    <a:pt x="473" y="0"/>
                    <a:pt x="1" y="473"/>
                    <a:pt x="1" y="1040"/>
                  </a:cubicBezTo>
                  <a:cubicBezTo>
                    <a:pt x="1" y="1639"/>
                    <a:pt x="473" y="2111"/>
                    <a:pt x="1072" y="2111"/>
                  </a:cubicBezTo>
                  <a:cubicBezTo>
                    <a:pt x="1639" y="2111"/>
                    <a:pt x="2111" y="1639"/>
                    <a:pt x="2111" y="1040"/>
                  </a:cubicBezTo>
                  <a:cubicBezTo>
                    <a:pt x="2080" y="473"/>
                    <a:pt x="1607"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9"/>
            <p:cNvSpPr/>
            <p:nvPr/>
          </p:nvSpPr>
          <p:spPr>
            <a:xfrm>
              <a:off x="3113891" y="2218515"/>
              <a:ext cx="81766" cy="81766"/>
            </a:xfrm>
            <a:custGeom>
              <a:avLst/>
              <a:gdLst/>
              <a:ahLst/>
              <a:cxnLst/>
              <a:rect l="l" t="t" r="r" b="b"/>
              <a:pathLst>
                <a:path w="2112" h="2112" extrusionOk="0">
                  <a:moveTo>
                    <a:pt x="1072" y="694"/>
                  </a:moveTo>
                  <a:cubicBezTo>
                    <a:pt x="1261" y="694"/>
                    <a:pt x="1418" y="851"/>
                    <a:pt x="1418" y="1072"/>
                  </a:cubicBezTo>
                  <a:cubicBezTo>
                    <a:pt x="1387" y="1261"/>
                    <a:pt x="1229" y="1419"/>
                    <a:pt x="1072" y="1419"/>
                  </a:cubicBezTo>
                  <a:cubicBezTo>
                    <a:pt x="851" y="1419"/>
                    <a:pt x="725" y="1261"/>
                    <a:pt x="725" y="1072"/>
                  </a:cubicBezTo>
                  <a:cubicBezTo>
                    <a:pt x="725" y="851"/>
                    <a:pt x="851" y="694"/>
                    <a:pt x="1072" y="694"/>
                  </a:cubicBezTo>
                  <a:close/>
                  <a:moveTo>
                    <a:pt x="1072" y="1"/>
                  </a:moveTo>
                  <a:cubicBezTo>
                    <a:pt x="473" y="1"/>
                    <a:pt x="1" y="473"/>
                    <a:pt x="1" y="1072"/>
                  </a:cubicBezTo>
                  <a:cubicBezTo>
                    <a:pt x="1" y="1639"/>
                    <a:pt x="473" y="2112"/>
                    <a:pt x="1072" y="2112"/>
                  </a:cubicBezTo>
                  <a:cubicBezTo>
                    <a:pt x="1639" y="2112"/>
                    <a:pt x="2111" y="1639"/>
                    <a:pt x="2111" y="1072"/>
                  </a:cubicBezTo>
                  <a:cubicBezTo>
                    <a:pt x="2080" y="473"/>
                    <a:pt x="1607"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9"/>
            <p:cNvSpPr/>
            <p:nvPr/>
          </p:nvSpPr>
          <p:spPr>
            <a:xfrm>
              <a:off x="3113891" y="2328316"/>
              <a:ext cx="81766" cy="81766"/>
            </a:xfrm>
            <a:custGeom>
              <a:avLst/>
              <a:gdLst/>
              <a:ahLst/>
              <a:cxnLst/>
              <a:rect l="l" t="t" r="r" b="b"/>
              <a:pathLst>
                <a:path w="2112" h="2112" extrusionOk="0">
                  <a:moveTo>
                    <a:pt x="1072" y="693"/>
                  </a:moveTo>
                  <a:cubicBezTo>
                    <a:pt x="1261" y="693"/>
                    <a:pt x="1418" y="851"/>
                    <a:pt x="1418" y="1071"/>
                  </a:cubicBezTo>
                  <a:cubicBezTo>
                    <a:pt x="1418" y="1260"/>
                    <a:pt x="1229" y="1418"/>
                    <a:pt x="1072" y="1418"/>
                  </a:cubicBezTo>
                  <a:cubicBezTo>
                    <a:pt x="851" y="1418"/>
                    <a:pt x="725" y="1260"/>
                    <a:pt x="725" y="1071"/>
                  </a:cubicBezTo>
                  <a:cubicBezTo>
                    <a:pt x="725" y="851"/>
                    <a:pt x="851" y="693"/>
                    <a:pt x="1072" y="693"/>
                  </a:cubicBezTo>
                  <a:close/>
                  <a:moveTo>
                    <a:pt x="1072" y="0"/>
                  </a:moveTo>
                  <a:cubicBezTo>
                    <a:pt x="473" y="0"/>
                    <a:pt x="1" y="473"/>
                    <a:pt x="1" y="1071"/>
                  </a:cubicBezTo>
                  <a:cubicBezTo>
                    <a:pt x="1" y="1639"/>
                    <a:pt x="473" y="2111"/>
                    <a:pt x="1072" y="2111"/>
                  </a:cubicBezTo>
                  <a:cubicBezTo>
                    <a:pt x="1639" y="2111"/>
                    <a:pt x="2111" y="1639"/>
                    <a:pt x="2111" y="1071"/>
                  </a:cubicBezTo>
                  <a:cubicBezTo>
                    <a:pt x="2080" y="473"/>
                    <a:pt x="1607"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9"/>
            <p:cNvSpPr/>
            <p:nvPr/>
          </p:nvSpPr>
          <p:spPr>
            <a:xfrm>
              <a:off x="2783336" y="2027022"/>
              <a:ext cx="111035" cy="467174"/>
            </a:xfrm>
            <a:custGeom>
              <a:avLst/>
              <a:gdLst/>
              <a:ahLst/>
              <a:cxnLst/>
              <a:rect l="l" t="t" r="r" b="b"/>
              <a:pathLst>
                <a:path w="2868" h="12067" extrusionOk="0">
                  <a:moveTo>
                    <a:pt x="1891" y="725"/>
                  </a:moveTo>
                  <a:lnTo>
                    <a:pt x="1891" y="725"/>
                  </a:lnTo>
                  <a:cubicBezTo>
                    <a:pt x="1828" y="851"/>
                    <a:pt x="1796" y="946"/>
                    <a:pt x="1796" y="1072"/>
                  </a:cubicBezTo>
                  <a:cubicBezTo>
                    <a:pt x="1765" y="1450"/>
                    <a:pt x="1859" y="1796"/>
                    <a:pt x="2112" y="2143"/>
                  </a:cubicBezTo>
                  <a:cubicBezTo>
                    <a:pt x="2175" y="2174"/>
                    <a:pt x="2206" y="2269"/>
                    <a:pt x="2175" y="2332"/>
                  </a:cubicBezTo>
                  <a:cubicBezTo>
                    <a:pt x="2049" y="2616"/>
                    <a:pt x="1796" y="2805"/>
                    <a:pt x="1481" y="2805"/>
                  </a:cubicBezTo>
                  <a:cubicBezTo>
                    <a:pt x="1103" y="2805"/>
                    <a:pt x="788" y="2489"/>
                    <a:pt x="788" y="2111"/>
                  </a:cubicBezTo>
                  <a:cubicBezTo>
                    <a:pt x="725" y="1702"/>
                    <a:pt x="883" y="1355"/>
                    <a:pt x="1166" y="1135"/>
                  </a:cubicBezTo>
                  <a:cubicBezTo>
                    <a:pt x="1418" y="883"/>
                    <a:pt x="1607" y="788"/>
                    <a:pt x="1891" y="725"/>
                  </a:cubicBezTo>
                  <a:close/>
                  <a:moveTo>
                    <a:pt x="1481" y="3529"/>
                  </a:moveTo>
                  <a:cubicBezTo>
                    <a:pt x="1733" y="3750"/>
                    <a:pt x="1891" y="4600"/>
                    <a:pt x="1954" y="4947"/>
                  </a:cubicBezTo>
                  <a:lnTo>
                    <a:pt x="977" y="4947"/>
                  </a:lnTo>
                  <a:cubicBezTo>
                    <a:pt x="1040" y="4600"/>
                    <a:pt x="1198" y="3750"/>
                    <a:pt x="1481" y="3529"/>
                  </a:cubicBezTo>
                  <a:close/>
                  <a:moveTo>
                    <a:pt x="2049" y="5608"/>
                  </a:moveTo>
                  <a:cubicBezTo>
                    <a:pt x="2112" y="6176"/>
                    <a:pt x="2112" y="6743"/>
                    <a:pt x="2112" y="7373"/>
                  </a:cubicBezTo>
                  <a:cubicBezTo>
                    <a:pt x="2143" y="9421"/>
                    <a:pt x="1796" y="10933"/>
                    <a:pt x="1450" y="11279"/>
                  </a:cubicBezTo>
                  <a:cubicBezTo>
                    <a:pt x="1387" y="11216"/>
                    <a:pt x="1166" y="10964"/>
                    <a:pt x="1009" y="10145"/>
                  </a:cubicBezTo>
                  <a:cubicBezTo>
                    <a:pt x="851" y="9389"/>
                    <a:pt x="725" y="8412"/>
                    <a:pt x="725" y="7373"/>
                  </a:cubicBezTo>
                  <a:cubicBezTo>
                    <a:pt x="725" y="6743"/>
                    <a:pt x="788" y="6176"/>
                    <a:pt x="820" y="5608"/>
                  </a:cubicBezTo>
                  <a:close/>
                  <a:moveTo>
                    <a:pt x="2458" y="1"/>
                  </a:moveTo>
                  <a:cubicBezTo>
                    <a:pt x="1765" y="1"/>
                    <a:pt x="1198" y="64"/>
                    <a:pt x="631" y="631"/>
                  </a:cubicBezTo>
                  <a:cubicBezTo>
                    <a:pt x="221" y="1040"/>
                    <a:pt x="1" y="1576"/>
                    <a:pt x="1" y="2143"/>
                  </a:cubicBezTo>
                  <a:cubicBezTo>
                    <a:pt x="1" y="2647"/>
                    <a:pt x="253" y="3120"/>
                    <a:pt x="694" y="3372"/>
                  </a:cubicBezTo>
                  <a:cubicBezTo>
                    <a:pt x="158" y="4317"/>
                    <a:pt x="1" y="6333"/>
                    <a:pt x="1" y="7467"/>
                  </a:cubicBezTo>
                  <a:cubicBezTo>
                    <a:pt x="1" y="8570"/>
                    <a:pt x="95" y="10586"/>
                    <a:pt x="694" y="11563"/>
                  </a:cubicBezTo>
                  <a:cubicBezTo>
                    <a:pt x="883" y="11909"/>
                    <a:pt x="1135" y="12067"/>
                    <a:pt x="1418" y="12067"/>
                  </a:cubicBezTo>
                  <a:cubicBezTo>
                    <a:pt x="1670" y="12067"/>
                    <a:pt x="1923" y="11909"/>
                    <a:pt x="2112" y="11563"/>
                  </a:cubicBezTo>
                  <a:cubicBezTo>
                    <a:pt x="2679" y="10618"/>
                    <a:pt x="2836" y="8601"/>
                    <a:pt x="2836" y="7467"/>
                  </a:cubicBezTo>
                  <a:cubicBezTo>
                    <a:pt x="2868" y="6270"/>
                    <a:pt x="2742" y="4285"/>
                    <a:pt x="2143" y="3309"/>
                  </a:cubicBezTo>
                  <a:cubicBezTo>
                    <a:pt x="2427" y="3151"/>
                    <a:pt x="2679" y="2899"/>
                    <a:pt x="2742" y="2584"/>
                  </a:cubicBezTo>
                  <a:cubicBezTo>
                    <a:pt x="2868" y="2269"/>
                    <a:pt x="2773" y="1954"/>
                    <a:pt x="2584" y="1702"/>
                  </a:cubicBezTo>
                  <a:cubicBezTo>
                    <a:pt x="2395" y="1481"/>
                    <a:pt x="2269" y="1166"/>
                    <a:pt x="2742" y="568"/>
                  </a:cubicBezTo>
                  <a:cubicBezTo>
                    <a:pt x="2836" y="442"/>
                    <a:pt x="2868" y="347"/>
                    <a:pt x="2773" y="221"/>
                  </a:cubicBezTo>
                  <a:cubicBezTo>
                    <a:pt x="2742" y="95"/>
                    <a:pt x="2584" y="1"/>
                    <a:pt x="2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59"/>
          <p:cNvGrpSpPr/>
          <p:nvPr/>
        </p:nvGrpSpPr>
        <p:grpSpPr>
          <a:xfrm>
            <a:off x="6193914" y="1099386"/>
            <a:ext cx="484780" cy="484740"/>
            <a:chOff x="5885313" y="1996225"/>
            <a:chExt cx="484780" cy="484740"/>
          </a:xfrm>
        </p:grpSpPr>
        <p:sp>
          <p:nvSpPr>
            <p:cNvPr id="1490" name="Google Shape;1490;p59"/>
            <p:cNvSpPr/>
            <p:nvPr/>
          </p:nvSpPr>
          <p:spPr>
            <a:xfrm>
              <a:off x="5885313" y="1996225"/>
              <a:ext cx="484780" cy="484740"/>
            </a:xfrm>
            <a:custGeom>
              <a:avLst/>
              <a:gdLst/>
              <a:ahLst/>
              <a:cxnLst/>
              <a:rect l="l" t="t" r="r" b="b"/>
              <a:pathLst>
                <a:path w="12036" h="12035" extrusionOk="0">
                  <a:moveTo>
                    <a:pt x="1450" y="725"/>
                  </a:moveTo>
                  <a:lnTo>
                    <a:pt x="1450" y="1418"/>
                  </a:lnTo>
                  <a:lnTo>
                    <a:pt x="725" y="1418"/>
                  </a:lnTo>
                  <a:lnTo>
                    <a:pt x="725" y="725"/>
                  </a:lnTo>
                  <a:close/>
                  <a:moveTo>
                    <a:pt x="11311" y="725"/>
                  </a:moveTo>
                  <a:lnTo>
                    <a:pt x="11311" y="1418"/>
                  </a:lnTo>
                  <a:lnTo>
                    <a:pt x="10618" y="1418"/>
                  </a:lnTo>
                  <a:lnTo>
                    <a:pt x="10618" y="725"/>
                  </a:lnTo>
                  <a:close/>
                  <a:moveTo>
                    <a:pt x="9893" y="1418"/>
                  </a:moveTo>
                  <a:lnTo>
                    <a:pt x="9893" y="1796"/>
                  </a:lnTo>
                  <a:cubicBezTo>
                    <a:pt x="9893" y="1985"/>
                    <a:pt x="10051" y="2142"/>
                    <a:pt x="10240" y="2142"/>
                  </a:cubicBezTo>
                  <a:lnTo>
                    <a:pt x="10618" y="2142"/>
                  </a:lnTo>
                  <a:lnTo>
                    <a:pt x="10618" y="9893"/>
                  </a:lnTo>
                  <a:lnTo>
                    <a:pt x="10240" y="9893"/>
                  </a:lnTo>
                  <a:cubicBezTo>
                    <a:pt x="10051" y="9893"/>
                    <a:pt x="9893" y="10050"/>
                    <a:pt x="9893" y="10239"/>
                  </a:cubicBezTo>
                  <a:lnTo>
                    <a:pt x="9893" y="10617"/>
                  </a:lnTo>
                  <a:lnTo>
                    <a:pt x="2143" y="10617"/>
                  </a:lnTo>
                  <a:lnTo>
                    <a:pt x="2143" y="10239"/>
                  </a:lnTo>
                  <a:cubicBezTo>
                    <a:pt x="2143" y="10050"/>
                    <a:pt x="1985" y="9893"/>
                    <a:pt x="1796" y="9893"/>
                  </a:cubicBezTo>
                  <a:lnTo>
                    <a:pt x="1450" y="9893"/>
                  </a:lnTo>
                  <a:lnTo>
                    <a:pt x="1450" y="2142"/>
                  </a:lnTo>
                  <a:lnTo>
                    <a:pt x="1796" y="2142"/>
                  </a:lnTo>
                  <a:cubicBezTo>
                    <a:pt x="1985" y="2142"/>
                    <a:pt x="2143" y="1985"/>
                    <a:pt x="2143" y="1796"/>
                  </a:cubicBezTo>
                  <a:lnTo>
                    <a:pt x="2143" y="1418"/>
                  </a:lnTo>
                  <a:close/>
                  <a:moveTo>
                    <a:pt x="1418" y="10617"/>
                  </a:moveTo>
                  <a:lnTo>
                    <a:pt x="1418" y="11310"/>
                  </a:lnTo>
                  <a:lnTo>
                    <a:pt x="725" y="11310"/>
                  </a:lnTo>
                  <a:lnTo>
                    <a:pt x="725" y="10617"/>
                  </a:lnTo>
                  <a:close/>
                  <a:moveTo>
                    <a:pt x="11311" y="10617"/>
                  </a:moveTo>
                  <a:lnTo>
                    <a:pt x="11311" y="11310"/>
                  </a:lnTo>
                  <a:lnTo>
                    <a:pt x="10618" y="11310"/>
                  </a:lnTo>
                  <a:lnTo>
                    <a:pt x="10618" y="10617"/>
                  </a:lnTo>
                  <a:close/>
                  <a:moveTo>
                    <a:pt x="379" y="0"/>
                  </a:moveTo>
                  <a:cubicBezTo>
                    <a:pt x="158" y="0"/>
                    <a:pt x="1" y="158"/>
                    <a:pt x="1" y="378"/>
                  </a:cubicBezTo>
                  <a:lnTo>
                    <a:pt x="1" y="1764"/>
                  </a:lnTo>
                  <a:cubicBezTo>
                    <a:pt x="1" y="1985"/>
                    <a:pt x="158" y="2142"/>
                    <a:pt x="379" y="2142"/>
                  </a:cubicBezTo>
                  <a:lnTo>
                    <a:pt x="725" y="2142"/>
                  </a:lnTo>
                  <a:lnTo>
                    <a:pt x="725" y="9893"/>
                  </a:lnTo>
                  <a:lnTo>
                    <a:pt x="379" y="9893"/>
                  </a:lnTo>
                  <a:cubicBezTo>
                    <a:pt x="158" y="9893"/>
                    <a:pt x="1" y="10050"/>
                    <a:pt x="1" y="10239"/>
                  </a:cubicBezTo>
                  <a:lnTo>
                    <a:pt x="1" y="11657"/>
                  </a:lnTo>
                  <a:cubicBezTo>
                    <a:pt x="1" y="11877"/>
                    <a:pt x="158" y="12035"/>
                    <a:pt x="379" y="12035"/>
                  </a:cubicBezTo>
                  <a:lnTo>
                    <a:pt x="1796" y="12035"/>
                  </a:lnTo>
                  <a:cubicBezTo>
                    <a:pt x="1985" y="12035"/>
                    <a:pt x="2143" y="11877"/>
                    <a:pt x="2143" y="11657"/>
                  </a:cubicBezTo>
                  <a:lnTo>
                    <a:pt x="2143" y="11310"/>
                  </a:lnTo>
                  <a:lnTo>
                    <a:pt x="9893" y="11310"/>
                  </a:lnTo>
                  <a:lnTo>
                    <a:pt x="9893" y="11657"/>
                  </a:lnTo>
                  <a:cubicBezTo>
                    <a:pt x="9893" y="11877"/>
                    <a:pt x="10051" y="12035"/>
                    <a:pt x="10240" y="12035"/>
                  </a:cubicBezTo>
                  <a:lnTo>
                    <a:pt x="11657" y="12035"/>
                  </a:lnTo>
                  <a:cubicBezTo>
                    <a:pt x="11878" y="12035"/>
                    <a:pt x="12036" y="11877"/>
                    <a:pt x="12036" y="11657"/>
                  </a:cubicBezTo>
                  <a:lnTo>
                    <a:pt x="12036" y="10239"/>
                  </a:lnTo>
                  <a:cubicBezTo>
                    <a:pt x="12036" y="10050"/>
                    <a:pt x="11878" y="9893"/>
                    <a:pt x="11657" y="9893"/>
                  </a:cubicBezTo>
                  <a:lnTo>
                    <a:pt x="11311" y="9893"/>
                  </a:lnTo>
                  <a:lnTo>
                    <a:pt x="11311" y="2142"/>
                  </a:lnTo>
                  <a:lnTo>
                    <a:pt x="11657" y="2142"/>
                  </a:lnTo>
                  <a:cubicBezTo>
                    <a:pt x="11878" y="2142"/>
                    <a:pt x="12036" y="1985"/>
                    <a:pt x="12036" y="1764"/>
                  </a:cubicBezTo>
                  <a:lnTo>
                    <a:pt x="12036" y="378"/>
                  </a:lnTo>
                  <a:cubicBezTo>
                    <a:pt x="12036" y="158"/>
                    <a:pt x="11878" y="0"/>
                    <a:pt x="11657" y="0"/>
                  </a:cubicBezTo>
                  <a:lnTo>
                    <a:pt x="10240" y="0"/>
                  </a:lnTo>
                  <a:cubicBezTo>
                    <a:pt x="10051" y="0"/>
                    <a:pt x="9893" y="158"/>
                    <a:pt x="9893" y="378"/>
                  </a:cubicBezTo>
                  <a:lnTo>
                    <a:pt x="9893" y="725"/>
                  </a:lnTo>
                  <a:lnTo>
                    <a:pt x="2143" y="725"/>
                  </a:lnTo>
                  <a:lnTo>
                    <a:pt x="2143" y="378"/>
                  </a:lnTo>
                  <a:cubicBezTo>
                    <a:pt x="2143" y="158"/>
                    <a:pt x="1985" y="0"/>
                    <a:pt x="1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9"/>
            <p:cNvSpPr/>
            <p:nvPr/>
          </p:nvSpPr>
          <p:spPr>
            <a:xfrm>
              <a:off x="5972874" y="2110410"/>
              <a:ext cx="310942" cy="256366"/>
            </a:xfrm>
            <a:custGeom>
              <a:avLst/>
              <a:gdLst/>
              <a:ahLst/>
              <a:cxnLst/>
              <a:rect l="l" t="t" r="r" b="b"/>
              <a:pathLst>
                <a:path w="7720" h="6365" extrusionOk="0">
                  <a:moveTo>
                    <a:pt x="7026" y="694"/>
                  </a:moveTo>
                  <a:lnTo>
                    <a:pt x="7026" y="725"/>
                  </a:lnTo>
                  <a:lnTo>
                    <a:pt x="7026" y="5136"/>
                  </a:lnTo>
                  <a:lnTo>
                    <a:pt x="5514" y="3624"/>
                  </a:lnTo>
                  <a:cubicBezTo>
                    <a:pt x="5451" y="3561"/>
                    <a:pt x="5356" y="3498"/>
                    <a:pt x="5262" y="3498"/>
                  </a:cubicBezTo>
                  <a:cubicBezTo>
                    <a:pt x="5167" y="3498"/>
                    <a:pt x="5041" y="3561"/>
                    <a:pt x="5010" y="3624"/>
                  </a:cubicBezTo>
                  <a:lnTo>
                    <a:pt x="3907" y="4821"/>
                  </a:lnTo>
                  <a:lnTo>
                    <a:pt x="2678" y="3592"/>
                  </a:lnTo>
                  <a:cubicBezTo>
                    <a:pt x="2615" y="3529"/>
                    <a:pt x="2529" y="3498"/>
                    <a:pt x="2438" y="3498"/>
                  </a:cubicBezTo>
                  <a:cubicBezTo>
                    <a:pt x="2348" y="3498"/>
                    <a:pt x="2253" y="3529"/>
                    <a:pt x="2174" y="3592"/>
                  </a:cubicBezTo>
                  <a:lnTo>
                    <a:pt x="662" y="5104"/>
                  </a:lnTo>
                  <a:lnTo>
                    <a:pt x="662" y="694"/>
                  </a:lnTo>
                  <a:close/>
                  <a:moveTo>
                    <a:pt x="2458" y="4380"/>
                  </a:moveTo>
                  <a:lnTo>
                    <a:pt x="3718" y="5640"/>
                  </a:lnTo>
                  <a:lnTo>
                    <a:pt x="1198" y="5640"/>
                  </a:lnTo>
                  <a:lnTo>
                    <a:pt x="2458" y="4380"/>
                  </a:lnTo>
                  <a:close/>
                  <a:moveTo>
                    <a:pt x="5293" y="4411"/>
                  </a:moveTo>
                  <a:lnTo>
                    <a:pt x="6554" y="5671"/>
                  </a:lnTo>
                  <a:lnTo>
                    <a:pt x="4695" y="5671"/>
                  </a:lnTo>
                  <a:lnTo>
                    <a:pt x="4695" y="5640"/>
                  </a:lnTo>
                  <a:lnTo>
                    <a:pt x="4411" y="5356"/>
                  </a:lnTo>
                  <a:lnTo>
                    <a:pt x="5293" y="4411"/>
                  </a:lnTo>
                  <a:close/>
                  <a:moveTo>
                    <a:pt x="347" y="1"/>
                  </a:moveTo>
                  <a:cubicBezTo>
                    <a:pt x="158" y="1"/>
                    <a:pt x="0" y="158"/>
                    <a:pt x="0" y="379"/>
                  </a:cubicBezTo>
                  <a:lnTo>
                    <a:pt x="0" y="5986"/>
                  </a:lnTo>
                  <a:cubicBezTo>
                    <a:pt x="0" y="6207"/>
                    <a:pt x="158" y="6365"/>
                    <a:pt x="347" y="6365"/>
                  </a:cubicBezTo>
                  <a:lnTo>
                    <a:pt x="7373" y="6365"/>
                  </a:lnTo>
                  <a:cubicBezTo>
                    <a:pt x="7562" y="6365"/>
                    <a:pt x="7719" y="6207"/>
                    <a:pt x="7719" y="5986"/>
                  </a:cubicBezTo>
                  <a:lnTo>
                    <a:pt x="7719" y="379"/>
                  </a:lnTo>
                  <a:cubicBezTo>
                    <a:pt x="7719" y="158"/>
                    <a:pt x="7562" y="1"/>
                    <a:pt x="7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9"/>
            <p:cNvSpPr/>
            <p:nvPr/>
          </p:nvSpPr>
          <p:spPr>
            <a:xfrm>
              <a:off x="6084519" y="2153546"/>
              <a:ext cx="85066" cy="86355"/>
            </a:xfrm>
            <a:custGeom>
              <a:avLst/>
              <a:gdLst/>
              <a:ahLst/>
              <a:cxnLst/>
              <a:rect l="l" t="t" r="r" b="b"/>
              <a:pathLst>
                <a:path w="2112" h="2144" extrusionOk="0">
                  <a:moveTo>
                    <a:pt x="1041" y="725"/>
                  </a:moveTo>
                  <a:cubicBezTo>
                    <a:pt x="1261" y="725"/>
                    <a:pt x="1419" y="883"/>
                    <a:pt x="1419" y="1072"/>
                  </a:cubicBezTo>
                  <a:cubicBezTo>
                    <a:pt x="1419" y="1261"/>
                    <a:pt x="1261" y="1418"/>
                    <a:pt x="1041" y="1418"/>
                  </a:cubicBezTo>
                  <a:cubicBezTo>
                    <a:pt x="852" y="1418"/>
                    <a:pt x="694" y="1261"/>
                    <a:pt x="694" y="1072"/>
                  </a:cubicBezTo>
                  <a:cubicBezTo>
                    <a:pt x="694" y="883"/>
                    <a:pt x="852" y="725"/>
                    <a:pt x="1041" y="725"/>
                  </a:cubicBezTo>
                  <a:close/>
                  <a:moveTo>
                    <a:pt x="1041" y="1"/>
                  </a:moveTo>
                  <a:cubicBezTo>
                    <a:pt x="473" y="1"/>
                    <a:pt x="1" y="473"/>
                    <a:pt x="1" y="1072"/>
                  </a:cubicBezTo>
                  <a:cubicBezTo>
                    <a:pt x="32" y="1670"/>
                    <a:pt x="505" y="2143"/>
                    <a:pt x="1041" y="2143"/>
                  </a:cubicBezTo>
                  <a:cubicBezTo>
                    <a:pt x="1639" y="2143"/>
                    <a:pt x="2112" y="1670"/>
                    <a:pt x="2112" y="1072"/>
                  </a:cubicBezTo>
                  <a:cubicBezTo>
                    <a:pt x="2112" y="473"/>
                    <a:pt x="1639"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723783" y="1836561"/>
            <a:ext cx="3848216" cy="2585323"/>
          </a:xfrm>
          <a:prstGeom prst="rect">
            <a:avLst/>
          </a:prstGeom>
        </p:spPr>
        <p:txBody>
          <a:bodyPr wrap="square">
            <a:spAutoFit/>
          </a:bodyPr>
          <a:lstStyle/>
          <a:p>
            <a:pPr algn="ctr">
              <a:lnSpc>
                <a:spcPct val="150000"/>
              </a:lnSpc>
            </a:pPr>
            <a:r>
              <a:rPr lang="vi-VN" sz="1800" b="1" dirty="0"/>
              <a:t>Về học tập:</a:t>
            </a:r>
          </a:p>
          <a:p>
            <a:pPr marL="285750" indent="-285750" algn="just">
              <a:lnSpc>
                <a:spcPct val="150000"/>
              </a:lnSpc>
              <a:buFont typeface="Wingdings" panose="05000000000000000000" pitchFamily="2" charset="2"/>
              <a:buChar char="§"/>
            </a:pPr>
            <a:r>
              <a:rPr lang="vi-VN" sz="1800" dirty="0"/>
              <a:t>Tích cực tham gia các hoạt động của nhà trường</a:t>
            </a:r>
            <a:endParaRPr lang="en-US" sz="1800" dirty="0"/>
          </a:p>
          <a:p>
            <a:pPr marL="285750" indent="-285750" algn="just">
              <a:lnSpc>
                <a:spcPct val="150000"/>
              </a:lnSpc>
              <a:buFont typeface="Wingdings" panose="05000000000000000000" pitchFamily="2" charset="2"/>
              <a:buChar char="§"/>
            </a:pPr>
            <a:r>
              <a:rPr lang="vi-VN" sz="1800" dirty="0"/>
              <a:t>Phát huy tinh thần tự học, tự nghiên cứu, tự tìm hiểu về truyền thống nhà trường, kiến thức,…</a:t>
            </a:r>
          </a:p>
        </p:txBody>
      </p:sp>
      <p:sp>
        <p:nvSpPr>
          <p:cNvPr id="7" name="Rectangle 6"/>
          <p:cNvSpPr/>
          <p:nvPr/>
        </p:nvSpPr>
        <p:spPr>
          <a:xfrm>
            <a:off x="4649855" y="1836544"/>
            <a:ext cx="3746321" cy="1338828"/>
          </a:xfrm>
          <a:prstGeom prst="rect">
            <a:avLst/>
          </a:prstGeom>
        </p:spPr>
        <p:txBody>
          <a:bodyPr wrap="square">
            <a:spAutoFit/>
          </a:bodyPr>
          <a:lstStyle/>
          <a:p>
            <a:pPr algn="ctr">
              <a:lnSpc>
                <a:spcPct val="150000"/>
              </a:lnSpc>
            </a:pPr>
            <a:r>
              <a:rPr lang="en-US" sz="1800" b="1" dirty="0" err="1"/>
              <a:t>Về</a:t>
            </a:r>
            <a:r>
              <a:rPr lang="en-US" sz="1800" b="1" dirty="0"/>
              <a:t> </a:t>
            </a:r>
            <a:r>
              <a:rPr lang="en-US" sz="1800" b="1" dirty="0" err="1"/>
              <a:t>văn</a:t>
            </a:r>
            <a:r>
              <a:rPr lang="en-US" sz="1800" b="1" dirty="0"/>
              <a:t> </a:t>
            </a:r>
            <a:r>
              <a:rPr lang="en-US" sz="1800" b="1" dirty="0" err="1"/>
              <a:t>nghệ</a:t>
            </a:r>
            <a:r>
              <a:rPr lang="en-US" sz="1800" b="1" dirty="0"/>
              <a:t>, </a:t>
            </a:r>
            <a:r>
              <a:rPr lang="en-US" sz="1800" b="1" dirty="0" err="1"/>
              <a:t>thể</a:t>
            </a:r>
            <a:r>
              <a:rPr lang="en-US" sz="1800" b="1" dirty="0"/>
              <a:t> </a:t>
            </a:r>
            <a:r>
              <a:rPr lang="en-US" sz="1800" b="1" dirty="0" err="1"/>
              <a:t>dục</a:t>
            </a:r>
            <a:r>
              <a:rPr lang="en-US" sz="1800" b="1" dirty="0"/>
              <a:t> - </a:t>
            </a:r>
            <a:r>
              <a:rPr lang="en-US" sz="1800" b="1" dirty="0" err="1"/>
              <a:t>thể</a:t>
            </a:r>
            <a:r>
              <a:rPr lang="en-US" sz="1800" b="1" dirty="0"/>
              <a:t> </a:t>
            </a:r>
            <a:r>
              <a:rPr lang="en-US" sz="1800" b="1" dirty="0" err="1"/>
              <a:t>thao</a:t>
            </a:r>
            <a:r>
              <a:rPr lang="en-US" sz="1800" b="1" dirty="0"/>
              <a:t>: </a:t>
            </a:r>
          </a:p>
          <a:p>
            <a:pPr algn="ctr">
              <a:lnSpc>
                <a:spcPct val="150000"/>
              </a:lnSpc>
            </a:pPr>
            <a:r>
              <a:rPr lang="en-US" sz="1800" dirty="0" err="1"/>
              <a:t>Tích</a:t>
            </a:r>
            <a:r>
              <a:rPr lang="en-US" sz="1800" dirty="0"/>
              <a:t> </a:t>
            </a:r>
            <a:r>
              <a:rPr lang="en-US" sz="1800" dirty="0" err="1"/>
              <a:t>cực</a:t>
            </a:r>
            <a:r>
              <a:rPr lang="en-US" sz="1800" dirty="0"/>
              <a:t> </a:t>
            </a:r>
            <a:r>
              <a:rPr lang="en-US" sz="1800" dirty="0" err="1"/>
              <a:t>tham</a:t>
            </a:r>
            <a:r>
              <a:rPr lang="en-US" sz="1800" dirty="0"/>
              <a:t> </a:t>
            </a:r>
            <a:r>
              <a:rPr lang="en-US" sz="1800" dirty="0" err="1"/>
              <a:t>gia</a:t>
            </a:r>
            <a:r>
              <a:rPr lang="en-US" sz="1800" dirty="0"/>
              <a:t> </a:t>
            </a:r>
            <a:r>
              <a:rPr lang="en-US" sz="1800" dirty="0" err="1"/>
              <a:t>vào</a:t>
            </a:r>
            <a:r>
              <a:rPr lang="en-US" sz="1800" dirty="0"/>
              <a:t> </a:t>
            </a:r>
            <a:r>
              <a:rPr lang="en-US" sz="1800" dirty="0" err="1"/>
              <a:t>các</a:t>
            </a:r>
            <a:r>
              <a:rPr lang="en-US" sz="1800" dirty="0"/>
              <a:t> </a:t>
            </a:r>
            <a:r>
              <a:rPr lang="en-US" sz="1800" dirty="0" err="1"/>
              <a:t>hội</a:t>
            </a:r>
            <a:r>
              <a:rPr lang="en-US" sz="1800" dirty="0"/>
              <a:t> </a:t>
            </a:r>
            <a:r>
              <a:rPr lang="en-US" sz="1800" dirty="0" err="1"/>
              <a:t>diễn</a:t>
            </a:r>
            <a:r>
              <a:rPr lang="en-US" sz="1800" dirty="0"/>
              <a:t> </a:t>
            </a:r>
            <a:r>
              <a:rPr lang="en-US" sz="1800" dirty="0" err="1"/>
              <a:t>văn</a:t>
            </a:r>
            <a:r>
              <a:rPr lang="en-US" sz="1800" dirty="0"/>
              <a:t> </a:t>
            </a:r>
            <a:r>
              <a:rPr lang="en-US" sz="1800" dirty="0" err="1"/>
              <a:t>nghê</a:t>
            </a:r>
            <a:r>
              <a:rPr lang="en-US" sz="1800" dirty="0"/>
              <a:t>̣, </a:t>
            </a:r>
            <a:r>
              <a:rPr lang="en-US" sz="1800" dirty="0" err="1"/>
              <a:t>hội</a:t>
            </a:r>
            <a:r>
              <a:rPr lang="en-US" sz="1800" dirty="0"/>
              <a:t> </a:t>
            </a:r>
            <a:r>
              <a:rPr lang="en-US" sz="1800" dirty="0" err="1"/>
              <a:t>thao</a:t>
            </a:r>
            <a:r>
              <a:rPr lang="en-US" sz="1800" dirty="0"/>
              <a:t>,….</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p:cTn id="7" dur="500" fill="hold"/>
                                        <p:tgtEl>
                                          <p:spTgt spid="1478"/>
                                        </p:tgtEl>
                                        <p:attrNameLst>
                                          <p:attrName>ppt_w</p:attrName>
                                        </p:attrNameLst>
                                      </p:cBhvr>
                                      <p:tavLst>
                                        <p:tav tm="0">
                                          <p:val>
                                            <p:fltVal val="0"/>
                                          </p:val>
                                        </p:tav>
                                        <p:tav tm="100000">
                                          <p:val>
                                            <p:strVal val="#ppt_w"/>
                                          </p:val>
                                        </p:tav>
                                      </p:tavLst>
                                    </p:anim>
                                    <p:anim calcmode="lin" valueType="num">
                                      <p:cBhvr>
                                        <p:cTn id="8" dur="500" fill="hold"/>
                                        <p:tgtEl>
                                          <p:spTgt spid="147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480"/>
                                        </p:tgtEl>
                                        <p:attrNameLst>
                                          <p:attrName>style.visibility</p:attrName>
                                        </p:attrNameLst>
                                      </p:cBhvr>
                                      <p:to>
                                        <p:strVal val="visible"/>
                                      </p:to>
                                    </p:set>
                                    <p:anim calcmode="lin" valueType="num">
                                      <p:cBhvr>
                                        <p:cTn id="15" dur="500" fill="hold"/>
                                        <p:tgtEl>
                                          <p:spTgt spid="1480"/>
                                        </p:tgtEl>
                                        <p:attrNameLst>
                                          <p:attrName>ppt_w</p:attrName>
                                        </p:attrNameLst>
                                      </p:cBhvr>
                                      <p:tavLst>
                                        <p:tav tm="0">
                                          <p:val>
                                            <p:fltVal val="0"/>
                                          </p:val>
                                        </p:tav>
                                        <p:tav tm="100000">
                                          <p:val>
                                            <p:strVal val="#ppt_w"/>
                                          </p:val>
                                        </p:tav>
                                      </p:tavLst>
                                    </p:anim>
                                    <p:anim calcmode="lin" valueType="num">
                                      <p:cBhvr>
                                        <p:cTn id="16" dur="500" fill="hold"/>
                                        <p:tgtEl>
                                          <p:spTgt spid="148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489"/>
                                        </p:tgtEl>
                                        <p:attrNameLst>
                                          <p:attrName>style.visibility</p:attrName>
                                        </p:attrNameLst>
                                      </p:cBhvr>
                                      <p:to>
                                        <p:strVal val="visible"/>
                                      </p:to>
                                    </p:set>
                                    <p:anim calcmode="lin" valueType="num">
                                      <p:cBhvr>
                                        <p:cTn id="21" dur="500" fill="hold"/>
                                        <p:tgtEl>
                                          <p:spTgt spid="1489"/>
                                        </p:tgtEl>
                                        <p:attrNameLst>
                                          <p:attrName>ppt_w</p:attrName>
                                        </p:attrNameLst>
                                      </p:cBhvr>
                                      <p:tavLst>
                                        <p:tav tm="0">
                                          <p:val>
                                            <p:strVal val="#ppt_w+.3"/>
                                          </p:val>
                                        </p:tav>
                                        <p:tav tm="100000">
                                          <p:val>
                                            <p:strVal val="#ppt_w"/>
                                          </p:val>
                                        </p:tav>
                                      </p:tavLst>
                                    </p:anim>
                                    <p:anim calcmode="lin" valueType="num">
                                      <p:cBhvr>
                                        <p:cTn id="22" dur="500" fill="hold"/>
                                        <p:tgtEl>
                                          <p:spTgt spid="1489"/>
                                        </p:tgtEl>
                                        <p:attrNameLst>
                                          <p:attrName>ppt_h</p:attrName>
                                        </p:attrNameLst>
                                      </p:cBhvr>
                                      <p:tavLst>
                                        <p:tav tm="0">
                                          <p:val>
                                            <p:strVal val="#ppt_h"/>
                                          </p:val>
                                        </p:tav>
                                        <p:tav tm="100000">
                                          <p:val>
                                            <p:strVal val="#ppt_h"/>
                                          </p:val>
                                        </p:tav>
                                      </p:tavLst>
                                    </p:anim>
                                    <p:animEffect transition="in" filter="fade">
                                      <p:cBhvr>
                                        <p:cTn id="23" dur="500"/>
                                        <p:tgtEl>
                                          <p:spTgt spid="1489"/>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1479"/>
                                        </p:tgtEl>
                                        <p:attrNameLst>
                                          <p:attrName>style.visibility</p:attrName>
                                        </p:attrNameLst>
                                      </p:cBhvr>
                                      <p:to>
                                        <p:strVal val="visible"/>
                                      </p:to>
                                    </p:set>
                                    <p:anim calcmode="lin" valueType="num">
                                      <p:cBhvr>
                                        <p:cTn id="26" dur="500" fill="hold"/>
                                        <p:tgtEl>
                                          <p:spTgt spid="1479"/>
                                        </p:tgtEl>
                                        <p:attrNameLst>
                                          <p:attrName>ppt_w</p:attrName>
                                        </p:attrNameLst>
                                      </p:cBhvr>
                                      <p:tavLst>
                                        <p:tav tm="0">
                                          <p:val>
                                            <p:strVal val="#ppt_w+.3"/>
                                          </p:val>
                                        </p:tav>
                                        <p:tav tm="100000">
                                          <p:val>
                                            <p:strVal val="#ppt_w"/>
                                          </p:val>
                                        </p:tav>
                                      </p:tavLst>
                                    </p:anim>
                                    <p:anim calcmode="lin" valueType="num">
                                      <p:cBhvr>
                                        <p:cTn id="27" dur="500" fill="hold"/>
                                        <p:tgtEl>
                                          <p:spTgt spid="1479"/>
                                        </p:tgtEl>
                                        <p:attrNameLst>
                                          <p:attrName>ppt_h</p:attrName>
                                        </p:attrNameLst>
                                      </p:cBhvr>
                                      <p:tavLst>
                                        <p:tav tm="0">
                                          <p:val>
                                            <p:strVal val="#ppt_h"/>
                                          </p:val>
                                        </p:tav>
                                        <p:tav tm="100000">
                                          <p:val>
                                            <p:strVal val="#ppt_h"/>
                                          </p:val>
                                        </p:tav>
                                      </p:tavLst>
                                    </p:anim>
                                    <p:animEffect transition="in" filter="fade">
                                      <p:cBhvr>
                                        <p:cTn id="28" dur="500"/>
                                        <p:tgtEl>
                                          <p:spTgt spid="1479"/>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strVal val="#ppt_w+.3"/>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 grpId="0" animBg="1"/>
      <p:bldP spid="1479"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2" name="Title 1"/>
          <p:cNvSpPr>
            <a:spLocks noGrp="1"/>
          </p:cNvSpPr>
          <p:nvPr>
            <p:ph type="title"/>
          </p:nvPr>
        </p:nvSpPr>
        <p:spPr>
          <a:xfrm>
            <a:off x="724745" y="574178"/>
            <a:ext cx="7550700" cy="569400"/>
          </a:xfrm>
        </p:spPr>
        <p:txBody>
          <a:bodyPr/>
          <a:lstStyle/>
          <a:p>
            <a:r>
              <a:rPr lang="en-US" sz="3200" b="1" dirty="0">
                <a:solidFill>
                  <a:schemeClr val="accent2">
                    <a:lumMod val="75000"/>
                  </a:schemeClr>
                </a:solidFill>
                <a:latin typeface="+mn-lt"/>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88" y="1272621"/>
            <a:ext cx="6421348" cy="2888414"/>
          </a:xfrm>
          <a:prstGeom prst="rect">
            <a:avLst/>
          </a:prstGeom>
        </p:spPr>
      </p:pic>
      <p:sp>
        <p:nvSpPr>
          <p:cNvPr id="4" name="Rectangle 3"/>
          <p:cNvSpPr/>
          <p:nvPr/>
        </p:nvSpPr>
        <p:spPr>
          <a:xfrm>
            <a:off x="1106419" y="1791452"/>
            <a:ext cx="4864800" cy="1477328"/>
          </a:xfrm>
          <a:prstGeom prst="rect">
            <a:avLst/>
          </a:prstGeom>
        </p:spPr>
        <p:txBody>
          <a:bodyPr wrap="square">
            <a:spAutoFit/>
          </a:bodyPr>
          <a:lstStyle/>
          <a:p>
            <a:pPr algn="just">
              <a:lnSpc>
                <a:spcPct val="150000"/>
              </a:lnSpc>
            </a:pPr>
            <a:r>
              <a:rPr lang="vi-VN" sz="2000" dirty="0"/>
              <a:t>Tìm hiểu và giới thiệu một tấm gương học sinh có kết quả nổi bật trong trường về học tập, văn nghệ, thể dục – thể thao.</a:t>
            </a:r>
            <a:endParaRPr lang="en-US"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536" y="1354814"/>
            <a:ext cx="1388933" cy="369124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56"/>
          <p:cNvSpPr/>
          <p:nvPr/>
        </p:nvSpPr>
        <p:spPr>
          <a:xfrm>
            <a:off x="3603575" y="1956449"/>
            <a:ext cx="1847248" cy="161812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6"/>
          <p:cNvSpPr/>
          <p:nvPr/>
        </p:nvSpPr>
        <p:spPr>
          <a:xfrm>
            <a:off x="1818825" y="359049"/>
            <a:ext cx="5666219" cy="758875"/>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lt2"/>
          </a:solidFill>
          <a:ln>
            <a:noFill/>
          </a:ln>
        </p:spPr>
      </p:sp>
      <p:sp>
        <p:nvSpPr>
          <p:cNvPr id="1405" name="Google Shape;1405;p56"/>
          <p:cNvSpPr txBox="1">
            <a:spLocks noGrp="1"/>
          </p:cNvSpPr>
          <p:nvPr>
            <p:ph type="title"/>
          </p:nvPr>
        </p:nvSpPr>
        <p:spPr>
          <a:xfrm>
            <a:off x="876584" y="411970"/>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rPr>
              <a:t>HƯỚNG DẪN VỀ NHÀ</a:t>
            </a:r>
            <a:endParaRPr sz="3200" b="1" dirty="0">
              <a:latin typeface="+mn-lt"/>
            </a:endParaRPr>
          </a:p>
        </p:txBody>
      </p:sp>
      <p:sp>
        <p:nvSpPr>
          <p:cNvPr id="1415" name="Google Shape;1415;p56"/>
          <p:cNvSpPr/>
          <p:nvPr/>
        </p:nvSpPr>
        <p:spPr>
          <a:xfrm>
            <a:off x="3283579" y="1624751"/>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6"/>
          <p:cNvSpPr/>
          <p:nvPr/>
        </p:nvSpPr>
        <p:spPr>
          <a:xfrm>
            <a:off x="3283579" y="3079782"/>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6"/>
          <p:cNvSpPr/>
          <p:nvPr/>
        </p:nvSpPr>
        <p:spPr>
          <a:xfrm>
            <a:off x="4811502" y="1624751"/>
            <a:ext cx="1048893" cy="98959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56"/>
          <p:cNvGrpSpPr/>
          <p:nvPr/>
        </p:nvGrpSpPr>
        <p:grpSpPr>
          <a:xfrm>
            <a:off x="3597088" y="3302652"/>
            <a:ext cx="421867" cy="481310"/>
            <a:chOff x="3597088" y="3302652"/>
            <a:chExt cx="421867" cy="481310"/>
          </a:xfrm>
        </p:grpSpPr>
        <p:sp>
          <p:nvSpPr>
            <p:cNvPr id="1420" name="Google Shape;1420;p56"/>
            <p:cNvSpPr/>
            <p:nvPr/>
          </p:nvSpPr>
          <p:spPr>
            <a:xfrm>
              <a:off x="3766309" y="3413822"/>
              <a:ext cx="85913" cy="85918"/>
            </a:xfrm>
            <a:custGeom>
              <a:avLst/>
              <a:gdLst/>
              <a:ahLst/>
              <a:cxnLst/>
              <a:rect l="l" t="t" r="r" b="b"/>
              <a:pathLst>
                <a:path w="2143" h="2143" extrusionOk="0">
                  <a:moveTo>
                    <a:pt x="1072" y="756"/>
                  </a:moveTo>
                  <a:cubicBezTo>
                    <a:pt x="1261" y="756"/>
                    <a:pt x="1418" y="914"/>
                    <a:pt x="1418" y="1103"/>
                  </a:cubicBezTo>
                  <a:cubicBezTo>
                    <a:pt x="1418" y="1323"/>
                    <a:pt x="1261" y="1481"/>
                    <a:pt x="1072" y="1481"/>
                  </a:cubicBezTo>
                  <a:cubicBezTo>
                    <a:pt x="883" y="1481"/>
                    <a:pt x="725" y="1323"/>
                    <a:pt x="725" y="1103"/>
                  </a:cubicBezTo>
                  <a:cubicBezTo>
                    <a:pt x="725" y="914"/>
                    <a:pt x="883" y="756"/>
                    <a:pt x="1072" y="756"/>
                  </a:cubicBezTo>
                  <a:close/>
                  <a:moveTo>
                    <a:pt x="1072" y="0"/>
                  </a:moveTo>
                  <a:cubicBezTo>
                    <a:pt x="473" y="0"/>
                    <a:pt x="1" y="473"/>
                    <a:pt x="1" y="1071"/>
                  </a:cubicBezTo>
                  <a:cubicBezTo>
                    <a:pt x="1" y="1670"/>
                    <a:pt x="473" y="2143"/>
                    <a:pt x="1072" y="2143"/>
                  </a:cubicBezTo>
                  <a:cubicBezTo>
                    <a:pt x="1670" y="2143"/>
                    <a:pt x="2143" y="1670"/>
                    <a:pt x="2143" y="1071"/>
                  </a:cubicBezTo>
                  <a:cubicBezTo>
                    <a:pt x="2143" y="473"/>
                    <a:pt x="1670"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6"/>
            <p:cNvSpPr/>
            <p:nvPr/>
          </p:nvSpPr>
          <p:spPr>
            <a:xfrm>
              <a:off x="3597088" y="3302652"/>
              <a:ext cx="421867" cy="481310"/>
            </a:xfrm>
            <a:custGeom>
              <a:avLst/>
              <a:gdLst/>
              <a:ahLst/>
              <a:cxnLst/>
              <a:rect l="l" t="t" r="r" b="b"/>
              <a:pathLst>
                <a:path w="10523" h="12005" extrusionOk="0">
                  <a:moveTo>
                    <a:pt x="5293" y="694"/>
                  </a:moveTo>
                  <a:cubicBezTo>
                    <a:pt x="5765" y="694"/>
                    <a:pt x="6175" y="977"/>
                    <a:pt x="6270" y="1419"/>
                  </a:cubicBezTo>
                  <a:lnTo>
                    <a:pt x="4316" y="1419"/>
                  </a:lnTo>
                  <a:cubicBezTo>
                    <a:pt x="4442" y="977"/>
                    <a:pt x="4820" y="694"/>
                    <a:pt x="5293" y="694"/>
                  </a:cubicBezTo>
                  <a:close/>
                  <a:moveTo>
                    <a:pt x="3875" y="5766"/>
                  </a:moveTo>
                  <a:lnTo>
                    <a:pt x="5135" y="7026"/>
                  </a:lnTo>
                  <a:lnTo>
                    <a:pt x="2615" y="7026"/>
                  </a:lnTo>
                  <a:lnTo>
                    <a:pt x="3875" y="5766"/>
                  </a:lnTo>
                  <a:close/>
                  <a:moveTo>
                    <a:pt x="6679" y="5766"/>
                  </a:moveTo>
                  <a:lnTo>
                    <a:pt x="7939" y="7026"/>
                  </a:lnTo>
                  <a:lnTo>
                    <a:pt x="6144" y="7026"/>
                  </a:lnTo>
                  <a:lnTo>
                    <a:pt x="5797" y="6711"/>
                  </a:lnTo>
                  <a:lnTo>
                    <a:pt x="6679" y="5766"/>
                  </a:lnTo>
                  <a:close/>
                  <a:moveTo>
                    <a:pt x="8758" y="2112"/>
                  </a:moveTo>
                  <a:cubicBezTo>
                    <a:pt x="8947" y="2112"/>
                    <a:pt x="9105" y="2269"/>
                    <a:pt x="9105" y="2458"/>
                  </a:cubicBezTo>
                  <a:lnTo>
                    <a:pt x="9105" y="7089"/>
                  </a:lnTo>
                  <a:lnTo>
                    <a:pt x="8916" y="7089"/>
                  </a:lnTo>
                  <a:lnTo>
                    <a:pt x="6900" y="5073"/>
                  </a:lnTo>
                  <a:cubicBezTo>
                    <a:pt x="6825" y="4999"/>
                    <a:pt x="6744" y="4966"/>
                    <a:pt x="6662" y="4966"/>
                  </a:cubicBezTo>
                  <a:cubicBezTo>
                    <a:pt x="6571" y="4966"/>
                    <a:pt x="6479" y="5007"/>
                    <a:pt x="6396" y="5073"/>
                  </a:cubicBezTo>
                  <a:lnTo>
                    <a:pt x="5293" y="6239"/>
                  </a:lnTo>
                  <a:lnTo>
                    <a:pt x="4127" y="5073"/>
                  </a:lnTo>
                  <a:cubicBezTo>
                    <a:pt x="4064" y="5010"/>
                    <a:pt x="3970" y="4979"/>
                    <a:pt x="3871" y="4979"/>
                  </a:cubicBezTo>
                  <a:cubicBezTo>
                    <a:pt x="3773" y="4979"/>
                    <a:pt x="3670" y="5010"/>
                    <a:pt x="3592" y="5073"/>
                  </a:cubicBezTo>
                  <a:lnTo>
                    <a:pt x="1607" y="7089"/>
                  </a:lnTo>
                  <a:lnTo>
                    <a:pt x="1386" y="7089"/>
                  </a:lnTo>
                  <a:lnTo>
                    <a:pt x="1386" y="2458"/>
                  </a:lnTo>
                  <a:cubicBezTo>
                    <a:pt x="1449" y="2269"/>
                    <a:pt x="1607" y="2112"/>
                    <a:pt x="1764" y="2112"/>
                  </a:cubicBezTo>
                  <a:close/>
                  <a:moveTo>
                    <a:pt x="9168" y="7751"/>
                  </a:moveTo>
                  <a:lnTo>
                    <a:pt x="9168" y="8444"/>
                  </a:lnTo>
                  <a:lnTo>
                    <a:pt x="1449" y="8444"/>
                  </a:lnTo>
                  <a:lnTo>
                    <a:pt x="1449" y="7751"/>
                  </a:lnTo>
                  <a:close/>
                  <a:moveTo>
                    <a:pt x="7782" y="9137"/>
                  </a:moveTo>
                  <a:lnTo>
                    <a:pt x="7971" y="9830"/>
                  </a:lnTo>
                  <a:lnTo>
                    <a:pt x="2552" y="9830"/>
                  </a:lnTo>
                  <a:lnTo>
                    <a:pt x="2709" y="9137"/>
                  </a:lnTo>
                  <a:close/>
                  <a:moveTo>
                    <a:pt x="5261" y="1"/>
                  </a:moveTo>
                  <a:cubicBezTo>
                    <a:pt x="4411" y="1"/>
                    <a:pt x="3686" y="568"/>
                    <a:pt x="3529" y="1419"/>
                  </a:cubicBezTo>
                  <a:lnTo>
                    <a:pt x="1764" y="1419"/>
                  </a:lnTo>
                  <a:cubicBezTo>
                    <a:pt x="1166" y="1419"/>
                    <a:pt x="693" y="1891"/>
                    <a:pt x="693" y="2458"/>
                  </a:cubicBezTo>
                  <a:lnTo>
                    <a:pt x="693" y="8444"/>
                  </a:lnTo>
                  <a:lnTo>
                    <a:pt x="347" y="8444"/>
                  </a:lnTo>
                  <a:cubicBezTo>
                    <a:pt x="158" y="8444"/>
                    <a:pt x="0" y="8602"/>
                    <a:pt x="0" y="8822"/>
                  </a:cubicBezTo>
                  <a:cubicBezTo>
                    <a:pt x="0" y="9011"/>
                    <a:pt x="158" y="9169"/>
                    <a:pt x="347" y="9169"/>
                  </a:cubicBezTo>
                  <a:lnTo>
                    <a:pt x="1985" y="9169"/>
                  </a:lnTo>
                  <a:cubicBezTo>
                    <a:pt x="1922" y="9484"/>
                    <a:pt x="1481" y="11217"/>
                    <a:pt x="1418" y="11563"/>
                  </a:cubicBezTo>
                  <a:cubicBezTo>
                    <a:pt x="1355" y="11752"/>
                    <a:pt x="1481" y="11973"/>
                    <a:pt x="1670" y="12004"/>
                  </a:cubicBezTo>
                  <a:lnTo>
                    <a:pt x="1764" y="12004"/>
                  </a:lnTo>
                  <a:cubicBezTo>
                    <a:pt x="1922" y="12004"/>
                    <a:pt x="2079" y="11878"/>
                    <a:pt x="2111" y="11721"/>
                  </a:cubicBezTo>
                  <a:lnTo>
                    <a:pt x="2394" y="10586"/>
                  </a:lnTo>
                  <a:lnTo>
                    <a:pt x="8128" y="10586"/>
                  </a:lnTo>
                  <a:lnTo>
                    <a:pt x="8412" y="11721"/>
                  </a:lnTo>
                  <a:cubicBezTo>
                    <a:pt x="8443" y="11878"/>
                    <a:pt x="8601" y="12004"/>
                    <a:pt x="8758" y="12004"/>
                  </a:cubicBezTo>
                  <a:lnTo>
                    <a:pt x="8853" y="12004"/>
                  </a:lnTo>
                  <a:cubicBezTo>
                    <a:pt x="9042" y="11973"/>
                    <a:pt x="9168" y="11752"/>
                    <a:pt x="9105" y="11563"/>
                  </a:cubicBezTo>
                  <a:cubicBezTo>
                    <a:pt x="9042" y="11217"/>
                    <a:pt x="8601" y="9484"/>
                    <a:pt x="8538" y="9169"/>
                  </a:cubicBezTo>
                  <a:lnTo>
                    <a:pt x="10176" y="9169"/>
                  </a:lnTo>
                  <a:cubicBezTo>
                    <a:pt x="10365" y="9169"/>
                    <a:pt x="10523" y="9011"/>
                    <a:pt x="10523" y="8822"/>
                  </a:cubicBezTo>
                  <a:cubicBezTo>
                    <a:pt x="10523" y="8602"/>
                    <a:pt x="10365" y="8444"/>
                    <a:pt x="10176" y="8444"/>
                  </a:cubicBezTo>
                  <a:lnTo>
                    <a:pt x="9830" y="8444"/>
                  </a:lnTo>
                  <a:lnTo>
                    <a:pt x="9830" y="2458"/>
                  </a:lnTo>
                  <a:cubicBezTo>
                    <a:pt x="9830" y="1891"/>
                    <a:pt x="9357" y="1419"/>
                    <a:pt x="8758" y="1419"/>
                  </a:cubicBezTo>
                  <a:lnTo>
                    <a:pt x="6994" y="1419"/>
                  </a:lnTo>
                  <a:cubicBezTo>
                    <a:pt x="6837" y="631"/>
                    <a:pt x="6144" y="1"/>
                    <a:pt x="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56"/>
          <p:cNvGrpSpPr/>
          <p:nvPr/>
        </p:nvGrpSpPr>
        <p:grpSpPr>
          <a:xfrm>
            <a:off x="3606150" y="1859625"/>
            <a:ext cx="421851" cy="485019"/>
            <a:chOff x="3606150" y="1859625"/>
            <a:chExt cx="421851" cy="485019"/>
          </a:xfrm>
        </p:grpSpPr>
        <p:sp>
          <p:nvSpPr>
            <p:cNvPr id="1423" name="Google Shape;1423;p56"/>
            <p:cNvSpPr/>
            <p:nvPr/>
          </p:nvSpPr>
          <p:spPr>
            <a:xfrm>
              <a:off x="3772372" y="1859625"/>
              <a:ext cx="117145" cy="479968"/>
            </a:xfrm>
            <a:custGeom>
              <a:avLst/>
              <a:gdLst/>
              <a:ahLst/>
              <a:cxnLst/>
              <a:rect l="l" t="t" r="r" b="b"/>
              <a:pathLst>
                <a:path w="2931" h="11973" extrusionOk="0">
                  <a:moveTo>
                    <a:pt x="1481" y="1387"/>
                  </a:moveTo>
                  <a:lnTo>
                    <a:pt x="2017" y="2836"/>
                  </a:lnTo>
                  <a:lnTo>
                    <a:pt x="914" y="2836"/>
                  </a:lnTo>
                  <a:lnTo>
                    <a:pt x="1481" y="1387"/>
                  </a:lnTo>
                  <a:close/>
                  <a:moveTo>
                    <a:pt x="2174" y="3529"/>
                  </a:moveTo>
                  <a:lnTo>
                    <a:pt x="2174" y="9893"/>
                  </a:lnTo>
                  <a:lnTo>
                    <a:pt x="757" y="9893"/>
                  </a:lnTo>
                  <a:lnTo>
                    <a:pt x="757" y="3529"/>
                  </a:lnTo>
                  <a:close/>
                  <a:moveTo>
                    <a:pt x="2174" y="10586"/>
                  </a:moveTo>
                  <a:lnTo>
                    <a:pt x="2174" y="10964"/>
                  </a:lnTo>
                  <a:cubicBezTo>
                    <a:pt x="2143" y="11153"/>
                    <a:pt x="1985" y="11311"/>
                    <a:pt x="1828" y="11311"/>
                  </a:cubicBezTo>
                  <a:lnTo>
                    <a:pt x="1103" y="11311"/>
                  </a:lnTo>
                  <a:cubicBezTo>
                    <a:pt x="914" y="11311"/>
                    <a:pt x="757" y="11153"/>
                    <a:pt x="757" y="10964"/>
                  </a:cubicBezTo>
                  <a:lnTo>
                    <a:pt x="757" y="10586"/>
                  </a:lnTo>
                  <a:close/>
                  <a:moveTo>
                    <a:pt x="1450" y="1"/>
                  </a:moveTo>
                  <a:cubicBezTo>
                    <a:pt x="1355" y="1"/>
                    <a:pt x="1198" y="95"/>
                    <a:pt x="1135" y="253"/>
                  </a:cubicBezTo>
                  <a:cubicBezTo>
                    <a:pt x="1" y="3246"/>
                    <a:pt x="95" y="3088"/>
                    <a:pt x="95" y="3151"/>
                  </a:cubicBezTo>
                  <a:lnTo>
                    <a:pt x="95" y="10933"/>
                  </a:lnTo>
                  <a:cubicBezTo>
                    <a:pt x="95" y="11500"/>
                    <a:pt x="568" y="11973"/>
                    <a:pt x="1135" y="11973"/>
                  </a:cubicBezTo>
                  <a:lnTo>
                    <a:pt x="1859" y="11973"/>
                  </a:lnTo>
                  <a:cubicBezTo>
                    <a:pt x="2458" y="11973"/>
                    <a:pt x="2931" y="11500"/>
                    <a:pt x="2931" y="10933"/>
                  </a:cubicBezTo>
                  <a:lnTo>
                    <a:pt x="2931" y="3120"/>
                  </a:lnTo>
                  <a:cubicBezTo>
                    <a:pt x="2836" y="3088"/>
                    <a:pt x="2931" y="3277"/>
                    <a:pt x="1765" y="253"/>
                  </a:cubicBezTo>
                  <a:cubicBezTo>
                    <a:pt x="1733" y="127"/>
                    <a:pt x="1576"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6"/>
            <p:cNvSpPr/>
            <p:nvPr/>
          </p:nvSpPr>
          <p:spPr>
            <a:xfrm>
              <a:off x="3606150" y="1859625"/>
              <a:ext cx="139806" cy="482493"/>
            </a:xfrm>
            <a:custGeom>
              <a:avLst/>
              <a:gdLst/>
              <a:ahLst/>
              <a:cxnLst/>
              <a:rect l="l" t="t" r="r" b="b"/>
              <a:pathLst>
                <a:path w="3498" h="12036" extrusionOk="0">
                  <a:moveTo>
                    <a:pt x="2773" y="662"/>
                  </a:moveTo>
                  <a:lnTo>
                    <a:pt x="2773" y="11311"/>
                  </a:lnTo>
                  <a:lnTo>
                    <a:pt x="662" y="11311"/>
                  </a:lnTo>
                  <a:lnTo>
                    <a:pt x="662" y="10586"/>
                  </a:lnTo>
                  <a:lnTo>
                    <a:pt x="1734" y="10586"/>
                  </a:lnTo>
                  <a:cubicBezTo>
                    <a:pt x="1923" y="10586"/>
                    <a:pt x="2080" y="10429"/>
                    <a:pt x="2080" y="10240"/>
                  </a:cubicBezTo>
                  <a:cubicBezTo>
                    <a:pt x="2080" y="10051"/>
                    <a:pt x="1923" y="9893"/>
                    <a:pt x="1734" y="9893"/>
                  </a:cubicBezTo>
                  <a:lnTo>
                    <a:pt x="662" y="9893"/>
                  </a:lnTo>
                  <a:lnTo>
                    <a:pt x="662" y="9169"/>
                  </a:lnTo>
                  <a:lnTo>
                    <a:pt x="1009" y="9169"/>
                  </a:lnTo>
                  <a:cubicBezTo>
                    <a:pt x="1198" y="9169"/>
                    <a:pt x="1356" y="9011"/>
                    <a:pt x="1356" y="8822"/>
                  </a:cubicBezTo>
                  <a:cubicBezTo>
                    <a:pt x="1356" y="8633"/>
                    <a:pt x="1198" y="8475"/>
                    <a:pt x="1009" y="8475"/>
                  </a:cubicBezTo>
                  <a:lnTo>
                    <a:pt x="662" y="8475"/>
                  </a:lnTo>
                  <a:lnTo>
                    <a:pt x="662" y="7751"/>
                  </a:lnTo>
                  <a:lnTo>
                    <a:pt x="1734" y="7751"/>
                  </a:lnTo>
                  <a:cubicBezTo>
                    <a:pt x="1923" y="7751"/>
                    <a:pt x="2080" y="7593"/>
                    <a:pt x="2080" y="7404"/>
                  </a:cubicBezTo>
                  <a:cubicBezTo>
                    <a:pt x="2080" y="7215"/>
                    <a:pt x="1923" y="7058"/>
                    <a:pt x="1734" y="7058"/>
                  </a:cubicBezTo>
                  <a:lnTo>
                    <a:pt x="662" y="7058"/>
                  </a:lnTo>
                  <a:lnTo>
                    <a:pt x="662" y="6333"/>
                  </a:lnTo>
                  <a:lnTo>
                    <a:pt x="1009" y="6333"/>
                  </a:lnTo>
                  <a:cubicBezTo>
                    <a:pt x="1198" y="6333"/>
                    <a:pt x="1356" y="6176"/>
                    <a:pt x="1356" y="5987"/>
                  </a:cubicBezTo>
                  <a:cubicBezTo>
                    <a:pt x="1356" y="5798"/>
                    <a:pt x="1198" y="5640"/>
                    <a:pt x="1009" y="5640"/>
                  </a:cubicBezTo>
                  <a:lnTo>
                    <a:pt x="662" y="5640"/>
                  </a:lnTo>
                  <a:lnTo>
                    <a:pt x="662" y="4947"/>
                  </a:lnTo>
                  <a:lnTo>
                    <a:pt x="1734" y="4947"/>
                  </a:lnTo>
                  <a:cubicBezTo>
                    <a:pt x="1923" y="4947"/>
                    <a:pt x="2080" y="4789"/>
                    <a:pt x="2080" y="4569"/>
                  </a:cubicBezTo>
                  <a:cubicBezTo>
                    <a:pt x="2080" y="4380"/>
                    <a:pt x="1923" y="4222"/>
                    <a:pt x="1734" y="4222"/>
                  </a:cubicBezTo>
                  <a:lnTo>
                    <a:pt x="662" y="4222"/>
                  </a:lnTo>
                  <a:lnTo>
                    <a:pt x="662" y="3498"/>
                  </a:lnTo>
                  <a:lnTo>
                    <a:pt x="1009" y="3498"/>
                  </a:lnTo>
                  <a:cubicBezTo>
                    <a:pt x="1198" y="3498"/>
                    <a:pt x="1356" y="3340"/>
                    <a:pt x="1356" y="3151"/>
                  </a:cubicBezTo>
                  <a:cubicBezTo>
                    <a:pt x="1356" y="2962"/>
                    <a:pt x="1198" y="2805"/>
                    <a:pt x="1009" y="2805"/>
                  </a:cubicBezTo>
                  <a:lnTo>
                    <a:pt x="662" y="2805"/>
                  </a:lnTo>
                  <a:lnTo>
                    <a:pt x="662" y="2080"/>
                  </a:lnTo>
                  <a:lnTo>
                    <a:pt x="1734" y="2080"/>
                  </a:lnTo>
                  <a:cubicBezTo>
                    <a:pt x="1923" y="2080"/>
                    <a:pt x="2080" y="1922"/>
                    <a:pt x="2080" y="1733"/>
                  </a:cubicBezTo>
                  <a:cubicBezTo>
                    <a:pt x="2080" y="1544"/>
                    <a:pt x="1923" y="1387"/>
                    <a:pt x="1734" y="1387"/>
                  </a:cubicBezTo>
                  <a:lnTo>
                    <a:pt x="662" y="1387"/>
                  </a:lnTo>
                  <a:lnTo>
                    <a:pt x="662" y="662"/>
                  </a:lnTo>
                  <a:close/>
                  <a:moveTo>
                    <a:pt x="347" y="1"/>
                  </a:moveTo>
                  <a:cubicBezTo>
                    <a:pt x="158" y="1"/>
                    <a:pt x="1" y="158"/>
                    <a:pt x="1" y="379"/>
                  </a:cubicBezTo>
                  <a:lnTo>
                    <a:pt x="1" y="11657"/>
                  </a:lnTo>
                  <a:cubicBezTo>
                    <a:pt x="1" y="11878"/>
                    <a:pt x="158" y="12036"/>
                    <a:pt x="347" y="12036"/>
                  </a:cubicBezTo>
                  <a:lnTo>
                    <a:pt x="3151" y="12036"/>
                  </a:lnTo>
                  <a:cubicBezTo>
                    <a:pt x="3340" y="12036"/>
                    <a:pt x="3498" y="11878"/>
                    <a:pt x="3498" y="11657"/>
                  </a:cubicBezTo>
                  <a:lnTo>
                    <a:pt x="3498" y="379"/>
                  </a:lnTo>
                  <a:cubicBezTo>
                    <a:pt x="3498" y="158"/>
                    <a:pt x="3340" y="1"/>
                    <a:pt x="3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6"/>
            <p:cNvSpPr/>
            <p:nvPr/>
          </p:nvSpPr>
          <p:spPr>
            <a:xfrm>
              <a:off x="3912135" y="1862151"/>
              <a:ext cx="115866" cy="482493"/>
            </a:xfrm>
            <a:custGeom>
              <a:avLst/>
              <a:gdLst/>
              <a:ahLst/>
              <a:cxnLst/>
              <a:rect l="l" t="t" r="r" b="b"/>
              <a:pathLst>
                <a:path w="2899" h="12036" extrusionOk="0">
                  <a:moveTo>
                    <a:pt x="1859" y="694"/>
                  </a:moveTo>
                  <a:lnTo>
                    <a:pt x="1859" y="694"/>
                  </a:lnTo>
                  <a:cubicBezTo>
                    <a:pt x="1828" y="820"/>
                    <a:pt x="1796" y="946"/>
                    <a:pt x="1796" y="1040"/>
                  </a:cubicBezTo>
                  <a:cubicBezTo>
                    <a:pt x="1733" y="1418"/>
                    <a:pt x="1828" y="1765"/>
                    <a:pt x="2111" y="2112"/>
                  </a:cubicBezTo>
                  <a:cubicBezTo>
                    <a:pt x="2143" y="2143"/>
                    <a:pt x="2174" y="2238"/>
                    <a:pt x="2143" y="2301"/>
                  </a:cubicBezTo>
                  <a:cubicBezTo>
                    <a:pt x="2017" y="2584"/>
                    <a:pt x="1796" y="2773"/>
                    <a:pt x="1481" y="2773"/>
                  </a:cubicBezTo>
                  <a:cubicBezTo>
                    <a:pt x="1072" y="2773"/>
                    <a:pt x="757" y="2458"/>
                    <a:pt x="757" y="2080"/>
                  </a:cubicBezTo>
                  <a:cubicBezTo>
                    <a:pt x="757" y="1670"/>
                    <a:pt x="914" y="1324"/>
                    <a:pt x="1166" y="1103"/>
                  </a:cubicBezTo>
                  <a:cubicBezTo>
                    <a:pt x="1387" y="851"/>
                    <a:pt x="1576" y="788"/>
                    <a:pt x="1859" y="694"/>
                  </a:cubicBezTo>
                  <a:close/>
                  <a:moveTo>
                    <a:pt x="1450" y="3466"/>
                  </a:moveTo>
                  <a:cubicBezTo>
                    <a:pt x="1513" y="3529"/>
                    <a:pt x="1702" y="3781"/>
                    <a:pt x="1859" y="4600"/>
                  </a:cubicBezTo>
                  <a:cubicBezTo>
                    <a:pt x="1954" y="4726"/>
                    <a:pt x="1954" y="4789"/>
                    <a:pt x="1954" y="4884"/>
                  </a:cubicBezTo>
                  <a:lnTo>
                    <a:pt x="946" y="4884"/>
                  </a:lnTo>
                  <a:cubicBezTo>
                    <a:pt x="946" y="4789"/>
                    <a:pt x="1009" y="4726"/>
                    <a:pt x="1009" y="4600"/>
                  </a:cubicBezTo>
                  <a:cubicBezTo>
                    <a:pt x="1198" y="3781"/>
                    <a:pt x="1355" y="3529"/>
                    <a:pt x="1450" y="3466"/>
                  </a:cubicBezTo>
                  <a:close/>
                  <a:moveTo>
                    <a:pt x="2111" y="5546"/>
                  </a:moveTo>
                  <a:cubicBezTo>
                    <a:pt x="2174" y="6081"/>
                    <a:pt x="2237" y="6680"/>
                    <a:pt x="2237" y="7310"/>
                  </a:cubicBezTo>
                  <a:cubicBezTo>
                    <a:pt x="2174" y="9389"/>
                    <a:pt x="1796" y="10901"/>
                    <a:pt x="1481" y="11216"/>
                  </a:cubicBezTo>
                  <a:cubicBezTo>
                    <a:pt x="1387" y="11122"/>
                    <a:pt x="1198" y="10901"/>
                    <a:pt x="1040" y="10082"/>
                  </a:cubicBezTo>
                  <a:cubicBezTo>
                    <a:pt x="883" y="9326"/>
                    <a:pt x="757" y="8349"/>
                    <a:pt x="757" y="7310"/>
                  </a:cubicBezTo>
                  <a:cubicBezTo>
                    <a:pt x="757" y="6680"/>
                    <a:pt x="788" y="6081"/>
                    <a:pt x="883" y="5546"/>
                  </a:cubicBezTo>
                  <a:close/>
                  <a:moveTo>
                    <a:pt x="2489" y="1"/>
                  </a:moveTo>
                  <a:cubicBezTo>
                    <a:pt x="1796" y="1"/>
                    <a:pt x="1229" y="32"/>
                    <a:pt x="662" y="631"/>
                  </a:cubicBezTo>
                  <a:cubicBezTo>
                    <a:pt x="253" y="1009"/>
                    <a:pt x="1" y="1576"/>
                    <a:pt x="1" y="2112"/>
                  </a:cubicBezTo>
                  <a:cubicBezTo>
                    <a:pt x="1" y="2616"/>
                    <a:pt x="284" y="3088"/>
                    <a:pt x="725" y="3340"/>
                  </a:cubicBezTo>
                  <a:cubicBezTo>
                    <a:pt x="190" y="4285"/>
                    <a:pt x="1" y="6302"/>
                    <a:pt x="1" y="7436"/>
                  </a:cubicBezTo>
                  <a:cubicBezTo>
                    <a:pt x="1" y="8539"/>
                    <a:pt x="127" y="10555"/>
                    <a:pt x="725" y="11531"/>
                  </a:cubicBezTo>
                  <a:cubicBezTo>
                    <a:pt x="914" y="11878"/>
                    <a:pt x="1166" y="12036"/>
                    <a:pt x="1450" y="12036"/>
                  </a:cubicBezTo>
                  <a:cubicBezTo>
                    <a:pt x="1702" y="12036"/>
                    <a:pt x="1954" y="11878"/>
                    <a:pt x="2143" y="11531"/>
                  </a:cubicBezTo>
                  <a:cubicBezTo>
                    <a:pt x="2710" y="10586"/>
                    <a:pt x="2868" y="8570"/>
                    <a:pt x="2868" y="7436"/>
                  </a:cubicBezTo>
                  <a:cubicBezTo>
                    <a:pt x="2836" y="6239"/>
                    <a:pt x="2742" y="4254"/>
                    <a:pt x="2174" y="3309"/>
                  </a:cubicBezTo>
                  <a:cubicBezTo>
                    <a:pt x="2458" y="3151"/>
                    <a:pt x="2710" y="2868"/>
                    <a:pt x="2773" y="2553"/>
                  </a:cubicBezTo>
                  <a:cubicBezTo>
                    <a:pt x="2899" y="2238"/>
                    <a:pt x="2805" y="1923"/>
                    <a:pt x="2616" y="1670"/>
                  </a:cubicBezTo>
                  <a:cubicBezTo>
                    <a:pt x="2426" y="1450"/>
                    <a:pt x="2300" y="1135"/>
                    <a:pt x="2773" y="536"/>
                  </a:cubicBezTo>
                  <a:cubicBezTo>
                    <a:pt x="2836" y="410"/>
                    <a:pt x="2899" y="316"/>
                    <a:pt x="2805" y="190"/>
                  </a:cubicBezTo>
                  <a:cubicBezTo>
                    <a:pt x="2773" y="64"/>
                    <a:pt x="2616" y="1"/>
                    <a:pt x="2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56"/>
          <p:cNvGrpSpPr/>
          <p:nvPr/>
        </p:nvGrpSpPr>
        <p:grpSpPr>
          <a:xfrm>
            <a:off x="5112976" y="1818850"/>
            <a:ext cx="495419" cy="493191"/>
            <a:chOff x="5112976" y="1818850"/>
            <a:chExt cx="495419" cy="493191"/>
          </a:xfrm>
        </p:grpSpPr>
        <p:sp>
          <p:nvSpPr>
            <p:cNvPr id="1427" name="Google Shape;1427;p56"/>
            <p:cNvSpPr/>
            <p:nvPr/>
          </p:nvSpPr>
          <p:spPr>
            <a:xfrm>
              <a:off x="5112976" y="1992794"/>
              <a:ext cx="263152" cy="319247"/>
            </a:xfrm>
            <a:custGeom>
              <a:avLst/>
              <a:gdLst/>
              <a:ahLst/>
              <a:cxnLst/>
              <a:rect l="l" t="t" r="r" b="b"/>
              <a:pathLst>
                <a:path w="7531" h="9137" extrusionOk="0">
                  <a:moveTo>
                    <a:pt x="5451" y="819"/>
                  </a:moveTo>
                  <a:cubicBezTo>
                    <a:pt x="5672" y="819"/>
                    <a:pt x="5829" y="1008"/>
                    <a:pt x="5829" y="1229"/>
                  </a:cubicBezTo>
                  <a:cubicBezTo>
                    <a:pt x="5829" y="1481"/>
                    <a:pt x="5640" y="1670"/>
                    <a:pt x="5451" y="1670"/>
                  </a:cubicBezTo>
                  <a:lnTo>
                    <a:pt x="2112" y="1670"/>
                  </a:lnTo>
                  <a:cubicBezTo>
                    <a:pt x="1860" y="1670"/>
                    <a:pt x="1671" y="1481"/>
                    <a:pt x="1671" y="1229"/>
                  </a:cubicBezTo>
                  <a:cubicBezTo>
                    <a:pt x="1671" y="1008"/>
                    <a:pt x="1860" y="819"/>
                    <a:pt x="2112" y="819"/>
                  </a:cubicBezTo>
                  <a:close/>
                  <a:moveTo>
                    <a:pt x="5010" y="2457"/>
                  </a:moveTo>
                  <a:lnTo>
                    <a:pt x="5010" y="3308"/>
                  </a:lnTo>
                  <a:lnTo>
                    <a:pt x="2490" y="3308"/>
                  </a:lnTo>
                  <a:lnTo>
                    <a:pt x="2490" y="2457"/>
                  </a:lnTo>
                  <a:close/>
                  <a:moveTo>
                    <a:pt x="5325" y="4159"/>
                  </a:moveTo>
                  <a:lnTo>
                    <a:pt x="6428" y="4726"/>
                  </a:lnTo>
                  <a:cubicBezTo>
                    <a:pt x="6585" y="4789"/>
                    <a:pt x="6680" y="4915"/>
                    <a:pt x="6680" y="5072"/>
                  </a:cubicBezTo>
                  <a:lnTo>
                    <a:pt x="6680" y="7876"/>
                  </a:lnTo>
                  <a:cubicBezTo>
                    <a:pt x="6680" y="8097"/>
                    <a:pt x="6459" y="8286"/>
                    <a:pt x="6239" y="8286"/>
                  </a:cubicBezTo>
                  <a:lnTo>
                    <a:pt x="1229" y="8286"/>
                  </a:lnTo>
                  <a:cubicBezTo>
                    <a:pt x="1009" y="8286"/>
                    <a:pt x="788" y="8097"/>
                    <a:pt x="788" y="7876"/>
                  </a:cubicBezTo>
                  <a:lnTo>
                    <a:pt x="788" y="5072"/>
                  </a:lnTo>
                  <a:lnTo>
                    <a:pt x="851" y="5072"/>
                  </a:lnTo>
                  <a:cubicBezTo>
                    <a:pt x="851" y="4915"/>
                    <a:pt x="914" y="4757"/>
                    <a:pt x="1072" y="4726"/>
                  </a:cubicBezTo>
                  <a:lnTo>
                    <a:pt x="2175" y="4159"/>
                  </a:lnTo>
                  <a:close/>
                  <a:moveTo>
                    <a:pt x="2112" y="0"/>
                  </a:moveTo>
                  <a:cubicBezTo>
                    <a:pt x="1418" y="0"/>
                    <a:pt x="851" y="536"/>
                    <a:pt x="851" y="1260"/>
                  </a:cubicBezTo>
                  <a:cubicBezTo>
                    <a:pt x="851" y="1796"/>
                    <a:pt x="1198" y="2237"/>
                    <a:pt x="1671" y="2426"/>
                  </a:cubicBezTo>
                  <a:lnTo>
                    <a:pt x="1671" y="3497"/>
                  </a:lnTo>
                  <a:lnTo>
                    <a:pt x="694" y="3970"/>
                  </a:lnTo>
                  <a:cubicBezTo>
                    <a:pt x="253" y="4159"/>
                    <a:pt x="1" y="4600"/>
                    <a:pt x="1" y="5072"/>
                  </a:cubicBezTo>
                  <a:lnTo>
                    <a:pt x="1" y="7876"/>
                  </a:lnTo>
                  <a:cubicBezTo>
                    <a:pt x="1" y="8538"/>
                    <a:pt x="568" y="9136"/>
                    <a:pt x="1261" y="9136"/>
                  </a:cubicBezTo>
                  <a:lnTo>
                    <a:pt x="6270" y="9136"/>
                  </a:lnTo>
                  <a:cubicBezTo>
                    <a:pt x="6963" y="9136"/>
                    <a:pt x="7530" y="8538"/>
                    <a:pt x="7530" y="7876"/>
                  </a:cubicBezTo>
                  <a:lnTo>
                    <a:pt x="7530" y="5072"/>
                  </a:lnTo>
                  <a:cubicBezTo>
                    <a:pt x="7530" y="4600"/>
                    <a:pt x="7247" y="4159"/>
                    <a:pt x="6869" y="3970"/>
                  </a:cubicBezTo>
                  <a:lnTo>
                    <a:pt x="5892" y="3497"/>
                  </a:lnTo>
                  <a:lnTo>
                    <a:pt x="5892" y="2426"/>
                  </a:lnTo>
                  <a:cubicBezTo>
                    <a:pt x="6365" y="2268"/>
                    <a:pt x="6711" y="1796"/>
                    <a:pt x="6711" y="1260"/>
                  </a:cubicBezTo>
                  <a:cubicBezTo>
                    <a:pt x="6711" y="567"/>
                    <a:pt x="6144" y="0"/>
                    <a:pt x="5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6"/>
            <p:cNvSpPr/>
            <p:nvPr/>
          </p:nvSpPr>
          <p:spPr>
            <a:xfrm>
              <a:off x="5406916" y="1818850"/>
              <a:ext cx="201478" cy="489859"/>
            </a:xfrm>
            <a:custGeom>
              <a:avLst/>
              <a:gdLst/>
              <a:ahLst/>
              <a:cxnLst/>
              <a:rect l="l" t="t" r="r" b="b"/>
              <a:pathLst>
                <a:path w="5766" h="14020" extrusionOk="0">
                  <a:moveTo>
                    <a:pt x="2836" y="788"/>
                  </a:moveTo>
                  <a:cubicBezTo>
                    <a:pt x="3970" y="788"/>
                    <a:pt x="4915" y="1733"/>
                    <a:pt x="4915" y="2867"/>
                  </a:cubicBezTo>
                  <a:lnTo>
                    <a:pt x="4915" y="4285"/>
                  </a:lnTo>
                  <a:lnTo>
                    <a:pt x="3246" y="5388"/>
                  </a:lnTo>
                  <a:lnTo>
                    <a:pt x="3246" y="4569"/>
                  </a:lnTo>
                  <a:lnTo>
                    <a:pt x="3246" y="2048"/>
                  </a:lnTo>
                  <a:cubicBezTo>
                    <a:pt x="3246" y="1828"/>
                    <a:pt x="3057" y="1607"/>
                    <a:pt x="2836" y="1607"/>
                  </a:cubicBezTo>
                  <a:cubicBezTo>
                    <a:pt x="2584" y="1607"/>
                    <a:pt x="2426" y="1828"/>
                    <a:pt x="2426" y="2048"/>
                  </a:cubicBezTo>
                  <a:lnTo>
                    <a:pt x="2426" y="3781"/>
                  </a:lnTo>
                  <a:lnTo>
                    <a:pt x="788" y="2678"/>
                  </a:lnTo>
                  <a:cubicBezTo>
                    <a:pt x="914" y="1607"/>
                    <a:pt x="1765" y="788"/>
                    <a:pt x="2836" y="788"/>
                  </a:cubicBezTo>
                  <a:close/>
                  <a:moveTo>
                    <a:pt x="788" y="3655"/>
                  </a:moveTo>
                  <a:lnTo>
                    <a:pt x="2426" y="4758"/>
                  </a:lnTo>
                  <a:lnTo>
                    <a:pt x="2426" y="7089"/>
                  </a:lnTo>
                  <a:lnTo>
                    <a:pt x="788" y="5986"/>
                  </a:lnTo>
                  <a:lnTo>
                    <a:pt x="788" y="3655"/>
                  </a:lnTo>
                  <a:close/>
                  <a:moveTo>
                    <a:pt x="4915" y="5325"/>
                  </a:moveTo>
                  <a:lnTo>
                    <a:pt x="4915" y="7656"/>
                  </a:lnTo>
                  <a:lnTo>
                    <a:pt x="3277" y="8759"/>
                  </a:lnTo>
                  <a:lnTo>
                    <a:pt x="3277" y="6427"/>
                  </a:lnTo>
                  <a:lnTo>
                    <a:pt x="4915" y="5325"/>
                  </a:lnTo>
                  <a:close/>
                  <a:moveTo>
                    <a:pt x="788" y="7026"/>
                  </a:moveTo>
                  <a:lnTo>
                    <a:pt x="2426" y="8129"/>
                  </a:lnTo>
                  <a:lnTo>
                    <a:pt x="2426" y="11027"/>
                  </a:lnTo>
                  <a:lnTo>
                    <a:pt x="1355" y="9956"/>
                  </a:lnTo>
                  <a:cubicBezTo>
                    <a:pt x="977" y="9578"/>
                    <a:pt x="788" y="9074"/>
                    <a:pt x="788" y="8507"/>
                  </a:cubicBezTo>
                  <a:lnTo>
                    <a:pt x="788" y="7026"/>
                  </a:lnTo>
                  <a:close/>
                  <a:moveTo>
                    <a:pt x="4884" y="8664"/>
                  </a:moveTo>
                  <a:cubicBezTo>
                    <a:pt x="4884" y="9137"/>
                    <a:pt x="4632" y="9609"/>
                    <a:pt x="4285" y="9956"/>
                  </a:cubicBezTo>
                  <a:lnTo>
                    <a:pt x="3214" y="11027"/>
                  </a:lnTo>
                  <a:lnTo>
                    <a:pt x="3214" y="9767"/>
                  </a:lnTo>
                  <a:lnTo>
                    <a:pt x="4884" y="8664"/>
                  </a:lnTo>
                  <a:close/>
                  <a:moveTo>
                    <a:pt x="2868" y="0"/>
                  </a:moveTo>
                  <a:cubicBezTo>
                    <a:pt x="1292" y="0"/>
                    <a:pt x="1" y="1292"/>
                    <a:pt x="1" y="2930"/>
                  </a:cubicBezTo>
                  <a:lnTo>
                    <a:pt x="1" y="2962"/>
                  </a:lnTo>
                  <a:lnTo>
                    <a:pt x="1" y="8475"/>
                  </a:lnTo>
                  <a:cubicBezTo>
                    <a:pt x="1" y="9263"/>
                    <a:pt x="316" y="9956"/>
                    <a:pt x="851" y="10523"/>
                  </a:cubicBezTo>
                  <a:lnTo>
                    <a:pt x="2489" y="12130"/>
                  </a:lnTo>
                  <a:lnTo>
                    <a:pt x="2489" y="13642"/>
                  </a:lnTo>
                  <a:cubicBezTo>
                    <a:pt x="2489" y="13862"/>
                    <a:pt x="2679" y="14020"/>
                    <a:pt x="2868" y="14020"/>
                  </a:cubicBezTo>
                  <a:cubicBezTo>
                    <a:pt x="3057" y="14020"/>
                    <a:pt x="3309" y="13831"/>
                    <a:pt x="3309" y="13642"/>
                  </a:cubicBezTo>
                  <a:lnTo>
                    <a:pt x="3309" y="12130"/>
                  </a:lnTo>
                  <a:lnTo>
                    <a:pt x="4915" y="10523"/>
                  </a:lnTo>
                  <a:cubicBezTo>
                    <a:pt x="5451" y="9956"/>
                    <a:pt x="5766" y="9263"/>
                    <a:pt x="5766" y="8475"/>
                  </a:cubicBezTo>
                  <a:cubicBezTo>
                    <a:pt x="5734" y="8223"/>
                    <a:pt x="5734" y="3119"/>
                    <a:pt x="5734" y="2930"/>
                  </a:cubicBezTo>
                  <a:cubicBezTo>
                    <a:pt x="5734" y="1292"/>
                    <a:pt x="4443" y="0"/>
                    <a:pt x="2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6"/>
            <p:cNvSpPr/>
            <p:nvPr/>
          </p:nvSpPr>
          <p:spPr>
            <a:xfrm>
              <a:off x="5171331" y="2164501"/>
              <a:ext cx="145361" cy="88119"/>
            </a:xfrm>
            <a:custGeom>
              <a:avLst/>
              <a:gdLst/>
              <a:ahLst/>
              <a:cxnLst/>
              <a:rect l="l" t="t" r="r" b="b"/>
              <a:pathLst>
                <a:path w="4160" h="2522" extrusionOk="0">
                  <a:moveTo>
                    <a:pt x="3340" y="851"/>
                  </a:moveTo>
                  <a:lnTo>
                    <a:pt x="3340" y="1702"/>
                  </a:lnTo>
                  <a:lnTo>
                    <a:pt x="820" y="1702"/>
                  </a:lnTo>
                  <a:lnTo>
                    <a:pt x="820" y="851"/>
                  </a:lnTo>
                  <a:close/>
                  <a:moveTo>
                    <a:pt x="442" y="1"/>
                  </a:moveTo>
                  <a:cubicBezTo>
                    <a:pt x="190" y="1"/>
                    <a:pt x="1" y="190"/>
                    <a:pt x="1" y="442"/>
                  </a:cubicBezTo>
                  <a:lnTo>
                    <a:pt x="1" y="2080"/>
                  </a:lnTo>
                  <a:cubicBezTo>
                    <a:pt x="1" y="2332"/>
                    <a:pt x="190" y="2521"/>
                    <a:pt x="442" y="2521"/>
                  </a:cubicBezTo>
                  <a:lnTo>
                    <a:pt x="3781" y="2521"/>
                  </a:lnTo>
                  <a:cubicBezTo>
                    <a:pt x="4002" y="2521"/>
                    <a:pt x="4159" y="2332"/>
                    <a:pt x="4159" y="2080"/>
                  </a:cubicBezTo>
                  <a:lnTo>
                    <a:pt x="4159" y="442"/>
                  </a:lnTo>
                  <a:cubicBezTo>
                    <a:pt x="4159" y="190"/>
                    <a:pt x="3970" y="1"/>
                    <a:pt x="3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926171" y="1591021"/>
            <a:ext cx="2267832" cy="1015663"/>
          </a:xfrm>
          <a:prstGeom prst="rect">
            <a:avLst/>
          </a:prstGeom>
          <a:noFill/>
        </p:spPr>
        <p:txBody>
          <a:bodyPr wrap="square" rtlCol="0">
            <a:spAutoFit/>
          </a:bodyPr>
          <a:lstStyle/>
          <a:p>
            <a:pPr algn="r">
              <a:lnSpc>
                <a:spcPct val="150000"/>
              </a:lnSpc>
            </a:pPr>
            <a:r>
              <a:rPr lang="en-US" sz="2000" dirty="0" err="1"/>
              <a:t>Ôn</a:t>
            </a:r>
            <a:r>
              <a:rPr lang="en-US" sz="2000" dirty="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endParaRPr lang="en-US" sz="2000" dirty="0"/>
          </a:p>
        </p:txBody>
      </p:sp>
      <p:sp>
        <p:nvSpPr>
          <p:cNvPr id="42" name="TextBox 41"/>
          <p:cNvSpPr txBox="1"/>
          <p:nvPr/>
        </p:nvSpPr>
        <p:spPr>
          <a:xfrm>
            <a:off x="5912106" y="1591020"/>
            <a:ext cx="2597105" cy="1015663"/>
          </a:xfrm>
          <a:prstGeom prst="rect">
            <a:avLst/>
          </a:prstGeom>
          <a:noFill/>
        </p:spPr>
        <p:txBody>
          <a:bodyPr wrap="square" rtlCol="0">
            <a:spAutoFit/>
          </a:bodyPr>
          <a:lstStyle/>
          <a:p>
            <a:pPr>
              <a:lnSpc>
                <a:spcPct val="150000"/>
              </a:lnSpc>
            </a:pPr>
            <a:r>
              <a:rPr lang="en-US" sz="2000" dirty="0" err="1"/>
              <a:t>Hoàn</a:t>
            </a:r>
            <a:r>
              <a:rPr lang="en-US" sz="2000" dirty="0"/>
              <a:t> </a:t>
            </a:r>
            <a:r>
              <a:rPr lang="en-US" sz="2000" dirty="0" err="1"/>
              <a:t>thành</a:t>
            </a:r>
            <a:r>
              <a:rPr lang="en-US" sz="2000" dirty="0"/>
              <a:t> </a:t>
            </a:r>
            <a:r>
              <a:rPr lang="en-US" sz="2000" dirty="0" err="1"/>
              <a:t>bài</a:t>
            </a:r>
            <a:r>
              <a:rPr lang="en-US" sz="2000" dirty="0"/>
              <a:t> </a:t>
            </a:r>
            <a:r>
              <a:rPr lang="en-US" sz="2000" dirty="0" err="1"/>
              <a:t>tập</a:t>
            </a:r>
            <a:r>
              <a:rPr lang="en-US" sz="2000" dirty="0"/>
              <a:t> </a:t>
            </a:r>
            <a:r>
              <a:rPr lang="en-US" sz="2000" dirty="0" err="1"/>
              <a:t>vận</a:t>
            </a:r>
            <a:r>
              <a:rPr lang="en-US" sz="2000" dirty="0"/>
              <a:t> </a:t>
            </a:r>
            <a:r>
              <a:rPr lang="en-US" sz="2000" dirty="0" err="1"/>
              <a:t>dụng</a:t>
            </a:r>
            <a:endParaRPr lang="en-US" sz="2000" dirty="0"/>
          </a:p>
        </p:txBody>
      </p:sp>
      <p:sp>
        <p:nvSpPr>
          <p:cNvPr id="43" name="TextBox 42"/>
          <p:cNvSpPr txBox="1"/>
          <p:nvPr/>
        </p:nvSpPr>
        <p:spPr>
          <a:xfrm>
            <a:off x="4332464" y="3552304"/>
            <a:ext cx="3441028" cy="1015663"/>
          </a:xfrm>
          <a:prstGeom prst="rect">
            <a:avLst/>
          </a:prstGeom>
          <a:noFill/>
        </p:spPr>
        <p:txBody>
          <a:bodyPr wrap="square" rtlCol="0">
            <a:spAutoFit/>
          </a:bodyPr>
          <a:lstStyle/>
          <a:p>
            <a:pPr>
              <a:lnSpc>
                <a:spcPct val="150000"/>
              </a:lnSpc>
            </a:pPr>
            <a:r>
              <a:rPr lang="en-US" sz="2000" dirty="0" err="1"/>
              <a:t>Chuẩn</a:t>
            </a:r>
            <a:r>
              <a:rPr lang="en-US" sz="2000" dirty="0"/>
              <a:t> </a:t>
            </a:r>
            <a:r>
              <a:rPr lang="en-US" sz="2000" dirty="0" err="1"/>
              <a:t>bị</a:t>
            </a:r>
            <a:r>
              <a:rPr lang="en-US" sz="2000" dirty="0"/>
              <a:t> </a:t>
            </a:r>
            <a:r>
              <a:rPr lang="en-US" sz="2000" dirty="0" err="1"/>
              <a:t>tiết</a:t>
            </a:r>
            <a:r>
              <a:rPr lang="en-US" sz="2000" dirty="0"/>
              <a:t> </a:t>
            </a:r>
            <a:r>
              <a:rPr lang="en-US" sz="2000" dirty="0" err="1"/>
              <a:t>sinh</a:t>
            </a:r>
            <a:r>
              <a:rPr lang="en-US" sz="2000" dirty="0"/>
              <a:t> </a:t>
            </a:r>
            <a:r>
              <a:rPr lang="en-US" sz="2000" dirty="0" err="1"/>
              <a:t>hoạt</a:t>
            </a:r>
            <a:r>
              <a:rPr lang="en-US" sz="2000" dirty="0"/>
              <a:t> </a:t>
            </a:r>
            <a:r>
              <a:rPr lang="en-US" sz="2000" dirty="0" err="1"/>
              <a:t>theo</a:t>
            </a:r>
            <a:r>
              <a:rPr lang="en-US" sz="2000" dirty="0"/>
              <a:t> </a:t>
            </a:r>
            <a:r>
              <a:rPr lang="en-US" sz="2000" dirty="0" err="1"/>
              <a:t>hướng</a:t>
            </a:r>
            <a:r>
              <a:rPr lang="en-US" sz="2000" dirty="0"/>
              <a:t> </a:t>
            </a:r>
            <a:r>
              <a:rPr lang="en-US" sz="2000" dirty="0" err="1"/>
              <a:t>dẫn</a:t>
            </a:r>
            <a:r>
              <a:rPr lang="en-US" sz="2000" dirty="0"/>
              <a:t> </a:t>
            </a:r>
            <a:r>
              <a:rPr lang="en-US" sz="2000" dirty="0" err="1"/>
              <a:t>của</a:t>
            </a:r>
            <a:r>
              <a:rPr lang="en-US" sz="2000" dirty="0"/>
              <a:t> GV</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22"/>
                                        </p:tgtEl>
                                        <p:attrNameLst>
                                          <p:attrName>style.visibility</p:attrName>
                                        </p:attrNameLst>
                                      </p:cBhvr>
                                      <p:to>
                                        <p:strVal val="visible"/>
                                      </p:to>
                                    </p:set>
                                    <p:animEffect transition="in" filter="dissolve">
                                      <p:cBhvr>
                                        <p:cTn id="7" dur="500"/>
                                        <p:tgtEl>
                                          <p:spTgt spid="14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15"/>
                                        </p:tgtEl>
                                        <p:attrNameLst>
                                          <p:attrName>style.visibility</p:attrName>
                                        </p:attrNameLst>
                                      </p:cBhvr>
                                      <p:to>
                                        <p:strVal val="visible"/>
                                      </p:to>
                                    </p:set>
                                    <p:animEffect transition="in" filter="dissolve">
                                      <p:cBhvr>
                                        <p:cTn id="10" dur="500"/>
                                        <p:tgtEl>
                                          <p:spTgt spid="14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00"/>
                                        </p:tgtEl>
                                        <p:attrNameLst>
                                          <p:attrName>style.visibility</p:attrName>
                                        </p:attrNameLst>
                                      </p:cBhvr>
                                      <p:to>
                                        <p:strVal val="visible"/>
                                      </p:to>
                                    </p:set>
                                    <p:animEffect transition="in" filter="dissolve">
                                      <p:cBhvr>
                                        <p:cTn id="13" dur="500"/>
                                        <p:tgtEl>
                                          <p:spTgt spid="1400"/>
                                        </p:tgtEl>
                                      </p:cBhvr>
                                    </p:animEffect>
                                  </p:childTnLst>
                                </p:cTn>
                              </p:par>
                              <p:par>
                                <p:cTn id="14" presetID="9" presetClass="entr" presetSubtype="0" fill="hold" nodeType="withEffect">
                                  <p:stCondLst>
                                    <p:cond delay="0"/>
                                  </p:stCondLst>
                                  <p:childTnLst>
                                    <p:set>
                                      <p:cBhvr>
                                        <p:cTn id="15" dur="1" fill="hold">
                                          <p:stCondLst>
                                            <p:cond delay="0"/>
                                          </p:stCondLst>
                                        </p:cTn>
                                        <p:tgtEl>
                                          <p:spTgt spid="1426"/>
                                        </p:tgtEl>
                                        <p:attrNameLst>
                                          <p:attrName>style.visibility</p:attrName>
                                        </p:attrNameLst>
                                      </p:cBhvr>
                                      <p:to>
                                        <p:strVal val="visible"/>
                                      </p:to>
                                    </p:set>
                                    <p:animEffect transition="in" filter="dissolve">
                                      <p:cBhvr>
                                        <p:cTn id="16" dur="500"/>
                                        <p:tgtEl>
                                          <p:spTgt spid="14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17"/>
                                        </p:tgtEl>
                                        <p:attrNameLst>
                                          <p:attrName>style.visibility</p:attrName>
                                        </p:attrNameLst>
                                      </p:cBhvr>
                                      <p:to>
                                        <p:strVal val="visible"/>
                                      </p:to>
                                    </p:set>
                                    <p:animEffect transition="in" filter="dissolve">
                                      <p:cBhvr>
                                        <p:cTn id="19" dur="500"/>
                                        <p:tgtEl>
                                          <p:spTgt spid="14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16"/>
                                        </p:tgtEl>
                                        <p:attrNameLst>
                                          <p:attrName>style.visibility</p:attrName>
                                        </p:attrNameLst>
                                      </p:cBhvr>
                                      <p:to>
                                        <p:strVal val="visible"/>
                                      </p:to>
                                    </p:set>
                                    <p:animEffect transition="in" filter="dissolve">
                                      <p:cBhvr>
                                        <p:cTn id="22" dur="500"/>
                                        <p:tgtEl>
                                          <p:spTgt spid="1416"/>
                                        </p:tgtEl>
                                      </p:cBhvr>
                                    </p:animEffect>
                                  </p:childTnLst>
                                </p:cTn>
                              </p:par>
                              <p:par>
                                <p:cTn id="23" presetID="9" presetClass="entr" presetSubtype="0" fill="hold" nodeType="withEffect">
                                  <p:stCondLst>
                                    <p:cond delay="0"/>
                                  </p:stCondLst>
                                  <p:childTnLst>
                                    <p:set>
                                      <p:cBhvr>
                                        <p:cTn id="24" dur="1" fill="hold">
                                          <p:stCondLst>
                                            <p:cond delay="0"/>
                                          </p:stCondLst>
                                        </p:cTn>
                                        <p:tgtEl>
                                          <p:spTgt spid="1419"/>
                                        </p:tgtEl>
                                        <p:attrNameLst>
                                          <p:attrName>style.visibility</p:attrName>
                                        </p:attrNameLst>
                                      </p:cBhvr>
                                      <p:to>
                                        <p:strVal val="visible"/>
                                      </p:to>
                                    </p:set>
                                    <p:animEffect transition="in" filter="dissolve">
                                      <p:cBhvr>
                                        <p:cTn id="25" dur="500"/>
                                        <p:tgtEl>
                                          <p:spTgt spid="14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 grpId="0" animBg="1"/>
      <p:bldP spid="1415" grpId="0" animBg="1"/>
      <p:bldP spid="1416" grpId="0" animBg="1"/>
      <p:bldP spid="1417" grpId="0" animBg="1"/>
      <p:bldP spid="2" grpId="0"/>
      <p:bldP spid="42" grpId="0"/>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grpSp>
        <p:nvGrpSpPr>
          <p:cNvPr id="1641" name="Google Shape;1641;p64"/>
          <p:cNvGrpSpPr/>
          <p:nvPr/>
        </p:nvGrpSpPr>
        <p:grpSpPr>
          <a:xfrm>
            <a:off x="3704869" y="3328965"/>
            <a:ext cx="1836754" cy="1357855"/>
            <a:chOff x="879475" y="3503625"/>
            <a:chExt cx="1836754" cy="1357855"/>
          </a:xfrm>
        </p:grpSpPr>
        <p:sp>
          <p:nvSpPr>
            <p:cNvPr id="1642" name="Google Shape;1642;p64"/>
            <p:cNvSpPr/>
            <p:nvPr/>
          </p:nvSpPr>
          <p:spPr>
            <a:xfrm>
              <a:off x="879475" y="3503625"/>
              <a:ext cx="1792880" cy="1268203"/>
            </a:xfrm>
            <a:custGeom>
              <a:avLst/>
              <a:gdLst/>
              <a:ahLst/>
              <a:cxnLst/>
              <a:rect l="l" t="t" r="r" b="b"/>
              <a:pathLst>
                <a:path w="17539" h="12406" extrusionOk="0">
                  <a:moveTo>
                    <a:pt x="13510" y="0"/>
                  </a:moveTo>
                  <a:cubicBezTo>
                    <a:pt x="13499" y="0"/>
                    <a:pt x="13488" y="2"/>
                    <a:pt x="13476" y="4"/>
                  </a:cubicBezTo>
                  <a:lnTo>
                    <a:pt x="198" y="791"/>
                  </a:lnTo>
                  <a:cubicBezTo>
                    <a:pt x="72" y="809"/>
                    <a:pt x="1" y="934"/>
                    <a:pt x="37" y="1042"/>
                  </a:cubicBezTo>
                  <a:lnTo>
                    <a:pt x="3866" y="12262"/>
                  </a:lnTo>
                  <a:cubicBezTo>
                    <a:pt x="3884" y="12352"/>
                    <a:pt x="3974" y="12405"/>
                    <a:pt x="4045" y="12405"/>
                  </a:cubicBezTo>
                  <a:lnTo>
                    <a:pt x="17323" y="11600"/>
                  </a:lnTo>
                  <a:cubicBezTo>
                    <a:pt x="17449" y="11582"/>
                    <a:pt x="17538" y="11457"/>
                    <a:pt x="17502" y="11349"/>
                  </a:cubicBezTo>
                  <a:lnTo>
                    <a:pt x="13673" y="129"/>
                  </a:lnTo>
                  <a:cubicBezTo>
                    <a:pt x="13642" y="51"/>
                    <a:pt x="13583" y="0"/>
                    <a:pt x="13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4"/>
            <p:cNvSpPr/>
            <p:nvPr/>
          </p:nvSpPr>
          <p:spPr>
            <a:xfrm>
              <a:off x="963708" y="3564040"/>
              <a:ext cx="1624418" cy="1147373"/>
            </a:xfrm>
            <a:custGeom>
              <a:avLst/>
              <a:gdLst/>
              <a:ahLst/>
              <a:cxnLst/>
              <a:rect l="l" t="t" r="r" b="b"/>
              <a:pathLst>
                <a:path w="15891" h="11224" extrusionOk="0">
                  <a:moveTo>
                    <a:pt x="12233" y="0"/>
                  </a:moveTo>
                  <a:cubicBezTo>
                    <a:pt x="12223" y="0"/>
                    <a:pt x="12214" y="1"/>
                    <a:pt x="12205" y="3"/>
                  </a:cubicBezTo>
                  <a:lnTo>
                    <a:pt x="215" y="719"/>
                  </a:lnTo>
                  <a:cubicBezTo>
                    <a:pt x="90" y="719"/>
                    <a:pt x="0" y="845"/>
                    <a:pt x="36" y="970"/>
                  </a:cubicBezTo>
                  <a:lnTo>
                    <a:pt x="3490" y="11098"/>
                  </a:lnTo>
                  <a:cubicBezTo>
                    <a:pt x="3525" y="11170"/>
                    <a:pt x="3597" y="11224"/>
                    <a:pt x="3686" y="11224"/>
                  </a:cubicBezTo>
                  <a:lnTo>
                    <a:pt x="15676" y="10508"/>
                  </a:lnTo>
                  <a:cubicBezTo>
                    <a:pt x="15802" y="10490"/>
                    <a:pt x="15891" y="10365"/>
                    <a:pt x="15855" y="10257"/>
                  </a:cubicBezTo>
                  <a:lnTo>
                    <a:pt x="12384" y="129"/>
                  </a:lnTo>
                  <a:cubicBezTo>
                    <a:pt x="12368" y="51"/>
                    <a:pt x="12298" y="0"/>
                    <a:pt x="12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4"/>
            <p:cNvSpPr/>
            <p:nvPr/>
          </p:nvSpPr>
          <p:spPr>
            <a:xfrm>
              <a:off x="1258115" y="3940637"/>
              <a:ext cx="805411" cy="561113"/>
            </a:xfrm>
            <a:custGeom>
              <a:avLst/>
              <a:gdLst/>
              <a:ahLst/>
              <a:cxnLst/>
              <a:rect l="l" t="t" r="r" b="b"/>
              <a:pathLst>
                <a:path w="7879" h="5489" extrusionOk="0">
                  <a:moveTo>
                    <a:pt x="1184" y="0"/>
                  </a:moveTo>
                  <a:cubicBezTo>
                    <a:pt x="0" y="0"/>
                    <a:pt x="2493" y="1858"/>
                    <a:pt x="3187" y="2135"/>
                  </a:cubicBezTo>
                  <a:cubicBezTo>
                    <a:pt x="2859" y="2162"/>
                    <a:pt x="2532" y="2178"/>
                    <a:pt x="2204" y="2178"/>
                  </a:cubicBezTo>
                  <a:cubicBezTo>
                    <a:pt x="2084" y="2178"/>
                    <a:pt x="1964" y="2176"/>
                    <a:pt x="1844" y="2171"/>
                  </a:cubicBezTo>
                  <a:cubicBezTo>
                    <a:pt x="556" y="2207"/>
                    <a:pt x="771" y="3477"/>
                    <a:pt x="1791" y="3943"/>
                  </a:cubicBezTo>
                  <a:cubicBezTo>
                    <a:pt x="2200" y="4134"/>
                    <a:pt x="5561" y="5489"/>
                    <a:pt x="7097" y="5489"/>
                  </a:cubicBezTo>
                  <a:cubicBezTo>
                    <a:pt x="7577" y="5489"/>
                    <a:pt x="7878" y="5357"/>
                    <a:pt x="7857" y="5016"/>
                  </a:cubicBezTo>
                  <a:cubicBezTo>
                    <a:pt x="7839" y="4891"/>
                    <a:pt x="7786" y="4784"/>
                    <a:pt x="7696" y="4694"/>
                  </a:cubicBezTo>
                  <a:cubicBezTo>
                    <a:pt x="7267" y="4175"/>
                    <a:pt x="6748" y="3728"/>
                    <a:pt x="6175" y="3352"/>
                  </a:cubicBezTo>
                  <a:cubicBezTo>
                    <a:pt x="6050" y="3281"/>
                    <a:pt x="5907" y="3137"/>
                    <a:pt x="5960" y="2994"/>
                  </a:cubicBezTo>
                  <a:cubicBezTo>
                    <a:pt x="6007" y="2916"/>
                    <a:pt x="6081" y="2866"/>
                    <a:pt x="6158" y="2866"/>
                  </a:cubicBezTo>
                  <a:cubicBezTo>
                    <a:pt x="6170" y="2866"/>
                    <a:pt x="6181" y="2867"/>
                    <a:pt x="6193" y="2869"/>
                  </a:cubicBezTo>
                  <a:cubicBezTo>
                    <a:pt x="6443" y="2851"/>
                    <a:pt x="6658" y="2744"/>
                    <a:pt x="6801" y="2547"/>
                  </a:cubicBezTo>
                  <a:cubicBezTo>
                    <a:pt x="7249" y="1885"/>
                    <a:pt x="5674" y="1097"/>
                    <a:pt x="5352" y="918"/>
                  </a:cubicBezTo>
                  <a:cubicBezTo>
                    <a:pt x="4564" y="525"/>
                    <a:pt x="2167" y="77"/>
                    <a:pt x="1308" y="6"/>
                  </a:cubicBezTo>
                  <a:cubicBezTo>
                    <a:pt x="1262" y="2"/>
                    <a:pt x="1221" y="0"/>
                    <a:pt x="1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4"/>
            <p:cNvSpPr/>
            <p:nvPr/>
          </p:nvSpPr>
          <p:spPr>
            <a:xfrm>
              <a:off x="1243599" y="3833301"/>
              <a:ext cx="856113" cy="653116"/>
            </a:xfrm>
            <a:custGeom>
              <a:avLst/>
              <a:gdLst/>
              <a:ahLst/>
              <a:cxnLst/>
              <a:rect l="l" t="t" r="r" b="b"/>
              <a:pathLst>
                <a:path w="8375" h="6389" extrusionOk="0">
                  <a:moveTo>
                    <a:pt x="5322" y="3911"/>
                  </a:moveTo>
                  <a:cubicBezTo>
                    <a:pt x="5305" y="4063"/>
                    <a:pt x="5345" y="4219"/>
                    <a:pt x="5422" y="4349"/>
                  </a:cubicBezTo>
                  <a:cubicBezTo>
                    <a:pt x="5494" y="4456"/>
                    <a:pt x="5565" y="4545"/>
                    <a:pt x="5655" y="4617"/>
                  </a:cubicBezTo>
                  <a:cubicBezTo>
                    <a:pt x="5583" y="4456"/>
                    <a:pt x="5548" y="4295"/>
                    <a:pt x="5548" y="4134"/>
                  </a:cubicBezTo>
                  <a:lnTo>
                    <a:pt x="5548" y="4134"/>
                  </a:lnTo>
                  <a:cubicBezTo>
                    <a:pt x="5601" y="4331"/>
                    <a:pt x="5691" y="4510"/>
                    <a:pt x="5852" y="4653"/>
                  </a:cubicBezTo>
                  <a:cubicBezTo>
                    <a:pt x="5959" y="4778"/>
                    <a:pt x="6102" y="4885"/>
                    <a:pt x="6263" y="4975"/>
                  </a:cubicBezTo>
                  <a:cubicBezTo>
                    <a:pt x="6299" y="4993"/>
                    <a:pt x="6317" y="5011"/>
                    <a:pt x="6353" y="5029"/>
                  </a:cubicBezTo>
                  <a:cubicBezTo>
                    <a:pt x="6586" y="5169"/>
                    <a:pt x="6727" y="5241"/>
                    <a:pt x="6809" y="5264"/>
                  </a:cubicBezTo>
                  <a:lnTo>
                    <a:pt x="6809" y="5264"/>
                  </a:lnTo>
                  <a:cubicBezTo>
                    <a:pt x="6693" y="5245"/>
                    <a:pt x="6571" y="5217"/>
                    <a:pt x="6460" y="5190"/>
                  </a:cubicBezTo>
                  <a:cubicBezTo>
                    <a:pt x="5834" y="5064"/>
                    <a:pt x="5172" y="4867"/>
                    <a:pt x="4510" y="4653"/>
                  </a:cubicBezTo>
                  <a:cubicBezTo>
                    <a:pt x="4123" y="4527"/>
                    <a:pt x="3731" y="4390"/>
                    <a:pt x="3350" y="4247"/>
                  </a:cubicBezTo>
                  <a:lnTo>
                    <a:pt x="3350" y="4247"/>
                  </a:lnTo>
                  <a:cubicBezTo>
                    <a:pt x="3397" y="4240"/>
                    <a:pt x="3444" y="4232"/>
                    <a:pt x="3490" y="4223"/>
                  </a:cubicBezTo>
                  <a:lnTo>
                    <a:pt x="4563" y="4044"/>
                  </a:lnTo>
                  <a:lnTo>
                    <a:pt x="5322" y="3911"/>
                  </a:lnTo>
                  <a:close/>
                  <a:moveTo>
                    <a:pt x="7679" y="6049"/>
                  </a:moveTo>
                  <a:cubicBezTo>
                    <a:pt x="7679" y="6049"/>
                    <a:pt x="7679" y="6049"/>
                    <a:pt x="7679" y="6049"/>
                  </a:cubicBezTo>
                  <a:lnTo>
                    <a:pt x="7679" y="6049"/>
                  </a:lnTo>
                  <a:cubicBezTo>
                    <a:pt x="7683" y="6049"/>
                    <a:pt x="7688" y="6049"/>
                    <a:pt x="7695" y="6049"/>
                  </a:cubicBezTo>
                  <a:close/>
                  <a:moveTo>
                    <a:pt x="7679" y="6049"/>
                  </a:moveTo>
                  <a:lnTo>
                    <a:pt x="7679" y="6049"/>
                  </a:lnTo>
                  <a:cubicBezTo>
                    <a:pt x="7681" y="6051"/>
                    <a:pt x="7682" y="6053"/>
                    <a:pt x="7685" y="6056"/>
                  </a:cubicBezTo>
                  <a:lnTo>
                    <a:pt x="7685" y="6056"/>
                  </a:lnTo>
                  <a:cubicBezTo>
                    <a:pt x="7754" y="6051"/>
                    <a:pt x="7700" y="6049"/>
                    <a:pt x="7679" y="6049"/>
                  </a:cubicBezTo>
                  <a:close/>
                  <a:moveTo>
                    <a:pt x="7623" y="6068"/>
                  </a:moveTo>
                  <a:cubicBezTo>
                    <a:pt x="7623" y="6068"/>
                    <a:pt x="7623" y="6069"/>
                    <a:pt x="7624" y="6069"/>
                  </a:cubicBezTo>
                  <a:lnTo>
                    <a:pt x="7624" y="6069"/>
                  </a:lnTo>
                  <a:cubicBezTo>
                    <a:pt x="7622" y="6069"/>
                    <a:pt x="7621" y="6069"/>
                    <a:pt x="7620" y="6069"/>
                  </a:cubicBezTo>
                  <a:lnTo>
                    <a:pt x="7620" y="6069"/>
                  </a:lnTo>
                  <a:cubicBezTo>
                    <a:pt x="7621" y="6069"/>
                    <a:pt x="7622" y="6068"/>
                    <a:pt x="7623" y="6068"/>
                  </a:cubicBezTo>
                  <a:close/>
                  <a:moveTo>
                    <a:pt x="1772" y="0"/>
                  </a:moveTo>
                  <a:cubicBezTo>
                    <a:pt x="1790" y="18"/>
                    <a:pt x="1790" y="54"/>
                    <a:pt x="1718" y="54"/>
                  </a:cubicBezTo>
                  <a:lnTo>
                    <a:pt x="1450" y="36"/>
                  </a:lnTo>
                  <a:lnTo>
                    <a:pt x="1110" y="36"/>
                  </a:lnTo>
                  <a:cubicBezTo>
                    <a:pt x="1056" y="54"/>
                    <a:pt x="984" y="54"/>
                    <a:pt x="931" y="72"/>
                  </a:cubicBezTo>
                  <a:cubicBezTo>
                    <a:pt x="895" y="89"/>
                    <a:pt x="859" y="89"/>
                    <a:pt x="823" y="107"/>
                  </a:cubicBezTo>
                  <a:cubicBezTo>
                    <a:pt x="770" y="125"/>
                    <a:pt x="734" y="143"/>
                    <a:pt x="680" y="161"/>
                  </a:cubicBezTo>
                  <a:cubicBezTo>
                    <a:pt x="626" y="179"/>
                    <a:pt x="573" y="215"/>
                    <a:pt x="537" y="233"/>
                  </a:cubicBezTo>
                  <a:cubicBezTo>
                    <a:pt x="465" y="286"/>
                    <a:pt x="412" y="340"/>
                    <a:pt x="340" y="394"/>
                  </a:cubicBezTo>
                  <a:cubicBezTo>
                    <a:pt x="215" y="519"/>
                    <a:pt x="125" y="662"/>
                    <a:pt x="54" y="841"/>
                  </a:cubicBezTo>
                  <a:cubicBezTo>
                    <a:pt x="36" y="877"/>
                    <a:pt x="36" y="913"/>
                    <a:pt x="18" y="966"/>
                  </a:cubicBezTo>
                  <a:cubicBezTo>
                    <a:pt x="18" y="1002"/>
                    <a:pt x="18" y="1038"/>
                    <a:pt x="0" y="1074"/>
                  </a:cubicBezTo>
                  <a:cubicBezTo>
                    <a:pt x="0" y="1145"/>
                    <a:pt x="0" y="1217"/>
                    <a:pt x="0" y="1306"/>
                  </a:cubicBezTo>
                  <a:cubicBezTo>
                    <a:pt x="18" y="1396"/>
                    <a:pt x="36" y="1503"/>
                    <a:pt x="72" y="1593"/>
                  </a:cubicBezTo>
                  <a:cubicBezTo>
                    <a:pt x="90" y="1664"/>
                    <a:pt x="107" y="1736"/>
                    <a:pt x="143" y="1790"/>
                  </a:cubicBezTo>
                  <a:cubicBezTo>
                    <a:pt x="179" y="1879"/>
                    <a:pt x="233" y="1968"/>
                    <a:pt x="286" y="2040"/>
                  </a:cubicBezTo>
                  <a:cubicBezTo>
                    <a:pt x="340" y="2112"/>
                    <a:pt x="394" y="2183"/>
                    <a:pt x="447" y="2237"/>
                  </a:cubicBezTo>
                  <a:cubicBezTo>
                    <a:pt x="483" y="2273"/>
                    <a:pt x="519" y="2273"/>
                    <a:pt x="555" y="2273"/>
                  </a:cubicBezTo>
                  <a:cubicBezTo>
                    <a:pt x="752" y="2487"/>
                    <a:pt x="680" y="2416"/>
                    <a:pt x="716" y="2452"/>
                  </a:cubicBezTo>
                  <a:cubicBezTo>
                    <a:pt x="805" y="2487"/>
                    <a:pt x="966" y="2559"/>
                    <a:pt x="1217" y="2666"/>
                  </a:cubicBezTo>
                  <a:lnTo>
                    <a:pt x="1324" y="2702"/>
                  </a:lnTo>
                  <a:lnTo>
                    <a:pt x="1378" y="2720"/>
                  </a:lnTo>
                  <a:lnTo>
                    <a:pt x="1414" y="2720"/>
                  </a:lnTo>
                  <a:cubicBezTo>
                    <a:pt x="1396" y="2738"/>
                    <a:pt x="1378" y="2756"/>
                    <a:pt x="1360" y="2756"/>
                  </a:cubicBezTo>
                  <a:cubicBezTo>
                    <a:pt x="1288" y="2792"/>
                    <a:pt x="1217" y="2810"/>
                    <a:pt x="1127" y="2810"/>
                  </a:cubicBezTo>
                  <a:cubicBezTo>
                    <a:pt x="1074" y="2827"/>
                    <a:pt x="1020" y="2845"/>
                    <a:pt x="984" y="2881"/>
                  </a:cubicBezTo>
                  <a:cubicBezTo>
                    <a:pt x="966" y="2899"/>
                    <a:pt x="948" y="2899"/>
                    <a:pt x="931" y="2917"/>
                  </a:cubicBezTo>
                  <a:lnTo>
                    <a:pt x="913" y="2935"/>
                  </a:lnTo>
                  <a:lnTo>
                    <a:pt x="913" y="2953"/>
                  </a:lnTo>
                  <a:lnTo>
                    <a:pt x="877" y="3006"/>
                  </a:lnTo>
                  <a:cubicBezTo>
                    <a:pt x="823" y="3060"/>
                    <a:pt x="770" y="3132"/>
                    <a:pt x="734" y="3185"/>
                  </a:cubicBezTo>
                  <a:cubicBezTo>
                    <a:pt x="680" y="3257"/>
                    <a:pt x="662" y="3329"/>
                    <a:pt x="626" y="3418"/>
                  </a:cubicBezTo>
                  <a:cubicBezTo>
                    <a:pt x="537" y="3686"/>
                    <a:pt x="537" y="3991"/>
                    <a:pt x="644" y="4259"/>
                  </a:cubicBezTo>
                  <a:cubicBezTo>
                    <a:pt x="716" y="4492"/>
                    <a:pt x="841" y="4689"/>
                    <a:pt x="1020" y="4850"/>
                  </a:cubicBezTo>
                  <a:cubicBezTo>
                    <a:pt x="1217" y="5046"/>
                    <a:pt x="1432" y="5190"/>
                    <a:pt x="1682" y="5279"/>
                  </a:cubicBezTo>
                  <a:cubicBezTo>
                    <a:pt x="1790" y="5315"/>
                    <a:pt x="1897" y="5351"/>
                    <a:pt x="2004" y="5386"/>
                  </a:cubicBezTo>
                  <a:lnTo>
                    <a:pt x="2309" y="5476"/>
                  </a:lnTo>
                  <a:cubicBezTo>
                    <a:pt x="2863" y="5673"/>
                    <a:pt x="3543" y="5977"/>
                    <a:pt x="4098" y="6156"/>
                  </a:cubicBezTo>
                  <a:cubicBezTo>
                    <a:pt x="4098" y="6031"/>
                    <a:pt x="4438" y="6031"/>
                    <a:pt x="4742" y="6031"/>
                  </a:cubicBezTo>
                  <a:cubicBezTo>
                    <a:pt x="5064" y="6031"/>
                    <a:pt x="5351" y="6013"/>
                    <a:pt x="5261" y="5852"/>
                  </a:cubicBezTo>
                  <a:lnTo>
                    <a:pt x="5261" y="5852"/>
                  </a:lnTo>
                  <a:cubicBezTo>
                    <a:pt x="5552" y="5939"/>
                    <a:pt x="5961" y="6050"/>
                    <a:pt x="6133" y="6050"/>
                  </a:cubicBezTo>
                  <a:cubicBezTo>
                    <a:pt x="6173" y="6050"/>
                    <a:pt x="6200" y="6044"/>
                    <a:pt x="6210" y="6031"/>
                  </a:cubicBezTo>
                  <a:cubicBezTo>
                    <a:pt x="6299" y="5905"/>
                    <a:pt x="6442" y="5798"/>
                    <a:pt x="6585" y="5762"/>
                  </a:cubicBezTo>
                  <a:cubicBezTo>
                    <a:pt x="6711" y="5726"/>
                    <a:pt x="6836" y="5691"/>
                    <a:pt x="6979" y="5673"/>
                  </a:cubicBezTo>
                  <a:cubicBezTo>
                    <a:pt x="7122" y="5637"/>
                    <a:pt x="7248" y="5601"/>
                    <a:pt x="7391" y="5565"/>
                  </a:cubicBezTo>
                  <a:cubicBezTo>
                    <a:pt x="7427" y="5565"/>
                    <a:pt x="7409" y="5547"/>
                    <a:pt x="7427" y="5547"/>
                  </a:cubicBezTo>
                  <a:cubicBezTo>
                    <a:pt x="7444" y="5547"/>
                    <a:pt x="7427" y="5583"/>
                    <a:pt x="7444" y="5601"/>
                  </a:cubicBezTo>
                  <a:cubicBezTo>
                    <a:pt x="7444" y="5619"/>
                    <a:pt x="7444" y="5637"/>
                    <a:pt x="7462" y="5655"/>
                  </a:cubicBezTo>
                  <a:cubicBezTo>
                    <a:pt x="7462" y="5673"/>
                    <a:pt x="7462" y="5709"/>
                    <a:pt x="7480" y="5744"/>
                  </a:cubicBezTo>
                  <a:cubicBezTo>
                    <a:pt x="7498" y="5816"/>
                    <a:pt x="7534" y="5870"/>
                    <a:pt x="7570" y="5923"/>
                  </a:cubicBezTo>
                  <a:cubicBezTo>
                    <a:pt x="7588" y="5959"/>
                    <a:pt x="7605" y="5995"/>
                    <a:pt x="7641" y="6031"/>
                  </a:cubicBezTo>
                  <a:lnTo>
                    <a:pt x="7659" y="6049"/>
                  </a:lnTo>
                  <a:lnTo>
                    <a:pt x="7659" y="6055"/>
                  </a:lnTo>
                  <a:lnTo>
                    <a:pt x="7659" y="6055"/>
                  </a:lnTo>
                  <a:cubicBezTo>
                    <a:pt x="7665" y="6053"/>
                    <a:pt x="7671" y="6051"/>
                    <a:pt x="7676" y="6049"/>
                  </a:cubicBezTo>
                  <a:lnTo>
                    <a:pt x="7676" y="6049"/>
                  </a:lnTo>
                  <a:cubicBezTo>
                    <a:pt x="7677" y="6049"/>
                    <a:pt x="7678" y="6049"/>
                    <a:pt x="7679" y="6049"/>
                  </a:cubicBezTo>
                  <a:lnTo>
                    <a:pt x="7679" y="6049"/>
                  </a:lnTo>
                  <a:cubicBezTo>
                    <a:pt x="7679" y="6049"/>
                    <a:pt x="7679" y="6049"/>
                    <a:pt x="7679" y="6049"/>
                  </a:cubicBezTo>
                  <a:lnTo>
                    <a:pt x="7679" y="6049"/>
                  </a:lnTo>
                  <a:cubicBezTo>
                    <a:pt x="7678" y="6049"/>
                    <a:pt x="7678" y="6049"/>
                    <a:pt x="7677" y="6049"/>
                  </a:cubicBezTo>
                  <a:lnTo>
                    <a:pt x="7677" y="6049"/>
                  </a:lnTo>
                  <a:cubicBezTo>
                    <a:pt x="7677" y="6049"/>
                    <a:pt x="7677" y="6049"/>
                    <a:pt x="7677" y="6049"/>
                  </a:cubicBezTo>
                  <a:lnTo>
                    <a:pt x="7679" y="6049"/>
                  </a:lnTo>
                  <a:cubicBezTo>
                    <a:pt x="7677" y="6044"/>
                    <a:pt x="7677" y="6040"/>
                    <a:pt x="7677" y="6031"/>
                  </a:cubicBezTo>
                  <a:cubicBezTo>
                    <a:pt x="7641" y="6013"/>
                    <a:pt x="7623" y="5977"/>
                    <a:pt x="7605" y="5959"/>
                  </a:cubicBezTo>
                  <a:cubicBezTo>
                    <a:pt x="7605" y="5941"/>
                    <a:pt x="7588" y="5923"/>
                    <a:pt x="7588" y="5923"/>
                  </a:cubicBezTo>
                  <a:lnTo>
                    <a:pt x="7588" y="5888"/>
                  </a:lnTo>
                  <a:lnTo>
                    <a:pt x="7570" y="5852"/>
                  </a:lnTo>
                  <a:cubicBezTo>
                    <a:pt x="7534" y="5798"/>
                    <a:pt x="7516" y="5762"/>
                    <a:pt x="7498" y="5709"/>
                  </a:cubicBezTo>
                  <a:cubicBezTo>
                    <a:pt x="7480" y="5655"/>
                    <a:pt x="7480" y="5601"/>
                    <a:pt x="7444" y="5530"/>
                  </a:cubicBezTo>
                  <a:cubicBezTo>
                    <a:pt x="7427" y="5440"/>
                    <a:pt x="7409" y="5369"/>
                    <a:pt x="7391" y="5315"/>
                  </a:cubicBezTo>
                  <a:lnTo>
                    <a:pt x="7283" y="5315"/>
                  </a:lnTo>
                  <a:cubicBezTo>
                    <a:pt x="7158" y="5315"/>
                    <a:pt x="7033" y="5297"/>
                    <a:pt x="6908" y="5279"/>
                  </a:cubicBezTo>
                  <a:cubicBezTo>
                    <a:pt x="6894" y="5277"/>
                    <a:pt x="6881" y="5276"/>
                    <a:pt x="6867" y="5274"/>
                  </a:cubicBezTo>
                  <a:lnTo>
                    <a:pt x="6867" y="5274"/>
                  </a:lnTo>
                  <a:cubicBezTo>
                    <a:pt x="6897" y="5272"/>
                    <a:pt x="6908" y="5254"/>
                    <a:pt x="6908" y="5225"/>
                  </a:cubicBezTo>
                  <a:cubicBezTo>
                    <a:pt x="6872" y="5100"/>
                    <a:pt x="6800" y="4957"/>
                    <a:pt x="6729" y="4832"/>
                  </a:cubicBezTo>
                  <a:lnTo>
                    <a:pt x="6729" y="4796"/>
                  </a:lnTo>
                  <a:cubicBezTo>
                    <a:pt x="6657" y="4689"/>
                    <a:pt x="6729" y="4689"/>
                    <a:pt x="6782" y="4671"/>
                  </a:cubicBezTo>
                  <a:cubicBezTo>
                    <a:pt x="6836" y="4653"/>
                    <a:pt x="6890" y="4617"/>
                    <a:pt x="6782" y="4510"/>
                  </a:cubicBezTo>
                  <a:lnTo>
                    <a:pt x="6782" y="4510"/>
                  </a:lnTo>
                  <a:cubicBezTo>
                    <a:pt x="6854" y="4563"/>
                    <a:pt x="6925" y="4617"/>
                    <a:pt x="7015" y="4671"/>
                  </a:cubicBezTo>
                  <a:cubicBezTo>
                    <a:pt x="7087" y="4742"/>
                    <a:pt x="7158" y="4796"/>
                    <a:pt x="7230" y="4867"/>
                  </a:cubicBezTo>
                  <a:cubicBezTo>
                    <a:pt x="7265" y="4850"/>
                    <a:pt x="7158" y="4760"/>
                    <a:pt x="7033" y="4671"/>
                  </a:cubicBezTo>
                  <a:cubicBezTo>
                    <a:pt x="6933" y="4588"/>
                    <a:pt x="6788" y="4490"/>
                    <a:pt x="6880" y="4490"/>
                  </a:cubicBezTo>
                  <a:cubicBezTo>
                    <a:pt x="6888" y="4490"/>
                    <a:pt x="6897" y="4490"/>
                    <a:pt x="6908" y="4492"/>
                  </a:cubicBezTo>
                  <a:cubicBezTo>
                    <a:pt x="6961" y="4545"/>
                    <a:pt x="7033" y="4599"/>
                    <a:pt x="7087" y="4635"/>
                  </a:cubicBezTo>
                  <a:lnTo>
                    <a:pt x="7248" y="4760"/>
                  </a:lnTo>
                  <a:cubicBezTo>
                    <a:pt x="7319" y="4796"/>
                    <a:pt x="7373" y="4850"/>
                    <a:pt x="7409" y="4885"/>
                  </a:cubicBezTo>
                  <a:cubicBezTo>
                    <a:pt x="7409" y="4867"/>
                    <a:pt x="7409" y="4850"/>
                    <a:pt x="7391" y="4832"/>
                  </a:cubicBezTo>
                  <a:cubicBezTo>
                    <a:pt x="7373" y="4796"/>
                    <a:pt x="7355" y="4778"/>
                    <a:pt x="7337" y="4742"/>
                  </a:cubicBezTo>
                  <a:cubicBezTo>
                    <a:pt x="7283" y="4689"/>
                    <a:pt x="7230" y="4635"/>
                    <a:pt x="7176" y="4599"/>
                  </a:cubicBezTo>
                  <a:cubicBezTo>
                    <a:pt x="7069" y="4492"/>
                    <a:pt x="6979" y="4420"/>
                    <a:pt x="7033" y="4420"/>
                  </a:cubicBezTo>
                  <a:cubicBezTo>
                    <a:pt x="7104" y="4456"/>
                    <a:pt x="7158" y="4510"/>
                    <a:pt x="7194" y="4581"/>
                  </a:cubicBezTo>
                  <a:cubicBezTo>
                    <a:pt x="7268" y="4656"/>
                    <a:pt x="7355" y="4755"/>
                    <a:pt x="7413" y="4755"/>
                  </a:cubicBezTo>
                  <a:cubicBezTo>
                    <a:pt x="7425" y="4755"/>
                    <a:pt x="7435" y="4751"/>
                    <a:pt x="7444" y="4742"/>
                  </a:cubicBezTo>
                  <a:cubicBezTo>
                    <a:pt x="7462" y="4742"/>
                    <a:pt x="7337" y="4617"/>
                    <a:pt x="7265" y="4563"/>
                  </a:cubicBezTo>
                  <a:lnTo>
                    <a:pt x="7265" y="4563"/>
                  </a:lnTo>
                  <a:lnTo>
                    <a:pt x="7427" y="4671"/>
                  </a:lnTo>
                  <a:lnTo>
                    <a:pt x="7498" y="4724"/>
                  </a:lnTo>
                  <a:lnTo>
                    <a:pt x="7588" y="4796"/>
                  </a:lnTo>
                  <a:cubicBezTo>
                    <a:pt x="7677" y="4850"/>
                    <a:pt x="7784" y="4921"/>
                    <a:pt x="7874" y="4975"/>
                  </a:cubicBezTo>
                  <a:cubicBezTo>
                    <a:pt x="7894" y="4984"/>
                    <a:pt x="7911" y="4988"/>
                    <a:pt x="7924" y="4988"/>
                  </a:cubicBezTo>
                  <a:cubicBezTo>
                    <a:pt x="7993" y="4988"/>
                    <a:pt x="7959" y="4869"/>
                    <a:pt x="7749" y="4599"/>
                  </a:cubicBezTo>
                  <a:lnTo>
                    <a:pt x="7749" y="4599"/>
                  </a:lnTo>
                  <a:cubicBezTo>
                    <a:pt x="7945" y="4796"/>
                    <a:pt x="8178" y="5100"/>
                    <a:pt x="8375" y="5315"/>
                  </a:cubicBezTo>
                  <a:cubicBezTo>
                    <a:pt x="8311" y="5225"/>
                    <a:pt x="8219" y="5098"/>
                    <a:pt x="8139" y="5001"/>
                  </a:cubicBezTo>
                  <a:lnTo>
                    <a:pt x="8139" y="5001"/>
                  </a:lnTo>
                  <a:cubicBezTo>
                    <a:pt x="8218" y="5087"/>
                    <a:pt x="8296" y="5169"/>
                    <a:pt x="8375" y="5261"/>
                  </a:cubicBezTo>
                  <a:cubicBezTo>
                    <a:pt x="8375" y="5243"/>
                    <a:pt x="8375" y="5207"/>
                    <a:pt x="8357" y="5172"/>
                  </a:cubicBezTo>
                  <a:cubicBezTo>
                    <a:pt x="8291" y="5072"/>
                    <a:pt x="8225" y="4988"/>
                    <a:pt x="8144" y="4891"/>
                  </a:cubicBezTo>
                  <a:lnTo>
                    <a:pt x="8144" y="4891"/>
                  </a:lnTo>
                  <a:cubicBezTo>
                    <a:pt x="8212" y="4970"/>
                    <a:pt x="8292" y="5037"/>
                    <a:pt x="8357" y="5118"/>
                  </a:cubicBezTo>
                  <a:cubicBezTo>
                    <a:pt x="8321" y="5029"/>
                    <a:pt x="8286" y="4921"/>
                    <a:pt x="8250" y="4832"/>
                  </a:cubicBezTo>
                  <a:cubicBezTo>
                    <a:pt x="8142" y="4671"/>
                    <a:pt x="8017" y="4492"/>
                    <a:pt x="7928" y="4349"/>
                  </a:cubicBezTo>
                  <a:lnTo>
                    <a:pt x="7892" y="4295"/>
                  </a:lnTo>
                  <a:cubicBezTo>
                    <a:pt x="7874" y="4277"/>
                    <a:pt x="7892" y="4277"/>
                    <a:pt x="7892" y="4277"/>
                  </a:cubicBezTo>
                  <a:lnTo>
                    <a:pt x="7892" y="4241"/>
                  </a:lnTo>
                  <a:lnTo>
                    <a:pt x="7892" y="4223"/>
                  </a:lnTo>
                  <a:cubicBezTo>
                    <a:pt x="7874" y="4187"/>
                    <a:pt x="7856" y="4170"/>
                    <a:pt x="7874" y="4152"/>
                  </a:cubicBezTo>
                  <a:cubicBezTo>
                    <a:pt x="7886" y="4140"/>
                    <a:pt x="7896" y="4136"/>
                    <a:pt x="7904" y="4136"/>
                  </a:cubicBezTo>
                  <a:cubicBezTo>
                    <a:pt x="7920" y="4136"/>
                    <a:pt x="7928" y="4152"/>
                    <a:pt x="7928" y="4152"/>
                  </a:cubicBezTo>
                  <a:lnTo>
                    <a:pt x="7945" y="4152"/>
                  </a:lnTo>
                  <a:lnTo>
                    <a:pt x="7981" y="4116"/>
                  </a:lnTo>
                  <a:cubicBezTo>
                    <a:pt x="8035" y="3991"/>
                    <a:pt x="8089" y="3865"/>
                    <a:pt x="8142" y="3740"/>
                  </a:cubicBezTo>
                  <a:cubicBezTo>
                    <a:pt x="8178" y="3579"/>
                    <a:pt x="8196" y="3418"/>
                    <a:pt x="8178" y="3257"/>
                  </a:cubicBezTo>
                  <a:cubicBezTo>
                    <a:pt x="8178" y="3167"/>
                    <a:pt x="8160" y="3096"/>
                    <a:pt x="8160" y="3024"/>
                  </a:cubicBezTo>
                  <a:lnTo>
                    <a:pt x="8124" y="2917"/>
                  </a:lnTo>
                  <a:cubicBezTo>
                    <a:pt x="8124" y="2881"/>
                    <a:pt x="8107" y="2863"/>
                    <a:pt x="8107" y="2827"/>
                  </a:cubicBezTo>
                  <a:cubicBezTo>
                    <a:pt x="8035" y="2613"/>
                    <a:pt x="7928" y="2434"/>
                    <a:pt x="7802" y="2255"/>
                  </a:cubicBezTo>
                  <a:cubicBezTo>
                    <a:pt x="7623" y="2022"/>
                    <a:pt x="7427" y="1825"/>
                    <a:pt x="7194" y="1646"/>
                  </a:cubicBezTo>
                  <a:cubicBezTo>
                    <a:pt x="7015" y="1503"/>
                    <a:pt x="6818" y="1378"/>
                    <a:pt x="6621" y="1253"/>
                  </a:cubicBezTo>
                  <a:cubicBezTo>
                    <a:pt x="6389" y="1145"/>
                    <a:pt x="6192" y="1038"/>
                    <a:pt x="6013" y="948"/>
                  </a:cubicBezTo>
                  <a:lnTo>
                    <a:pt x="6013" y="1020"/>
                  </a:lnTo>
                  <a:cubicBezTo>
                    <a:pt x="6013" y="1030"/>
                    <a:pt x="6007" y="1041"/>
                    <a:pt x="5985" y="1041"/>
                  </a:cubicBezTo>
                  <a:cubicBezTo>
                    <a:pt x="5968" y="1041"/>
                    <a:pt x="5943" y="1035"/>
                    <a:pt x="5905" y="1020"/>
                  </a:cubicBezTo>
                  <a:lnTo>
                    <a:pt x="5709" y="948"/>
                  </a:lnTo>
                  <a:lnTo>
                    <a:pt x="5548" y="877"/>
                  </a:lnTo>
                  <a:lnTo>
                    <a:pt x="5261" y="734"/>
                  </a:lnTo>
                  <a:cubicBezTo>
                    <a:pt x="5082" y="644"/>
                    <a:pt x="4885" y="573"/>
                    <a:pt x="4671" y="537"/>
                  </a:cubicBezTo>
                  <a:lnTo>
                    <a:pt x="4635" y="591"/>
                  </a:lnTo>
                  <a:cubicBezTo>
                    <a:pt x="4313" y="483"/>
                    <a:pt x="3991" y="376"/>
                    <a:pt x="3669" y="268"/>
                  </a:cubicBezTo>
                  <a:cubicBezTo>
                    <a:pt x="3042" y="143"/>
                    <a:pt x="2398" y="54"/>
                    <a:pt x="1772" y="0"/>
                  </a:cubicBezTo>
                  <a:close/>
                  <a:moveTo>
                    <a:pt x="7659" y="6055"/>
                  </a:moveTo>
                  <a:cubicBezTo>
                    <a:pt x="7655" y="6056"/>
                    <a:pt x="7652" y="6057"/>
                    <a:pt x="7648" y="6059"/>
                  </a:cubicBezTo>
                  <a:lnTo>
                    <a:pt x="7648" y="6059"/>
                  </a:lnTo>
                  <a:cubicBezTo>
                    <a:pt x="7652" y="6058"/>
                    <a:pt x="7656" y="6058"/>
                    <a:pt x="7659" y="6058"/>
                  </a:cubicBezTo>
                  <a:lnTo>
                    <a:pt x="7659" y="6058"/>
                  </a:lnTo>
                  <a:lnTo>
                    <a:pt x="7659" y="6066"/>
                  </a:lnTo>
                  <a:lnTo>
                    <a:pt x="7662" y="6068"/>
                  </a:lnTo>
                  <a:lnTo>
                    <a:pt x="7662" y="6068"/>
                  </a:lnTo>
                  <a:cubicBezTo>
                    <a:pt x="7666" y="6068"/>
                    <a:pt x="7670" y="6067"/>
                    <a:pt x="7674" y="6067"/>
                  </a:cubicBezTo>
                  <a:lnTo>
                    <a:pt x="7674" y="6067"/>
                  </a:lnTo>
                  <a:cubicBezTo>
                    <a:pt x="7671" y="6068"/>
                    <a:pt x="7668" y="6069"/>
                    <a:pt x="7665" y="6069"/>
                  </a:cubicBezTo>
                  <a:lnTo>
                    <a:pt x="7665" y="6069"/>
                  </a:lnTo>
                  <a:lnTo>
                    <a:pt x="7662" y="6068"/>
                  </a:lnTo>
                  <a:lnTo>
                    <a:pt x="7662" y="6068"/>
                  </a:lnTo>
                  <a:cubicBezTo>
                    <a:pt x="7655" y="6068"/>
                    <a:pt x="7648" y="6068"/>
                    <a:pt x="7641" y="6069"/>
                  </a:cubicBezTo>
                  <a:lnTo>
                    <a:pt x="7641" y="6069"/>
                  </a:lnTo>
                  <a:cubicBezTo>
                    <a:pt x="7641" y="6068"/>
                    <a:pt x="7641" y="6067"/>
                    <a:pt x="7641" y="6066"/>
                  </a:cubicBezTo>
                  <a:lnTo>
                    <a:pt x="7627" y="6066"/>
                  </a:lnTo>
                  <a:cubicBezTo>
                    <a:pt x="7626" y="6067"/>
                    <a:pt x="7625" y="6067"/>
                    <a:pt x="7623" y="6068"/>
                  </a:cubicBezTo>
                  <a:lnTo>
                    <a:pt x="7623" y="6068"/>
                  </a:lnTo>
                  <a:cubicBezTo>
                    <a:pt x="7623" y="6067"/>
                    <a:pt x="7623" y="6067"/>
                    <a:pt x="7623" y="6066"/>
                  </a:cubicBezTo>
                  <a:lnTo>
                    <a:pt x="7627" y="6066"/>
                  </a:lnTo>
                  <a:cubicBezTo>
                    <a:pt x="7634" y="6064"/>
                    <a:pt x="7641" y="6061"/>
                    <a:pt x="7648" y="6059"/>
                  </a:cubicBezTo>
                  <a:lnTo>
                    <a:pt x="7648" y="6059"/>
                  </a:lnTo>
                  <a:cubicBezTo>
                    <a:pt x="7611" y="6061"/>
                    <a:pt x="7558" y="6063"/>
                    <a:pt x="7480" y="6066"/>
                  </a:cubicBezTo>
                  <a:lnTo>
                    <a:pt x="7462" y="6066"/>
                  </a:lnTo>
                  <a:cubicBezTo>
                    <a:pt x="7534" y="6066"/>
                    <a:pt x="7415" y="6074"/>
                    <a:pt x="7460" y="6074"/>
                  </a:cubicBezTo>
                  <a:cubicBezTo>
                    <a:pt x="7478" y="6074"/>
                    <a:pt x="7523" y="6073"/>
                    <a:pt x="7620" y="6069"/>
                  </a:cubicBezTo>
                  <a:lnTo>
                    <a:pt x="7620" y="6069"/>
                  </a:lnTo>
                  <a:cubicBezTo>
                    <a:pt x="7536" y="6103"/>
                    <a:pt x="7453" y="6147"/>
                    <a:pt x="7382" y="6202"/>
                  </a:cubicBezTo>
                  <a:lnTo>
                    <a:pt x="7382" y="6202"/>
                  </a:lnTo>
                  <a:cubicBezTo>
                    <a:pt x="7419" y="6179"/>
                    <a:pt x="7450" y="6158"/>
                    <a:pt x="7480" y="6138"/>
                  </a:cubicBezTo>
                  <a:cubicBezTo>
                    <a:pt x="7522" y="6110"/>
                    <a:pt x="7574" y="6093"/>
                    <a:pt x="7629" y="6079"/>
                  </a:cubicBezTo>
                  <a:lnTo>
                    <a:pt x="7629" y="6079"/>
                  </a:lnTo>
                  <a:cubicBezTo>
                    <a:pt x="7630" y="6080"/>
                    <a:pt x="7631" y="6080"/>
                    <a:pt x="7632" y="6080"/>
                  </a:cubicBezTo>
                  <a:cubicBezTo>
                    <a:pt x="7635" y="6080"/>
                    <a:pt x="7637" y="6079"/>
                    <a:pt x="7639" y="6076"/>
                  </a:cubicBezTo>
                  <a:lnTo>
                    <a:pt x="7639" y="6076"/>
                  </a:lnTo>
                  <a:cubicBezTo>
                    <a:pt x="7648" y="6074"/>
                    <a:pt x="7656" y="6072"/>
                    <a:pt x="7665" y="6069"/>
                  </a:cubicBezTo>
                  <a:lnTo>
                    <a:pt x="7665" y="6069"/>
                  </a:lnTo>
                  <a:lnTo>
                    <a:pt x="7695" y="6084"/>
                  </a:lnTo>
                  <a:lnTo>
                    <a:pt x="7678" y="6067"/>
                  </a:lnTo>
                  <a:lnTo>
                    <a:pt x="7678" y="6067"/>
                  </a:lnTo>
                  <a:cubicBezTo>
                    <a:pt x="7683" y="6067"/>
                    <a:pt x="7689" y="6067"/>
                    <a:pt x="7695" y="6066"/>
                  </a:cubicBezTo>
                  <a:cubicBezTo>
                    <a:pt x="7691" y="6062"/>
                    <a:pt x="7688" y="6059"/>
                    <a:pt x="7685" y="6056"/>
                  </a:cubicBezTo>
                  <a:lnTo>
                    <a:pt x="7685" y="6056"/>
                  </a:lnTo>
                  <a:cubicBezTo>
                    <a:pt x="7678" y="6057"/>
                    <a:pt x="7669" y="6057"/>
                    <a:pt x="7659" y="6058"/>
                  </a:cubicBezTo>
                  <a:lnTo>
                    <a:pt x="7659" y="6058"/>
                  </a:lnTo>
                  <a:lnTo>
                    <a:pt x="7659" y="6055"/>
                  </a:lnTo>
                  <a:close/>
                  <a:moveTo>
                    <a:pt x="7382" y="6202"/>
                  </a:moveTo>
                  <a:cubicBezTo>
                    <a:pt x="7354" y="6220"/>
                    <a:pt x="7322" y="6240"/>
                    <a:pt x="7283" y="6263"/>
                  </a:cubicBezTo>
                  <a:lnTo>
                    <a:pt x="7373" y="6210"/>
                  </a:lnTo>
                  <a:cubicBezTo>
                    <a:pt x="7376" y="6207"/>
                    <a:pt x="7379" y="6205"/>
                    <a:pt x="7382" y="6202"/>
                  </a:cubicBezTo>
                  <a:close/>
                  <a:moveTo>
                    <a:pt x="7283" y="6263"/>
                  </a:moveTo>
                  <a:lnTo>
                    <a:pt x="7184" y="6330"/>
                  </a:lnTo>
                  <a:lnTo>
                    <a:pt x="7184" y="6330"/>
                  </a:lnTo>
                  <a:lnTo>
                    <a:pt x="7194" y="6335"/>
                  </a:lnTo>
                  <a:lnTo>
                    <a:pt x="7283" y="6263"/>
                  </a:lnTo>
                  <a:close/>
                  <a:moveTo>
                    <a:pt x="7125" y="6297"/>
                  </a:moveTo>
                  <a:cubicBezTo>
                    <a:pt x="7111" y="6297"/>
                    <a:pt x="7104" y="6313"/>
                    <a:pt x="7104" y="6335"/>
                  </a:cubicBezTo>
                  <a:cubicBezTo>
                    <a:pt x="7122" y="6353"/>
                    <a:pt x="7122" y="6371"/>
                    <a:pt x="7104" y="6389"/>
                  </a:cubicBezTo>
                  <a:lnTo>
                    <a:pt x="7176" y="6335"/>
                  </a:lnTo>
                  <a:lnTo>
                    <a:pt x="7184" y="6330"/>
                  </a:lnTo>
                  <a:lnTo>
                    <a:pt x="7184" y="6330"/>
                  </a:lnTo>
                  <a:lnTo>
                    <a:pt x="7158" y="6317"/>
                  </a:lnTo>
                  <a:cubicBezTo>
                    <a:pt x="7144" y="6303"/>
                    <a:pt x="7133" y="6297"/>
                    <a:pt x="7125" y="629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4"/>
            <p:cNvSpPr/>
            <p:nvPr/>
          </p:nvSpPr>
          <p:spPr>
            <a:xfrm>
              <a:off x="1369744" y="3676999"/>
              <a:ext cx="947705" cy="639315"/>
            </a:xfrm>
            <a:custGeom>
              <a:avLst/>
              <a:gdLst/>
              <a:ahLst/>
              <a:cxnLst/>
              <a:rect l="l" t="t" r="r" b="b"/>
              <a:pathLst>
                <a:path w="9271" h="6254" extrusionOk="0">
                  <a:moveTo>
                    <a:pt x="5590" y="3174"/>
                  </a:moveTo>
                  <a:cubicBezTo>
                    <a:pt x="5593" y="3174"/>
                    <a:pt x="5595" y="3175"/>
                    <a:pt x="5597" y="3178"/>
                  </a:cubicBezTo>
                  <a:lnTo>
                    <a:pt x="5597" y="3178"/>
                  </a:lnTo>
                  <a:lnTo>
                    <a:pt x="5584" y="3175"/>
                  </a:lnTo>
                  <a:cubicBezTo>
                    <a:pt x="5586" y="3174"/>
                    <a:pt x="5588" y="3174"/>
                    <a:pt x="5590" y="3174"/>
                  </a:cubicBezTo>
                  <a:close/>
                  <a:moveTo>
                    <a:pt x="6080" y="4346"/>
                  </a:moveTo>
                  <a:cubicBezTo>
                    <a:pt x="6082" y="4355"/>
                    <a:pt x="6083" y="4364"/>
                    <a:pt x="6085" y="4372"/>
                  </a:cubicBezTo>
                  <a:lnTo>
                    <a:pt x="6085" y="4372"/>
                  </a:lnTo>
                  <a:cubicBezTo>
                    <a:pt x="6084" y="4363"/>
                    <a:pt x="6083" y="4354"/>
                    <a:pt x="6080" y="4346"/>
                  </a:cubicBezTo>
                  <a:close/>
                  <a:moveTo>
                    <a:pt x="6239" y="4263"/>
                  </a:moveTo>
                  <a:cubicBezTo>
                    <a:pt x="6256" y="4372"/>
                    <a:pt x="6261" y="4410"/>
                    <a:pt x="6261" y="4410"/>
                  </a:cubicBezTo>
                  <a:cubicBezTo>
                    <a:pt x="6261" y="4410"/>
                    <a:pt x="6248" y="4320"/>
                    <a:pt x="6239" y="4263"/>
                  </a:cubicBezTo>
                  <a:close/>
                  <a:moveTo>
                    <a:pt x="6163" y="4733"/>
                  </a:moveTo>
                  <a:lnTo>
                    <a:pt x="6193" y="4822"/>
                  </a:lnTo>
                  <a:lnTo>
                    <a:pt x="6193" y="4804"/>
                  </a:lnTo>
                  <a:lnTo>
                    <a:pt x="6193" y="4786"/>
                  </a:lnTo>
                  <a:cubicBezTo>
                    <a:pt x="6182" y="4765"/>
                    <a:pt x="6171" y="4747"/>
                    <a:pt x="6163" y="4733"/>
                  </a:cubicBezTo>
                  <a:close/>
                  <a:moveTo>
                    <a:pt x="6175" y="4714"/>
                  </a:moveTo>
                  <a:lnTo>
                    <a:pt x="6192" y="4749"/>
                  </a:lnTo>
                  <a:lnTo>
                    <a:pt x="6192" y="4749"/>
                  </a:lnTo>
                  <a:cubicBezTo>
                    <a:pt x="6189" y="4746"/>
                    <a:pt x="6186" y="4744"/>
                    <a:pt x="6184" y="4741"/>
                  </a:cubicBezTo>
                  <a:lnTo>
                    <a:pt x="6184" y="4741"/>
                  </a:lnTo>
                  <a:lnTo>
                    <a:pt x="6210" y="4822"/>
                  </a:lnTo>
                  <a:lnTo>
                    <a:pt x="6210" y="4804"/>
                  </a:lnTo>
                  <a:lnTo>
                    <a:pt x="6193" y="4750"/>
                  </a:lnTo>
                  <a:lnTo>
                    <a:pt x="6192" y="4749"/>
                  </a:lnTo>
                  <a:lnTo>
                    <a:pt x="6192" y="4749"/>
                  </a:lnTo>
                  <a:cubicBezTo>
                    <a:pt x="6217" y="4773"/>
                    <a:pt x="6245" y="4794"/>
                    <a:pt x="6274" y="4814"/>
                  </a:cubicBezTo>
                  <a:lnTo>
                    <a:pt x="6274" y="4814"/>
                  </a:lnTo>
                  <a:cubicBezTo>
                    <a:pt x="6241" y="4780"/>
                    <a:pt x="6208" y="4747"/>
                    <a:pt x="6175" y="4714"/>
                  </a:cubicBezTo>
                  <a:close/>
                  <a:moveTo>
                    <a:pt x="6274" y="4814"/>
                  </a:moveTo>
                  <a:cubicBezTo>
                    <a:pt x="6277" y="4816"/>
                    <a:pt x="6279" y="4819"/>
                    <a:pt x="6282" y="4822"/>
                  </a:cubicBezTo>
                  <a:cubicBezTo>
                    <a:pt x="6320" y="4851"/>
                    <a:pt x="6359" y="4869"/>
                    <a:pt x="6400" y="4883"/>
                  </a:cubicBezTo>
                  <a:lnTo>
                    <a:pt x="6400" y="4883"/>
                  </a:lnTo>
                  <a:cubicBezTo>
                    <a:pt x="6357" y="4864"/>
                    <a:pt x="6314" y="4841"/>
                    <a:pt x="6274" y="4814"/>
                  </a:cubicBezTo>
                  <a:close/>
                  <a:moveTo>
                    <a:pt x="6400" y="4883"/>
                  </a:moveTo>
                  <a:cubicBezTo>
                    <a:pt x="6408" y="4886"/>
                    <a:pt x="6417" y="4890"/>
                    <a:pt x="6425" y="4893"/>
                  </a:cubicBezTo>
                  <a:cubicBezTo>
                    <a:pt x="6455" y="4908"/>
                    <a:pt x="6485" y="4911"/>
                    <a:pt x="6514" y="4911"/>
                  </a:cubicBezTo>
                  <a:lnTo>
                    <a:pt x="6514" y="4911"/>
                  </a:lnTo>
                  <a:cubicBezTo>
                    <a:pt x="6473" y="4903"/>
                    <a:pt x="6435" y="4895"/>
                    <a:pt x="6400" y="4883"/>
                  </a:cubicBezTo>
                  <a:close/>
                  <a:moveTo>
                    <a:pt x="6514" y="4911"/>
                  </a:moveTo>
                  <a:lnTo>
                    <a:pt x="6514" y="4911"/>
                  </a:lnTo>
                  <a:cubicBezTo>
                    <a:pt x="6514" y="4911"/>
                    <a:pt x="6515" y="4911"/>
                    <a:pt x="6515" y="4911"/>
                  </a:cubicBezTo>
                  <a:lnTo>
                    <a:pt x="6533" y="4911"/>
                  </a:lnTo>
                  <a:cubicBezTo>
                    <a:pt x="6526" y="4911"/>
                    <a:pt x="6520" y="4911"/>
                    <a:pt x="6514" y="4911"/>
                  </a:cubicBezTo>
                  <a:close/>
                  <a:moveTo>
                    <a:pt x="5231" y="5157"/>
                  </a:moveTo>
                  <a:lnTo>
                    <a:pt x="5231" y="5157"/>
                  </a:lnTo>
                  <a:cubicBezTo>
                    <a:pt x="5229" y="5159"/>
                    <a:pt x="5228" y="5160"/>
                    <a:pt x="5226" y="5162"/>
                  </a:cubicBezTo>
                  <a:lnTo>
                    <a:pt x="5208" y="5162"/>
                  </a:lnTo>
                  <a:lnTo>
                    <a:pt x="5231" y="5157"/>
                  </a:lnTo>
                  <a:close/>
                  <a:moveTo>
                    <a:pt x="6005" y="0"/>
                  </a:moveTo>
                  <a:cubicBezTo>
                    <a:pt x="5930" y="0"/>
                    <a:pt x="5856" y="3"/>
                    <a:pt x="5781" y="8"/>
                  </a:cubicBezTo>
                  <a:lnTo>
                    <a:pt x="5459" y="44"/>
                  </a:lnTo>
                  <a:lnTo>
                    <a:pt x="5173" y="44"/>
                  </a:lnTo>
                  <a:cubicBezTo>
                    <a:pt x="5173" y="133"/>
                    <a:pt x="5226" y="205"/>
                    <a:pt x="5173" y="258"/>
                  </a:cubicBezTo>
                  <a:cubicBezTo>
                    <a:pt x="5132" y="277"/>
                    <a:pt x="5093" y="284"/>
                    <a:pt x="5053" y="284"/>
                  </a:cubicBezTo>
                  <a:cubicBezTo>
                    <a:pt x="4904" y="284"/>
                    <a:pt x="4758" y="179"/>
                    <a:pt x="4601" y="179"/>
                  </a:cubicBezTo>
                  <a:cubicBezTo>
                    <a:pt x="4560" y="179"/>
                    <a:pt x="4518" y="186"/>
                    <a:pt x="4475" y="205"/>
                  </a:cubicBezTo>
                  <a:lnTo>
                    <a:pt x="4475" y="348"/>
                  </a:lnTo>
                  <a:cubicBezTo>
                    <a:pt x="4385" y="330"/>
                    <a:pt x="4278" y="294"/>
                    <a:pt x="4188" y="276"/>
                  </a:cubicBezTo>
                  <a:cubicBezTo>
                    <a:pt x="3991" y="241"/>
                    <a:pt x="3795" y="223"/>
                    <a:pt x="3562" y="205"/>
                  </a:cubicBezTo>
                  <a:lnTo>
                    <a:pt x="2399" y="294"/>
                  </a:lnTo>
                  <a:cubicBezTo>
                    <a:pt x="2023" y="312"/>
                    <a:pt x="1683" y="384"/>
                    <a:pt x="1325" y="509"/>
                  </a:cubicBezTo>
                  <a:cubicBezTo>
                    <a:pt x="1379" y="545"/>
                    <a:pt x="1432" y="598"/>
                    <a:pt x="1379" y="634"/>
                  </a:cubicBezTo>
                  <a:cubicBezTo>
                    <a:pt x="1253" y="670"/>
                    <a:pt x="1128" y="724"/>
                    <a:pt x="967" y="777"/>
                  </a:cubicBezTo>
                  <a:cubicBezTo>
                    <a:pt x="878" y="813"/>
                    <a:pt x="824" y="849"/>
                    <a:pt x="735" y="867"/>
                  </a:cubicBezTo>
                  <a:cubicBezTo>
                    <a:pt x="663" y="903"/>
                    <a:pt x="591" y="938"/>
                    <a:pt x="520" y="974"/>
                  </a:cubicBezTo>
                  <a:cubicBezTo>
                    <a:pt x="484" y="1010"/>
                    <a:pt x="448" y="1046"/>
                    <a:pt x="430" y="1064"/>
                  </a:cubicBezTo>
                  <a:cubicBezTo>
                    <a:pt x="430" y="1117"/>
                    <a:pt x="448" y="1153"/>
                    <a:pt x="484" y="1189"/>
                  </a:cubicBezTo>
                  <a:cubicBezTo>
                    <a:pt x="377" y="1243"/>
                    <a:pt x="269" y="1332"/>
                    <a:pt x="162" y="1404"/>
                  </a:cubicBezTo>
                  <a:cubicBezTo>
                    <a:pt x="108" y="1493"/>
                    <a:pt x="54" y="1583"/>
                    <a:pt x="19" y="1690"/>
                  </a:cubicBezTo>
                  <a:cubicBezTo>
                    <a:pt x="1" y="1762"/>
                    <a:pt x="1" y="1833"/>
                    <a:pt x="19" y="1887"/>
                  </a:cubicBezTo>
                  <a:cubicBezTo>
                    <a:pt x="54" y="1994"/>
                    <a:pt x="90" y="2084"/>
                    <a:pt x="144" y="2173"/>
                  </a:cubicBezTo>
                  <a:cubicBezTo>
                    <a:pt x="198" y="2299"/>
                    <a:pt x="251" y="2406"/>
                    <a:pt x="287" y="2549"/>
                  </a:cubicBezTo>
                  <a:cubicBezTo>
                    <a:pt x="305" y="2585"/>
                    <a:pt x="305" y="2639"/>
                    <a:pt x="323" y="2692"/>
                  </a:cubicBezTo>
                  <a:lnTo>
                    <a:pt x="323" y="2800"/>
                  </a:lnTo>
                  <a:lnTo>
                    <a:pt x="323" y="2853"/>
                  </a:lnTo>
                  <a:lnTo>
                    <a:pt x="377" y="2871"/>
                  </a:lnTo>
                  <a:lnTo>
                    <a:pt x="824" y="2961"/>
                  </a:lnTo>
                  <a:lnTo>
                    <a:pt x="931" y="2996"/>
                  </a:lnTo>
                  <a:lnTo>
                    <a:pt x="1003" y="2996"/>
                  </a:lnTo>
                  <a:cubicBezTo>
                    <a:pt x="1004" y="2997"/>
                    <a:pt x="1006" y="2998"/>
                    <a:pt x="1007" y="2999"/>
                  </a:cubicBezTo>
                  <a:lnTo>
                    <a:pt x="1007" y="2999"/>
                  </a:lnTo>
                  <a:cubicBezTo>
                    <a:pt x="877" y="3115"/>
                    <a:pt x="770" y="3255"/>
                    <a:pt x="663" y="3408"/>
                  </a:cubicBezTo>
                  <a:cubicBezTo>
                    <a:pt x="556" y="3605"/>
                    <a:pt x="466" y="3837"/>
                    <a:pt x="448" y="4070"/>
                  </a:cubicBezTo>
                  <a:cubicBezTo>
                    <a:pt x="430" y="4285"/>
                    <a:pt x="448" y="4482"/>
                    <a:pt x="502" y="4679"/>
                  </a:cubicBezTo>
                  <a:cubicBezTo>
                    <a:pt x="645" y="5198"/>
                    <a:pt x="1057" y="5627"/>
                    <a:pt x="1576" y="5788"/>
                  </a:cubicBezTo>
                  <a:cubicBezTo>
                    <a:pt x="1683" y="5824"/>
                    <a:pt x="1808" y="5860"/>
                    <a:pt x="1916" y="5878"/>
                  </a:cubicBezTo>
                  <a:lnTo>
                    <a:pt x="2435" y="5913"/>
                  </a:lnTo>
                  <a:cubicBezTo>
                    <a:pt x="2553" y="5891"/>
                    <a:pt x="2675" y="5875"/>
                    <a:pt x="2799" y="5865"/>
                  </a:cubicBezTo>
                  <a:lnTo>
                    <a:pt x="2799" y="5865"/>
                  </a:lnTo>
                  <a:cubicBezTo>
                    <a:pt x="2815" y="5905"/>
                    <a:pt x="2831" y="5945"/>
                    <a:pt x="2846" y="5985"/>
                  </a:cubicBezTo>
                  <a:lnTo>
                    <a:pt x="2882" y="6039"/>
                  </a:lnTo>
                  <a:lnTo>
                    <a:pt x="2918" y="6021"/>
                  </a:lnTo>
                  <a:lnTo>
                    <a:pt x="2989" y="5967"/>
                  </a:lnTo>
                  <a:lnTo>
                    <a:pt x="3115" y="5913"/>
                  </a:lnTo>
                  <a:cubicBezTo>
                    <a:pt x="3162" y="5890"/>
                    <a:pt x="3194" y="5874"/>
                    <a:pt x="3231" y="5855"/>
                  </a:cubicBezTo>
                  <a:lnTo>
                    <a:pt x="3231" y="5855"/>
                  </a:lnTo>
                  <a:cubicBezTo>
                    <a:pt x="3264" y="5856"/>
                    <a:pt x="3297" y="5858"/>
                    <a:pt x="3329" y="5860"/>
                  </a:cubicBezTo>
                  <a:cubicBezTo>
                    <a:pt x="3741" y="5967"/>
                    <a:pt x="4152" y="6092"/>
                    <a:pt x="4546" y="6253"/>
                  </a:cubicBezTo>
                  <a:cubicBezTo>
                    <a:pt x="4636" y="5734"/>
                    <a:pt x="5584" y="5699"/>
                    <a:pt x="5513" y="5144"/>
                  </a:cubicBezTo>
                  <a:lnTo>
                    <a:pt x="5513" y="5144"/>
                  </a:lnTo>
                  <a:cubicBezTo>
                    <a:pt x="5620" y="5180"/>
                    <a:pt x="5745" y="5198"/>
                    <a:pt x="5853" y="5215"/>
                  </a:cubicBezTo>
                  <a:cubicBezTo>
                    <a:pt x="5960" y="5215"/>
                    <a:pt x="6031" y="5180"/>
                    <a:pt x="6031" y="5090"/>
                  </a:cubicBezTo>
                  <a:cubicBezTo>
                    <a:pt x="6036" y="5062"/>
                    <a:pt x="6041" y="5033"/>
                    <a:pt x="6045" y="5004"/>
                  </a:cubicBezTo>
                  <a:lnTo>
                    <a:pt x="6045" y="5004"/>
                  </a:lnTo>
                  <a:lnTo>
                    <a:pt x="5316" y="5144"/>
                  </a:lnTo>
                  <a:lnTo>
                    <a:pt x="5303" y="5144"/>
                  </a:lnTo>
                  <a:lnTo>
                    <a:pt x="6045" y="5003"/>
                  </a:lnTo>
                  <a:lnTo>
                    <a:pt x="6045" y="5003"/>
                  </a:lnTo>
                  <a:cubicBezTo>
                    <a:pt x="6045" y="5004"/>
                    <a:pt x="6045" y="5004"/>
                    <a:pt x="6045" y="5004"/>
                  </a:cubicBezTo>
                  <a:lnTo>
                    <a:pt x="6045" y="5004"/>
                  </a:lnTo>
                  <a:lnTo>
                    <a:pt x="6533" y="4911"/>
                  </a:lnTo>
                  <a:lnTo>
                    <a:pt x="6533" y="4911"/>
                  </a:lnTo>
                  <a:lnTo>
                    <a:pt x="6045" y="5003"/>
                  </a:lnTo>
                  <a:lnTo>
                    <a:pt x="6045" y="5003"/>
                  </a:lnTo>
                  <a:cubicBezTo>
                    <a:pt x="6072" y="4817"/>
                    <a:pt x="6085" y="4629"/>
                    <a:pt x="6085" y="4428"/>
                  </a:cubicBezTo>
                  <a:lnTo>
                    <a:pt x="6085" y="4482"/>
                  </a:lnTo>
                  <a:lnTo>
                    <a:pt x="6085" y="4500"/>
                  </a:lnTo>
                  <a:lnTo>
                    <a:pt x="6157" y="4715"/>
                  </a:lnTo>
                  <a:lnTo>
                    <a:pt x="6157" y="4715"/>
                  </a:lnTo>
                  <a:cubicBezTo>
                    <a:pt x="6151" y="4709"/>
                    <a:pt x="6148" y="4706"/>
                    <a:pt x="6147" y="4706"/>
                  </a:cubicBezTo>
                  <a:lnTo>
                    <a:pt x="6147" y="4706"/>
                  </a:lnTo>
                  <a:cubicBezTo>
                    <a:pt x="6146" y="4706"/>
                    <a:pt x="6153" y="4716"/>
                    <a:pt x="6163" y="4733"/>
                  </a:cubicBezTo>
                  <a:lnTo>
                    <a:pt x="6163" y="4733"/>
                  </a:lnTo>
                  <a:lnTo>
                    <a:pt x="6157" y="4715"/>
                  </a:lnTo>
                  <a:lnTo>
                    <a:pt x="6157" y="4715"/>
                  </a:lnTo>
                  <a:cubicBezTo>
                    <a:pt x="6161" y="4719"/>
                    <a:pt x="6167" y="4725"/>
                    <a:pt x="6175" y="4732"/>
                  </a:cubicBezTo>
                  <a:cubicBezTo>
                    <a:pt x="6178" y="4735"/>
                    <a:pt x="6181" y="4738"/>
                    <a:pt x="6184" y="4741"/>
                  </a:cubicBezTo>
                  <a:lnTo>
                    <a:pt x="6184" y="4741"/>
                  </a:lnTo>
                  <a:lnTo>
                    <a:pt x="6103" y="4500"/>
                  </a:lnTo>
                  <a:lnTo>
                    <a:pt x="6103" y="4464"/>
                  </a:lnTo>
                  <a:cubicBezTo>
                    <a:pt x="6096" y="4434"/>
                    <a:pt x="6090" y="4403"/>
                    <a:pt x="6085" y="4372"/>
                  </a:cubicBezTo>
                  <a:lnTo>
                    <a:pt x="6085" y="4372"/>
                  </a:lnTo>
                  <a:cubicBezTo>
                    <a:pt x="6085" y="4373"/>
                    <a:pt x="6085" y="4374"/>
                    <a:pt x="6085" y="4374"/>
                  </a:cubicBezTo>
                  <a:lnTo>
                    <a:pt x="6085" y="4392"/>
                  </a:lnTo>
                  <a:cubicBezTo>
                    <a:pt x="6077" y="4477"/>
                    <a:pt x="6012" y="4518"/>
                    <a:pt x="5946" y="4518"/>
                  </a:cubicBezTo>
                  <a:cubicBezTo>
                    <a:pt x="5873" y="4518"/>
                    <a:pt x="5799" y="4468"/>
                    <a:pt x="5799" y="4374"/>
                  </a:cubicBezTo>
                  <a:cubicBezTo>
                    <a:pt x="5799" y="4372"/>
                    <a:pt x="5799" y="4369"/>
                    <a:pt x="5799" y="4367"/>
                  </a:cubicBezTo>
                  <a:lnTo>
                    <a:pt x="5799" y="4367"/>
                  </a:lnTo>
                  <a:cubicBezTo>
                    <a:pt x="5889" y="4359"/>
                    <a:pt x="5984" y="4346"/>
                    <a:pt x="6077" y="4334"/>
                  </a:cubicBezTo>
                  <a:lnTo>
                    <a:pt x="6077" y="4334"/>
                  </a:lnTo>
                  <a:cubicBezTo>
                    <a:pt x="6078" y="4338"/>
                    <a:pt x="6080" y="4342"/>
                    <a:pt x="6080" y="4346"/>
                  </a:cubicBezTo>
                  <a:lnTo>
                    <a:pt x="6080" y="4346"/>
                  </a:lnTo>
                  <a:cubicBezTo>
                    <a:pt x="6080" y="4342"/>
                    <a:pt x="6079" y="4338"/>
                    <a:pt x="6079" y="4334"/>
                  </a:cubicBezTo>
                  <a:lnTo>
                    <a:pt x="6079" y="4334"/>
                  </a:lnTo>
                  <a:cubicBezTo>
                    <a:pt x="6117" y="4329"/>
                    <a:pt x="6155" y="4324"/>
                    <a:pt x="6193" y="4321"/>
                  </a:cubicBezTo>
                  <a:lnTo>
                    <a:pt x="6246" y="4321"/>
                  </a:lnTo>
                  <a:cubicBezTo>
                    <a:pt x="6235" y="4244"/>
                    <a:pt x="6231" y="4216"/>
                    <a:pt x="6232" y="4216"/>
                  </a:cubicBezTo>
                  <a:lnTo>
                    <a:pt x="6232" y="4216"/>
                  </a:lnTo>
                  <a:cubicBezTo>
                    <a:pt x="6232" y="4216"/>
                    <a:pt x="6235" y="4236"/>
                    <a:pt x="6239" y="4263"/>
                  </a:cubicBezTo>
                  <a:lnTo>
                    <a:pt x="6239" y="4263"/>
                  </a:lnTo>
                  <a:cubicBezTo>
                    <a:pt x="6236" y="4245"/>
                    <a:pt x="6233" y="4225"/>
                    <a:pt x="6230" y="4202"/>
                  </a:cubicBezTo>
                  <a:lnTo>
                    <a:pt x="6230" y="4202"/>
                  </a:lnTo>
                  <a:cubicBezTo>
                    <a:pt x="6306" y="4162"/>
                    <a:pt x="6379" y="4116"/>
                    <a:pt x="6443" y="4052"/>
                  </a:cubicBezTo>
                  <a:cubicBezTo>
                    <a:pt x="6497" y="3999"/>
                    <a:pt x="6568" y="3963"/>
                    <a:pt x="6640" y="3927"/>
                  </a:cubicBezTo>
                  <a:cubicBezTo>
                    <a:pt x="6698" y="3892"/>
                    <a:pt x="6763" y="3873"/>
                    <a:pt x="6831" y="3873"/>
                  </a:cubicBezTo>
                  <a:cubicBezTo>
                    <a:pt x="6868" y="3873"/>
                    <a:pt x="6906" y="3878"/>
                    <a:pt x="6944" y="3891"/>
                  </a:cubicBezTo>
                  <a:cubicBezTo>
                    <a:pt x="6963" y="3894"/>
                    <a:pt x="6982" y="3896"/>
                    <a:pt x="7001" y="3896"/>
                  </a:cubicBezTo>
                  <a:cubicBezTo>
                    <a:pt x="7090" y="3896"/>
                    <a:pt x="7178" y="3864"/>
                    <a:pt x="7266" y="3820"/>
                  </a:cubicBezTo>
                  <a:lnTo>
                    <a:pt x="7266" y="3820"/>
                  </a:lnTo>
                  <a:cubicBezTo>
                    <a:pt x="7213" y="3891"/>
                    <a:pt x="7195" y="3981"/>
                    <a:pt x="7177" y="4052"/>
                  </a:cubicBezTo>
                  <a:cubicBezTo>
                    <a:pt x="7159" y="4088"/>
                    <a:pt x="7159" y="4142"/>
                    <a:pt x="7177" y="4177"/>
                  </a:cubicBezTo>
                  <a:cubicBezTo>
                    <a:pt x="7230" y="4177"/>
                    <a:pt x="7213" y="4124"/>
                    <a:pt x="7230" y="4052"/>
                  </a:cubicBezTo>
                  <a:cubicBezTo>
                    <a:pt x="7230" y="3952"/>
                    <a:pt x="7265" y="3829"/>
                    <a:pt x="7342" y="3829"/>
                  </a:cubicBezTo>
                  <a:cubicBezTo>
                    <a:pt x="7362" y="3829"/>
                    <a:pt x="7384" y="3837"/>
                    <a:pt x="7409" y="3855"/>
                  </a:cubicBezTo>
                  <a:cubicBezTo>
                    <a:pt x="7356" y="3909"/>
                    <a:pt x="7338" y="3981"/>
                    <a:pt x="7338" y="4052"/>
                  </a:cubicBezTo>
                  <a:cubicBezTo>
                    <a:pt x="7356" y="4124"/>
                    <a:pt x="7374" y="4177"/>
                    <a:pt x="7392" y="4249"/>
                  </a:cubicBezTo>
                  <a:cubicBezTo>
                    <a:pt x="7463" y="4213"/>
                    <a:pt x="7481" y="4142"/>
                    <a:pt x="7499" y="4070"/>
                  </a:cubicBezTo>
                  <a:cubicBezTo>
                    <a:pt x="7546" y="3960"/>
                    <a:pt x="7594" y="3849"/>
                    <a:pt x="7690" y="3849"/>
                  </a:cubicBezTo>
                  <a:cubicBezTo>
                    <a:pt x="7703" y="3849"/>
                    <a:pt x="7717" y="3851"/>
                    <a:pt x="7732" y="3855"/>
                  </a:cubicBezTo>
                  <a:cubicBezTo>
                    <a:pt x="7732" y="3891"/>
                    <a:pt x="7606" y="3981"/>
                    <a:pt x="7553" y="4070"/>
                  </a:cubicBezTo>
                  <a:cubicBezTo>
                    <a:pt x="7499" y="4160"/>
                    <a:pt x="7535" y="4195"/>
                    <a:pt x="7642" y="4195"/>
                  </a:cubicBezTo>
                  <a:cubicBezTo>
                    <a:pt x="7678" y="4195"/>
                    <a:pt x="7678" y="4124"/>
                    <a:pt x="7696" y="4070"/>
                  </a:cubicBezTo>
                  <a:cubicBezTo>
                    <a:pt x="7732" y="4213"/>
                    <a:pt x="7839" y="4303"/>
                    <a:pt x="7982" y="4339"/>
                  </a:cubicBezTo>
                  <a:cubicBezTo>
                    <a:pt x="8107" y="4339"/>
                    <a:pt x="8215" y="4285"/>
                    <a:pt x="8286" y="4177"/>
                  </a:cubicBezTo>
                  <a:cubicBezTo>
                    <a:pt x="8304" y="4231"/>
                    <a:pt x="8304" y="4267"/>
                    <a:pt x="8286" y="4303"/>
                  </a:cubicBezTo>
                  <a:cubicBezTo>
                    <a:pt x="8286" y="4374"/>
                    <a:pt x="8268" y="4303"/>
                    <a:pt x="8358" y="4607"/>
                  </a:cubicBezTo>
                  <a:lnTo>
                    <a:pt x="8322" y="4428"/>
                  </a:lnTo>
                  <a:lnTo>
                    <a:pt x="8322" y="4392"/>
                  </a:lnTo>
                  <a:lnTo>
                    <a:pt x="8322" y="4374"/>
                  </a:lnTo>
                  <a:lnTo>
                    <a:pt x="8322" y="4356"/>
                  </a:lnTo>
                  <a:cubicBezTo>
                    <a:pt x="8322" y="4339"/>
                    <a:pt x="8322" y="4303"/>
                    <a:pt x="8322" y="4285"/>
                  </a:cubicBezTo>
                  <a:lnTo>
                    <a:pt x="8340" y="4339"/>
                  </a:lnTo>
                  <a:lnTo>
                    <a:pt x="8340" y="4374"/>
                  </a:lnTo>
                  <a:cubicBezTo>
                    <a:pt x="8358" y="4428"/>
                    <a:pt x="8376" y="4464"/>
                    <a:pt x="8394" y="4553"/>
                  </a:cubicBezTo>
                  <a:cubicBezTo>
                    <a:pt x="8394" y="4517"/>
                    <a:pt x="8412" y="4500"/>
                    <a:pt x="8429" y="4464"/>
                  </a:cubicBezTo>
                  <a:cubicBezTo>
                    <a:pt x="8429" y="4446"/>
                    <a:pt x="8447" y="4428"/>
                    <a:pt x="8447" y="4392"/>
                  </a:cubicBezTo>
                  <a:cubicBezTo>
                    <a:pt x="8465" y="4374"/>
                    <a:pt x="8447" y="4356"/>
                    <a:pt x="8447" y="4339"/>
                  </a:cubicBezTo>
                  <a:cubicBezTo>
                    <a:pt x="8447" y="4321"/>
                    <a:pt x="8447" y="4321"/>
                    <a:pt x="8447" y="4303"/>
                  </a:cubicBezTo>
                  <a:cubicBezTo>
                    <a:pt x="8455" y="4303"/>
                    <a:pt x="8460" y="4299"/>
                    <a:pt x="8461" y="4294"/>
                  </a:cubicBezTo>
                  <a:lnTo>
                    <a:pt x="8461" y="4294"/>
                  </a:lnTo>
                  <a:lnTo>
                    <a:pt x="8483" y="4339"/>
                  </a:lnTo>
                  <a:cubicBezTo>
                    <a:pt x="8537" y="4303"/>
                    <a:pt x="8608" y="4249"/>
                    <a:pt x="8680" y="4231"/>
                  </a:cubicBezTo>
                  <a:cubicBezTo>
                    <a:pt x="8787" y="4160"/>
                    <a:pt x="8913" y="4106"/>
                    <a:pt x="9038" y="4088"/>
                  </a:cubicBezTo>
                  <a:cubicBezTo>
                    <a:pt x="9056" y="4070"/>
                    <a:pt x="9074" y="4070"/>
                    <a:pt x="9092" y="4052"/>
                  </a:cubicBezTo>
                  <a:lnTo>
                    <a:pt x="9109" y="4052"/>
                  </a:lnTo>
                  <a:lnTo>
                    <a:pt x="9109" y="4034"/>
                  </a:lnTo>
                  <a:lnTo>
                    <a:pt x="9127" y="3981"/>
                  </a:lnTo>
                  <a:cubicBezTo>
                    <a:pt x="9145" y="3891"/>
                    <a:pt x="9163" y="3802"/>
                    <a:pt x="9181" y="3712"/>
                  </a:cubicBezTo>
                  <a:cubicBezTo>
                    <a:pt x="9199" y="3605"/>
                    <a:pt x="9217" y="3515"/>
                    <a:pt x="9217" y="3408"/>
                  </a:cubicBezTo>
                  <a:cubicBezTo>
                    <a:pt x="9271" y="2603"/>
                    <a:pt x="9020" y="1797"/>
                    <a:pt x="8501" y="1171"/>
                  </a:cubicBezTo>
                  <a:cubicBezTo>
                    <a:pt x="7887" y="424"/>
                    <a:pt x="6964" y="0"/>
                    <a:pt x="6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1999038" y="3524070"/>
              <a:ext cx="323943" cy="236140"/>
            </a:xfrm>
            <a:custGeom>
              <a:avLst/>
              <a:gdLst/>
              <a:ahLst/>
              <a:cxnLst/>
              <a:rect l="l" t="t" r="r" b="b"/>
              <a:pathLst>
                <a:path w="3169" h="2310" extrusionOk="0">
                  <a:moveTo>
                    <a:pt x="251" y="1"/>
                  </a:moveTo>
                  <a:lnTo>
                    <a:pt x="1" y="377"/>
                  </a:lnTo>
                  <a:lnTo>
                    <a:pt x="2918" y="2309"/>
                  </a:lnTo>
                  <a:lnTo>
                    <a:pt x="3168" y="1933"/>
                  </a:lnTo>
                  <a:lnTo>
                    <a:pt x="2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1219781" y="4500932"/>
              <a:ext cx="322001" cy="236140"/>
            </a:xfrm>
            <a:custGeom>
              <a:avLst/>
              <a:gdLst/>
              <a:ahLst/>
              <a:cxnLst/>
              <a:rect l="l" t="t" r="r" b="b"/>
              <a:pathLst>
                <a:path w="3150" h="2310" extrusionOk="0">
                  <a:moveTo>
                    <a:pt x="233" y="1"/>
                  </a:moveTo>
                  <a:lnTo>
                    <a:pt x="0" y="377"/>
                  </a:lnTo>
                  <a:lnTo>
                    <a:pt x="2899" y="2309"/>
                  </a:lnTo>
                  <a:lnTo>
                    <a:pt x="3150" y="1933"/>
                  </a:lnTo>
                  <a:lnTo>
                    <a:pt x="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985584" y="3582645"/>
              <a:ext cx="192178" cy="252496"/>
            </a:xfrm>
            <a:custGeom>
              <a:avLst/>
              <a:gdLst/>
              <a:ahLst/>
              <a:cxnLst/>
              <a:rect l="l" t="t" r="r" b="b"/>
              <a:pathLst>
                <a:path w="1880" h="2470" extrusionOk="0">
                  <a:moveTo>
                    <a:pt x="1522" y="0"/>
                  </a:moveTo>
                  <a:lnTo>
                    <a:pt x="1" y="2201"/>
                  </a:lnTo>
                  <a:lnTo>
                    <a:pt x="377" y="2470"/>
                  </a:lnTo>
                  <a:lnTo>
                    <a:pt x="1880" y="269"/>
                  </a:lnTo>
                  <a:lnTo>
                    <a:pt x="15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2395976" y="4455238"/>
              <a:ext cx="179400" cy="232460"/>
            </a:xfrm>
            <a:custGeom>
              <a:avLst/>
              <a:gdLst/>
              <a:ahLst/>
              <a:cxnLst/>
              <a:rect l="l" t="t" r="r" b="b"/>
              <a:pathLst>
                <a:path w="1755" h="2274" extrusionOk="0">
                  <a:moveTo>
                    <a:pt x="1379" y="0"/>
                  </a:moveTo>
                  <a:lnTo>
                    <a:pt x="1" y="2022"/>
                  </a:lnTo>
                  <a:lnTo>
                    <a:pt x="377" y="2273"/>
                  </a:lnTo>
                  <a:lnTo>
                    <a:pt x="1755" y="269"/>
                  </a:lnTo>
                  <a:lnTo>
                    <a:pt x="1379" y="0"/>
                  </a:lnTo>
                  <a:close/>
                </a:path>
              </a:pathLst>
            </a:custGeom>
            <a:solidFill>
              <a:srgbClr val="D89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2286289" y="3904143"/>
              <a:ext cx="208841" cy="746447"/>
            </a:xfrm>
            <a:custGeom>
              <a:avLst/>
              <a:gdLst/>
              <a:ahLst/>
              <a:cxnLst/>
              <a:rect l="l" t="t" r="r" b="b"/>
              <a:pathLst>
                <a:path w="2043" h="7302" extrusionOk="0">
                  <a:moveTo>
                    <a:pt x="1579" y="1"/>
                  </a:moveTo>
                  <a:cubicBezTo>
                    <a:pt x="1414" y="1"/>
                    <a:pt x="1266" y="79"/>
                    <a:pt x="1289" y="255"/>
                  </a:cubicBezTo>
                  <a:cubicBezTo>
                    <a:pt x="1289" y="255"/>
                    <a:pt x="54" y="6787"/>
                    <a:pt x="0" y="7145"/>
                  </a:cubicBezTo>
                  <a:cubicBezTo>
                    <a:pt x="41" y="7246"/>
                    <a:pt x="138" y="7302"/>
                    <a:pt x="238" y="7302"/>
                  </a:cubicBezTo>
                  <a:cubicBezTo>
                    <a:pt x="315" y="7302"/>
                    <a:pt x="393" y="7269"/>
                    <a:pt x="448" y="7199"/>
                  </a:cubicBezTo>
                  <a:cubicBezTo>
                    <a:pt x="483" y="6912"/>
                    <a:pt x="1951" y="363"/>
                    <a:pt x="1951" y="363"/>
                  </a:cubicBezTo>
                  <a:cubicBezTo>
                    <a:pt x="2043" y="138"/>
                    <a:pt x="1797" y="1"/>
                    <a:pt x="1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1967349" y="3927552"/>
              <a:ext cx="178174" cy="753296"/>
            </a:xfrm>
            <a:custGeom>
              <a:avLst/>
              <a:gdLst/>
              <a:ahLst/>
              <a:cxnLst/>
              <a:rect l="l" t="t" r="r" b="b"/>
              <a:pathLst>
                <a:path w="1743" h="7369" extrusionOk="0">
                  <a:moveTo>
                    <a:pt x="472" y="0"/>
                  </a:moveTo>
                  <a:cubicBezTo>
                    <a:pt x="249" y="0"/>
                    <a:pt x="1" y="152"/>
                    <a:pt x="96" y="384"/>
                  </a:cubicBezTo>
                  <a:cubicBezTo>
                    <a:pt x="96" y="384"/>
                    <a:pt x="1223" y="6934"/>
                    <a:pt x="1295" y="7274"/>
                  </a:cubicBezTo>
                  <a:cubicBezTo>
                    <a:pt x="1331" y="7339"/>
                    <a:pt x="1399" y="7369"/>
                    <a:pt x="1472" y="7369"/>
                  </a:cubicBezTo>
                  <a:cubicBezTo>
                    <a:pt x="1580" y="7369"/>
                    <a:pt x="1700" y="7302"/>
                    <a:pt x="1742" y="7184"/>
                  </a:cubicBezTo>
                  <a:cubicBezTo>
                    <a:pt x="1671" y="6898"/>
                    <a:pt x="776" y="241"/>
                    <a:pt x="776" y="241"/>
                  </a:cubicBezTo>
                  <a:cubicBezTo>
                    <a:pt x="769" y="73"/>
                    <a:pt x="627"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2336277" y="3849146"/>
              <a:ext cx="337539" cy="710873"/>
            </a:xfrm>
            <a:custGeom>
              <a:avLst/>
              <a:gdLst/>
              <a:ahLst/>
              <a:cxnLst/>
              <a:rect l="l" t="t" r="r" b="b"/>
              <a:pathLst>
                <a:path w="3302" h="6954" extrusionOk="0">
                  <a:moveTo>
                    <a:pt x="2766" y="0"/>
                  </a:moveTo>
                  <a:cubicBezTo>
                    <a:pt x="2639" y="0"/>
                    <a:pt x="2530" y="59"/>
                    <a:pt x="2518" y="203"/>
                  </a:cubicBezTo>
                  <a:cubicBezTo>
                    <a:pt x="2518" y="203"/>
                    <a:pt x="120" y="6413"/>
                    <a:pt x="12" y="6735"/>
                  </a:cubicBezTo>
                  <a:cubicBezTo>
                    <a:pt x="0" y="6869"/>
                    <a:pt x="130" y="6953"/>
                    <a:pt x="259" y="6953"/>
                  </a:cubicBezTo>
                  <a:cubicBezTo>
                    <a:pt x="319" y="6953"/>
                    <a:pt x="379" y="6935"/>
                    <a:pt x="424" y="6896"/>
                  </a:cubicBezTo>
                  <a:cubicBezTo>
                    <a:pt x="531" y="6609"/>
                    <a:pt x="3162" y="436"/>
                    <a:pt x="3162" y="436"/>
                  </a:cubicBezTo>
                  <a:cubicBezTo>
                    <a:pt x="3302" y="203"/>
                    <a:pt x="3002" y="0"/>
                    <a:pt x="27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2106987" y="3690901"/>
              <a:ext cx="254330" cy="1103417"/>
            </a:xfrm>
            <a:custGeom>
              <a:avLst/>
              <a:gdLst/>
              <a:ahLst/>
              <a:cxnLst/>
              <a:rect l="l" t="t" r="r" b="b"/>
              <a:pathLst>
                <a:path w="2488" h="10794" extrusionOk="0">
                  <a:moveTo>
                    <a:pt x="736" y="362"/>
                  </a:moveTo>
                  <a:cubicBezTo>
                    <a:pt x="900" y="362"/>
                    <a:pt x="1061" y="470"/>
                    <a:pt x="1092" y="659"/>
                  </a:cubicBezTo>
                  <a:cubicBezTo>
                    <a:pt x="1128" y="856"/>
                    <a:pt x="1003" y="1053"/>
                    <a:pt x="806" y="1089"/>
                  </a:cubicBezTo>
                  <a:cubicBezTo>
                    <a:pt x="777" y="1095"/>
                    <a:pt x="750" y="1098"/>
                    <a:pt x="723" y="1098"/>
                  </a:cubicBezTo>
                  <a:cubicBezTo>
                    <a:pt x="443" y="1098"/>
                    <a:pt x="251" y="779"/>
                    <a:pt x="430" y="534"/>
                  </a:cubicBezTo>
                  <a:cubicBezTo>
                    <a:pt x="504" y="416"/>
                    <a:pt x="621" y="362"/>
                    <a:pt x="736" y="362"/>
                  </a:cubicBezTo>
                  <a:close/>
                  <a:moveTo>
                    <a:pt x="713" y="0"/>
                  </a:moveTo>
                  <a:cubicBezTo>
                    <a:pt x="667" y="0"/>
                    <a:pt x="620" y="5"/>
                    <a:pt x="573" y="15"/>
                  </a:cubicBezTo>
                  <a:cubicBezTo>
                    <a:pt x="233" y="87"/>
                    <a:pt x="1" y="409"/>
                    <a:pt x="54" y="749"/>
                  </a:cubicBezTo>
                  <a:cubicBezTo>
                    <a:pt x="54" y="749"/>
                    <a:pt x="1540" y="10180"/>
                    <a:pt x="1629" y="10681"/>
                  </a:cubicBezTo>
                  <a:cubicBezTo>
                    <a:pt x="1687" y="10758"/>
                    <a:pt x="1800" y="10794"/>
                    <a:pt x="1926" y="10794"/>
                  </a:cubicBezTo>
                  <a:cubicBezTo>
                    <a:pt x="2146" y="10794"/>
                    <a:pt x="2408" y="10684"/>
                    <a:pt x="2488" y="10502"/>
                  </a:cubicBezTo>
                  <a:cubicBezTo>
                    <a:pt x="2399" y="10090"/>
                    <a:pt x="1325" y="480"/>
                    <a:pt x="1325" y="480"/>
                  </a:cubicBezTo>
                  <a:cubicBezTo>
                    <a:pt x="1263" y="187"/>
                    <a:pt x="1002" y="0"/>
                    <a:pt x="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1900289" y="4105833"/>
              <a:ext cx="815940" cy="755647"/>
            </a:xfrm>
            <a:custGeom>
              <a:avLst/>
              <a:gdLst/>
              <a:ahLst/>
              <a:cxnLst/>
              <a:rect l="l" t="t" r="r" b="b"/>
              <a:pathLst>
                <a:path w="7982" h="7392" extrusionOk="0">
                  <a:moveTo>
                    <a:pt x="0" y="0"/>
                  </a:moveTo>
                  <a:lnTo>
                    <a:pt x="1235" y="7391"/>
                  </a:lnTo>
                  <a:lnTo>
                    <a:pt x="6747" y="7391"/>
                  </a:lnTo>
                  <a:lnTo>
                    <a:pt x="79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2031955" y="4105833"/>
              <a:ext cx="541575" cy="533206"/>
            </a:xfrm>
            <a:custGeom>
              <a:avLst/>
              <a:gdLst/>
              <a:ahLst/>
              <a:cxnLst/>
              <a:rect l="l" t="t" r="r" b="b"/>
              <a:pathLst>
                <a:path w="5298" h="5216" extrusionOk="0">
                  <a:moveTo>
                    <a:pt x="162" y="0"/>
                  </a:moveTo>
                  <a:cubicBezTo>
                    <a:pt x="1" y="358"/>
                    <a:pt x="72" y="788"/>
                    <a:pt x="323" y="1092"/>
                  </a:cubicBezTo>
                  <a:cubicBezTo>
                    <a:pt x="448" y="1181"/>
                    <a:pt x="538" y="1271"/>
                    <a:pt x="627" y="1396"/>
                  </a:cubicBezTo>
                  <a:cubicBezTo>
                    <a:pt x="752" y="1611"/>
                    <a:pt x="681" y="1897"/>
                    <a:pt x="681" y="2148"/>
                  </a:cubicBezTo>
                  <a:cubicBezTo>
                    <a:pt x="681" y="2398"/>
                    <a:pt x="806" y="2649"/>
                    <a:pt x="1021" y="2792"/>
                  </a:cubicBezTo>
                  <a:cubicBezTo>
                    <a:pt x="1087" y="2825"/>
                    <a:pt x="1159" y="2841"/>
                    <a:pt x="1230" y="2841"/>
                  </a:cubicBezTo>
                  <a:cubicBezTo>
                    <a:pt x="1388" y="2841"/>
                    <a:pt x="1543" y="2761"/>
                    <a:pt x="1629" y="2613"/>
                  </a:cubicBezTo>
                  <a:cubicBezTo>
                    <a:pt x="1719" y="2452"/>
                    <a:pt x="1719" y="2201"/>
                    <a:pt x="1844" y="2076"/>
                  </a:cubicBezTo>
                  <a:cubicBezTo>
                    <a:pt x="1862" y="2058"/>
                    <a:pt x="1880" y="2040"/>
                    <a:pt x="1916" y="2040"/>
                  </a:cubicBezTo>
                  <a:cubicBezTo>
                    <a:pt x="1934" y="2040"/>
                    <a:pt x="1969" y="2040"/>
                    <a:pt x="1987" y="2076"/>
                  </a:cubicBezTo>
                  <a:cubicBezTo>
                    <a:pt x="2059" y="2184"/>
                    <a:pt x="2112" y="2309"/>
                    <a:pt x="2130" y="2452"/>
                  </a:cubicBezTo>
                  <a:cubicBezTo>
                    <a:pt x="2184" y="2864"/>
                    <a:pt x="2238" y="3293"/>
                    <a:pt x="2256" y="3705"/>
                  </a:cubicBezTo>
                  <a:cubicBezTo>
                    <a:pt x="2256" y="4063"/>
                    <a:pt x="2309" y="4420"/>
                    <a:pt x="2435" y="4760"/>
                  </a:cubicBezTo>
                  <a:cubicBezTo>
                    <a:pt x="2562" y="5016"/>
                    <a:pt x="2803" y="5215"/>
                    <a:pt x="3048" y="5215"/>
                  </a:cubicBezTo>
                  <a:cubicBezTo>
                    <a:pt x="3113" y="5215"/>
                    <a:pt x="3177" y="5202"/>
                    <a:pt x="3240" y="5172"/>
                  </a:cubicBezTo>
                  <a:cubicBezTo>
                    <a:pt x="3383" y="5083"/>
                    <a:pt x="3508" y="4922"/>
                    <a:pt x="3562" y="4760"/>
                  </a:cubicBezTo>
                  <a:cubicBezTo>
                    <a:pt x="3616" y="4564"/>
                    <a:pt x="3651" y="4385"/>
                    <a:pt x="3669" y="4188"/>
                  </a:cubicBezTo>
                  <a:lnTo>
                    <a:pt x="3902" y="1987"/>
                  </a:lnTo>
                  <a:cubicBezTo>
                    <a:pt x="3902" y="1808"/>
                    <a:pt x="3974" y="1629"/>
                    <a:pt x="4081" y="1504"/>
                  </a:cubicBezTo>
                  <a:cubicBezTo>
                    <a:pt x="4099" y="1450"/>
                    <a:pt x="4153" y="1450"/>
                    <a:pt x="4206" y="1450"/>
                  </a:cubicBezTo>
                  <a:cubicBezTo>
                    <a:pt x="4260" y="1468"/>
                    <a:pt x="4278" y="1575"/>
                    <a:pt x="4278" y="1647"/>
                  </a:cubicBezTo>
                  <a:lnTo>
                    <a:pt x="4296" y="1987"/>
                  </a:lnTo>
                  <a:cubicBezTo>
                    <a:pt x="4296" y="2094"/>
                    <a:pt x="4331" y="2201"/>
                    <a:pt x="4403" y="2291"/>
                  </a:cubicBezTo>
                  <a:cubicBezTo>
                    <a:pt x="4435" y="2312"/>
                    <a:pt x="4466" y="2321"/>
                    <a:pt x="4501" y="2321"/>
                  </a:cubicBezTo>
                  <a:cubicBezTo>
                    <a:pt x="4526" y="2321"/>
                    <a:pt x="4552" y="2316"/>
                    <a:pt x="4582" y="2309"/>
                  </a:cubicBezTo>
                  <a:cubicBezTo>
                    <a:pt x="5173" y="2255"/>
                    <a:pt x="5298" y="824"/>
                    <a:pt x="5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963708" y="1116632"/>
            <a:ext cx="7552241" cy="1938992"/>
          </a:xfrm>
          <a:prstGeom prst="rect">
            <a:avLst/>
          </a:prstGeom>
          <a:noFill/>
        </p:spPr>
        <p:txBody>
          <a:bodyPr wrap="square" rtlCol="0">
            <a:spAutoFit/>
          </a:bodyPr>
          <a:lstStyle/>
          <a:p>
            <a:pPr algn="ctr">
              <a:lnSpc>
                <a:spcPct val="150000"/>
              </a:lnSpc>
            </a:pPr>
            <a:r>
              <a:rPr lang="en-US" sz="4000" b="1" dirty="0">
                <a:solidFill>
                  <a:schemeClr val="accent6"/>
                </a:solidFill>
              </a:rPr>
              <a:t>CẢM ƠN CÁC EM </a:t>
            </a:r>
          </a:p>
          <a:p>
            <a:pPr algn="ctr">
              <a:lnSpc>
                <a:spcPct val="150000"/>
              </a:lnSpc>
            </a:pPr>
            <a:r>
              <a:rPr lang="en-US" sz="4000" b="1" dirty="0">
                <a:solidFill>
                  <a:schemeClr val="accent6"/>
                </a:solidFill>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9"/>
          <p:cNvSpPr/>
          <p:nvPr/>
        </p:nvSpPr>
        <p:spPr>
          <a:xfrm>
            <a:off x="1510302" y="520586"/>
            <a:ext cx="6390526" cy="1226021"/>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1"/>
          </a:solidFill>
          <a:ln>
            <a:noFill/>
          </a:ln>
        </p:spPr>
      </p:sp>
      <p:sp>
        <p:nvSpPr>
          <p:cNvPr id="709" name="Google Shape;709;p39"/>
          <p:cNvSpPr txBox="1">
            <a:spLocks noGrp="1"/>
          </p:cNvSpPr>
          <p:nvPr>
            <p:ph type="title"/>
          </p:nvPr>
        </p:nvSpPr>
        <p:spPr>
          <a:xfrm>
            <a:off x="904172" y="848896"/>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mn-lt"/>
              </a:rPr>
              <a:t>CHỦ ĐỀ 1: TRƯỜNG HỌC CỦA EM</a:t>
            </a:r>
            <a:endParaRPr b="1" dirty="0">
              <a:latin typeface="+mn-lt"/>
            </a:endParaRPr>
          </a:p>
        </p:txBody>
      </p:sp>
      <p:sp>
        <p:nvSpPr>
          <p:cNvPr id="3" name="TextBox 2"/>
          <p:cNvSpPr txBox="1"/>
          <p:nvPr/>
        </p:nvSpPr>
        <p:spPr>
          <a:xfrm>
            <a:off x="1130156" y="1818062"/>
            <a:ext cx="6873411" cy="1478418"/>
          </a:xfrm>
          <a:prstGeom prst="rect">
            <a:avLst/>
          </a:prstGeom>
          <a:noFill/>
        </p:spPr>
        <p:txBody>
          <a:bodyPr wrap="square" rtlCol="0">
            <a:spAutoFit/>
          </a:bodyPr>
          <a:lstStyle/>
          <a:p>
            <a:pPr algn="ctr">
              <a:lnSpc>
                <a:spcPct val="150000"/>
              </a:lnSpc>
            </a:pPr>
            <a:r>
              <a:rPr lang="en-US" sz="2800" b="1" dirty="0" err="1">
                <a:solidFill>
                  <a:schemeClr val="accent5">
                    <a:lumMod val="50000"/>
                  </a:schemeClr>
                </a:solidFill>
              </a:rPr>
              <a:t>Tuần</a:t>
            </a:r>
            <a:r>
              <a:rPr lang="en-US" sz="2800" b="1" dirty="0">
                <a:solidFill>
                  <a:schemeClr val="accent5">
                    <a:lumMod val="50000"/>
                  </a:schemeClr>
                </a:solidFill>
              </a:rPr>
              <a:t> 1 - </a:t>
            </a:r>
            <a:r>
              <a:rPr lang="en-US" sz="2800" b="1" dirty="0" err="1">
                <a:solidFill>
                  <a:schemeClr val="accent5">
                    <a:lumMod val="50000"/>
                  </a:schemeClr>
                </a:solidFill>
              </a:rPr>
              <a:t>Tiết</a:t>
            </a:r>
            <a:r>
              <a:rPr lang="en-US" sz="2800" b="1" dirty="0">
                <a:solidFill>
                  <a:schemeClr val="accent5">
                    <a:lumMod val="50000"/>
                  </a:schemeClr>
                </a:solidFill>
              </a:rPr>
              <a:t> 2: </a:t>
            </a:r>
          </a:p>
          <a:p>
            <a:pPr algn="ctr">
              <a:lnSpc>
                <a:spcPct val="150000"/>
              </a:lnSpc>
            </a:pPr>
            <a:r>
              <a:rPr lang="en-US" sz="3200" b="1" dirty="0">
                <a:solidFill>
                  <a:schemeClr val="accent2">
                    <a:lumMod val="75000"/>
                  </a:schemeClr>
                </a:solidFill>
              </a:rPr>
              <a:t>TỰ HÀO TRƯỜNG 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31" y="3030876"/>
            <a:ext cx="2455289" cy="24552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62" y="2348726"/>
            <a:ext cx="2695040" cy="269504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0"/>
          <p:cNvSpPr/>
          <p:nvPr/>
        </p:nvSpPr>
        <p:spPr>
          <a:xfrm>
            <a:off x="2342508" y="520587"/>
            <a:ext cx="4387065" cy="719950"/>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5"/>
          </a:solidFill>
          <a:ln>
            <a:noFill/>
          </a:ln>
        </p:spPr>
      </p:sp>
      <p:sp>
        <p:nvSpPr>
          <p:cNvPr id="717" name="Google Shape;717;p40"/>
          <p:cNvSpPr/>
          <p:nvPr/>
        </p:nvSpPr>
        <p:spPr>
          <a:xfrm>
            <a:off x="1960646" y="3007443"/>
            <a:ext cx="763723" cy="720560"/>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1952846" y="1861337"/>
            <a:ext cx="763723" cy="720560"/>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txBox="1">
            <a:spLocks noGrp="1"/>
          </p:cNvSpPr>
          <p:nvPr>
            <p:ph type="title" idx="15"/>
          </p:nvPr>
        </p:nvSpPr>
        <p:spPr>
          <a:xfrm>
            <a:off x="760690" y="573587"/>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ea typeface="Hammersmith One"/>
                <a:cs typeface="Hammersmith One"/>
                <a:sym typeface="Hammersmith One"/>
              </a:rPr>
              <a:t>NỘI DUNG BÀI HỌC</a:t>
            </a:r>
            <a:endParaRPr sz="3200" b="1" dirty="0">
              <a:latin typeface="+mn-lt"/>
              <a:ea typeface="Hammersmith One"/>
              <a:cs typeface="Hammersmith One"/>
              <a:sym typeface="Hammersmith One"/>
            </a:endParaRPr>
          </a:p>
        </p:txBody>
      </p:sp>
      <p:sp>
        <p:nvSpPr>
          <p:cNvPr id="726" name="Google Shape;726;p40"/>
          <p:cNvSpPr txBox="1">
            <a:spLocks noGrp="1"/>
          </p:cNvSpPr>
          <p:nvPr>
            <p:ph type="title" idx="6"/>
          </p:nvPr>
        </p:nvSpPr>
        <p:spPr>
          <a:xfrm flipH="1">
            <a:off x="1952846" y="1941184"/>
            <a:ext cx="8622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mn-lt"/>
              </a:rPr>
              <a:t>01</a:t>
            </a:r>
            <a:endParaRPr sz="2800" dirty="0">
              <a:latin typeface="+mn-lt"/>
            </a:endParaRPr>
          </a:p>
        </p:txBody>
      </p:sp>
      <p:sp>
        <p:nvSpPr>
          <p:cNvPr id="728" name="Google Shape;728;p40"/>
          <p:cNvSpPr txBox="1">
            <a:spLocks noGrp="1"/>
          </p:cNvSpPr>
          <p:nvPr>
            <p:ph type="title" idx="8"/>
          </p:nvPr>
        </p:nvSpPr>
        <p:spPr>
          <a:xfrm flipH="1">
            <a:off x="1952846" y="3076540"/>
            <a:ext cx="8622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mn-lt"/>
              </a:rPr>
              <a:t>02</a:t>
            </a:r>
            <a:endParaRPr sz="2800" dirty="0">
              <a:latin typeface="+mn-lt"/>
            </a:endParaRPr>
          </a:p>
        </p:txBody>
      </p:sp>
      <p:sp>
        <p:nvSpPr>
          <p:cNvPr id="732" name="Google Shape;732;p40"/>
          <p:cNvSpPr/>
          <p:nvPr/>
        </p:nvSpPr>
        <p:spPr>
          <a:xfrm rot="-1869146">
            <a:off x="1482497" y="1777774"/>
            <a:ext cx="3821" cy="7642"/>
          </a:xfrm>
          <a:custGeom>
            <a:avLst/>
            <a:gdLst/>
            <a:ahLst/>
            <a:cxnLst/>
            <a:rect l="l" t="t" r="r" b="b"/>
            <a:pathLst>
              <a:path w="29" h="58" extrusionOk="0">
                <a:moveTo>
                  <a:pt x="0" y="0"/>
                </a:moveTo>
                <a:lnTo>
                  <a:pt x="12" y="57"/>
                </a:lnTo>
                <a:lnTo>
                  <a:pt x="29" y="6"/>
                </a:lnTo>
                <a:lnTo>
                  <a:pt x="0" y="0"/>
                </a:lnTo>
                <a:close/>
              </a:path>
            </a:pathLst>
          </a:cu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
              <a:latin typeface="Sacramento"/>
              <a:ea typeface="Sacramento"/>
              <a:cs typeface="Sacramento"/>
              <a:sym typeface="Sacramento"/>
            </a:endParaRPr>
          </a:p>
        </p:txBody>
      </p:sp>
      <p:sp>
        <p:nvSpPr>
          <p:cNvPr id="12" name="TextBox 11"/>
          <p:cNvSpPr txBox="1"/>
          <p:nvPr/>
        </p:nvSpPr>
        <p:spPr>
          <a:xfrm>
            <a:off x="2815046" y="2026363"/>
            <a:ext cx="4500081" cy="400110"/>
          </a:xfrm>
          <a:prstGeom prst="rect">
            <a:avLst/>
          </a:prstGeom>
          <a:noFill/>
        </p:spPr>
        <p:txBody>
          <a:bodyPr wrap="square" rtlCol="0">
            <a:spAutoFit/>
          </a:bodyPr>
          <a:lstStyle/>
          <a:p>
            <a:r>
              <a:rPr lang="en-US" sz="2000" b="1" dirty="0" err="1"/>
              <a:t>Tìm</a:t>
            </a:r>
            <a:r>
              <a:rPr lang="en-US" sz="2000" b="1" dirty="0"/>
              <a:t> </a:t>
            </a:r>
            <a:r>
              <a:rPr lang="en-US" sz="2000" b="1" dirty="0" err="1"/>
              <a:t>hiểu</a:t>
            </a:r>
            <a:r>
              <a:rPr lang="en-US" sz="2000" b="1" dirty="0"/>
              <a:t> </a:t>
            </a:r>
            <a:r>
              <a:rPr lang="en-US" sz="2000" b="1" dirty="0" err="1"/>
              <a:t>truyền</a:t>
            </a:r>
            <a:r>
              <a:rPr lang="en-US" sz="2000" b="1" dirty="0"/>
              <a:t> </a:t>
            </a:r>
            <a:r>
              <a:rPr lang="en-US" sz="2000" b="1" dirty="0" err="1"/>
              <a:t>thống</a:t>
            </a:r>
            <a:r>
              <a:rPr lang="en-US" sz="2000" b="1" dirty="0"/>
              <a:t> </a:t>
            </a:r>
            <a:r>
              <a:rPr lang="en-US" sz="2000" b="1" dirty="0" err="1"/>
              <a:t>nhà</a:t>
            </a:r>
            <a:r>
              <a:rPr lang="en-US" sz="2000" b="1" dirty="0"/>
              <a:t> </a:t>
            </a:r>
            <a:r>
              <a:rPr lang="en-US" sz="2000" b="1" dirty="0" err="1"/>
              <a:t>trường</a:t>
            </a:r>
            <a:endParaRPr lang="en-US" sz="2000" b="1" dirty="0"/>
          </a:p>
        </p:txBody>
      </p:sp>
      <p:sp>
        <p:nvSpPr>
          <p:cNvPr id="41" name="TextBox 40"/>
          <p:cNvSpPr txBox="1"/>
          <p:nvPr/>
        </p:nvSpPr>
        <p:spPr>
          <a:xfrm>
            <a:off x="2822846" y="3167668"/>
            <a:ext cx="4500081" cy="400110"/>
          </a:xfrm>
          <a:prstGeom prst="rect">
            <a:avLst/>
          </a:prstGeom>
          <a:noFill/>
        </p:spPr>
        <p:txBody>
          <a:bodyPr wrap="square" rtlCol="0">
            <a:spAutoFit/>
          </a:bodyPr>
          <a:lstStyle/>
          <a:p>
            <a:r>
              <a:rPr lang="en-US" sz="2000" b="1" dirty="0" err="1"/>
              <a:t>Phát</a:t>
            </a:r>
            <a:r>
              <a:rPr lang="en-US" sz="2000" b="1" dirty="0"/>
              <a:t> </a:t>
            </a:r>
            <a:r>
              <a:rPr lang="en-US" sz="2000" b="1" dirty="0" err="1"/>
              <a:t>huy</a:t>
            </a:r>
            <a:r>
              <a:rPr lang="en-US" sz="2000" b="1" dirty="0"/>
              <a:t> </a:t>
            </a:r>
            <a:r>
              <a:rPr lang="en-US" sz="2000" b="1" dirty="0" err="1"/>
              <a:t>truyền</a:t>
            </a:r>
            <a:r>
              <a:rPr lang="en-US" sz="2000" b="1" dirty="0"/>
              <a:t> </a:t>
            </a:r>
            <a:r>
              <a:rPr lang="en-US" sz="2000" b="1" dirty="0" err="1"/>
              <a:t>thống</a:t>
            </a:r>
            <a:r>
              <a:rPr lang="en-US" sz="2000" b="1" dirty="0"/>
              <a:t> </a:t>
            </a:r>
            <a:r>
              <a:rPr lang="en-US" sz="2000" b="1" dirty="0" err="1"/>
              <a:t>nhà</a:t>
            </a:r>
            <a:r>
              <a:rPr lang="en-US" sz="2000" b="1" dirty="0"/>
              <a:t> </a:t>
            </a:r>
            <a:r>
              <a:rPr lang="en-US" sz="2000" b="1" dirty="0" err="1"/>
              <a:t>trường</a:t>
            </a:r>
            <a:endParaRPr lang="en-US" sz="2000"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18"/>
                                        </p:tgtEl>
                                        <p:attrNameLst>
                                          <p:attrName>style.visibility</p:attrName>
                                        </p:attrNameLst>
                                      </p:cBhvr>
                                      <p:to>
                                        <p:strVal val="visible"/>
                                      </p:to>
                                    </p:set>
                                    <p:anim calcmode="lin" valueType="num">
                                      <p:cBhvr>
                                        <p:cTn id="7" dur="500" fill="hold"/>
                                        <p:tgtEl>
                                          <p:spTgt spid="718"/>
                                        </p:tgtEl>
                                        <p:attrNameLst>
                                          <p:attrName>ppt_w</p:attrName>
                                        </p:attrNameLst>
                                      </p:cBhvr>
                                      <p:tavLst>
                                        <p:tav tm="0">
                                          <p:val>
                                            <p:fltVal val="0"/>
                                          </p:val>
                                        </p:tav>
                                        <p:tav tm="100000">
                                          <p:val>
                                            <p:strVal val="#ppt_w"/>
                                          </p:val>
                                        </p:tav>
                                      </p:tavLst>
                                    </p:anim>
                                    <p:anim calcmode="lin" valueType="num">
                                      <p:cBhvr>
                                        <p:cTn id="8" dur="500" fill="hold"/>
                                        <p:tgtEl>
                                          <p:spTgt spid="71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26"/>
                                        </p:tgtEl>
                                        <p:attrNameLst>
                                          <p:attrName>style.visibility</p:attrName>
                                        </p:attrNameLst>
                                      </p:cBhvr>
                                      <p:to>
                                        <p:strVal val="visible"/>
                                      </p:to>
                                    </p:set>
                                    <p:anim calcmode="lin" valueType="num">
                                      <p:cBhvr>
                                        <p:cTn id="11" dur="500" fill="hold"/>
                                        <p:tgtEl>
                                          <p:spTgt spid="726"/>
                                        </p:tgtEl>
                                        <p:attrNameLst>
                                          <p:attrName>ppt_w</p:attrName>
                                        </p:attrNameLst>
                                      </p:cBhvr>
                                      <p:tavLst>
                                        <p:tav tm="0">
                                          <p:val>
                                            <p:fltVal val="0"/>
                                          </p:val>
                                        </p:tav>
                                        <p:tav tm="100000">
                                          <p:val>
                                            <p:strVal val="#ppt_w"/>
                                          </p:val>
                                        </p:tav>
                                      </p:tavLst>
                                    </p:anim>
                                    <p:anim calcmode="lin" valueType="num">
                                      <p:cBhvr>
                                        <p:cTn id="12" dur="500" fill="hold"/>
                                        <p:tgtEl>
                                          <p:spTgt spid="726"/>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28"/>
                                        </p:tgtEl>
                                        <p:attrNameLst>
                                          <p:attrName>style.visibility</p:attrName>
                                        </p:attrNameLst>
                                      </p:cBhvr>
                                      <p:to>
                                        <p:strVal val="visible"/>
                                      </p:to>
                                    </p:set>
                                    <p:anim calcmode="lin" valueType="num">
                                      <p:cBhvr>
                                        <p:cTn id="21" dur="500" fill="hold"/>
                                        <p:tgtEl>
                                          <p:spTgt spid="728"/>
                                        </p:tgtEl>
                                        <p:attrNameLst>
                                          <p:attrName>ppt_w</p:attrName>
                                        </p:attrNameLst>
                                      </p:cBhvr>
                                      <p:tavLst>
                                        <p:tav tm="0">
                                          <p:val>
                                            <p:strVal val="#ppt_w+.3"/>
                                          </p:val>
                                        </p:tav>
                                        <p:tav tm="100000">
                                          <p:val>
                                            <p:strVal val="#ppt_w"/>
                                          </p:val>
                                        </p:tav>
                                      </p:tavLst>
                                    </p:anim>
                                    <p:anim calcmode="lin" valueType="num">
                                      <p:cBhvr>
                                        <p:cTn id="22" dur="500" fill="hold"/>
                                        <p:tgtEl>
                                          <p:spTgt spid="728"/>
                                        </p:tgtEl>
                                        <p:attrNameLst>
                                          <p:attrName>ppt_h</p:attrName>
                                        </p:attrNameLst>
                                      </p:cBhvr>
                                      <p:tavLst>
                                        <p:tav tm="0">
                                          <p:val>
                                            <p:strVal val="#ppt_h"/>
                                          </p:val>
                                        </p:tav>
                                        <p:tav tm="100000">
                                          <p:val>
                                            <p:strVal val="#ppt_h"/>
                                          </p:val>
                                        </p:tav>
                                      </p:tavLst>
                                    </p:anim>
                                    <p:animEffect transition="in" filter="fade">
                                      <p:cBhvr>
                                        <p:cTn id="23" dur="500"/>
                                        <p:tgtEl>
                                          <p:spTgt spid="728"/>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717"/>
                                        </p:tgtEl>
                                        <p:attrNameLst>
                                          <p:attrName>style.visibility</p:attrName>
                                        </p:attrNameLst>
                                      </p:cBhvr>
                                      <p:to>
                                        <p:strVal val="visible"/>
                                      </p:to>
                                    </p:set>
                                    <p:anim calcmode="lin" valueType="num">
                                      <p:cBhvr>
                                        <p:cTn id="26" dur="500" fill="hold"/>
                                        <p:tgtEl>
                                          <p:spTgt spid="717"/>
                                        </p:tgtEl>
                                        <p:attrNameLst>
                                          <p:attrName>ppt_w</p:attrName>
                                        </p:attrNameLst>
                                      </p:cBhvr>
                                      <p:tavLst>
                                        <p:tav tm="0">
                                          <p:val>
                                            <p:strVal val="#ppt_w+.3"/>
                                          </p:val>
                                        </p:tav>
                                        <p:tav tm="100000">
                                          <p:val>
                                            <p:strVal val="#ppt_w"/>
                                          </p:val>
                                        </p:tav>
                                      </p:tavLst>
                                    </p:anim>
                                    <p:anim calcmode="lin" valueType="num">
                                      <p:cBhvr>
                                        <p:cTn id="27" dur="500" fill="hold"/>
                                        <p:tgtEl>
                                          <p:spTgt spid="717"/>
                                        </p:tgtEl>
                                        <p:attrNameLst>
                                          <p:attrName>ppt_h</p:attrName>
                                        </p:attrNameLst>
                                      </p:cBhvr>
                                      <p:tavLst>
                                        <p:tav tm="0">
                                          <p:val>
                                            <p:strVal val="#ppt_h"/>
                                          </p:val>
                                        </p:tav>
                                        <p:tav tm="100000">
                                          <p:val>
                                            <p:strVal val="#ppt_h"/>
                                          </p:val>
                                        </p:tav>
                                      </p:tavLst>
                                    </p:anim>
                                    <p:animEffect transition="in" filter="fade">
                                      <p:cBhvr>
                                        <p:cTn id="28" dur="500"/>
                                        <p:tgtEl>
                                          <p:spTgt spid="717"/>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strVal val="#ppt_w+.3"/>
                                          </p:val>
                                        </p:tav>
                                        <p:tav tm="100000">
                                          <p:val>
                                            <p:strVal val="#ppt_w"/>
                                          </p:val>
                                        </p:tav>
                                      </p:tavLst>
                                    </p:anim>
                                    <p:anim calcmode="lin" valueType="num">
                                      <p:cBhvr>
                                        <p:cTn id="32" dur="500" fill="hold"/>
                                        <p:tgtEl>
                                          <p:spTgt spid="41"/>
                                        </p:tgtEl>
                                        <p:attrNameLst>
                                          <p:attrName>ppt_h</p:attrName>
                                        </p:attrNameLst>
                                      </p:cBhvr>
                                      <p:tavLst>
                                        <p:tav tm="0">
                                          <p:val>
                                            <p:strVal val="#ppt_h"/>
                                          </p:val>
                                        </p:tav>
                                        <p:tav tm="100000">
                                          <p:val>
                                            <p:strVal val="#ppt_h"/>
                                          </p:val>
                                        </p:tav>
                                      </p:tavLst>
                                    </p:anim>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P spid="718" grpId="0" animBg="1"/>
      <p:bldP spid="726" grpId="0"/>
      <p:bldP spid="728" grpId="0"/>
      <p:bldP spid="12"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1"/>
          <p:cNvSpPr/>
          <p:nvPr/>
        </p:nvSpPr>
        <p:spPr>
          <a:xfrm>
            <a:off x="827146" y="387660"/>
            <a:ext cx="796172" cy="75117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738" name="Google Shape;738;p41"/>
          <p:cNvSpPr txBox="1">
            <a:spLocks noGrp="1"/>
          </p:cNvSpPr>
          <p:nvPr>
            <p:ph type="title"/>
          </p:nvPr>
        </p:nvSpPr>
        <p:spPr>
          <a:xfrm flipH="1">
            <a:off x="827146" y="487874"/>
            <a:ext cx="851904" cy="5062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bg2">
                    <a:lumMod val="25000"/>
                  </a:schemeClr>
                </a:solidFill>
                <a:latin typeface="+mn-lt"/>
              </a:rPr>
              <a:t>01</a:t>
            </a:r>
            <a:endParaRPr sz="2400" b="1" dirty="0">
              <a:solidFill>
                <a:schemeClr val="bg2">
                  <a:lumMod val="25000"/>
                </a:schemeClr>
              </a:solidFill>
              <a:latin typeface="+mn-lt"/>
            </a:endParaRPr>
          </a:p>
        </p:txBody>
      </p:sp>
      <p:sp>
        <p:nvSpPr>
          <p:cNvPr id="4" name="TextBox 3"/>
          <p:cNvSpPr txBox="1"/>
          <p:nvPr/>
        </p:nvSpPr>
        <p:spPr>
          <a:xfrm>
            <a:off x="1679050" y="510143"/>
            <a:ext cx="6105805" cy="461665"/>
          </a:xfrm>
          <a:prstGeom prst="rect">
            <a:avLst/>
          </a:prstGeom>
          <a:noFill/>
        </p:spPr>
        <p:txBody>
          <a:bodyPr wrap="square" rtlCol="0">
            <a:spAutoFit/>
          </a:bodyPr>
          <a:lstStyle/>
          <a:p>
            <a:r>
              <a:rPr lang="en-US" sz="2400" b="1" dirty="0" err="1">
                <a:solidFill>
                  <a:schemeClr val="accent3">
                    <a:lumMod val="50000"/>
                  </a:schemeClr>
                </a:solidFill>
              </a:rPr>
              <a:t>Tìm</a:t>
            </a:r>
            <a:r>
              <a:rPr lang="en-US" sz="2400" b="1" dirty="0">
                <a:solidFill>
                  <a:schemeClr val="accent3">
                    <a:lumMod val="50000"/>
                  </a:schemeClr>
                </a:solidFill>
              </a:rPr>
              <a:t> </a:t>
            </a:r>
            <a:r>
              <a:rPr lang="en-US" sz="2400" b="1" dirty="0" err="1">
                <a:solidFill>
                  <a:schemeClr val="accent3">
                    <a:lumMod val="50000"/>
                  </a:schemeClr>
                </a:solidFill>
              </a:rPr>
              <a:t>hiểu</a:t>
            </a:r>
            <a:r>
              <a:rPr lang="en-US" sz="2400" b="1" dirty="0">
                <a:solidFill>
                  <a:schemeClr val="accent3">
                    <a:lumMod val="50000"/>
                  </a:schemeClr>
                </a:solidFill>
              </a:rPr>
              <a:t> </a:t>
            </a:r>
            <a:r>
              <a:rPr lang="en-US" sz="2400" b="1" dirty="0" err="1">
                <a:solidFill>
                  <a:schemeClr val="accent3">
                    <a:lumMod val="50000"/>
                  </a:schemeClr>
                </a:solidFill>
              </a:rPr>
              <a:t>truyền</a:t>
            </a:r>
            <a:r>
              <a:rPr lang="en-US" sz="2400" b="1" dirty="0">
                <a:solidFill>
                  <a:schemeClr val="accent3">
                    <a:lumMod val="50000"/>
                  </a:schemeClr>
                </a:solidFill>
              </a:rPr>
              <a:t> </a:t>
            </a:r>
            <a:r>
              <a:rPr lang="en-US" sz="2400" b="1" dirty="0" err="1">
                <a:solidFill>
                  <a:schemeClr val="accent3">
                    <a:lumMod val="50000"/>
                  </a:schemeClr>
                </a:solidFill>
              </a:rPr>
              <a:t>thống</a:t>
            </a:r>
            <a:r>
              <a:rPr lang="en-US" sz="2400" b="1" dirty="0">
                <a:solidFill>
                  <a:schemeClr val="accent3">
                    <a:lumMod val="50000"/>
                  </a:schemeClr>
                </a:solidFill>
              </a:rPr>
              <a:t> </a:t>
            </a:r>
            <a:r>
              <a:rPr lang="en-US" sz="2400" b="1" dirty="0" err="1">
                <a:solidFill>
                  <a:schemeClr val="accent3">
                    <a:lumMod val="50000"/>
                  </a:schemeClr>
                </a:solidFill>
              </a:rPr>
              <a:t>trường</a:t>
            </a:r>
            <a:r>
              <a:rPr lang="en-US" sz="2400" b="1" dirty="0">
                <a:solidFill>
                  <a:schemeClr val="accent3">
                    <a:lumMod val="50000"/>
                  </a:schemeClr>
                </a:solidFill>
              </a:rPr>
              <a:t> </a:t>
            </a:r>
            <a:r>
              <a:rPr lang="en-US" sz="2400" b="1" dirty="0" err="1">
                <a:solidFill>
                  <a:schemeClr val="accent3">
                    <a:lumMod val="50000"/>
                  </a:schemeClr>
                </a:solidFill>
              </a:rPr>
              <a:t>em</a:t>
            </a:r>
            <a:endParaRPr lang="en-US" sz="2400" b="1" dirty="0">
              <a:solidFill>
                <a:schemeClr val="accent3">
                  <a:lumMod val="50000"/>
                </a:schemeClr>
              </a:solidFill>
            </a:endParaRPr>
          </a:p>
        </p:txBody>
      </p:sp>
      <p:sp>
        <p:nvSpPr>
          <p:cNvPr id="6" name="Rounded Rectangular Callout 5"/>
          <p:cNvSpPr/>
          <p:nvPr/>
        </p:nvSpPr>
        <p:spPr>
          <a:xfrm>
            <a:off x="493159" y="1723639"/>
            <a:ext cx="1047894" cy="577771"/>
          </a:xfrm>
          <a:prstGeom prst="wedgeRoundRectCallout">
            <a:avLst>
              <a:gd name="adj1" fmla="val 49138"/>
              <a:gd name="adj2" fmla="val 30779"/>
              <a:gd name="adj3" fmla="val 16667"/>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rgbClr val="FFFFFF"/>
                </a:solidFill>
              </a:rPr>
              <a:t>Gợi</a:t>
            </a:r>
            <a:r>
              <a:rPr lang="en-US" sz="2000" b="1" dirty="0">
                <a:solidFill>
                  <a:srgbClr val="FFFFFF"/>
                </a:solidFill>
              </a:rPr>
              <a:t> ý:</a:t>
            </a:r>
          </a:p>
        </p:txBody>
      </p:sp>
      <p:sp>
        <p:nvSpPr>
          <p:cNvPr id="8" name="Rounded Rectangle 7"/>
          <p:cNvSpPr/>
          <p:nvPr/>
        </p:nvSpPr>
        <p:spPr>
          <a:xfrm>
            <a:off x="1664343" y="2486344"/>
            <a:ext cx="3102866" cy="237333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
            </a:pPr>
            <a:r>
              <a:rPr lang="en-US" sz="1600" dirty="0" err="1">
                <a:solidFill>
                  <a:srgbClr val="000000"/>
                </a:solidFill>
              </a:rPr>
              <a:t>Tên</a:t>
            </a:r>
            <a:r>
              <a:rPr lang="en-US" sz="1600" dirty="0">
                <a:solidFill>
                  <a:srgbClr val="000000"/>
                </a:solidFill>
              </a:rPr>
              <a:t> </a:t>
            </a:r>
            <a:r>
              <a:rPr lang="en-US" sz="1600" dirty="0" err="1">
                <a:solidFill>
                  <a:srgbClr val="000000"/>
                </a:solidFill>
              </a:rPr>
              <a:t>trường</a:t>
            </a:r>
            <a:endParaRPr lang="en-US" sz="1600" dirty="0">
              <a:solidFill>
                <a:srgbClr val="000000"/>
              </a:solidFill>
            </a:endParaRPr>
          </a:p>
          <a:p>
            <a:pPr marL="285750" indent="-285750" algn="just">
              <a:lnSpc>
                <a:spcPct val="150000"/>
              </a:lnSpc>
              <a:buFont typeface="Wingdings" panose="05000000000000000000" pitchFamily="2" charset="2"/>
              <a:buChar char="§"/>
            </a:pPr>
            <a:r>
              <a:rPr lang="en-US" sz="1600" dirty="0" err="1">
                <a:solidFill>
                  <a:srgbClr val="000000"/>
                </a:solidFill>
              </a:rPr>
              <a:t>Các</a:t>
            </a:r>
            <a:r>
              <a:rPr lang="en-US" sz="1600" dirty="0">
                <a:solidFill>
                  <a:srgbClr val="000000"/>
                </a:solidFill>
              </a:rPr>
              <a:t> </a:t>
            </a:r>
            <a:r>
              <a:rPr lang="en-US" sz="1600" dirty="0" err="1">
                <a:solidFill>
                  <a:srgbClr val="000000"/>
                </a:solidFill>
              </a:rPr>
              <a:t>dấu</a:t>
            </a:r>
            <a:r>
              <a:rPr lang="en-US" sz="1600" dirty="0">
                <a:solidFill>
                  <a:srgbClr val="000000"/>
                </a:solidFill>
              </a:rPr>
              <a:t> </a:t>
            </a:r>
            <a:r>
              <a:rPr lang="en-US" sz="1600" dirty="0" err="1">
                <a:solidFill>
                  <a:srgbClr val="000000"/>
                </a:solidFill>
              </a:rPr>
              <a:t>mốc</a:t>
            </a:r>
            <a:r>
              <a:rPr lang="en-US" sz="1600" dirty="0">
                <a:solidFill>
                  <a:srgbClr val="000000"/>
                </a:solidFill>
              </a:rPr>
              <a:t> </a:t>
            </a:r>
            <a:r>
              <a:rPr lang="en-US" sz="1600" dirty="0" err="1">
                <a:solidFill>
                  <a:srgbClr val="000000"/>
                </a:solidFill>
              </a:rPr>
              <a:t>thời</a:t>
            </a:r>
            <a:r>
              <a:rPr lang="en-US" sz="1600" dirty="0">
                <a:solidFill>
                  <a:srgbClr val="000000"/>
                </a:solidFill>
              </a:rPr>
              <a:t> </a:t>
            </a:r>
            <a:r>
              <a:rPr lang="en-US" sz="1600" dirty="0" err="1">
                <a:solidFill>
                  <a:srgbClr val="000000"/>
                </a:solidFill>
              </a:rPr>
              <a:t>gian</a:t>
            </a:r>
            <a:r>
              <a:rPr lang="en-US" sz="1600" dirty="0">
                <a:solidFill>
                  <a:srgbClr val="000000"/>
                </a:solidFill>
              </a:rPr>
              <a:t> </a:t>
            </a:r>
            <a:r>
              <a:rPr lang="en-US" sz="1600" dirty="0" err="1">
                <a:solidFill>
                  <a:srgbClr val="000000"/>
                </a:solidFill>
              </a:rPr>
              <a:t>quan</a:t>
            </a:r>
            <a:r>
              <a:rPr lang="en-US" sz="1600" dirty="0">
                <a:solidFill>
                  <a:srgbClr val="000000"/>
                </a:solidFill>
              </a:rPr>
              <a:t> </a:t>
            </a:r>
            <a:r>
              <a:rPr lang="en-US" sz="1600" dirty="0" err="1">
                <a:solidFill>
                  <a:srgbClr val="000000"/>
                </a:solidFill>
              </a:rPr>
              <a:t>trọng</a:t>
            </a:r>
            <a:r>
              <a:rPr lang="en-US" sz="1600" dirty="0">
                <a:solidFill>
                  <a:srgbClr val="000000"/>
                </a:solidFill>
              </a:rPr>
              <a:t> </a:t>
            </a:r>
            <a:r>
              <a:rPr lang="en-US" sz="1600" dirty="0" err="1">
                <a:solidFill>
                  <a:srgbClr val="000000"/>
                </a:solidFill>
              </a:rPr>
              <a:t>trong</a:t>
            </a:r>
            <a:r>
              <a:rPr lang="en-US" sz="1600" dirty="0">
                <a:solidFill>
                  <a:srgbClr val="000000"/>
                </a:solidFill>
              </a:rPr>
              <a:t> </a:t>
            </a:r>
            <a:r>
              <a:rPr lang="en-US" sz="1600" dirty="0" err="1">
                <a:solidFill>
                  <a:srgbClr val="000000"/>
                </a:solidFill>
              </a:rPr>
              <a:t>lịch</a:t>
            </a:r>
            <a:r>
              <a:rPr lang="en-US" sz="1600" dirty="0">
                <a:solidFill>
                  <a:srgbClr val="000000"/>
                </a:solidFill>
              </a:rPr>
              <a:t> </a:t>
            </a:r>
            <a:r>
              <a:rPr lang="en-US" sz="1600" dirty="0" err="1">
                <a:solidFill>
                  <a:srgbClr val="000000"/>
                </a:solidFill>
              </a:rPr>
              <a:t>sử</a:t>
            </a:r>
            <a:r>
              <a:rPr lang="en-US" sz="1600" dirty="0">
                <a:solidFill>
                  <a:srgbClr val="000000"/>
                </a:solidFill>
              </a:rPr>
              <a:t> </a:t>
            </a:r>
            <a:r>
              <a:rPr lang="en-US" sz="1600" dirty="0" err="1">
                <a:solidFill>
                  <a:srgbClr val="000000"/>
                </a:solidFill>
              </a:rPr>
              <a:t>phát</a:t>
            </a:r>
            <a:r>
              <a:rPr lang="en-US" sz="1600" dirty="0">
                <a:solidFill>
                  <a:srgbClr val="000000"/>
                </a:solidFill>
              </a:rPr>
              <a:t> </a:t>
            </a:r>
            <a:r>
              <a:rPr lang="en-US" sz="1600" dirty="0" err="1">
                <a:solidFill>
                  <a:srgbClr val="000000"/>
                </a:solidFill>
              </a:rPr>
              <a:t>triển</a:t>
            </a:r>
            <a:r>
              <a:rPr lang="en-US" sz="1600" dirty="0">
                <a:solidFill>
                  <a:srgbClr val="000000"/>
                </a:solidFill>
              </a:rPr>
              <a:t> </a:t>
            </a:r>
            <a:r>
              <a:rPr lang="en-US" sz="1600" dirty="0" err="1">
                <a:solidFill>
                  <a:srgbClr val="000000"/>
                </a:solidFill>
              </a:rPr>
              <a:t>của</a:t>
            </a:r>
            <a:r>
              <a:rPr lang="en-US" sz="1600" dirty="0">
                <a:solidFill>
                  <a:srgbClr val="000000"/>
                </a:solidFill>
              </a:rPr>
              <a:t> </a:t>
            </a:r>
            <a:r>
              <a:rPr lang="en-US" sz="1600" dirty="0" err="1">
                <a:solidFill>
                  <a:srgbClr val="000000"/>
                </a:solidFill>
              </a:rPr>
              <a:t>nhà</a:t>
            </a:r>
            <a:r>
              <a:rPr lang="en-US" sz="1600" dirty="0">
                <a:solidFill>
                  <a:srgbClr val="000000"/>
                </a:solidFill>
              </a:rPr>
              <a:t> </a:t>
            </a:r>
            <a:r>
              <a:rPr lang="en-US" sz="1600" dirty="0" err="1">
                <a:solidFill>
                  <a:srgbClr val="000000"/>
                </a:solidFill>
              </a:rPr>
              <a:t>trường</a:t>
            </a:r>
            <a:endParaRPr lang="en-US" sz="1600" dirty="0">
              <a:solidFill>
                <a:srgbClr val="000000"/>
              </a:solidFill>
            </a:endParaRPr>
          </a:p>
          <a:p>
            <a:pPr marL="285750" indent="-285750" algn="just">
              <a:lnSpc>
                <a:spcPct val="150000"/>
              </a:lnSpc>
              <a:buFont typeface="Wingdings" panose="05000000000000000000" pitchFamily="2" charset="2"/>
              <a:buChar char="§"/>
            </a:pPr>
            <a:r>
              <a:rPr lang="en-US" sz="1600" dirty="0" err="1">
                <a:solidFill>
                  <a:srgbClr val="000000"/>
                </a:solidFill>
              </a:rPr>
              <a:t>Sự</a:t>
            </a:r>
            <a:r>
              <a:rPr lang="en-US" sz="1600" dirty="0">
                <a:solidFill>
                  <a:srgbClr val="000000"/>
                </a:solidFill>
              </a:rPr>
              <a:t> </a:t>
            </a:r>
            <a:r>
              <a:rPr lang="en-US" sz="1600" dirty="0" err="1">
                <a:solidFill>
                  <a:srgbClr val="000000"/>
                </a:solidFill>
              </a:rPr>
              <a:t>kiện</a:t>
            </a:r>
            <a:r>
              <a:rPr lang="en-US" sz="1600" dirty="0">
                <a:solidFill>
                  <a:srgbClr val="000000"/>
                </a:solidFill>
              </a:rPr>
              <a:t> </a:t>
            </a:r>
            <a:r>
              <a:rPr lang="en-US" sz="1600" dirty="0" err="1">
                <a:solidFill>
                  <a:srgbClr val="000000"/>
                </a:solidFill>
              </a:rPr>
              <a:t>nổi</a:t>
            </a:r>
            <a:r>
              <a:rPr lang="en-US" sz="1600" dirty="0">
                <a:solidFill>
                  <a:srgbClr val="000000"/>
                </a:solidFill>
              </a:rPr>
              <a:t> </a:t>
            </a:r>
            <a:r>
              <a:rPr lang="en-US" sz="1600" dirty="0" err="1">
                <a:solidFill>
                  <a:srgbClr val="000000"/>
                </a:solidFill>
              </a:rPr>
              <a:t>bật</a:t>
            </a:r>
            <a:r>
              <a:rPr lang="en-US" sz="1600" dirty="0">
                <a:solidFill>
                  <a:srgbClr val="000000"/>
                </a:solidFill>
              </a:rPr>
              <a:t>...</a:t>
            </a:r>
          </a:p>
        </p:txBody>
      </p:sp>
      <p:sp>
        <p:nvSpPr>
          <p:cNvPr id="104" name="Rounded Rectangular Callout 103"/>
          <p:cNvSpPr/>
          <p:nvPr/>
        </p:nvSpPr>
        <p:spPr>
          <a:xfrm>
            <a:off x="2018872" y="1723639"/>
            <a:ext cx="2393879" cy="659965"/>
          </a:xfrm>
          <a:prstGeom prst="wedgeRoundRectCallout">
            <a:avLst>
              <a:gd name="adj1" fmla="val -20328"/>
              <a:gd name="adj2" fmla="val 77598"/>
              <a:gd name="adj3" fmla="val 16667"/>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FFFFFF"/>
                </a:solidFill>
              </a:rPr>
              <a:t>Lịch</a:t>
            </a:r>
            <a:r>
              <a:rPr lang="en-US" sz="1800" b="1" dirty="0">
                <a:solidFill>
                  <a:srgbClr val="FFFFFF"/>
                </a:solidFill>
              </a:rPr>
              <a:t> </a:t>
            </a:r>
            <a:r>
              <a:rPr lang="en-US" sz="1800" b="1" dirty="0" err="1">
                <a:solidFill>
                  <a:srgbClr val="FFFFFF"/>
                </a:solidFill>
              </a:rPr>
              <a:t>sử</a:t>
            </a:r>
            <a:r>
              <a:rPr lang="en-US" sz="1800" b="1" dirty="0">
                <a:solidFill>
                  <a:srgbClr val="FFFFFF"/>
                </a:solidFill>
              </a:rPr>
              <a:t> </a:t>
            </a:r>
            <a:r>
              <a:rPr lang="en-US" sz="1800" b="1" dirty="0" err="1">
                <a:solidFill>
                  <a:srgbClr val="FFFFFF"/>
                </a:solidFill>
              </a:rPr>
              <a:t>nhà</a:t>
            </a:r>
            <a:r>
              <a:rPr lang="en-US" sz="1800" b="1" dirty="0">
                <a:solidFill>
                  <a:srgbClr val="FFFFFF"/>
                </a:solidFill>
              </a:rPr>
              <a:t> </a:t>
            </a:r>
            <a:r>
              <a:rPr lang="en-US" sz="1800" b="1" dirty="0" err="1">
                <a:solidFill>
                  <a:srgbClr val="FFFFFF"/>
                </a:solidFill>
              </a:rPr>
              <a:t>trường</a:t>
            </a:r>
            <a:endParaRPr lang="en-US" sz="1800" b="1" dirty="0">
              <a:solidFill>
                <a:srgbClr val="FFFFFF"/>
              </a:solidFill>
            </a:endParaRPr>
          </a:p>
        </p:txBody>
      </p:sp>
      <p:sp>
        <p:nvSpPr>
          <p:cNvPr id="9" name="TextBox 8"/>
          <p:cNvSpPr txBox="1"/>
          <p:nvPr/>
        </p:nvSpPr>
        <p:spPr>
          <a:xfrm>
            <a:off x="1623318" y="1147378"/>
            <a:ext cx="5578867" cy="400692"/>
          </a:xfrm>
          <a:prstGeom prst="rect">
            <a:avLst/>
          </a:prstGeom>
          <a:noFill/>
        </p:spPr>
        <p:txBody>
          <a:bodyPr wrap="square" rtlCol="0">
            <a:spAutoFit/>
          </a:bodyPr>
          <a:lstStyle/>
          <a:p>
            <a:r>
              <a:rPr lang="en-US" sz="2000" i="1" dirty="0" err="1"/>
              <a:t>Em</a:t>
            </a:r>
            <a:r>
              <a:rPr lang="en-US" sz="2000" i="1" dirty="0"/>
              <a:t> </a:t>
            </a:r>
            <a:r>
              <a:rPr lang="en-US" sz="2000" i="1" dirty="0" err="1"/>
              <a:t>hãy</a:t>
            </a:r>
            <a:r>
              <a:rPr lang="en-US" sz="2000" i="1" dirty="0"/>
              <a:t> </a:t>
            </a:r>
            <a:r>
              <a:rPr lang="en-US" sz="2000" i="1" dirty="0" err="1"/>
              <a:t>nêu</a:t>
            </a:r>
            <a:r>
              <a:rPr lang="en-US" sz="2000" i="1" dirty="0"/>
              <a:t> </a:t>
            </a:r>
            <a:r>
              <a:rPr lang="en-US" sz="2000" i="1" dirty="0" err="1"/>
              <a:t>những</a:t>
            </a:r>
            <a:r>
              <a:rPr lang="en-US" sz="2000" i="1" dirty="0"/>
              <a:t> </a:t>
            </a:r>
            <a:r>
              <a:rPr lang="en-US" sz="2000" i="1" dirty="0" err="1"/>
              <a:t>điều</a:t>
            </a:r>
            <a:r>
              <a:rPr lang="en-US" sz="2000" i="1" dirty="0"/>
              <a:t> </a:t>
            </a:r>
            <a:r>
              <a:rPr lang="en-US" sz="2000" i="1" dirty="0" err="1"/>
              <a:t>em</a:t>
            </a:r>
            <a:r>
              <a:rPr lang="en-US" sz="2000" i="1" dirty="0"/>
              <a:t> </a:t>
            </a:r>
            <a:r>
              <a:rPr lang="en-US" sz="2000" i="1" dirty="0" err="1"/>
              <a:t>tự</a:t>
            </a:r>
            <a:r>
              <a:rPr lang="en-US" sz="2000" i="1" dirty="0"/>
              <a:t> </a:t>
            </a:r>
            <a:r>
              <a:rPr lang="en-US" sz="2000" i="1" dirty="0" err="1"/>
              <a:t>hào</a:t>
            </a:r>
            <a:r>
              <a:rPr lang="en-US" sz="2000" i="1" dirty="0"/>
              <a:t> </a:t>
            </a:r>
            <a:r>
              <a:rPr lang="en-US" sz="2000" i="1" dirty="0" err="1"/>
              <a:t>về</a:t>
            </a:r>
            <a:r>
              <a:rPr lang="en-US" sz="2000" i="1" dirty="0"/>
              <a:t> </a:t>
            </a:r>
            <a:r>
              <a:rPr lang="en-US" sz="2000" i="1" dirty="0" err="1"/>
              <a:t>trường</a:t>
            </a:r>
            <a:r>
              <a:rPr lang="en-US" sz="2000" i="1" dirty="0"/>
              <a:t>.</a:t>
            </a:r>
          </a:p>
        </p:txBody>
      </p:sp>
      <p:sp>
        <p:nvSpPr>
          <p:cNvPr id="106" name="Rounded Rectangle 105"/>
          <p:cNvSpPr/>
          <p:nvPr/>
        </p:nvSpPr>
        <p:spPr>
          <a:xfrm>
            <a:off x="4855593" y="2496618"/>
            <a:ext cx="3425377" cy="2363058"/>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
            </a:pPr>
            <a:r>
              <a:rPr lang="en-US" sz="1600" dirty="0" err="1">
                <a:solidFill>
                  <a:srgbClr val="000000"/>
                </a:solidFill>
              </a:rPr>
              <a:t>Trong</a:t>
            </a:r>
            <a:r>
              <a:rPr lang="en-US" sz="1600" dirty="0">
                <a:solidFill>
                  <a:srgbClr val="000000"/>
                </a:solidFill>
              </a:rPr>
              <a:t> </a:t>
            </a:r>
            <a:r>
              <a:rPr lang="en-US" sz="1600" dirty="0" err="1">
                <a:solidFill>
                  <a:srgbClr val="000000"/>
                </a:solidFill>
              </a:rPr>
              <a:t>hoạt</a:t>
            </a:r>
            <a:r>
              <a:rPr lang="en-US" sz="1600" dirty="0">
                <a:solidFill>
                  <a:srgbClr val="000000"/>
                </a:solidFill>
              </a:rPr>
              <a:t> </a:t>
            </a:r>
            <a:r>
              <a:rPr lang="en-US" sz="1600" dirty="0" err="1">
                <a:solidFill>
                  <a:srgbClr val="000000"/>
                </a:solidFill>
              </a:rPr>
              <a:t>động</a:t>
            </a:r>
            <a:r>
              <a:rPr lang="en-US" sz="1600" dirty="0">
                <a:solidFill>
                  <a:srgbClr val="000000"/>
                </a:solidFill>
              </a:rPr>
              <a:t> </a:t>
            </a:r>
            <a:r>
              <a:rPr lang="en-US" sz="1600" dirty="0" err="1">
                <a:solidFill>
                  <a:srgbClr val="000000"/>
                </a:solidFill>
              </a:rPr>
              <a:t>dạy</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học</a:t>
            </a:r>
            <a:endParaRPr lang="en-US" sz="1600" dirty="0">
              <a:solidFill>
                <a:srgbClr val="000000"/>
              </a:solidFill>
            </a:endParaRPr>
          </a:p>
          <a:p>
            <a:pPr marL="285750" indent="-285750" algn="just">
              <a:lnSpc>
                <a:spcPct val="150000"/>
              </a:lnSpc>
              <a:buFont typeface="Wingdings" panose="05000000000000000000" pitchFamily="2" charset="2"/>
              <a:buChar char="§"/>
            </a:pPr>
            <a:r>
              <a:rPr lang="en-US" sz="1600" dirty="0" err="1">
                <a:solidFill>
                  <a:srgbClr val="000000"/>
                </a:solidFill>
              </a:rPr>
              <a:t>Trong</a:t>
            </a:r>
            <a:r>
              <a:rPr lang="en-US" sz="1600" dirty="0">
                <a:solidFill>
                  <a:srgbClr val="000000"/>
                </a:solidFill>
              </a:rPr>
              <a:t> </a:t>
            </a:r>
            <a:r>
              <a:rPr lang="en-US" sz="1600" dirty="0" err="1">
                <a:solidFill>
                  <a:srgbClr val="000000"/>
                </a:solidFill>
              </a:rPr>
              <a:t>hoạt</a:t>
            </a:r>
            <a:r>
              <a:rPr lang="en-US" sz="1600" dirty="0">
                <a:solidFill>
                  <a:srgbClr val="000000"/>
                </a:solidFill>
              </a:rPr>
              <a:t> </a:t>
            </a:r>
            <a:r>
              <a:rPr lang="en-US" sz="1600" dirty="0" err="1">
                <a:solidFill>
                  <a:srgbClr val="000000"/>
                </a:solidFill>
              </a:rPr>
              <a:t>động</a:t>
            </a:r>
            <a:r>
              <a:rPr lang="en-US" sz="1600" dirty="0">
                <a:solidFill>
                  <a:srgbClr val="000000"/>
                </a:solidFill>
              </a:rPr>
              <a:t> </a:t>
            </a:r>
            <a:r>
              <a:rPr lang="en-US" sz="1600" dirty="0" err="1">
                <a:solidFill>
                  <a:srgbClr val="000000"/>
                </a:solidFill>
              </a:rPr>
              <a:t>văn</a:t>
            </a:r>
            <a:r>
              <a:rPr lang="en-US" sz="1600" dirty="0">
                <a:solidFill>
                  <a:srgbClr val="000000"/>
                </a:solidFill>
              </a:rPr>
              <a:t> </a:t>
            </a:r>
            <a:r>
              <a:rPr lang="en-US" sz="1600" dirty="0" err="1">
                <a:solidFill>
                  <a:srgbClr val="000000"/>
                </a:solidFill>
              </a:rPr>
              <a:t>nghệ</a:t>
            </a:r>
            <a:r>
              <a:rPr lang="en-US" sz="1600" dirty="0">
                <a:solidFill>
                  <a:srgbClr val="000000"/>
                </a:solidFill>
              </a:rPr>
              <a:t>, </a:t>
            </a:r>
            <a:r>
              <a:rPr lang="en-US" sz="1600" dirty="0" err="1">
                <a:solidFill>
                  <a:srgbClr val="000000"/>
                </a:solidFill>
              </a:rPr>
              <a:t>thể</a:t>
            </a:r>
            <a:r>
              <a:rPr lang="en-US" sz="1600" dirty="0">
                <a:solidFill>
                  <a:srgbClr val="000000"/>
                </a:solidFill>
              </a:rPr>
              <a:t> </a:t>
            </a:r>
            <a:r>
              <a:rPr lang="en-US" sz="1600" dirty="0" err="1">
                <a:solidFill>
                  <a:srgbClr val="000000"/>
                </a:solidFill>
              </a:rPr>
              <a:t>dục</a:t>
            </a:r>
            <a:r>
              <a:rPr lang="en-US" sz="1600" dirty="0">
                <a:solidFill>
                  <a:srgbClr val="000000"/>
                </a:solidFill>
              </a:rPr>
              <a:t> - </a:t>
            </a:r>
            <a:r>
              <a:rPr lang="en-US" sz="1600" dirty="0" err="1">
                <a:solidFill>
                  <a:srgbClr val="000000"/>
                </a:solidFill>
              </a:rPr>
              <a:t>thể</a:t>
            </a:r>
            <a:r>
              <a:rPr lang="en-US" sz="1600" dirty="0">
                <a:solidFill>
                  <a:srgbClr val="000000"/>
                </a:solidFill>
              </a:rPr>
              <a:t> </a:t>
            </a:r>
            <a:r>
              <a:rPr lang="en-US" sz="1600" dirty="0" err="1">
                <a:solidFill>
                  <a:srgbClr val="000000"/>
                </a:solidFill>
              </a:rPr>
              <a:t>thao</a:t>
            </a:r>
            <a:endParaRPr lang="en-US" sz="1600" dirty="0">
              <a:solidFill>
                <a:srgbClr val="000000"/>
              </a:solidFill>
            </a:endParaRPr>
          </a:p>
          <a:p>
            <a:pPr marL="285750" indent="-285750" algn="just">
              <a:lnSpc>
                <a:spcPct val="150000"/>
              </a:lnSpc>
              <a:buFont typeface="Wingdings" panose="05000000000000000000" pitchFamily="2" charset="2"/>
              <a:buChar char="§"/>
            </a:pPr>
            <a:r>
              <a:rPr lang="en-US" sz="1600" dirty="0" err="1">
                <a:solidFill>
                  <a:srgbClr val="000000"/>
                </a:solidFill>
              </a:rPr>
              <a:t>Trong</a:t>
            </a:r>
            <a:r>
              <a:rPr lang="en-US" sz="1600" dirty="0">
                <a:solidFill>
                  <a:srgbClr val="000000"/>
                </a:solidFill>
              </a:rPr>
              <a:t> </a:t>
            </a:r>
            <a:r>
              <a:rPr lang="en-US" sz="1600" dirty="0" err="1">
                <a:solidFill>
                  <a:srgbClr val="000000"/>
                </a:solidFill>
              </a:rPr>
              <a:t>các</a:t>
            </a:r>
            <a:r>
              <a:rPr lang="en-US" sz="1600" dirty="0">
                <a:solidFill>
                  <a:srgbClr val="000000"/>
                </a:solidFill>
              </a:rPr>
              <a:t> </a:t>
            </a:r>
            <a:r>
              <a:rPr lang="en-US" sz="1600" dirty="0" err="1">
                <a:solidFill>
                  <a:srgbClr val="000000"/>
                </a:solidFill>
              </a:rPr>
              <a:t>hoạt</a:t>
            </a:r>
            <a:r>
              <a:rPr lang="en-US" sz="1600" dirty="0">
                <a:solidFill>
                  <a:srgbClr val="000000"/>
                </a:solidFill>
              </a:rPr>
              <a:t> </a:t>
            </a:r>
            <a:r>
              <a:rPr lang="en-US" sz="1600" dirty="0" err="1">
                <a:solidFill>
                  <a:srgbClr val="000000"/>
                </a:solidFill>
              </a:rPr>
              <a:t>động</a:t>
            </a:r>
            <a:r>
              <a:rPr lang="en-US" sz="1600" dirty="0">
                <a:solidFill>
                  <a:srgbClr val="000000"/>
                </a:solidFill>
              </a:rPr>
              <a:t> </a:t>
            </a:r>
            <a:r>
              <a:rPr lang="en-US" sz="1600" dirty="0" err="1">
                <a:solidFill>
                  <a:srgbClr val="000000"/>
                </a:solidFill>
              </a:rPr>
              <a:t>khác</a:t>
            </a:r>
            <a:r>
              <a:rPr lang="en-US" sz="1600" dirty="0">
                <a:solidFill>
                  <a:srgbClr val="000000"/>
                </a:solidFill>
              </a:rPr>
              <a:t> (</a:t>
            </a:r>
            <a:r>
              <a:rPr lang="en-US" sz="1600" dirty="0" err="1">
                <a:solidFill>
                  <a:srgbClr val="000000"/>
                </a:solidFill>
              </a:rPr>
              <a:t>nghiên</a:t>
            </a:r>
            <a:r>
              <a:rPr lang="en-US" sz="1600" dirty="0">
                <a:solidFill>
                  <a:srgbClr val="000000"/>
                </a:solidFill>
              </a:rPr>
              <a:t> </a:t>
            </a:r>
            <a:r>
              <a:rPr lang="en-US" sz="1600" dirty="0" err="1">
                <a:solidFill>
                  <a:srgbClr val="000000"/>
                </a:solidFill>
              </a:rPr>
              <a:t>cứu</a:t>
            </a:r>
            <a:r>
              <a:rPr lang="en-US" sz="1600" dirty="0">
                <a:solidFill>
                  <a:srgbClr val="000000"/>
                </a:solidFill>
              </a:rPr>
              <a:t> </a:t>
            </a:r>
            <a:r>
              <a:rPr lang="en-US" sz="1600" dirty="0" err="1">
                <a:solidFill>
                  <a:srgbClr val="000000"/>
                </a:solidFill>
              </a:rPr>
              <a:t>khoa</a:t>
            </a:r>
            <a:r>
              <a:rPr lang="en-US" sz="1600" dirty="0">
                <a:solidFill>
                  <a:srgbClr val="000000"/>
                </a:solidFill>
              </a:rPr>
              <a:t> </a:t>
            </a:r>
            <a:r>
              <a:rPr lang="en-US" sz="1600" dirty="0" err="1">
                <a:solidFill>
                  <a:srgbClr val="000000"/>
                </a:solidFill>
              </a:rPr>
              <a:t>học</a:t>
            </a:r>
            <a:r>
              <a:rPr lang="en-US" sz="1600" dirty="0">
                <a:solidFill>
                  <a:srgbClr val="000000"/>
                </a:solidFill>
              </a:rPr>
              <a:t>, </a:t>
            </a:r>
            <a:r>
              <a:rPr lang="en-US" sz="1600" dirty="0" err="1">
                <a:solidFill>
                  <a:srgbClr val="000000"/>
                </a:solidFill>
              </a:rPr>
              <a:t>hoạt</a:t>
            </a:r>
            <a:r>
              <a:rPr lang="en-US" sz="1600" dirty="0">
                <a:solidFill>
                  <a:srgbClr val="000000"/>
                </a:solidFill>
              </a:rPr>
              <a:t> </a:t>
            </a:r>
            <a:r>
              <a:rPr lang="en-US" sz="1600" dirty="0" err="1">
                <a:solidFill>
                  <a:srgbClr val="000000"/>
                </a:solidFill>
              </a:rPr>
              <a:t>động</a:t>
            </a:r>
            <a:r>
              <a:rPr lang="en-US" sz="1600" dirty="0">
                <a:solidFill>
                  <a:srgbClr val="000000"/>
                </a:solidFill>
              </a:rPr>
              <a:t> </a:t>
            </a:r>
            <a:r>
              <a:rPr lang="en-US" sz="1600" dirty="0" err="1">
                <a:solidFill>
                  <a:srgbClr val="000000"/>
                </a:solidFill>
              </a:rPr>
              <a:t>cộng</a:t>
            </a:r>
            <a:r>
              <a:rPr lang="en-US" sz="1600" dirty="0">
                <a:solidFill>
                  <a:srgbClr val="000000"/>
                </a:solidFill>
              </a:rPr>
              <a:t> </a:t>
            </a:r>
            <a:r>
              <a:rPr lang="en-US" sz="1600" dirty="0" err="1">
                <a:solidFill>
                  <a:srgbClr val="000000"/>
                </a:solidFill>
              </a:rPr>
              <a:t>đồng</a:t>
            </a:r>
            <a:r>
              <a:rPr lang="en-US" sz="1600" dirty="0">
                <a:solidFill>
                  <a:srgbClr val="000000"/>
                </a:solidFill>
              </a:rPr>
              <a:t>...)</a:t>
            </a:r>
          </a:p>
        </p:txBody>
      </p:sp>
      <p:sp>
        <p:nvSpPr>
          <p:cNvPr id="107" name="Rounded Rectangular Callout 106"/>
          <p:cNvSpPr/>
          <p:nvPr/>
        </p:nvSpPr>
        <p:spPr>
          <a:xfrm>
            <a:off x="5223400" y="1723640"/>
            <a:ext cx="2630184" cy="680510"/>
          </a:xfrm>
          <a:prstGeom prst="wedgeRoundRectCallout">
            <a:avLst>
              <a:gd name="adj1" fmla="val -20328"/>
              <a:gd name="adj2" fmla="val 77598"/>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800" b="1" dirty="0" err="1">
                <a:solidFill>
                  <a:srgbClr val="002060"/>
                </a:solidFill>
              </a:rPr>
              <a:t>Tấm</a:t>
            </a:r>
            <a:r>
              <a:rPr lang="en-US" sz="1800" b="1" dirty="0">
                <a:solidFill>
                  <a:srgbClr val="002060"/>
                </a:solidFill>
              </a:rPr>
              <a:t> </a:t>
            </a:r>
            <a:r>
              <a:rPr lang="en-US" sz="1800" b="1" dirty="0" err="1">
                <a:solidFill>
                  <a:srgbClr val="002060"/>
                </a:solidFill>
              </a:rPr>
              <a:t>gương</a:t>
            </a:r>
            <a:r>
              <a:rPr lang="en-US" sz="1800" b="1" dirty="0">
                <a:solidFill>
                  <a:srgbClr val="002060"/>
                </a:solidFill>
              </a:rPr>
              <a:t> </a:t>
            </a:r>
            <a:r>
              <a:rPr lang="en-US" sz="1800" b="1" dirty="0" err="1">
                <a:solidFill>
                  <a:srgbClr val="002060"/>
                </a:solidFill>
              </a:rPr>
              <a:t>thầy</a:t>
            </a:r>
            <a:r>
              <a:rPr lang="en-US" sz="1800" b="1" dirty="0">
                <a:solidFill>
                  <a:srgbClr val="002060"/>
                </a:solidFill>
              </a:rPr>
              <a:t> </a:t>
            </a:r>
            <a:r>
              <a:rPr lang="en-US" sz="1800" b="1" dirty="0" err="1">
                <a:solidFill>
                  <a:srgbClr val="002060"/>
                </a:solidFill>
              </a:rPr>
              <a:t>cô</a:t>
            </a:r>
            <a:r>
              <a:rPr lang="en-US" sz="1800" b="1" dirty="0">
                <a:solidFill>
                  <a:srgbClr val="002060"/>
                </a:solidFill>
              </a:rPr>
              <a:t>, </a:t>
            </a:r>
            <a:r>
              <a:rPr lang="en-US" sz="1800" b="1" dirty="0" err="1">
                <a:solidFill>
                  <a:srgbClr val="002060"/>
                </a:solidFill>
              </a:rPr>
              <a:t>học</a:t>
            </a:r>
            <a:r>
              <a:rPr lang="en-US" sz="1800" b="1" dirty="0">
                <a:solidFill>
                  <a:srgbClr val="002060"/>
                </a:solidFill>
              </a:rPr>
              <a:t> </a:t>
            </a:r>
            <a:r>
              <a:rPr lang="en-US" sz="1800" b="1" dirty="0" err="1">
                <a:solidFill>
                  <a:srgbClr val="002060"/>
                </a:solidFill>
              </a:rPr>
              <a:t>sinh</a:t>
            </a:r>
            <a:endParaRPr lang="en-US" sz="18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 calcmode="lin" valueType="num">
                                      <p:cBhvr additive="base">
                                        <p:cTn id="7" dur="500" fill="hold"/>
                                        <p:tgtEl>
                                          <p:spTgt spid="738"/>
                                        </p:tgtEl>
                                        <p:attrNameLst>
                                          <p:attrName>ppt_x</p:attrName>
                                        </p:attrNameLst>
                                      </p:cBhvr>
                                      <p:tavLst>
                                        <p:tav tm="0">
                                          <p:val>
                                            <p:strVal val="#ppt_x"/>
                                          </p:val>
                                        </p:tav>
                                        <p:tav tm="100000">
                                          <p:val>
                                            <p:strVal val="#ppt_x"/>
                                          </p:val>
                                        </p:tav>
                                      </p:tavLst>
                                    </p:anim>
                                    <p:anim calcmode="lin" valueType="num">
                                      <p:cBhvr additive="base">
                                        <p:cTn id="8" dur="500" fill="hold"/>
                                        <p:tgtEl>
                                          <p:spTgt spid="73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37"/>
                                        </p:tgtEl>
                                        <p:attrNameLst>
                                          <p:attrName>style.visibility</p:attrName>
                                        </p:attrNameLst>
                                      </p:cBhvr>
                                      <p:to>
                                        <p:strVal val="visible"/>
                                      </p:to>
                                    </p:set>
                                    <p:anim calcmode="lin" valueType="num">
                                      <p:cBhvr additive="base">
                                        <p:cTn id="11" dur="500" fill="hold"/>
                                        <p:tgtEl>
                                          <p:spTgt spid="737"/>
                                        </p:tgtEl>
                                        <p:attrNameLst>
                                          <p:attrName>ppt_x</p:attrName>
                                        </p:attrNameLst>
                                      </p:cBhvr>
                                      <p:tavLst>
                                        <p:tav tm="0">
                                          <p:val>
                                            <p:strVal val="#ppt_x"/>
                                          </p:val>
                                        </p:tav>
                                        <p:tav tm="100000">
                                          <p:val>
                                            <p:strVal val="#ppt_x"/>
                                          </p:val>
                                        </p:tav>
                                      </p:tavLst>
                                    </p:anim>
                                    <p:anim calcmode="lin" valueType="num">
                                      <p:cBhvr additive="base">
                                        <p:cTn id="12" dur="500" fill="hold"/>
                                        <p:tgtEl>
                                          <p:spTgt spid="73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ipe(down)">
                                      <p:cBhvr>
                                        <p:cTn id="33" dur="500"/>
                                        <p:tgtEl>
                                          <p:spTgt spid="10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barn(inVertical)">
                                      <p:cBhvr>
                                        <p:cTn id="43" dur="500"/>
                                        <p:tgtEl>
                                          <p:spTgt spid="10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wipe(up)">
                                      <p:cBhvr>
                                        <p:cTn id="4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animBg="1"/>
      <p:bldP spid="738" grpId="0"/>
      <p:bldP spid="4" grpId="0"/>
      <p:bldP spid="6" grpId="0" animBg="1"/>
      <p:bldP spid="8" grpId="0" animBg="1"/>
      <p:bldP spid="104" grpId="0" animBg="1"/>
      <p:bldP spid="9" grpId="0"/>
      <p:bldP spid="106" grpId="0" animBg="1"/>
      <p:bldP spid="10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4" name="Oval Callout 3"/>
          <p:cNvSpPr/>
          <p:nvPr/>
        </p:nvSpPr>
        <p:spPr>
          <a:xfrm>
            <a:off x="2157573" y="275994"/>
            <a:ext cx="3994922" cy="1543007"/>
          </a:xfrm>
          <a:prstGeom prst="wedgeEllipseCallout">
            <a:avLst>
              <a:gd name="adj1" fmla="val -51291"/>
              <a:gd name="adj2" fmla="val 40952"/>
            </a:avLst>
          </a:prstGeom>
          <a:solidFill>
            <a:srgbClr val="FFFF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22362" y="611377"/>
            <a:ext cx="3465343" cy="958660"/>
          </a:xfrm>
          <a:prstGeom prst="rect">
            <a:avLst/>
          </a:prstGeom>
        </p:spPr>
        <p:txBody>
          <a:bodyPr wrap="square">
            <a:spAutoFit/>
          </a:bodyPr>
          <a:lstStyle/>
          <a:p>
            <a:pPr algn="ctr">
              <a:lnSpc>
                <a:spcPct val="150000"/>
              </a:lnSpc>
            </a:pPr>
            <a:r>
              <a:rPr lang="vi-VN" sz="2000" dirty="0"/>
              <a:t>Chia sẻ điều em tự hào nhất về nhà trường. </a:t>
            </a:r>
            <a:endParaRPr lang="en-US" sz="2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626" r="24989"/>
          <a:stretch/>
        </p:blipFill>
        <p:spPr>
          <a:xfrm>
            <a:off x="44666" y="1122315"/>
            <a:ext cx="2245301" cy="4198629"/>
          </a:xfrm>
          <a:prstGeom prst="rect">
            <a:avLst/>
          </a:prstGeom>
        </p:spPr>
      </p:pic>
      <p:sp>
        <p:nvSpPr>
          <p:cNvPr id="7" name="Rounded Rectangular Callout 6"/>
          <p:cNvSpPr/>
          <p:nvPr/>
        </p:nvSpPr>
        <p:spPr>
          <a:xfrm>
            <a:off x="3328815" y="1996661"/>
            <a:ext cx="3031489" cy="643851"/>
          </a:xfrm>
          <a:prstGeom prst="wedgeRoundRectCallout">
            <a:avLst>
              <a:gd name="adj1" fmla="val 59869"/>
              <a:gd name="adj2" fmla="val 44318"/>
              <a:gd name="adj3" fmla="val 16667"/>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01. </a:t>
            </a:r>
            <a:r>
              <a:rPr lang="en-US" sz="2000" dirty="0" err="1">
                <a:solidFill>
                  <a:srgbClr val="002060"/>
                </a:solidFill>
              </a:rPr>
              <a:t>Điều</a:t>
            </a:r>
            <a:r>
              <a:rPr lang="en-US" sz="2000" dirty="0">
                <a:solidFill>
                  <a:srgbClr val="002060"/>
                </a:solidFill>
              </a:rPr>
              <a:t> </a:t>
            </a:r>
            <a:r>
              <a:rPr lang="en-US" sz="2000" dirty="0" err="1">
                <a:solidFill>
                  <a:srgbClr val="002060"/>
                </a:solidFill>
              </a:rPr>
              <a:t>em</a:t>
            </a:r>
            <a:r>
              <a:rPr lang="en-US" sz="2000" dirty="0">
                <a:solidFill>
                  <a:srgbClr val="002060"/>
                </a:solidFill>
              </a:rPr>
              <a:t> </a:t>
            </a:r>
            <a:r>
              <a:rPr lang="en-US" sz="2000" dirty="0" err="1">
                <a:solidFill>
                  <a:srgbClr val="002060"/>
                </a:solidFill>
              </a:rPr>
              <a:t>tự</a:t>
            </a:r>
            <a:r>
              <a:rPr lang="en-US" sz="2000" dirty="0">
                <a:solidFill>
                  <a:srgbClr val="002060"/>
                </a:solidFill>
              </a:rPr>
              <a:t> </a:t>
            </a:r>
            <a:r>
              <a:rPr lang="en-US" sz="2000" dirty="0" err="1">
                <a:solidFill>
                  <a:srgbClr val="002060"/>
                </a:solidFill>
              </a:rPr>
              <a:t>hào</a:t>
            </a:r>
            <a:r>
              <a:rPr lang="en-US" sz="2000" dirty="0">
                <a:solidFill>
                  <a:srgbClr val="002060"/>
                </a:solidFill>
              </a:rPr>
              <a:t> </a:t>
            </a:r>
            <a:r>
              <a:rPr lang="en-US" sz="2000" dirty="0" err="1">
                <a:solidFill>
                  <a:srgbClr val="002060"/>
                </a:solidFill>
              </a:rPr>
              <a:t>nhất</a:t>
            </a:r>
            <a:endParaRPr lang="en-US" sz="2000" b="1" dirty="0">
              <a:solidFill>
                <a:srgbClr val="002060"/>
              </a:solidFill>
            </a:endParaRPr>
          </a:p>
        </p:txBody>
      </p:sp>
      <p:sp>
        <p:nvSpPr>
          <p:cNvPr id="138" name="Rounded Rectangular Callout 137"/>
          <p:cNvSpPr/>
          <p:nvPr/>
        </p:nvSpPr>
        <p:spPr>
          <a:xfrm>
            <a:off x="3744062" y="2899705"/>
            <a:ext cx="3957262" cy="643851"/>
          </a:xfrm>
          <a:prstGeom prst="wedgeRoundRectCallout">
            <a:avLst>
              <a:gd name="adj1" fmla="val 59869"/>
              <a:gd name="adj2" fmla="val 44318"/>
              <a:gd name="adj3" fmla="val 16667"/>
            </a:avLst>
          </a:prstGeom>
          <a:solidFill>
            <a:schemeClr val="accent5">
              <a:lumMod val="60000"/>
              <a:lumOff val="40000"/>
            </a:schemeClr>
          </a:solidFill>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02. </a:t>
            </a:r>
            <a:r>
              <a:rPr lang="en-US" sz="2000" dirty="0" err="1">
                <a:solidFill>
                  <a:srgbClr val="002060"/>
                </a:solidFill>
              </a:rPr>
              <a:t>Vì</a:t>
            </a:r>
            <a:r>
              <a:rPr lang="en-US" sz="2000" dirty="0">
                <a:solidFill>
                  <a:srgbClr val="002060"/>
                </a:solidFill>
              </a:rPr>
              <a:t> </a:t>
            </a:r>
            <a:r>
              <a:rPr lang="en-US" sz="2000" dirty="0" err="1">
                <a:solidFill>
                  <a:srgbClr val="002060"/>
                </a:solidFill>
              </a:rPr>
              <a:t>sao</a:t>
            </a:r>
            <a:r>
              <a:rPr lang="en-US" sz="2000" dirty="0">
                <a:solidFill>
                  <a:srgbClr val="002060"/>
                </a:solidFill>
              </a:rPr>
              <a:t> </a:t>
            </a:r>
            <a:r>
              <a:rPr lang="en-US" sz="2000" dirty="0" err="1">
                <a:solidFill>
                  <a:srgbClr val="002060"/>
                </a:solidFill>
              </a:rPr>
              <a:t>em</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thấy</a:t>
            </a:r>
            <a:r>
              <a:rPr lang="en-US" sz="2000" dirty="0">
                <a:solidFill>
                  <a:srgbClr val="002060"/>
                </a:solidFill>
              </a:rPr>
              <a:t> </a:t>
            </a:r>
            <a:r>
              <a:rPr lang="en-US" sz="2000" dirty="0" err="1">
                <a:solidFill>
                  <a:srgbClr val="002060"/>
                </a:solidFill>
              </a:rPr>
              <a:t>tự</a:t>
            </a:r>
            <a:r>
              <a:rPr lang="en-US" sz="2000" dirty="0">
                <a:solidFill>
                  <a:srgbClr val="002060"/>
                </a:solidFill>
              </a:rPr>
              <a:t> </a:t>
            </a:r>
            <a:r>
              <a:rPr lang="en-US" sz="2000" dirty="0" err="1">
                <a:solidFill>
                  <a:srgbClr val="002060"/>
                </a:solidFill>
              </a:rPr>
              <a:t>hào</a:t>
            </a:r>
            <a:r>
              <a:rPr lang="en-US" sz="2000" dirty="0">
                <a:solidFill>
                  <a:srgbClr val="002060"/>
                </a:solidFill>
              </a:rPr>
              <a:t>?</a:t>
            </a:r>
            <a:endParaRPr lang="en-US" sz="2000" b="1" dirty="0">
              <a:solidFill>
                <a:srgbClr val="002060"/>
              </a:solidFill>
            </a:endParaRPr>
          </a:p>
        </p:txBody>
      </p:sp>
      <p:sp>
        <p:nvSpPr>
          <p:cNvPr id="139" name="Rounded Rectangular Callout 138"/>
          <p:cNvSpPr/>
          <p:nvPr/>
        </p:nvSpPr>
        <p:spPr>
          <a:xfrm>
            <a:off x="4173864" y="3802749"/>
            <a:ext cx="3957262" cy="876869"/>
          </a:xfrm>
          <a:prstGeom prst="wedgeRoundRectCallout">
            <a:avLst>
              <a:gd name="adj1" fmla="val 59869"/>
              <a:gd name="adj2" fmla="val 44318"/>
              <a:gd name="adj3" fmla="val 16667"/>
            </a:avLst>
          </a:prstGeom>
          <a:solidFill>
            <a:schemeClr val="accent2">
              <a:lumMod val="60000"/>
              <a:lumOff val="4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srgbClr val="002060"/>
                </a:solidFill>
              </a:rPr>
              <a:t>03. </a:t>
            </a:r>
            <a:r>
              <a:rPr lang="en-US" sz="2000" dirty="0" err="1">
                <a:solidFill>
                  <a:srgbClr val="002060"/>
                </a:solidFill>
              </a:rPr>
              <a:t>Em</a:t>
            </a:r>
            <a:r>
              <a:rPr lang="en-US" sz="2000" dirty="0">
                <a:solidFill>
                  <a:srgbClr val="002060"/>
                </a:solidFill>
              </a:rPr>
              <a:t> </a:t>
            </a:r>
            <a:r>
              <a:rPr lang="en-US" sz="2000" dirty="0" err="1">
                <a:solidFill>
                  <a:srgbClr val="002060"/>
                </a:solidFill>
              </a:rPr>
              <a:t>cần</a:t>
            </a:r>
            <a:r>
              <a:rPr lang="en-US" sz="2000" dirty="0">
                <a:solidFill>
                  <a:srgbClr val="002060"/>
                </a:solidFill>
              </a:rPr>
              <a:t> </a:t>
            </a:r>
            <a:r>
              <a:rPr lang="en-US" sz="2000" dirty="0" err="1">
                <a:solidFill>
                  <a:srgbClr val="002060"/>
                </a:solidFill>
              </a:rPr>
              <a:t>làm</a:t>
            </a:r>
            <a:r>
              <a:rPr lang="en-US" sz="2000" dirty="0">
                <a:solidFill>
                  <a:srgbClr val="002060"/>
                </a:solidFill>
              </a:rPr>
              <a:t> </a:t>
            </a:r>
            <a:r>
              <a:rPr lang="en-US" sz="2000" dirty="0" err="1">
                <a:solidFill>
                  <a:srgbClr val="002060"/>
                </a:solidFill>
              </a:rPr>
              <a:t>gì</a:t>
            </a:r>
            <a:r>
              <a:rPr lang="en-US" sz="2000" dirty="0">
                <a:solidFill>
                  <a:srgbClr val="002060"/>
                </a:solidFill>
              </a:rPr>
              <a:t> </a:t>
            </a:r>
            <a:r>
              <a:rPr lang="en-US" sz="2000" dirty="0" err="1">
                <a:solidFill>
                  <a:srgbClr val="002060"/>
                </a:solidFill>
              </a:rPr>
              <a:t>để</a:t>
            </a:r>
            <a:r>
              <a:rPr lang="en-US" sz="2000" dirty="0">
                <a:solidFill>
                  <a:srgbClr val="002060"/>
                </a:solidFill>
              </a:rPr>
              <a:t> </a:t>
            </a:r>
            <a:r>
              <a:rPr lang="en-US" sz="2000" dirty="0" err="1">
                <a:solidFill>
                  <a:srgbClr val="002060"/>
                </a:solidFill>
              </a:rPr>
              <a:t>lan</a:t>
            </a:r>
            <a:r>
              <a:rPr lang="en-US" sz="2000" dirty="0">
                <a:solidFill>
                  <a:srgbClr val="002060"/>
                </a:solidFill>
              </a:rPr>
              <a:t> </a:t>
            </a:r>
            <a:r>
              <a:rPr lang="en-US" sz="2000" dirty="0" err="1">
                <a:solidFill>
                  <a:srgbClr val="002060"/>
                </a:solidFill>
              </a:rPr>
              <a:t>tỏa</a:t>
            </a:r>
            <a:r>
              <a:rPr lang="en-US" sz="2000" dirty="0">
                <a:solidFill>
                  <a:srgbClr val="002060"/>
                </a:solidFill>
              </a:rPr>
              <a:t> </a:t>
            </a:r>
            <a:r>
              <a:rPr lang="en-US" sz="2000" dirty="0" err="1">
                <a:solidFill>
                  <a:srgbClr val="002060"/>
                </a:solidFill>
              </a:rPr>
              <a:t>điều</a:t>
            </a:r>
            <a:r>
              <a:rPr lang="en-US" sz="2000" dirty="0">
                <a:solidFill>
                  <a:srgbClr val="002060"/>
                </a:solidFill>
              </a:rPr>
              <a:t> </a:t>
            </a:r>
            <a:r>
              <a:rPr lang="en-US" sz="2000" dirty="0" err="1">
                <a:solidFill>
                  <a:srgbClr val="002060"/>
                </a:solidFill>
              </a:rPr>
              <a:t>tự</a:t>
            </a:r>
            <a:r>
              <a:rPr lang="en-US" sz="2000" dirty="0">
                <a:solidFill>
                  <a:srgbClr val="002060"/>
                </a:solidFill>
              </a:rPr>
              <a:t> </a:t>
            </a:r>
            <a:r>
              <a:rPr lang="en-US" sz="2000" dirty="0" err="1">
                <a:solidFill>
                  <a:srgbClr val="002060"/>
                </a:solidFill>
              </a:rPr>
              <a:t>hào</a:t>
            </a:r>
            <a:r>
              <a:rPr lang="en-US" sz="2000" dirty="0">
                <a:solidFill>
                  <a:srgbClr val="002060"/>
                </a:solidFill>
              </a:rPr>
              <a:t> </a:t>
            </a:r>
            <a:r>
              <a:rPr lang="en-US" sz="2000" dirty="0" err="1">
                <a:solidFill>
                  <a:srgbClr val="002060"/>
                </a:solidFill>
              </a:rPr>
              <a:t>đó</a:t>
            </a:r>
            <a:r>
              <a:rPr lang="en-US" sz="2000" dirty="0">
                <a:solidFill>
                  <a:srgbClr val="002060"/>
                </a:solidFill>
              </a:rPr>
              <a:t>?</a:t>
            </a:r>
            <a:endParaRPr lang="en-US" sz="2000" b="1" dirty="0">
              <a:solidFill>
                <a:srgbClr val="00206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500"/>
                                        <p:tgtEl>
                                          <p:spTgt spid="5"/>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up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barn(inVertical)">
                                      <p:cBhvr>
                                        <p:cTn id="24" dur="500"/>
                                        <p:tgtEl>
                                          <p:spTgt spid="13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9"/>
                                        </p:tgtEl>
                                        <p:attrNameLst>
                                          <p:attrName>style.visibility</p:attrName>
                                        </p:attrNameLst>
                                      </p:cBhvr>
                                      <p:to>
                                        <p:strVal val="visible"/>
                                      </p:to>
                                    </p:set>
                                    <p:anim calcmode="lin" valueType="num">
                                      <p:cBhvr additive="base">
                                        <p:cTn id="29" dur="500" fill="hold"/>
                                        <p:tgtEl>
                                          <p:spTgt spid="139"/>
                                        </p:tgtEl>
                                        <p:attrNameLst>
                                          <p:attrName>ppt_x</p:attrName>
                                        </p:attrNameLst>
                                      </p:cBhvr>
                                      <p:tavLst>
                                        <p:tav tm="0">
                                          <p:val>
                                            <p:strVal val="#ppt_x"/>
                                          </p:val>
                                        </p:tav>
                                        <p:tav tm="100000">
                                          <p:val>
                                            <p:strVal val="#ppt_x"/>
                                          </p:val>
                                        </p:tav>
                                      </p:tavLst>
                                    </p:anim>
                                    <p:anim calcmode="lin" valueType="num">
                                      <p:cBhvr additive="base">
                                        <p:cTn id="3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138" grpId="0" animBg="1"/>
      <p:bldP spid="1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4" name="Rectangle 3"/>
          <p:cNvSpPr/>
          <p:nvPr/>
        </p:nvSpPr>
        <p:spPr>
          <a:xfrm>
            <a:off x="1453791" y="640746"/>
            <a:ext cx="6210729" cy="1477328"/>
          </a:xfrm>
          <a:prstGeom prst="rect">
            <a:avLst/>
          </a:prstGeom>
        </p:spPr>
        <p:txBody>
          <a:bodyPr wrap="square">
            <a:spAutoFit/>
          </a:bodyPr>
          <a:lstStyle/>
          <a:p>
            <a:pPr algn="just">
              <a:lnSpc>
                <a:spcPct val="150000"/>
              </a:lnSpc>
            </a:pPr>
            <a:r>
              <a:rPr lang="en-US" sz="2000" dirty="0"/>
              <a:t>Chia </a:t>
            </a:r>
            <a:r>
              <a:rPr lang="en-US" sz="2000" dirty="0" err="1"/>
              <a:t>lớp</a:t>
            </a:r>
            <a:r>
              <a:rPr lang="vi-VN" sz="2000" dirty="0"/>
              <a:t> thành các nhóm</a:t>
            </a:r>
            <a:r>
              <a:rPr lang="en-US" sz="2000" dirty="0"/>
              <a:t> </a:t>
            </a:r>
            <a:r>
              <a:rPr lang="en-US" sz="2000" dirty="0" err="1"/>
              <a:t>và</a:t>
            </a:r>
            <a:r>
              <a:rPr lang="en-US" sz="2000" dirty="0"/>
              <a:t> </a:t>
            </a:r>
            <a:r>
              <a:rPr lang="en-US" sz="2000" dirty="0" err="1"/>
              <a:t>th</a:t>
            </a:r>
            <a:r>
              <a:rPr lang="vi-VN" sz="2000" dirty="0"/>
              <a:t>ực hiện nhiệm vụ: </a:t>
            </a:r>
            <a:endParaRPr lang="en-US" sz="2000" dirty="0"/>
          </a:p>
          <a:p>
            <a:pPr algn="just">
              <a:lnSpc>
                <a:spcPct val="150000"/>
              </a:lnSpc>
            </a:pPr>
            <a:r>
              <a:rPr lang="vi-VN" sz="2000" i="1" dirty="0">
                <a:solidFill>
                  <a:srgbClr val="0070C0"/>
                </a:solidFill>
              </a:rPr>
              <a:t>Giới thiệu những truyền thống, nét nổi bật, tự hào về ngôi trường THCS của em thông qua các sản phẩm. </a:t>
            </a:r>
            <a:endParaRPr lang="en-US" sz="2000" i="1" dirty="0">
              <a:solidFill>
                <a:srgbClr val="0070C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116" y="2384185"/>
            <a:ext cx="4232078" cy="2759315"/>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85" name="Google Shape;985;p44"/>
          <p:cNvSpPr/>
          <p:nvPr/>
        </p:nvSpPr>
        <p:spPr>
          <a:xfrm>
            <a:off x="1484794" y="1182308"/>
            <a:ext cx="947839" cy="894278"/>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a:off x="4089174" y="1182309"/>
            <a:ext cx="947839" cy="894278"/>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a:off x="6693449" y="1182308"/>
            <a:ext cx="947839" cy="894278"/>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a:off x="1717842" y="1395872"/>
            <a:ext cx="499755" cy="467161"/>
          </a:xfrm>
          <a:custGeom>
            <a:avLst/>
            <a:gdLst/>
            <a:ahLst/>
            <a:cxnLst/>
            <a:rect l="l" t="t" r="r" b="b"/>
            <a:pathLst>
              <a:path w="12067" h="11280" extrusionOk="0">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44"/>
          <p:cNvGrpSpPr/>
          <p:nvPr/>
        </p:nvGrpSpPr>
        <p:grpSpPr>
          <a:xfrm>
            <a:off x="6934380" y="1395256"/>
            <a:ext cx="465976" cy="468374"/>
            <a:chOff x="6943286" y="1966272"/>
            <a:chExt cx="465976" cy="468374"/>
          </a:xfrm>
        </p:grpSpPr>
        <p:sp>
          <p:nvSpPr>
            <p:cNvPr id="990" name="Google Shape;990;p44"/>
            <p:cNvSpPr/>
            <p:nvPr/>
          </p:nvSpPr>
          <p:spPr>
            <a:xfrm>
              <a:off x="7081114" y="1966272"/>
              <a:ext cx="328148" cy="465935"/>
            </a:xfrm>
            <a:custGeom>
              <a:avLst/>
              <a:gdLst/>
              <a:ahLst/>
              <a:cxnLst/>
              <a:rect l="l" t="t" r="r" b="b"/>
              <a:pathLst>
                <a:path w="8476" h="12035" extrusionOk="0">
                  <a:moveTo>
                    <a:pt x="6711" y="725"/>
                  </a:moveTo>
                  <a:cubicBezTo>
                    <a:pt x="7310" y="725"/>
                    <a:pt x="7782" y="1197"/>
                    <a:pt x="7782" y="1764"/>
                  </a:cubicBezTo>
                  <a:lnTo>
                    <a:pt x="7782" y="10239"/>
                  </a:lnTo>
                  <a:cubicBezTo>
                    <a:pt x="7782" y="10838"/>
                    <a:pt x="7310" y="11310"/>
                    <a:pt x="6711" y="11310"/>
                  </a:cubicBezTo>
                  <a:lnTo>
                    <a:pt x="1797" y="11310"/>
                  </a:lnTo>
                  <a:cubicBezTo>
                    <a:pt x="1198" y="11310"/>
                    <a:pt x="725" y="10838"/>
                    <a:pt x="725" y="10239"/>
                  </a:cubicBezTo>
                  <a:lnTo>
                    <a:pt x="725" y="1764"/>
                  </a:lnTo>
                  <a:cubicBezTo>
                    <a:pt x="725" y="1197"/>
                    <a:pt x="1198" y="725"/>
                    <a:pt x="1797" y="725"/>
                  </a:cubicBezTo>
                  <a:close/>
                  <a:moveTo>
                    <a:pt x="1797" y="0"/>
                  </a:moveTo>
                  <a:cubicBezTo>
                    <a:pt x="788" y="0"/>
                    <a:pt x="1" y="788"/>
                    <a:pt x="1" y="1764"/>
                  </a:cubicBezTo>
                  <a:lnTo>
                    <a:pt x="1" y="10239"/>
                  </a:lnTo>
                  <a:cubicBezTo>
                    <a:pt x="1" y="11247"/>
                    <a:pt x="788" y="12035"/>
                    <a:pt x="1797" y="12035"/>
                  </a:cubicBezTo>
                  <a:lnTo>
                    <a:pt x="6711" y="12035"/>
                  </a:lnTo>
                  <a:cubicBezTo>
                    <a:pt x="7688" y="12035"/>
                    <a:pt x="8476" y="11247"/>
                    <a:pt x="8476" y="10239"/>
                  </a:cubicBezTo>
                  <a:lnTo>
                    <a:pt x="8476" y="1764"/>
                  </a:lnTo>
                  <a:cubicBezTo>
                    <a:pt x="8476" y="788"/>
                    <a:pt x="7688" y="0"/>
                    <a:pt x="6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7137213" y="2049203"/>
              <a:ext cx="81766" cy="81766"/>
            </a:xfrm>
            <a:custGeom>
              <a:avLst/>
              <a:gdLst/>
              <a:ahLst/>
              <a:cxnLst/>
              <a:rect l="l" t="t" r="r" b="b"/>
              <a:pathLst>
                <a:path w="2112" h="2112" extrusionOk="0">
                  <a:moveTo>
                    <a:pt x="1041" y="694"/>
                  </a:moveTo>
                  <a:cubicBezTo>
                    <a:pt x="1230" y="694"/>
                    <a:pt x="1387" y="851"/>
                    <a:pt x="1387" y="1040"/>
                  </a:cubicBezTo>
                  <a:cubicBezTo>
                    <a:pt x="1387" y="1261"/>
                    <a:pt x="1230" y="1418"/>
                    <a:pt x="1041" y="1418"/>
                  </a:cubicBezTo>
                  <a:cubicBezTo>
                    <a:pt x="852" y="1418"/>
                    <a:pt x="694" y="1261"/>
                    <a:pt x="694" y="1040"/>
                  </a:cubicBezTo>
                  <a:cubicBezTo>
                    <a:pt x="694" y="851"/>
                    <a:pt x="852" y="694"/>
                    <a:pt x="1041" y="694"/>
                  </a:cubicBezTo>
                  <a:close/>
                  <a:moveTo>
                    <a:pt x="1041" y="0"/>
                  </a:moveTo>
                  <a:cubicBezTo>
                    <a:pt x="442" y="0"/>
                    <a:pt x="1" y="473"/>
                    <a:pt x="1" y="1040"/>
                  </a:cubicBezTo>
                  <a:cubicBezTo>
                    <a:pt x="1" y="1639"/>
                    <a:pt x="442" y="2111"/>
                    <a:pt x="1041" y="2111"/>
                  </a:cubicBezTo>
                  <a:cubicBezTo>
                    <a:pt x="1639" y="2111"/>
                    <a:pt x="2112" y="1639"/>
                    <a:pt x="2112" y="1040"/>
                  </a:cubicBezTo>
                  <a:cubicBezTo>
                    <a:pt x="2112" y="473"/>
                    <a:pt x="1639" y="0"/>
                    <a:pt x="1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7137213" y="2158965"/>
              <a:ext cx="81766" cy="81766"/>
            </a:xfrm>
            <a:custGeom>
              <a:avLst/>
              <a:gdLst/>
              <a:ahLst/>
              <a:cxnLst/>
              <a:rect l="l" t="t" r="r" b="b"/>
              <a:pathLst>
                <a:path w="2112" h="2112" extrusionOk="0">
                  <a:moveTo>
                    <a:pt x="1041" y="694"/>
                  </a:moveTo>
                  <a:cubicBezTo>
                    <a:pt x="1230" y="694"/>
                    <a:pt x="1387" y="851"/>
                    <a:pt x="1387" y="1072"/>
                  </a:cubicBezTo>
                  <a:cubicBezTo>
                    <a:pt x="1387" y="1261"/>
                    <a:pt x="1230" y="1419"/>
                    <a:pt x="1041" y="1419"/>
                  </a:cubicBezTo>
                  <a:cubicBezTo>
                    <a:pt x="852" y="1419"/>
                    <a:pt x="694" y="1261"/>
                    <a:pt x="694" y="1072"/>
                  </a:cubicBezTo>
                  <a:cubicBezTo>
                    <a:pt x="694" y="851"/>
                    <a:pt x="852" y="694"/>
                    <a:pt x="1041" y="694"/>
                  </a:cubicBezTo>
                  <a:close/>
                  <a:moveTo>
                    <a:pt x="1041" y="1"/>
                  </a:moveTo>
                  <a:cubicBezTo>
                    <a:pt x="442" y="1"/>
                    <a:pt x="1" y="473"/>
                    <a:pt x="1" y="1072"/>
                  </a:cubicBezTo>
                  <a:cubicBezTo>
                    <a:pt x="1" y="1639"/>
                    <a:pt x="442" y="2112"/>
                    <a:pt x="1041" y="2112"/>
                  </a:cubicBezTo>
                  <a:cubicBezTo>
                    <a:pt x="1639" y="2112"/>
                    <a:pt x="2112" y="1639"/>
                    <a:pt x="2112" y="1072"/>
                  </a:cubicBezTo>
                  <a:cubicBezTo>
                    <a:pt x="2112" y="473"/>
                    <a:pt x="1639" y="1"/>
                    <a:pt x="1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4"/>
            <p:cNvSpPr/>
            <p:nvPr/>
          </p:nvSpPr>
          <p:spPr>
            <a:xfrm>
              <a:off x="7137213" y="2268766"/>
              <a:ext cx="81766" cy="81766"/>
            </a:xfrm>
            <a:custGeom>
              <a:avLst/>
              <a:gdLst/>
              <a:ahLst/>
              <a:cxnLst/>
              <a:rect l="l" t="t" r="r" b="b"/>
              <a:pathLst>
                <a:path w="2112" h="2112" extrusionOk="0">
                  <a:moveTo>
                    <a:pt x="1041" y="693"/>
                  </a:moveTo>
                  <a:cubicBezTo>
                    <a:pt x="1230" y="693"/>
                    <a:pt x="1387" y="851"/>
                    <a:pt x="1387" y="1071"/>
                  </a:cubicBezTo>
                  <a:cubicBezTo>
                    <a:pt x="1387" y="1260"/>
                    <a:pt x="1230" y="1418"/>
                    <a:pt x="1041" y="1418"/>
                  </a:cubicBezTo>
                  <a:cubicBezTo>
                    <a:pt x="852" y="1418"/>
                    <a:pt x="694" y="1260"/>
                    <a:pt x="694" y="1071"/>
                  </a:cubicBezTo>
                  <a:cubicBezTo>
                    <a:pt x="694" y="851"/>
                    <a:pt x="852" y="693"/>
                    <a:pt x="1041" y="693"/>
                  </a:cubicBezTo>
                  <a:close/>
                  <a:moveTo>
                    <a:pt x="1041" y="0"/>
                  </a:moveTo>
                  <a:cubicBezTo>
                    <a:pt x="442" y="0"/>
                    <a:pt x="1" y="473"/>
                    <a:pt x="1" y="1071"/>
                  </a:cubicBezTo>
                  <a:cubicBezTo>
                    <a:pt x="1" y="1639"/>
                    <a:pt x="442" y="2111"/>
                    <a:pt x="1041" y="2111"/>
                  </a:cubicBezTo>
                  <a:cubicBezTo>
                    <a:pt x="1639" y="2111"/>
                    <a:pt x="2112" y="1639"/>
                    <a:pt x="2112" y="1071"/>
                  </a:cubicBezTo>
                  <a:cubicBezTo>
                    <a:pt x="2112" y="473"/>
                    <a:pt x="1639" y="0"/>
                    <a:pt x="1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4"/>
            <p:cNvSpPr/>
            <p:nvPr/>
          </p:nvSpPr>
          <p:spPr>
            <a:xfrm>
              <a:off x="7273841" y="2049203"/>
              <a:ext cx="81766" cy="81766"/>
            </a:xfrm>
            <a:custGeom>
              <a:avLst/>
              <a:gdLst/>
              <a:ahLst/>
              <a:cxnLst/>
              <a:rect l="l" t="t" r="r" b="b"/>
              <a:pathLst>
                <a:path w="2112" h="2112" extrusionOk="0">
                  <a:moveTo>
                    <a:pt x="1072" y="694"/>
                  </a:moveTo>
                  <a:cubicBezTo>
                    <a:pt x="1261" y="694"/>
                    <a:pt x="1418" y="851"/>
                    <a:pt x="1418" y="1040"/>
                  </a:cubicBezTo>
                  <a:cubicBezTo>
                    <a:pt x="1387" y="1261"/>
                    <a:pt x="1229" y="1418"/>
                    <a:pt x="1072" y="1418"/>
                  </a:cubicBezTo>
                  <a:cubicBezTo>
                    <a:pt x="851" y="1418"/>
                    <a:pt x="725" y="1261"/>
                    <a:pt x="725" y="1040"/>
                  </a:cubicBezTo>
                  <a:cubicBezTo>
                    <a:pt x="725" y="851"/>
                    <a:pt x="851" y="694"/>
                    <a:pt x="1072" y="694"/>
                  </a:cubicBezTo>
                  <a:close/>
                  <a:moveTo>
                    <a:pt x="1072" y="0"/>
                  </a:moveTo>
                  <a:cubicBezTo>
                    <a:pt x="473" y="0"/>
                    <a:pt x="1" y="473"/>
                    <a:pt x="1" y="1040"/>
                  </a:cubicBezTo>
                  <a:cubicBezTo>
                    <a:pt x="1" y="1639"/>
                    <a:pt x="473" y="2111"/>
                    <a:pt x="1072" y="2111"/>
                  </a:cubicBezTo>
                  <a:cubicBezTo>
                    <a:pt x="1639" y="2111"/>
                    <a:pt x="2111" y="1639"/>
                    <a:pt x="2111" y="1040"/>
                  </a:cubicBezTo>
                  <a:cubicBezTo>
                    <a:pt x="2080" y="473"/>
                    <a:pt x="1607"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7273841" y="2158965"/>
              <a:ext cx="81766" cy="81766"/>
            </a:xfrm>
            <a:custGeom>
              <a:avLst/>
              <a:gdLst/>
              <a:ahLst/>
              <a:cxnLst/>
              <a:rect l="l" t="t" r="r" b="b"/>
              <a:pathLst>
                <a:path w="2112" h="2112" extrusionOk="0">
                  <a:moveTo>
                    <a:pt x="1072" y="694"/>
                  </a:moveTo>
                  <a:cubicBezTo>
                    <a:pt x="1261" y="694"/>
                    <a:pt x="1418" y="851"/>
                    <a:pt x="1418" y="1072"/>
                  </a:cubicBezTo>
                  <a:cubicBezTo>
                    <a:pt x="1387" y="1261"/>
                    <a:pt x="1229" y="1419"/>
                    <a:pt x="1072" y="1419"/>
                  </a:cubicBezTo>
                  <a:cubicBezTo>
                    <a:pt x="851" y="1419"/>
                    <a:pt x="725" y="1261"/>
                    <a:pt x="725" y="1072"/>
                  </a:cubicBezTo>
                  <a:cubicBezTo>
                    <a:pt x="725" y="851"/>
                    <a:pt x="851" y="694"/>
                    <a:pt x="1072" y="694"/>
                  </a:cubicBezTo>
                  <a:close/>
                  <a:moveTo>
                    <a:pt x="1072" y="1"/>
                  </a:moveTo>
                  <a:cubicBezTo>
                    <a:pt x="473" y="1"/>
                    <a:pt x="1" y="473"/>
                    <a:pt x="1" y="1072"/>
                  </a:cubicBezTo>
                  <a:cubicBezTo>
                    <a:pt x="1" y="1639"/>
                    <a:pt x="473" y="2112"/>
                    <a:pt x="1072" y="2112"/>
                  </a:cubicBezTo>
                  <a:cubicBezTo>
                    <a:pt x="1639" y="2112"/>
                    <a:pt x="2111" y="1639"/>
                    <a:pt x="2111" y="1072"/>
                  </a:cubicBezTo>
                  <a:cubicBezTo>
                    <a:pt x="2080" y="473"/>
                    <a:pt x="1607"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7273841" y="2268766"/>
              <a:ext cx="81766" cy="81766"/>
            </a:xfrm>
            <a:custGeom>
              <a:avLst/>
              <a:gdLst/>
              <a:ahLst/>
              <a:cxnLst/>
              <a:rect l="l" t="t" r="r" b="b"/>
              <a:pathLst>
                <a:path w="2112" h="2112" extrusionOk="0">
                  <a:moveTo>
                    <a:pt x="1072" y="693"/>
                  </a:moveTo>
                  <a:cubicBezTo>
                    <a:pt x="1261" y="693"/>
                    <a:pt x="1418" y="851"/>
                    <a:pt x="1418" y="1071"/>
                  </a:cubicBezTo>
                  <a:cubicBezTo>
                    <a:pt x="1418" y="1260"/>
                    <a:pt x="1229" y="1418"/>
                    <a:pt x="1072" y="1418"/>
                  </a:cubicBezTo>
                  <a:cubicBezTo>
                    <a:pt x="851" y="1418"/>
                    <a:pt x="725" y="1260"/>
                    <a:pt x="725" y="1071"/>
                  </a:cubicBezTo>
                  <a:cubicBezTo>
                    <a:pt x="725" y="851"/>
                    <a:pt x="851" y="693"/>
                    <a:pt x="1072" y="693"/>
                  </a:cubicBezTo>
                  <a:close/>
                  <a:moveTo>
                    <a:pt x="1072" y="0"/>
                  </a:moveTo>
                  <a:cubicBezTo>
                    <a:pt x="473" y="0"/>
                    <a:pt x="1" y="473"/>
                    <a:pt x="1" y="1071"/>
                  </a:cubicBezTo>
                  <a:cubicBezTo>
                    <a:pt x="1" y="1639"/>
                    <a:pt x="473" y="2111"/>
                    <a:pt x="1072" y="2111"/>
                  </a:cubicBezTo>
                  <a:cubicBezTo>
                    <a:pt x="1639" y="2111"/>
                    <a:pt x="2111" y="1639"/>
                    <a:pt x="2111" y="1071"/>
                  </a:cubicBezTo>
                  <a:cubicBezTo>
                    <a:pt x="2080" y="473"/>
                    <a:pt x="1607"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6943286" y="1967472"/>
              <a:ext cx="111035" cy="467174"/>
            </a:xfrm>
            <a:custGeom>
              <a:avLst/>
              <a:gdLst/>
              <a:ahLst/>
              <a:cxnLst/>
              <a:rect l="l" t="t" r="r" b="b"/>
              <a:pathLst>
                <a:path w="2868" h="12067" extrusionOk="0">
                  <a:moveTo>
                    <a:pt x="1891" y="725"/>
                  </a:moveTo>
                  <a:lnTo>
                    <a:pt x="1891" y="725"/>
                  </a:lnTo>
                  <a:cubicBezTo>
                    <a:pt x="1828" y="851"/>
                    <a:pt x="1796" y="946"/>
                    <a:pt x="1796" y="1072"/>
                  </a:cubicBezTo>
                  <a:cubicBezTo>
                    <a:pt x="1765" y="1450"/>
                    <a:pt x="1859" y="1796"/>
                    <a:pt x="2112" y="2143"/>
                  </a:cubicBezTo>
                  <a:cubicBezTo>
                    <a:pt x="2175" y="2174"/>
                    <a:pt x="2206" y="2269"/>
                    <a:pt x="2175" y="2332"/>
                  </a:cubicBezTo>
                  <a:cubicBezTo>
                    <a:pt x="2049" y="2616"/>
                    <a:pt x="1796" y="2805"/>
                    <a:pt x="1481" y="2805"/>
                  </a:cubicBezTo>
                  <a:cubicBezTo>
                    <a:pt x="1103" y="2805"/>
                    <a:pt x="788" y="2489"/>
                    <a:pt x="788" y="2111"/>
                  </a:cubicBezTo>
                  <a:cubicBezTo>
                    <a:pt x="725" y="1702"/>
                    <a:pt x="883" y="1355"/>
                    <a:pt x="1166" y="1135"/>
                  </a:cubicBezTo>
                  <a:cubicBezTo>
                    <a:pt x="1418" y="883"/>
                    <a:pt x="1607" y="788"/>
                    <a:pt x="1891" y="725"/>
                  </a:cubicBezTo>
                  <a:close/>
                  <a:moveTo>
                    <a:pt x="1481" y="3529"/>
                  </a:moveTo>
                  <a:cubicBezTo>
                    <a:pt x="1733" y="3750"/>
                    <a:pt x="1891" y="4600"/>
                    <a:pt x="1954" y="4947"/>
                  </a:cubicBezTo>
                  <a:lnTo>
                    <a:pt x="977" y="4947"/>
                  </a:lnTo>
                  <a:cubicBezTo>
                    <a:pt x="1040" y="4600"/>
                    <a:pt x="1198" y="3750"/>
                    <a:pt x="1481" y="3529"/>
                  </a:cubicBezTo>
                  <a:close/>
                  <a:moveTo>
                    <a:pt x="2049" y="5608"/>
                  </a:moveTo>
                  <a:cubicBezTo>
                    <a:pt x="2112" y="6176"/>
                    <a:pt x="2112" y="6743"/>
                    <a:pt x="2112" y="7373"/>
                  </a:cubicBezTo>
                  <a:cubicBezTo>
                    <a:pt x="2143" y="9421"/>
                    <a:pt x="1796" y="10933"/>
                    <a:pt x="1450" y="11279"/>
                  </a:cubicBezTo>
                  <a:cubicBezTo>
                    <a:pt x="1387" y="11216"/>
                    <a:pt x="1166" y="10964"/>
                    <a:pt x="1009" y="10145"/>
                  </a:cubicBezTo>
                  <a:cubicBezTo>
                    <a:pt x="851" y="9389"/>
                    <a:pt x="725" y="8412"/>
                    <a:pt x="725" y="7373"/>
                  </a:cubicBezTo>
                  <a:cubicBezTo>
                    <a:pt x="725" y="6743"/>
                    <a:pt x="788" y="6176"/>
                    <a:pt x="820" y="5608"/>
                  </a:cubicBezTo>
                  <a:close/>
                  <a:moveTo>
                    <a:pt x="2458" y="1"/>
                  </a:moveTo>
                  <a:cubicBezTo>
                    <a:pt x="1765" y="1"/>
                    <a:pt x="1198" y="64"/>
                    <a:pt x="631" y="631"/>
                  </a:cubicBezTo>
                  <a:cubicBezTo>
                    <a:pt x="221" y="1040"/>
                    <a:pt x="1" y="1576"/>
                    <a:pt x="1" y="2143"/>
                  </a:cubicBezTo>
                  <a:cubicBezTo>
                    <a:pt x="1" y="2647"/>
                    <a:pt x="253" y="3120"/>
                    <a:pt x="694" y="3372"/>
                  </a:cubicBezTo>
                  <a:cubicBezTo>
                    <a:pt x="158" y="4317"/>
                    <a:pt x="1" y="6333"/>
                    <a:pt x="1" y="7467"/>
                  </a:cubicBezTo>
                  <a:cubicBezTo>
                    <a:pt x="1" y="8570"/>
                    <a:pt x="95" y="10586"/>
                    <a:pt x="694" y="11563"/>
                  </a:cubicBezTo>
                  <a:cubicBezTo>
                    <a:pt x="883" y="11909"/>
                    <a:pt x="1135" y="12067"/>
                    <a:pt x="1418" y="12067"/>
                  </a:cubicBezTo>
                  <a:cubicBezTo>
                    <a:pt x="1670" y="12067"/>
                    <a:pt x="1923" y="11909"/>
                    <a:pt x="2112" y="11563"/>
                  </a:cubicBezTo>
                  <a:cubicBezTo>
                    <a:pt x="2679" y="10618"/>
                    <a:pt x="2836" y="8601"/>
                    <a:pt x="2836" y="7467"/>
                  </a:cubicBezTo>
                  <a:cubicBezTo>
                    <a:pt x="2868" y="6270"/>
                    <a:pt x="2742" y="4285"/>
                    <a:pt x="2143" y="3309"/>
                  </a:cubicBezTo>
                  <a:cubicBezTo>
                    <a:pt x="2427" y="3151"/>
                    <a:pt x="2679" y="2899"/>
                    <a:pt x="2742" y="2584"/>
                  </a:cubicBezTo>
                  <a:cubicBezTo>
                    <a:pt x="2868" y="2269"/>
                    <a:pt x="2773" y="1954"/>
                    <a:pt x="2584" y="1702"/>
                  </a:cubicBezTo>
                  <a:cubicBezTo>
                    <a:pt x="2395" y="1481"/>
                    <a:pt x="2269" y="1166"/>
                    <a:pt x="2742" y="568"/>
                  </a:cubicBezTo>
                  <a:cubicBezTo>
                    <a:pt x="2836" y="442"/>
                    <a:pt x="2868" y="347"/>
                    <a:pt x="2773" y="221"/>
                  </a:cubicBezTo>
                  <a:cubicBezTo>
                    <a:pt x="2742" y="95"/>
                    <a:pt x="2584" y="1"/>
                    <a:pt x="2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4"/>
          <p:cNvGrpSpPr/>
          <p:nvPr/>
        </p:nvGrpSpPr>
        <p:grpSpPr>
          <a:xfrm>
            <a:off x="4330103" y="1397572"/>
            <a:ext cx="465982" cy="463728"/>
            <a:chOff x="4339009" y="1968588"/>
            <a:chExt cx="465982" cy="463728"/>
          </a:xfrm>
        </p:grpSpPr>
        <p:sp>
          <p:nvSpPr>
            <p:cNvPr id="999" name="Google Shape;999;p44"/>
            <p:cNvSpPr/>
            <p:nvPr/>
          </p:nvSpPr>
          <p:spPr>
            <a:xfrm>
              <a:off x="4399986" y="1968588"/>
              <a:ext cx="336666" cy="463728"/>
            </a:xfrm>
            <a:custGeom>
              <a:avLst/>
              <a:gdLst/>
              <a:ahLst/>
              <a:cxnLst/>
              <a:rect l="l" t="t" r="r" b="b"/>
              <a:pathLst>
                <a:path w="8696" h="11978" extrusionOk="0">
                  <a:moveTo>
                    <a:pt x="4411" y="3944"/>
                  </a:moveTo>
                  <a:lnTo>
                    <a:pt x="5010" y="5110"/>
                  </a:lnTo>
                  <a:cubicBezTo>
                    <a:pt x="4837" y="5188"/>
                    <a:pt x="4640" y="5228"/>
                    <a:pt x="4439" y="5228"/>
                  </a:cubicBezTo>
                  <a:cubicBezTo>
                    <a:pt x="4238" y="5228"/>
                    <a:pt x="4033" y="5188"/>
                    <a:pt x="3844" y="5110"/>
                  </a:cubicBezTo>
                  <a:lnTo>
                    <a:pt x="4411" y="3944"/>
                  </a:lnTo>
                  <a:close/>
                  <a:moveTo>
                    <a:pt x="5136" y="5834"/>
                  </a:moveTo>
                  <a:lnTo>
                    <a:pt x="5136" y="8418"/>
                  </a:lnTo>
                  <a:lnTo>
                    <a:pt x="3718" y="8418"/>
                  </a:lnTo>
                  <a:lnTo>
                    <a:pt x="3718" y="5834"/>
                  </a:lnTo>
                  <a:cubicBezTo>
                    <a:pt x="3939" y="5897"/>
                    <a:pt x="4191" y="5960"/>
                    <a:pt x="4411" y="5960"/>
                  </a:cubicBezTo>
                  <a:cubicBezTo>
                    <a:pt x="4663" y="5960"/>
                    <a:pt x="4884" y="5897"/>
                    <a:pt x="5136" y="5834"/>
                  </a:cubicBezTo>
                  <a:close/>
                  <a:moveTo>
                    <a:pt x="4390" y="657"/>
                  </a:moveTo>
                  <a:cubicBezTo>
                    <a:pt x="5196" y="657"/>
                    <a:pt x="5982" y="942"/>
                    <a:pt x="6617" y="1455"/>
                  </a:cubicBezTo>
                  <a:cubicBezTo>
                    <a:pt x="7467" y="2117"/>
                    <a:pt x="7940" y="3156"/>
                    <a:pt x="7940" y="4196"/>
                  </a:cubicBezTo>
                  <a:cubicBezTo>
                    <a:pt x="7940" y="5078"/>
                    <a:pt x="7625" y="5897"/>
                    <a:pt x="7058" y="6527"/>
                  </a:cubicBezTo>
                  <a:cubicBezTo>
                    <a:pt x="6585" y="7095"/>
                    <a:pt x="6270" y="7756"/>
                    <a:pt x="6207" y="8418"/>
                  </a:cubicBezTo>
                  <a:lnTo>
                    <a:pt x="5829" y="8418"/>
                  </a:lnTo>
                  <a:lnTo>
                    <a:pt x="5829" y="5267"/>
                  </a:lnTo>
                  <a:cubicBezTo>
                    <a:pt x="5829" y="5236"/>
                    <a:pt x="5829" y="5141"/>
                    <a:pt x="5798" y="5110"/>
                  </a:cubicBezTo>
                  <a:lnTo>
                    <a:pt x="4726" y="2999"/>
                  </a:lnTo>
                  <a:cubicBezTo>
                    <a:pt x="4663" y="2873"/>
                    <a:pt x="4537" y="2778"/>
                    <a:pt x="4411" y="2778"/>
                  </a:cubicBezTo>
                  <a:cubicBezTo>
                    <a:pt x="4317" y="2778"/>
                    <a:pt x="4191" y="2873"/>
                    <a:pt x="4096" y="2999"/>
                  </a:cubicBezTo>
                  <a:lnTo>
                    <a:pt x="3057" y="5110"/>
                  </a:lnTo>
                  <a:cubicBezTo>
                    <a:pt x="2994" y="5141"/>
                    <a:pt x="2994" y="5236"/>
                    <a:pt x="2994" y="5267"/>
                  </a:cubicBezTo>
                  <a:lnTo>
                    <a:pt x="2994" y="8418"/>
                  </a:lnTo>
                  <a:lnTo>
                    <a:pt x="2647" y="8418"/>
                  </a:lnTo>
                  <a:cubicBezTo>
                    <a:pt x="2584" y="7756"/>
                    <a:pt x="2301" y="7095"/>
                    <a:pt x="1796" y="6527"/>
                  </a:cubicBezTo>
                  <a:cubicBezTo>
                    <a:pt x="1040" y="5708"/>
                    <a:pt x="757" y="4574"/>
                    <a:pt x="1009" y="3408"/>
                  </a:cubicBezTo>
                  <a:cubicBezTo>
                    <a:pt x="1261" y="2085"/>
                    <a:pt x="2332" y="1014"/>
                    <a:pt x="3687" y="731"/>
                  </a:cubicBezTo>
                  <a:cubicBezTo>
                    <a:pt x="3921" y="681"/>
                    <a:pt x="4156" y="657"/>
                    <a:pt x="4390" y="657"/>
                  </a:cubicBezTo>
                  <a:close/>
                  <a:moveTo>
                    <a:pt x="6207" y="9142"/>
                  </a:moveTo>
                  <a:lnTo>
                    <a:pt x="6207" y="9489"/>
                  </a:lnTo>
                  <a:cubicBezTo>
                    <a:pt x="6207" y="9678"/>
                    <a:pt x="6050" y="9835"/>
                    <a:pt x="5829" y="9835"/>
                  </a:cubicBezTo>
                  <a:lnTo>
                    <a:pt x="3057" y="9835"/>
                  </a:lnTo>
                  <a:cubicBezTo>
                    <a:pt x="2836" y="9835"/>
                    <a:pt x="2679" y="9678"/>
                    <a:pt x="2679" y="9489"/>
                  </a:cubicBezTo>
                  <a:lnTo>
                    <a:pt x="2679" y="9142"/>
                  </a:lnTo>
                  <a:close/>
                  <a:moveTo>
                    <a:pt x="5483" y="10529"/>
                  </a:moveTo>
                  <a:lnTo>
                    <a:pt x="5483" y="10907"/>
                  </a:lnTo>
                  <a:cubicBezTo>
                    <a:pt x="5483" y="11096"/>
                    <a:pt x="5325" y="11253"/>
                    <a:pt x="5136" y="11253"/>
                  </a:cubicBezTo>
                  <a:lnTo>
                    <a:pt x="3718" y="11253"/>
                  </a:lnTo>
                  <a:cubicBezTo>
                    <a:pt x="3529" y="11253"/>
                    <a:pt x="3372" y="11096"/>
                    <a:pt x="3372" y="10907"/>
                  </a:cubicBezTo>
                  <a:lnTo>
                    <a:pt x="3372" y="10529"/>
                  </a:lnTo>
                  <a:close/>
                  <a:moveTo>
                    <a:pt x="4318" y="0"/>
                  </a:moveTo>
                  <a:cubicBezTo>
                    <a:pt x="4056" y="0"/>
                    <a:pt x="3792" y="23"/>
                    <a:pt x="3529" y="69"/>
                  </a:cubicBezTo>
                  <a:cubicBezTo>
                    <a:pt x="1954" y="384"/>
                    <a:pt x="631" y="1707"/>
                    <a:pt x="284" y="3314"/>
                  </a:cubicBezTo>
                  <a:cubicBezTo>
                    <a:pt x="1" y="4637"/>
                    <a:pt x="379" y="6023"/>
                    <a:pt x="1261" y="7000"/>
                  </a:cubicBezTo>
                  <a:cubicBezTo>
                    <a:pt x="1702" y="7536"/>
                    <a:pt x="1986" y="8166"/>
                    <a:pt x="1986" y="8796"/>
                  </a:cubicBezTo>
                  <a:lnTo>
                    <a:pt x="1986" y="9489"/>
                  </a:lnTo>
                  <a:cubicBezTo>
                    <a:pt x="1986" y="9961"/>
                    <a:pt x="2269" y="10371"/>
                    <a:pt x="2679" y="10466"/>
                  </a:cubicBezTo>
                  <a:lnTo>
                    <a:pt x="2679" y="10907"/>
                  </a:lnTo>
                  <a:cubicBezTo>
                    <a:pt x="2679" y="11505"/>
                    <a:pt x="3151" y="11978"/>
                    <a:pt x="3750" y="11978"/>
                  </a:cubicBezTo>
                  <a:lnTo>
                    <a:pt x="5168" y="11978"/>
                  </a:lnTo>
                  <a:cubicBezTo>
                    <a:pt x="5766" y="11978"/>
                    <a:pt x="6239" y="11505"/>
                    <a:pt x="6239" y="10907"/>
                  </a:cubicBezTo>
                  <a:lnTo>
                    <a:pt x="6239" y="10466"/>
                  </a:lnTo>
                  <a:cubicBezTo>
                    <a:pt x="6617" y="10308"/>
                    <a:pt x="6963" y="9930"/>
                    <a:pt x="6963" y="9489"/>
                  </a:cubicBezTo>
                  <a:lnTo>
                    <a:pt x="6963" y="8796"/>
                  </a:lnTo>
                  <a:cubicBezTo>
                    <a:pt x="6963" y="8166"/>
                    <a:pt x="7184" y="7536"/>
                    <a:pt x="7656" y="6969"/>
                  </a:cubicBezTo>
                  <a:cubicBezTo>
                    <a:pt x="8318" y="6212"/>
                    <a:pt x="8696" y="5236"/>
                    <a:pt x="8696" y="4228"/>
                  </a:cubicBezTo>
                  <a:cubicBezTo>
                    <a:pt x="8633" y="2967"/>
                    <a:pt x="8097" y="1739"/>
                    <a:pt x="7058" y="951"/>
                  </a:cubicBezTo>
                  <a:cubicBezTo>
                    <a:pt x="6285" y="328"/>
                    <a:pt x="5314" y="0"/>
                    <a:pt x="4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a:off x="4339009" y="2132244"/>
              <a:ext cx="56137" cy="26868"/>
            </a:xfrm>
            <a:custGeom>
              <a:avLst/>
              <a:gdLst/>
              <a:ahLst/>
              <a:cxnLst/>
              <a:rect l="l" t="t" r="r" b="b"/>
              <a:pathLst>
                <a:path w="1450" h="694" extrusionOk="0">
                  <a:moveTo>
                    <a:pt x="379" y="1"/>
                  </a:moveTo>
                  <a:cubicBezTo>
                    <a:pt x="158" y="1"/>
                    <a:pt x="0" y="158"/>
                    <a:pt x="0" y="347"/>
                  </a:cubicBezTo>
                  <a:cubicBezTo>
                    <a:pt x="0" y="536"/>
                    <a:pt x="158" y="694"/>
                    <a:pt x="379" y="694"/>
                  </a:cubicBezTo>
                  <a:lnTo>
                    <a:pt x="1072" y="694"/>
                  </a:lnTo>
                  <a:cubicBezTo>
                    <a:pt x="1261" y="694"/>
                    <a:pt x="1418" y="536"/>
                    <a:pt x="1418" y="347"/>
                  </a:cubicBezTo>
                  <a:cubicBezTo>
                    <a:pt x="1450" y="127"/>
                    <a:pt x="1261"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a:off x="4342648" y="2039556"/>
              <a:ext cx="48858" cy="46690"/>
            </a:xfrm>
            <a:custGeom>
              <a:avLst/>
              <a:gdLst/>
              <a:ahLst/>
              <a:cxnLst/>
              <a:rect l="l" t="t" r="r" b="b"/>
              <a:pathLst>
                <a:path w="1262" h="1206" extrusionOk="0">
                  <a:moveTo>
                    <a:pt x="391" y="0"/>
                  </a:moveTo>
                  <a:cubicBezTo>
                    <a:pt x="300" y="0"/>
                    <a:pt x="206" y="32"/>
                    <a:pt x="127" y="95"/>
                  </a:cubicBezTo>
                  <a:cubicBezTo>
                    <a:pt x="1" y="221"/>
                    <a:pt x="1" y="441"/>
                    <a:pt x="127" y="599"/>
                  </a:cubicBezTo>
                  <a:lnTo>
                    <a:pt x="631" y="1134"/>
                  </a:lnTo>
                  <a:cubicBezTo>
                    <a:pt x="694" y="1182"/>
                    <a:pt x="781" y="1205"/>
                    <a:pt x="871" y="1205"/>
                  </a:cubicBezTo>
                  <a:cubicBezTo>
                    <a:pt x="962" y="1205"/>
                    <a:pt x="1056" y="1182"/>
                    <a:pt x="1135" y="1134"/>
                  </a:cubicBezTo>
                  <a:cubicBezTo>
                    <a:pt x="1261" y="1008"/>
                    <a:pt x="1261" y="756"/>
                    <a:pt x="1135" y="599"/>
                  </a:cubicBezTo>
                  <a:lnTo>
                    <a:pt x="631" y="95"/>
                  </a:lnTo>
                  <a:cubicBezTo>
                    <a:pt x="568" y="32"/>
                    <a:pt x="481"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a:off x="4342648" y="2204218"/>
              <a:ext cx="48858" cy="46690"/>
            </a:xfrm>
            <a:custGeom>
              <a:avLst/>
              <a:gdLst/>
              <a:ahLst/>
              <a:cxnLst/>
              <a:rect l="l" t="t" r="r" b="b"/>
              <a:pathLst>
                <a:path w="1262" h="1206" extrusionOk="0">
                  <a:moveTo>
                    <a:pt x="871" y="0"/>
                  </a:moveTo>
                  <a:cubicBezTo>
                    <a:pt x="781" y="0"/>
                    <a:pt x="694" y="32"/>
                    <a:pt x="631" y="95"/>
                  </a:cubicBezTo>
                  <a:lnTo>
                    <a:pt x="127" y="599"/>
                  </a:lnTo>
                  <a:cubicBezTo>
                    <a:pt x="1" y="725"/>
                    <a:pt x="1" y="977"/>
                    <a:pt x="127" y="1135"/>
                  </a:cubicBezTo>
                  <a:cubicBezTo>
                    <a:pt x="174" y="1182"/>
                    <a:pt x="261" y="1205"/>
                    <a:pt x="355" y="1205"/>
                  </a:cubicBezTo>
                  <a:cubicBezTo>
                    <a:pt x="450" y="1205"/>
                    <a:pt x="552" y="1182"/>
                    <a:pt x="631" y="1135"/>
                  </a:cubicBezTo>
                  <a:lnTo>
                    <a:pt x="1135" y="599"/>
                  </a:lnTo>
                  <a:cubicBezTo>
                    <a:pt x="1261" y="504"/>
                    <a:pt x="1261" y="252"/>
                    <a:pt x="1135" y="95"/>
                  </a:cubicBezTo>
                  <a:cubicBezTo>
                    <a:pt x="1056" y="32"/>
                    <a:pt x="962" y="0"/>
                    <a:pt x="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4"/>
            <p:cNvSpPr/>
            <p:nvPr/>
          </p:nvSpPr>
          <p:spPr>
            <a:xfrm>
              <a:off x="4750054" y="2131044"/>
              <a:ext cx="54937" cy="28068"/>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4"/>
            <p:cNvSpPr/>
            <p:nvPr/>
          </p:nvSpPr>
          <p:spPr>
            <a:xfrm>
              <a:off x="4752493" y="2039556"/>
              <a:ext cx="48820" cy="48510"/>
            </a:xfrm>
            <a:custGeom>
              <a:avLst/>
              <a:gdLst/>
              <a:ahLst/>
              <a:cxnLst/>
              <a:rect l="l" t="t" r="r" b="b"/>
              <a:pathLst>
                <a:path w="1261" h="1253" extrusionOk="0">
                  <a:moveTo>
                    <a:pt x="906" y="0"/>
                  </a:moveTo>
                  <a:cubicBezTo>
                    <a:pt x="812" y="0"/>
                    <a:pt x="709" y="32"/>
                    <a:pt x="631" y="95"/>
                  </a:cubicBezTo>
                  <a:lnTo>
                    <a:pt x="127" y="599"/>
                  </a:lnTo>
                  <a:cubicBezTo>
                    <a:pt x="1" y="725"/>
                    <a:pt x="1" y="945"/>
                    <a:pt x="127" y="1134"/>
                  </a:cubicBezTo>
                  <a:cubicBezTo>
                    <a:pt x="190" y="1213"/>
                    <a:pt x="276" y="1253"/>
                    <a:pt x="367" y="1253"/>
                  </a:cubicBezTo>
                  <a:cubicBezTo>
                    <a:pt x="457" y="1253"/>
                    <a:pt x="552" y="1213"/>
                    <a:pt x="631" y="1134"/>
                  </a:cubicBezTo>
                  <a:lnTo>
                    <a:pt x="1135" y="599"/>
                  </a:lnTo>
                  <a:cubicBezTo>
                    <a:pt x="1261" y="473"/>
                    <a:pt x="1261" y="252"/>
                    <a:pt x="1135" y="95"/>
                  </a:cubicBezTo>
                  <a:cubicBezTo>
                    <a:pt x="1088" y="32"/>
                    <a:pt x="1001"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4752493" y="2204218"/>
              <a:ext cx="48820" cy="46690"/>
            </a:xfrm>
            <a:custGeom>
              <a:avLst/>
              <a:gdLst/>
              <a:ahLst/>
              <a:cxnLst/>
              <a:rect l="l" t="t" r="r" b="b"/>
              <a:pathLst>
                <a:path w="1261" h="1206" extrusionOk="0">
                  <a:moveTo>
                    <a:pt x="391" y="0"/>
                  </a:moveTo>
                  <a:cubicBezTo>
                    <a:pt x="300" y="0"/>
                    <a:pt x="205" y="32"/>
                    <a:pt x="127" y="95"/>
                  </a:cubicBezTo>
                  <a:cubicBezTo>
                    <a:pt x="1" y="221"/>
                    <a:pt x="1" y="441"/>
                    <a:pt x="127" y="599"/>
                  </a:cubicBezTo>
                  <a:lnTo>
                    <a:pt x="631" y="1135"/>
                  </a:lnTo>
                  <a:cubicBezTo>
                    <a:pt x="694" y="1182"/>
                    <a:pt x="780" y="1205"/>
                    <a:pt x="871" y="1205"/>
                  </a:cubicBezTo>
                  <a:cubicBezTo>
                    <a:pt x="962" y="1205"/>
                    <a:pt x="1056" y="1182"/>
                    <a:pt x="1135" y="1135"/>
                  </a:cubicBezTo>
                  <a:cubicBezTo>
                    <a:pt x="1261" y="1009"/>
                    <a:pt x="1261" y="756"/>
                    <a:pt x="1135" y="599"/>
                  </a:cubicBezTo>
                  <a:lnTo>
                    <a:pt x="631" y="95"/>
                  </a:lnTo>
                  <a:cubicBezTo>
                    <a:pt x="568" y="32"/>
                    <a:pt x="481"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itle 30"/>
          <p:cNvSpPr>
            <a:spLocks noGrp="1"/>
          </p:cNvSpPr>
          <p:nvPr>
            <p:ph type="title"/>
          </p:nvPr>
        </p:nvSpPr>
        <p:spPr>
          <a:xfrm>
            <a:off x="2590346" y="377503"/>
            <a:ext cx="3955945" cy="569912"/>
          </a:xfrm>
          <a:prstGeom prst="roundRect">
            <a:avLst/>
          </a:prstGeom>
          <a:solidFill>
            <a:schemeClr val="accent5"/>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err="1">
                <a:solidFill>
                  <a:srgbClr val="FFFFFF"/>
                </a:solidFill>
                <a:latin typeface="+mn-lt"/>
              </a:rPr>
              <a:t>Gợi</a:t>
            </a:r>
            <a:r>
              <a:rPr lang="en-US" sz="2000" b="1" dirty="0">
                <a:solidFill>
                  <a:srgbClr val="FFFFFF"/>
                </a:solidFill>
                <a:latin typeface="+mn-lt"/>
              </a:rPr>
              <a:t> ý </a:t>
            </a:r>
            <a:r>
              <a:rPr lang="en-US" sz="2000" b="1" dirty="0" err="1">
                <a:solidFill>
                  <a:srgbClr val="FFFFFF"/>
                </a:solidFill>
                <a:latin typeface="+mn-lt"/>
              </a:rPr>
              <a:t>hình</a:t>
            </a:r>
            <a:r>
              <a:rPr lang="en-US" sz="2000" b="1" dirty="0">
                <a:solidFill>
                  <a:srgbClr val="FFFFFF"/>
                </a:solidFill>
                <a:latin typeface="+mn-lt"/>
              </a:rPr>
              <a:t> </a:t>
            </a:r>
            <a:r>
              <a:rPr lang="en-US" sz="2000" b="1" dirty="0" err="1">
                <a:solidFill>
                  <a:srgbClr val="FFFFFF"/>
                </a:solidFill>
                <a:latin typeface="+mn-lt"/>
              </a:rPr>
              <a:t>thức</a:t>
            </a:r>
            <a:r>
              <a:rPr lang="en-US" sz="2000" b="1" dirty="0">
                <a:solidFill>
                  <a:srgbClr val="FFFFFF"/>
                </a:solidFill>
                <a:latin typeface="+mn-lt"/>
              </a:rPr>
              <a:t> </a:t>
            </a:r>
            <a:r>
              <a:rPr lang="en-US" sz="2000" b="1" dirty="0" err="1">
                <a:solidFill>
                  <a:srgbClr val="FFFFFF"/>
                </a:solidFill>
                <a:latin typeface="+mn-lt"/>
              </a:rPr>
              <a:t>tiến</a:t>
            </a:r>
            <a:r>
              <a:rPr lang="en-US" sz="2000" b="1" dirty="0">
                <a:solidFill>
                  <a:srgbClr val="FFFFFF"/>
                </a:solidFill>
                <a:latin typeface="+mn-lt"/>
              </a:rPr>
              <a:t> </a:t>
            </a:r>
            <a:r>
              <a:rPr lang="en-US" sz="2000" b="1" dirty="0" err="1">
                <a:solidFill>
                  <a:srgbClr val="FFFFFF"/>
                </a:solidFill>
                <a:latin typeface="+mn-lt"/>
              </a:rPr>
              <a:t>hành</a:t>
            </a:r>
            <a:endParaRPr lang="en-US" sz="2000" b="1" dirty="0">
              <a:solidFill>
                <a:srgbClr val="FFFFFF"/>
              </a:solidFill>
              <a:latin typeface="+mn-lt"/>
            </a:endParaRPr>
          </a:p>
        </p:txBody>
      </p:sp>
      <p:sp>
        <p:nvSpPr>
          <p:cNvPr id="2" name="Subtitle 1"/>
          <p:cNvSpPr>
            <a:spLocks noGrp="1"/>
          </p:cNvSpPr>
          <p:nvPr>
            <p:ph type="subTitle" idx="5"/>
          </p:nvPr>
        </p:nvSpPr>
        <p:spPr>
          <a:xfrm>
            <a:off x="462337" y="2094181"/>
            <a:ext cx="2926224" cy="453300"/>
          </a:xfrm>
        </p:spPr>
        <p:txBody>
          <a:bodyPr/>
          <a:lstStyle/>
          <a:p>
            <a:r>
              <a:rPr lang="en-US" sz="1800" dirty="0" err="1">
                <a:latin typeface="+mn-lt"/>
              </a:rPr>
              <a:t>Trưng</a:t>
            </a:r>
            <a:r>
              <a:rPr lang="en-US" sz="1800" dirty="0">
                <a:latin typeface="+mn-lt"/>
              </a:rPr>
              <a:t> </a:t>
            </a:r>
            <a:r>
              <a:rPr lang="en-US" sz="1800" dirty="0" err="1">
                <a:latin typeface="+mn-lt"/>
              </a:rPr>
              <a:t>bày</a:t>
            </a:r>
            <a:r>
              <a:rPr lang="en-US" sz="1800" dirty="0">
                <a:latin typeface="+mn-lt"/>
              </a:rPr>
              <a:t> </a:t>
            </a:r>
            <a:r>
              <a:rPr lang="en-US" sz="1800" dirty="0" err="1">
                <a:latin typeface="+mn-lt"/>
              </a:rPr>
              <a:t>sản</a:t>
            </a:r>
            <a:r>
              <a:rPr lang="en-US" sz="1800" dirty="0">
                <a:latin typeface="+mn-lt"/>
              </a:rPr>
              <a:t> </a:t>
            </a:r>
            <a:r>
              <a:rPr lang="en-US" sz="1800" dirty="0" err="1">
                <a:latin typeface="+mn-lt"/>
              </a:rPr>
              <a:t>phẩm</a:t>
            </a:r>
            <a:endParaRPr lang="en-US" sz="1800" dirty="0">
              <a:latin typeface="+mn-lt"/>
            </a:endParaRPr>
          </a:p>
        </p:txBody>
      </p:sp>
      <p:sp>
        <p:nvSpPr>
          <p:cNvPr id="4" name="Subtitle 3"/>
          <p:cNvSpPr>
            <a:spLocks noGrp="1"/>
          </p:cNvSpPr>
          <p:nvPr>
            <p:ph type="subTitle" idx="6"/>
          </p:nvPr>
        </p:nvSpPr>
        <p:spPr>
          <a:xfrm>
            <a:off x="3397691" y="2064194"/>
            <a:ext cx="2330700" cy="453300"/>
          </a:xfrm>
        </p:spPr>
        <p:txBody>
          <a:bodyPr/>
          <a:lstStyle/>
          <a:p>
            <a:r>
              <a:rPr lang="en-US" sz="1800" dirty="0" err="1">
                <a:latin typeface="+mn-lt"/>
              </a:rPr>
              <a:t>Thuyết</a:t>
            </a:r>
            <a:r>
              <a:rPr lang="en-US" sz="1800" dirty="0">
                <a:latin typeface="+mn-lt"/>
              </a:rPr>
              <a:t> </a:t>
            </a:r>
            <a:r>
              <a:rPr lang="en-US" sz="1800" dirty="0" err="1">
                <a:latin typeface="+mn-lt"/>
              </a:rPr>
              <a:t>trình</a:t>
            </a:r>
            <a:endParaRPr lang="en-US" sz="1800" dirty="0">
              <a:latin typeface="+mn-lt"/>
            </a:endParaRPr>
          </a:p>
        </p:txBody>
      </p:sp>
      <p:sp>
        <p:nvSpPr>
          <p:cNvPr id="6" name="Subtitle 5"/>
          <p:cNvSpPr>
            <a:spLocks noGrp="1"/>
          </p:cNvSpPr>
          <p:nvPr>
            <p:ph type="subTitle" idx="3"/>
          </p:nvPr>
        </p:nvSpPr>
        <p:spPr>
          <a:xfrm>
            <a:off x="5755652" y="2073250"/>
            <a:ext cx="2823432" cy="453300"/>
          </a:xfrm>
        </p:spPr>
        <p:txBody>
          <a:bodyPr/>
          <a:lstStyle/>
          <a:p>
            <a:r>
              <a:rPr lang="en-US" sz="1800" dirty="0" err="1">
                <a:latin typeface="+mn-lt"/>
              </a:rPr>
              <a:t>Biểu</a:t>
            </a:r>
            <a:r>
              <a:rPr lang="en-US" sz="1800" dirty="0">
                <a:latin typeface="+mn-lt"/>
              </a:rPr>
              <a:t> </a:t>
            </a:r>
            <a:r>
              <a:rPr lang="en-US" sz="1800" dirty="0" err="1">
                <a:latin typeface="+mn-lt"/>
              </a:rPr>
              <a:t>diễn</a:t>
            </a:r>
            <a:r>
              <a:rPr lang="en-US" sz="1800" dirty="0">
                <a:latin typeface="+mn-lt"/>
              </a:rPr>
              <a:t> </a:t>
            </a:r>
            <a:r>
              <a:rPr lang="en-US" sz="1800" dirty="0" err="1">
                <a:latin typeface="+mn-lt"/>
              </a:rPr>
              <a:t>nghệ</a:t>
            </a:r>
            <a:r>
              <a:rPr lang="en-US" sz="1800" dirty="0">
                <a:latin typeface="+mn-lt"/>
              </a:rPr>
              <a:t> </a:t>
            </a:r>
            <a:r>
              <a:rPr lang="en-US" sz="1800" dirty="0" err="1">
                <a:latin typeface="+mn-lt"/>
              </a:rPr>
              <a:t>thuật</a:t>
            </a:r>
            <a:endParaRPr lang="en-US" sz="1800" dirty="0">
              <a:latin typeface="+mn-lt"/>
            </a:endParaRPr>
          </a:p>
        </p:txBody>
      </p:sp>
      <p:sp>
        <p:nvSpPr>
          <p:cNvPr id="8" name="Rectangle 7"/>
          <p:cNvSpPr/>
          <p:nvPr/>
        </p:nvSpPr>
        <p:spPr>
          <a:xfrm>
            <a:off x="605219" y="2565076"/>
            <a:ext cx="2640459" cy="1754326"/>
          </a:xfrm>
          <a:prstGeom prst="rect">
            <a:avLst/>
          </a:prstGeom>
        </p:spPr>
        <p:txBody>
          <a:bodyPr wrap="square">
            <a:spAutoFit/>
          </a:bodyPr>
          <a:lstStyle/>
          <a:p>
            <a:pPr algn="just">
              <a:lnSpc>
                <a:spcPct val="150000"/>
              </a:lnSpc>
            </a:pPr>
            <a:r>
              <a:rPr lang="vi-VN" sz="1800" dirty="0"/>
              <a:t>Mô hình trường học bằng các vật liệu, pano, áp phích về hình ảnh trường,…</a:t>
            </a:r>
            <a:endParaRPr lang="en-US" sz="1800" dirty="0"/>
          </a:p>
        </p:txBody>
      </p:sp>
      <p:sp>
        <p:nvSpPr>
          <p:cNvPr id="9" name="Rectangle 8"/>
          <p:cNvSpPr/>
          <p:nvPr/>
        </p:nvSpPr>
        <p:spPr>
          <a:xfrm>
            <a:off x="3405602" y="2561267"/>
            <a:ext cx="2420061" cy="1338828"/>
          </a:xfrm>
          <a:prstGeom prst="rect">
            <a:avLst/>
          </a:prstGeom>
        </p:spPr>
        <p:txBody>
          <a:bodyPr wrap="square">
            <a:spAutoFit/>
          </a:bodyPr>
          <a:lstStyle/>
          <a:p>
            <a:pPr algn="just">
              <a:lnSpc>
                <a:spcPct val="150000"/>
              </a:lnSpc>
            </a:pPr>
            <a:r>
              <a:rPr lang="en-US" sz="1800" dirty="0">
                <a:solidFill>
                  <a:srgbClr val="002060"/>
                </a:solidFill>
              </a:rPr>
              <a:t>B</a:t>
            </a:r>
            <a:r>
              <a:rPr lang="vi-VN" sz="1800" dirty="0">
                <a:solidFill>
                  <a:srgbClr val="002060"/>
                </a:solidFill>
              </a:rPr>
              <a:t>ài thuyết trình về lịch sử nhà trườn</a:t>
            </a:r>
            <a:r>
              <a:rPr lang="en-US" sz="1800" dirty="0">
                <a:solidFill>
                  <a:srgbClr val="002060"/>
                </a:solidFill>
              </a:rPr>
              <a:t>g, </a:t>
            </a:r>
            <a:r>
              <a:rPr lang="en-US" sz="1800" dirty="0" err="1">
                <a:solidFill>
                  <a:srgbClr val="002060"/>
                </a:solidFill>
              </a:rPr>
              <a:t>thành</a:t>
            </a:r>
            <a:r>
              <a:rPr lang="en-US" sz="1800" dirty="0">
                <a:solidFill>
                  <a:srgbClr val="002060"/>
                </a:solidFill>
              </a:rPr>
              <a:t> </a:t>
            </a:r>
            <a:r>
              <a:rPr lang="en-US" sz="1800" dirty="0" err="1">
                <a:solidFill>
                  <a:srgbClr val="002060"/>
                </a:solidFill>
              </a:rPr>
              <a:t>tựu</a:t>
            </a:r>
            <a:r>
              <a:rPr lang="en-US" sz="1800" dirty="0">
                <a:solidFill>
                  <a:srgbClr val="002060"/>
                </a:solidFill>
              </a:rPr>
              <a:t> </a:t>
            </a:r>
            <a:r>
              <a:rPr lang="en-US" sz="1800" dirty="0" err="1">
                <a:solidFill>
                  <a:srgbClr val="002060"/>
                </a:solidFill>
              </a:rPr>
              <a:t>đạt</a:t>
            </a:r>
            <a:r>
              <a:rPr lang="en-US" sz="1800" dirty="0">
                <a:solidFill>
                  <a:srgbClr val="002060"/>
                </a:solidFill>
              </a:rPr>
              <a:t> </a:t>
            </a:r>
            <a:r>
              <a:rPr lang="en-US" sz="1800" dirty="0" err="1">
                <a:solidFill>
                  <a:srgbClr val="002060"/>
                </a:solidFill>
              </a:rPr>
              <a:t>được</a:t>
            </a:r>
            <a:r>
              <a:rPr lang="en-US" sz="1800" dirty="0">
                <a:solidFill>
                  <a:srgbClr val="002060"/>
                </a:solidFill>
              </a:rPr>
              <a:t>...</a:t>
            </a:r>
          </a:p>
        </p:txBody>
      </p:sp>
      <p:sp>
        <p:nvSpPr>
          <p:cNvPr id="40" name="Rectangle 39"/>
          <p:cNvSpPr/>
          <p:nvPr/>
        </p:nvSpPr>
        <p:spPr>
          <a:xfrm>
            <a:off x="5985588" y="2565076"/>
            <a:ext cx="2640459" cy="456535"/>
          </a:xfrm>
          <a:prstGeom prst="rect">
            <a:avLst/>
          </a:prstGeom>
        </p:spPr>
        <p:txBody>
          <a:bodyPr wrap="square">
            <a:spAutoFit/>
          </a:bodyPr>
          <a:lstStyle/>
          <a:p>
            <a:pPr algn="ctr">
              <a:lnSpc>
                <a:spcPct val="150000"/>
              </a:lnSpc>
            </a:pPr>
            <a:r>
              <a:rPr lang="en-US" sz="1800" dirty="0" err="1"/>
              <a:t>Hát</a:t>
            </a:r>
            <a:r>
              <a:rPr lang="en-US" sz="1800" dirty="0"/>
              <a:t>, </a:t>
            </a:r>
            <a:r>
              <a:rPr lang="en-US" sz="1800" dirty="0" err="1"/>
              <a:t>vẽ</a:t>
            </a:r>
            <a:r>
              <a:rPr lang="en-US" sz="1800" dirty="0"/>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533" y="3412232"/>
            <a:ext cx="1828804" cy="1731268"/>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88"/>
                                        </p:tgtEl>
                                        <p:attrNameLst>
                                          <p:attrName>style.visibility</p:attrName>
                                        </p:attrNameLst>
                                      </p:cBhvr>
                                      <p:to>
                                        <p:strVal val="visible"/>
                                      </p:to>
                                    </p:set>
                                    <p:anim calcmode="lin" valueType="num">
                                      <p:cBhvr>
                                        <p:cTn id="12" dur="500" fill="hold"/>
                                        <p:tgtEl>
                                          <p:spTgt spid="988"/>
                                        </p:tgtEl>
                                        <p:attrNameLst>
                                          <p:attrName>ppt_w</p:attrName>
                                        </p:attrNameLst>
                                      </p:cBhvr>
                                      <p:tavLst>
                                        <p:tav tm="0">
                                          <p:val>
                                            <p:fltVal val="0"/>
                                          </p:val>
                                        </p:tav>
                                        <p:tav tm="100000">
                                          <p:val>
                                            <p:strVal val="#ppt_w"/>
                                          </p:val>
                                        </p:tav>
                                      </p:tavLst>
                                    </p:anim>
                                    <p:anim calcmode="lin" valueType="num">
                                      <p:cBhvr>
                                        <p:cTn id="13" dur="500" fill="hold"/>
                                        <p:tgtEl>
                                          <p:spTgt spid="988"/>
                                        </p:tgtEl>
                                        <p:attrNameLst>
                                          <p:attrName>ppt_h</p:attrName>
                                        </p:attrNameLst>
                                      </p:cBhvr>
                                      <p:tavLst>
                                        <p:tav tm="0">
                                          <p:val>
                                            <p:fltVal val="0"/>
                                          </p:val>
                                        </p:tav>
                                        <p:tav tm="100000">
                                          <p:val>
                                            <p:strVal val="#ppt_h"/>
                                          </p:val>
                                        </p:tav>
                                      </p:tavLst>
                                    </p:anim>
                                    <p:animEffect transition="in" filter="fade">
                                      <p:cBhvr>
                                        <p:cTn id="14" dur="500"/>
                                        <p:tgtEl>
                                          <p:spTgt spid="98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85"/>
                                        </p:tgtEl>
                                        <p:attrNameLst>
                                          <p:attrName>style.visibility</p:attrName>
                                        </p:attrNameLst>
                                      </p:cBhvr>
                                      <p:to>
                                        <p:strVal val="visible"/>
                                      </p:to>
                                    </p:set>
                                    <p:anim calcmode="lin" valueType="num">
                                      <p:cBhvr>
                                        <p:cTn id="17" dur="500" fill="hold"/>
                                        <p:tgtEl>
                                          <p:spTgt spid="985"/>
                                        </p:tgtEl>
                                        <p:attrNameLst>
                                          <p:attrName>ppt_w</p:attrName>
                                        </p:attrNameLst>
                                      </p:cBhvr>
                                      <p:tavLst>
                                        <p:tav tm="0">
                                          <p:val>
                                            <p:fltVal val="0"/>
                                          </p:val>
                                        </p:tav>
                                        <p:tav tm="100000">
                                          <p:val>
                                            <p:strVal val="#ppt_w"/>
                                          </p:val>
                                        </p:tav>
                                      </p:tavLst>
                                    </p:anim>
                                    <p:anim calcmode="lin" valueType="num">
                                      <p:cBhvr>
                                        <p:cTn id="18" dur="500" fill="hold"/>
                                        <p:tgtEl>
                                          <p:spTgt spid="985"/>
                                        </p:tgtEl>
                                        <p:attrNameLst>
                                          <p:attrName>ppt_h</p:attrName>
                                        </p:attrNameLst>
                                      </p:cBhvr>
                                      <p:tavLst>
                                        <p:tav tm="0">
                                          <p:val>
                                            <p:fltVal val="0"/>
                                          </p:val>
                                        </p:tav>
                                        <p:tav tm="100000">
                                          <p:val>
                                            <p:strVal val="#ppt_h"/>
                                          </p:val>
                                        </p:tav>
                                      </p:tavLst>
                                    </p:anim>
                                    <p:animEffect transition="in" filter="fade">
                                      <p:cBhvr>
                                        <p:cTn id="19" dur="500"/>
                                        <p:tgtEl>
                                          <p:spTgt spid="98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p:cTn id="2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98"/>
                                        </p:tgtEl>
                                        <p:attrNameLst>
                                          <p:attrName>style.visibility</p:attrName>
                                        </p:attrNameLst>
                                      </p:cBhvr>
                                      <p:to>
                                        <p:strVal val="visible"/>
                                      </p:to>
                                    </p:set>
                                    <p:anim calcmode="lin" valueType="num">
                                      <p:cBhvr>
                                        <p:cTn id="34" dur="500" fill="hold"/>
                                        <p:tgtEl>
                                          <p:spTgt spid="998"/>
                                        </p:tgtEl>
                                        <p:attrNameLst>
                                          <p:attrName>ppt_w</p:attrName>
                                        </p:attrNameLst>
                                      </p:cBhvr>
                                      <p:tavLst>
                                        <p:tav tm="0">
                                          <p:val>
                                            <p:strVal val="#ppt_w+.3"/>
                                          </p:val>
                                        </p:tav>
                                        <p:tav tm="100000">
                                          <p:val>
                                            <p:strVal val="#ppt_w"/>
                                          </p:val>
                                        </p:tav>
                                      </p:tavLst>
                                    </p:anim>
                                    <p:anim calcmode="lin" valueType="num">
                                      <p:cBhvr>
                                        <p:cTn id="35" dur="500" fill="hold"/>
                                        <p:tgtEl>
                                          <p:spTgt spid="998"/>
                                        </p:tgtEl>
                                        <p:attrNameLst>
                                          <p:attrName>ppt_h</p:attrName>
                                        </p:attrNameLst>
                                      </p:cBhvr>
                                      <p:tavLst>
                                        <p:tav tm="0">
                                          <p:val>
                                            <p:strVal val="#ppt_h"/>
                                          </p:val>
                                        </p:tav>
                                        <p:tav tm="100000">
                                          <p:val>
                                            <p:strVal val="#ppt_h"/>
                                          </p:val>
                                        </p:tav>
                                      </p:tavLst>
                                    </p:anim>
                                    <p:animEffect transition="in" filter="fade">
                                      <p:cBhvr>
                                        <p:cTn id="36" dur="500"/>
                                        <p:tgtEl>
                                          <p:spTgt spid="998"/>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986"/>
                                        </p:tgtEl>
                                        <p:attrNameLst>
                                          <p:attrName>style.visibility</p:attrName>
                                        </p:attrNameLst>
                                      </p:cBhvr>
                                      <p:to>
                                        <p:strVal val="visible"/>
                                      </p:to>
                                    </p:set>
                                    <p:anim calcmode="lin" valueType="num">
                                      <p:cBhvr>
                                        <p:cTn id="39" dur="500" fill="hold"/>
                                        <p:tgtEl>
                                          <p:spTgt spid="986"/>
                                        </p:tgtEl>
                                        <p:attrNameLst>
                                          <p:attrName>ppt_w</p:attrName>
                                        </p:attrNameLst>
                                      </p:cBhvr>
                                      <p:tavLst>
                                        <p:tav tm="0">
                                          <p:val>
                                            <p:strVal val="#ppt_w+.3"/>
                                          </p:val>
                                        </p:tav>
                                        <p:tav tm="100000">
                                          <p:val>
                                            <p:strVal val="#ppt_w"/>
                                          </p:val>
                                        </p:tav>
                                      </p:tavLst>
                                    </p:anim>
                                    <p:anim calcmode="lin" valueType="num">
                                      <p:cBhvr>
                                        <p:cTn id="40" dur="500" fill="hold"/>
                                        <p:tgtEl>
                                          <p:spTgt spid="986"/>
                                        </p:tgtEl>
                                        <p:attrNameLst>
                                          <p:attrName>ppt_h</p:attrName>
                                        </p:attrNameLst>
                                      </p:cBhvr>
                                      <p:tavLst>
                                        <p:tav tm="0">
                                          <p:val>
                                            <p:strVal val="#ppt_h"/>
                                          </p:val>
                                        </p:tav>
                                        <p:tav tm="100000">
                                          <p:val>
                                            <p:strVal val="#ppt_h"/>
                                          </p:val>
                                        </p:tav>
                                      </p:tavLst>
                                    </p:anim>
                                    <p:animEffect transition="in" filter="fade">
                                      <p:cBhvr>
                                        <p:cTn id="41" dur="500"/>
                                        <p:tgtEl>
                                          <p:spTgt spid="986"/>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 calcmode="lin" valueType="num">
                                      <p:cBhvr>
                                        <p:cTn id="44"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45"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nodeType="clickEffect">
                                  <p:stCondLst>
                                    <p:cond delay="0"/>
                                  </p:stCondLst>
                                  <p:childTnLst>
                                    <p:set>
                                      <p:cBhvr>
                                        <p:cTn id="55" dur="1" fill="hold">
                                          <p:stCondLst>
                                            <p:cond delay="0"/>
                                          </p:stCondLst>
                                        </p:cTn>
                                        <p:tgtEl>
                                          <p:spTgt spid="989"/>
                                        </p:tgtEl>
                                        <p:attrNameLst>
                                          <p:attrName>style.visibility</p:attrName>
                                        </p:attrNameLst>
                                      </p:cBhvr>
                                      <p:to>
                                        <p:strVal val="visible"/>
                                      </p:to>
                                    </p:set>
                                    <p:anim calcmode="lin" valueType="num">
                                      <p:cBhvr>
                                        <p:cTn id="56" dur="500" fill="hold"/>
                                        <p:tgtEl>
                                          <p:spTgt spid="989"/>
                                        </p:tgtEl>
                                        <p:attrNameLst>
                                          <p:attrName>ppt_w</p:attrName>
                                        </p:attrNameLst>
                                      </p:cBhvr>
                                      <p:tavLst>
                                        <p:tav tm="0">
                                          <p:val>
                                            <p:fltVal val="0"/>
                                          </p:val>
                                        </p:tav>
                                        <p:tav tm="100000">
                                          <p:val>
                                            <p:strVal val="#ppt_w"/>
                                          </p:val>
                                        </p:tav>
                                      </p:tavLst>
                                    </p:anim>
                                    <p:anim calcmode="lin" valueType="num">
                                      <p:cBhvr>
                                        <p:cTn id="57" dur="500" fill="hold"/>
                                        <p:tgtEl>
                                          <p:spTgt spid="989"/>
                                        </p:tgtEl>
                                        <p:attrNameLst>
                                          <p:attrName>ppt_h</p:attrName>
                                        </p:attrNameLst>
                                      </p:cBhvr>
                                      <p:tavLst>
                                        <p:tav tm="0">
                                          <p:val>
                                            <p:strVal val="#ppt_h"/>
                                          </p:val>
                                        </p:tav>
                                        <p:tav tm="100000">
                                          <p:val>
                                            <p:strVal val="#ppt_h"/>
                                          </p:val>
                                        </p:tav>
                                      </p:tavLst>
                                    </p:anim>
                                  </p:childTnLst>
                                </p:cTn>
                              </p:par>
                              <p:par>
                                <p:cTn id="58" presetID="17" presetClass="entr" presetSubtype="10" fill="hold" grpId="0" nodeType="withEffect">
                                  <p:stCondLst>
                                    <p:cond delay="0"/>
                                  </p:stCondLst>
                                  <p:childTnLst>
                                    <p:set>
                                      <p:cBhvr>
                                        <p:cTn id="59" dur="1" fill="hold">
                                          <p:stCondLst>
                                            <p:cond delay="0"/>
                                          </p:stCondLst>
                                        </p:cTn>
                                        <p:tgtEl>
                                          <p:spTgt spid="987"/>
                                        </p:tgtEl>
                                        <p:attrNameLst>
                                          <p:attrName>style.visibility</p:attrName>
                                        </p:attrNameLst>
                                      </p:cBhvr>
                                      <p:to>
                                        <p:strVal val="visible"/>
                                      </p:to>
                                    </p:set>
                                    <p:anim calcmode="lin" valueType="num">
                                      <p:cBhvr>
                                        <p:cTn id="60" dur="500" fill="hold"/>
                                        <p:tgtEl>
                                          <p:spTgt spid="987"/>
                                        </p:tgtEl>
                                        <p:attrNameLst>
                                          <p:attrName>ppt_w</p:attrName>
                                        </p:attrNameLst>
                                      </p:cBhvr>
                                      <p:tavLst>
                                        <p:tav tm="0">
                                          <p:val>
                                            <p:fltVal val="0"/>
                                          </p:val>
                                        </p:tav>
                                        <p:tav tm="100000">
                                          <p:val>
                                            <p:strVal val="#ppt_w"/>
                                          </p:val>
                                        </p:tav>
                                      </p:tavLst>
                                    </p:anim>
                                    <p:anim calcmode="lin" valueType="num">
                                      <p:cBhvr>
                                        <p:cTn id="61" dur="500" fill="hold"/>
                                        <p:tgtEl>
                                          <p:spTgt spid="987"/>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0"/>
                                  </p:stCondLst>
                                  <p:childTnLst>
                                    <p:set>
                                      <p:cBhvr>
                                        <p:cTn id="63" dur="1" fill="hold">
                                          <p:stCondLst>
                                            <p:cond delay="0"/>
                                          </p:stCondLst>
                                        </p:cTn>
                                        <p:tgtEl>
                                          <p:spTgt spid="6">
                                            <p:txEl>
                                              <p:pRg st="0" end="0"/>
                                            </p:txEl>
                                          </p:spTgt>
                                        </p:tgtEl>
                                        <p:attrNameLst>
                                          <p:attrName>style.visibility</p:attrName>
                                        </p:attrNameLst>
                                      </p:cBhvr>
                                      <p:to>
                                        <p:strVal val="visible"/>
                                      </p:to>
                                    </p:set>
                                    <p:anim calcmode="lin" valueType="num">
                                      <p:cBhvr>
                                        <p:cTn id="6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anim calcmode="lin" valueType="num">
                                      <p:cBhvr>
                                        <p:cTn id="71" dur="500" fill="hold"/>
                                        <p:tgtEl>
                                          <p:spTgt spid="40"/>
                                        </p:tgtEl>
                                        <p:attrNameLst>
                                          <p:attrName>ppt_x</p:attrName>
                                        </p:attrNameLst>
                                      </p:cBhvr>
                                      <p:tavLst>
                                        <p:tav tm="0">
                                          <p:val>
                                            <p:strVal val="#ppt_x"/>
                                          </p:val>
                                        </p:tav>
                                        <p:tav tm="100000">
                                          <p:val>
                                            <p:strVal val="#ppt_x"/>
                                          </p:val>
                                        </p:tav>
                                      </p:tavLst>
                                    </p:anim>
                                    <p:anim calcmode="lin" valueType="num">
                                      <p:cBhvr>
                                        <p:cTn id="72" dur="5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anim calcmode="lin" valueType="num">
                                      <p:cBhvr>
                                        <p:cTn id="76" dur="500" fill="hold"/>
                                        <p:tgtEl>
                                          <p:spTgt spid="10"/>
                                        </p:tgtEl>
                                        <p:attrNameLst>
                                          <p:attrName>ppt_x</p:attrName>
                                        </p:attrNameLst>
                                      </p:cBhvr>
                                      <p:tavLst>
                                        <p:tav tm="0">
                                          <p:val>
                                            <p:strVal val="#ppt_x"/>
                                          </p:val>
                                        </p:tav>
                                        <p:tav tm="100000">
                                          <p:val>
                                            <p:strVal val="#ppt_x"/>
                                          </p:val>
                                        </p:tav>
                                      </p:tavLst>
                                    </p:anim>
                                    <p:anim calcmode="lin" valueType="num">
                                      <p:cBhvr>
                                        <p:cTn id="7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0" animBg="1"/>
      <p:bldP spid="986" grpId="0" animBg="1"/>
      <p:bldP spid="987" grpId="0" animBg="1"/>
      <p:bldP spid="988" grpId="0" animBg="1"/>
      <p:bldP spid="31" grpId="0" animBg="1"/>
      <p:bldP spid="2" grpId="0" build="p"/>
      <p:bldP spid="4" grpId="0" build="p"/>
      <p:bldP spid="6" grpId="0" build="p"/>
      <p:bldP spid="8" grpId="0"/>
      <p:bldP spid="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7"/>
          <p:cNvSpPr/>
          <p:nvPr/>
        </p:nvSpPr>
        <p:spPr>
          <a:xfrm>
            <a:off x="1250163" y="226030"/>
            <a:ext cx="6643674" cy="2748189"/>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dk2"/>
          </a:solidFill>
          <a:ln>
            <a:noFill/>
          </a:ln>
        </p:spPr>
      </p:sp>
      <p:grpSp>
        <p:nvGrpSpPr>
          <p:cNvPr id="1441" name="Google Shape;1441;p57"/>
          <p:cNvGrpSpPr/>
          <p:nvPr/>
        </p:nvGrpSpPr>
        <p:grpSpPr>
          <a:xfrm>
            <a:off x="3496275" y="2995125"/>
            <a:ext cx="2108944" cy="1728600"/>
            <a:chOff x="3496275" y="2995125"/>
            <a:chExt cx="2108944" cy="1728600"/>
          </a:xfrm>
        </p:grpSpPr>
        <p:sp>
          <p:nvSpPr>
            <p:cNvPr id="1442" name="Google Shape;1442;p57"/>
            <p:cNvSpPr/>
            <p:nvPr/>
          </p:nvSpPr>
          <p:spPr>
            <a:xfrm flipH="1">
              <a:off x="5025421" y="3170595"/>
              <a:ext cx="263794" cy="1043005"/>
            </a:xfrm>
            <a:custGeom>
              <a:avLst/>
              <a:gdLst/>
              <a:ahLst/>
              <a:cxnLst/>
              <a:rect l="l" t="t" r="r" b="b"/>
              <a:pathLst>
                <a:path w="1344" h="5314" extrusionOk="0">
                  <a:moveTo>
                    <a:pt x="268" y="1"/>
                  </a:moveTo>
                  <a:cubicBezTo>
                    <a:pt x="257" y="1"/>
                    <a:pt x="245" y="1"/>
                    <a:pt x="234" y="3"/>
                  </a:cubicBezTo>
                  <a:cubicBezTo>
                    <a:pt x="90" y="38"/>
                    <a:pt x="1" y="199"/>
                    <a:pt x="37" y="343"/>
                  </a:cubicBezTo>
                  <a:cubicBezTo>
                    <a:pt x="37" y="343"/>
                    <a:pt x="949" y="5013"/>
                    <a:pt x="1003" y="5264"/>
                  </a:cubicBezTo>
                  <a:cubicBezTo>
                    <a:pt x="1044" y="5297"/>
                    <a:pt x="1094" y="5313"/>
                    <a:pt x="1145" y="5313"/>
                  </a:cubicBezTo>
                  <a:cubicBezTo>
                    <a:pt x="1228" y="5313"/>
                    <a:pt x="1310" y="5270"/>
                    <a:pt x="1343" y="5192"/>
                  </a:cubicBezTo>
                  <a:cubicBezTo>
                    <a:pt x="1307" y="4977"/>
                    <a:pt x="574" y="253"/>
                    <a:pt x="574" y="253"/>
                  </a:cubicBezTo>
                  <a:cubicBezTo>
                    <a:pt x="540" y="104"/>
                    <a:pt x="415"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p:cNvSpPr/>
            <p:nvPr/>
          </p:nvSpPr>
          <p:spPr>
            <a:xfrm flipH="1">
              <a:off x="4259750" y="3237329"/>
              <a:ext cx="312862" cy="1034566"/>
            </a:xfrm>
            <a:custGeom>
              <a:avLst/>
              <a:gdLst/>
              <a:ahLst/>
              <a:cxnLst/>
              <a:rect l="l" t="t" r="r" b="b"/>
              <a:pathLst>
                <a:path w="1594" h="5271" extrusionOk="0">
                  <a:moveTo>
                    <a:pt x="1308" y="1"/>
                  </a:moveTo>
                  <a:cubicBezTo>
                    <a:pt x="1161" y="1"/>
                    <a:pt x="1037" y="104"/>
                    <a:pt x="1021" y="253"/>
                  </a:cubicBezTo>
                  <a:cubicBezTo>
                    <a:pt x="1021" y="253"/>
                    <a:pt x="36" y="4906"/>
                    <a:pt x="1" y="5156"/>
                  </a:cubicBezTo>
                  <a:cubicBezTo>
                    <a:pt x="11" y="5228"/>
                    <a:pt x="91" y="5270"/>
                    <a:pt x="177" y="5270"/>
                  </a:cubicBezTo>
                  <a:cubicBezTo>
                    <a:pt x="243" y="5270"/>
                    <a:pt x="312" y="5246"/>
                    <a:pt x="358" y="5192"/>
                  </a:cubicBezTo>
                  <a:cubicBezTo>
                    <a:pt x="394" y="4995"/>
                    <a:pt x="1557" y="325"/>
                    <a:pt x="1557" y="325"/>
                  </a:cubicBezTo>
                  <a:cubicBezTo>
                    <a:pt x="1593" y="164"/>
                    <a:pt x="1504" y="20"/>
                    <a:pt x="1343" y="3"/>
                  </a:cubicBezTo>
                  <a:cubicBezTo>
                    <a:pt x="1331" y="1"/>
                    <a:pt x="1319" y="1"/>
                    <a:pt x="1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p:cNvSpPr/>
            <p:nvPr/>
          </p:nvSpPr>
          <p:spPr>
            <a:xfrm flipH="1">
              <a:off x="4888617" y="3269322"/>
              <a:ext cx="108933" cy="1055174"/>
            </a:xfrm>
            <a:custGeom>
              <a:avLst/>
              <a:gdLst/>
              <a:ahLst/>
              <a:cxnLst/>
              <a:rect l="l" t="t" r="r" b="b"/>
              <a:pathLst>
                <a:path w="555" h="5376" extrusionOk="0">
                  <a:moveTo>
                    <a:pt x="269" y="1"/>
                  </a:moveTo>
                  <a:cubicBezTo>
                    <a:pt x="108" y="18"/>
                    <a:pt x="0" y="162"/>
                    <a:pt x="18" y="323"/>
                  </a:cubicBezTo>
                  <a:cubicBezTo>
                    <a:pt x="18" y="323"/>
                    <a:pt x="179" y="5047"/>
                    <a:pt x="197" y="5298"/>
                  </a:cubicBezTo>
                  <a:cubicBezTo>
                    <a:pt x="223" y="5349"/>
                    <a:pt x="294" y="5376"/>
                    <a:pt x="367" y="5376"/>
                  </a:cubicBezTo>
                  <a:cubicBezTo>
                    <a:pt x="446" y="5376"/>
                    <a:pt x="527" y="5345"/>
                    <a:pt x="555" y="5280"/>
                  </a:cubicBezTo>
                  <a:cubicBezTo>
                    <a:pt x="537" y="5065"/>
                    <a:pt x="555" y="287"/>
                    <a:pt x="555" y="287"/>
                  </a:cubicBezTo>
                  <a:cubicBezTo>
                    <a:pt x="555" y="126"/>
                    <a:pt x="430"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p:cNvSpPr/>
            <p:nvPr/>
          </p:nvSpPr>
          <p:spPr>
            <a:xfrm flipH="1">
              <a:off x="4600484" y="2995125"/>
              <a:ext cx="267130" cy="1519561"/>
            </a:xfrm>
            <a:custGeom>
              <a:avLst/>
              <a:gdLst/>
              <a:ahLst/>
              <a:cxnLst/>
              <a:rect l="l" t="t" r="r" b="b"/>
              <a:pathLst>
                <a:path w="1361" h="7742" extrusionOk="0">
                  <a:moveTo>
                    <a:pt x="871" y="263"/>
                  </a:moveTo>
                  <a:cubicBezTo>
                    <a:pt x="1013" y="263"/>
                    <a:pt x="1146" y="369"/>
                    <a:pt x="1146" y="521"/>
                  </a:cubicBezTo>
                  <a:cubicBezTo>
                    <a:pt x="1129" y="671"/>
                    <a:pt x="1018" y="791"/>
                    <a:pt x="872" y="791"/>
                  </a:cubicBezTo>
                  <a:cubicBezTo>
                    <a:pt x="862" y="791"/>
                    <a:pt x="852" y="790"/>
                    <a:pt x="841" y="789"/>
                  </a:cubicBezTo>
                  <a:cubicBezTo>
                    <a:pt x="627" y="771"/>
                    <a:pt x="537" y="485"/>
                    <a:pt x="698" y="324"/>
                  </a:cubicBezTo>
                  <a:cubicBezTo>
                    <a:pt x="751" y="282"/>
                    <a:pt x="812" y="263"/>
                    <a:pt x="871" y="263"/>
                  </a:cubicBezTo>
                  <a:close/>
                  <a:moveTo>
                    <a:pt x="790" y="1"/>
                  </a:moveTo>
                  <a:cubicBezTo>
                    <a:pt x="536" y="1"/>
                    <a:pt x="322" y="192"/>
                    <a:pt x="305" y="449"/>
                  </a:cubicBezTo>
                  <a:cubicBezTo>
                    <a:pt x="305" y="449"/>
                    <a:pt x="0" y="7231"/>
                    <a:pt x="18" y="7607"/>
                  </a:cubicBezTo>
                  <a:cubicBezTo>
                    <a:pt x="63" y="7697"/>
                    <a:pt x="197" y="7741"/>
                    <a:pt x="338" y="7741"/>
                  </a:cubicBezTo>
                  <a:cubicBezTo>
                    <a:pt x="479" y="7741"/>
                    <a:pt x="627" y="7697"/>
                    <a:pt x="698" y="7607"/>
                  </a:cubicBezTo>
                  <a:cubicBezTo>
                    <a:pt x="698" y="7303"/>
                    <a:pt x="1360" y="449"/>
                    <a:pt x="1360" y="449"/>
                  </a:cubicBezTo>
                  <a:cubicBezTo>
                    <a:pt x="1326" y="192"/>
                    <a:pt x="1111" y="1"/>
                    <a:pt x="857" y="1"/>
                  </a:cubicBezTo>
                  <a:cubicBezTo>
                    <a:pt x="846" y="1"/>
                    <a:pt x="835" y="1"/>
                    <a:pt x="823" y="2"/>
                  </a:cubicBezTo>
                  <a:cubicBezTo>
                    <a:pt x="812" y="1"/>
                    <a:pt x="801" y="1"/>
                    <a:pt x="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p:cNvSpPr/>
            <p:nvPr/>
          </p:nvSpPr>
          <p:spPr>
            <a:xfrm flipH="1">
              <a:off x="4312551" y="3694259"/>
              <a:ext cx="1001199" cy="1029462"/>
            </a:xfrm>
            <a:custGeom>
              <a:avLst/>
              <a:gdLst/>
              <a:ahLst/>
              <a:cxnLst/>
              <a:rect l="l" t="t" r="r" b="b"/>
              <a:pathLst>
                <a:path w="5101" h="5245" extrusionOk="0">
                  <a:moveTo>
                    <a:pt x="1" y="1"/>
                  </a:moveTo>
                  <a:lnTo>
                    <a:pt x="788" y="5244"/>
                  </a:lnTo>
                  <a:lnTo>
                    <a:pt x="4313" y="5244"/>
                  </a:lnTo>
                  <a:lnTo>
                    <a:pt x="51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7"/>
            <p:cNvSpPr/>
            <p:nvPr/>
          </p:nvSpPr>
          <p:spPr>
            <a:xfrm flipH="1">
              <a:off x="4396752" y="3694259"/>
              <a:ext cx="755462" cy="629061"/>
            </a:xfrm>
            <a:custGeom>
              <a:avLst/>
              <a:gdLst/>
              <a:ahLst/>
              <a:cxnLst/>
              <a:rect l="l" t="t" r="r" b="b"/>
              <a:pathLst>
                <a:path w="3849" h="3205" extrusionOk="0">
                  <a:moveTo>
                    <a:pt x="1" y="1"/>
                  </a:moveTo>
                  <a:cubicBezTo>
                    <a:pt x="108" y="108"/>
                    <a:pt x="216" y="323"/>
                    <a:pt x="216" y="824"/>
                  </a:cubicBezTo>
                  <a:cubicBezTo>
                    <a:pt x="198" y="985"/>
                    <a:pt x="216" y="1164"/>
                    <a:pt x="251" y="1343"/>
                  </a:cubicBezTo>
                  <a:cubicBezTo>
                    <a:pt x="300" y="1490"/>
                    <a:pt x="455" y="1578"/>
                    <a:pt x="604" y="1578"/>
                  </a:cubicBezTo>
                  <a:cubicBezTo>
                    <a:pt x="618" y="1578"/>
                    <a:pt x="631" y="1577"/>
                    <a:pt x="645" y="1576"/>
                  </a:cubicBezTo>
                  <a:cubicBezTo>
                    <a:pt x="752" y="1540"/>
                    <a:pt x="824" y="1468"/>
                    <a:pt x="878" y="1379"/>
                  </a:cubicBezTo>
                  <a:cubicBezTo>
                    <a:pt x="913" y="1307"/>
                    <a:pt x="949" y="1218"/>
                    <a:pt x="1003" y="1146"/>
                  </a:cubicBezTo>
                  <a:cubicBezTo>
                    <a:pt x="1042" y="1069"/>
                    <a:pt x="1114" y="1032"/>
                    <a:pt x="1187" y="1032"/>
                  </a:cubicBezTo>
                  <a:cubicBezTo>
                    <a:pt x="1284" y="1032"/>
                    <a:pt x="1384" y="1096"/>
                    <a:pt x="1415" y="1218"/>
                  </a:cubicBezTo>
                  <a:cubicBezTo>
                    <a:pt x="1593" y="1683"/>
                    <a:pt x="1486" y="2184"/>
                    <a:pt x="1522" y="2685"/>
                  </a:cubicBezTo>
                  <a:cubicBezTo>
                    <a:pt x="1540" y="2793"/>
                    <a:pt x="1558" y="2900"/>
                    <a:pt x="1611" y="2989"/>
                  </a:cubicBezTo>
                  <a:cubicBezTo>
                    <a:pt x="1683" y="3097"/>
                    <a:pt x="1772" y="3168"/>
                    <a:pt x="1898" y="3204"/>
                  </a:cubicBezTo>
                  <a:cubicBezTo>
                    <a:pt x="1987" y="3204"/>
                    <a:pt x="2077" y="3204"/>
                    <a:pt x="2166" y="3168"/>
                  </a:cubicBezTo>
                  <a:cubicBezTo>
                    <a:pt x="2452" y="3061"/>
                    <a:pt x="2649" y="2810"/>
                    <a:pt x="2685" y="2506"/>
                  </a:cubicBezTo>
                  <a:cubicBezTo>
                    <a:pt x="2703" y="2220"/>
                    <a:pt x="2757" y="1934"/>
                    <a:pt x="2846" y="1683"/>
                  </a:cubicBezTo>
                  <a:cubicBezTo>
                    <a:pt x="2900" y="1576"/>
                    <a:pt x="2954" y="1504"/>
                    <a:pt x="3043" y="1450"/>
                  </a:cubicBezTo>
                  <a:cubicBezTo>
                    <a:pt x="3150" y="1379"/>
                    <a:pt x="3311" y="1361"/>
                    <a:pt x="3419" y="1289"/>
                  </a:cubicBezTo>
                  <a:cubicBezTo>
                    <a:pt x="3651" y="1146"/>
                    <a:pt x="3777" y="896"/>
                    <a:pt x="3795" y="645"/>
                  </a:cubicBezTo>
                  <a:cubicBezTo>
                    <a:pt x="3848" y="430"/>
                    <a:pt x="3812" y="198"/>
                    <a:pt x="37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p:cNvSpPr/>
            <p:nvPr/>
          </p:nvSpPr>
          <p:spPr>
            <a:xfrm flipH="1">
              <a:off x="4983419" y="4417927"/>
              <a:ext cx="569197" cy="305796"/>
            </a:xfrm>
            <a:custGeom>
              <a:avLst/>
              <a:gdLst/>
              <a:ahLst/>
              <a:cxnLst/>
              <a:rect l="l" t="t" r="r" b="b"/>
              <a:pathLst>
                <a:path w="2900" h="1558" extrusionOk="0">
                  <a:moveTo>
                    <a:pt x="1" y="0"/>
                  </a:moveTo>
                  <a:lnTo>
                    <a:pt x="1" y="1289"/>
                  </a:lnTo>
                  <a:cubicBezTo>
                    <a:pt x="1" y="1432"/>
                    <a:pt x="108" y="1557"/>
                    <a:pt x="269" y="1557"/>
                  </a:cubicBezTo>
                  <a:lnTo>
                    <a:pt x="2613" y="1557"/>
                  </a:lnTo>
                  <a:cubicBezTo>
                    <a:pt x="2775" y="1557"/>
                    <a:pt x="2900" y="1432"/>
                    <a:pt x="2900" y="1289"/>
                  </a:cubicBezTo>
                  <a:lnTo>
                    <a:pt x="2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p:cNvSpPr/>
            <p:nvPr/>
          </p:nvSpPr>
          <p:spPr>
            <a:xfrm flipH="1">
              <a:off x="4937687" y="4238728"/>
              <a:ext cx="667531" cy="179395"/>
            </a:xfrm>
            <a:custGeom>
              <a:avLst/>
              <a:gdLst/>
              <a:ahLst/>
              <a:cxnLst/>
              <a:rect l="l" t="t" r="r" b="b"/>
              <a:pathLst>
                <a:path w="3401" h="914" extrusionOk="0">
                  <a:moveTo>
                    <a:pt x="0" y="1"/>
                  </a:moveTo>
                  <a:lnTo>
                    <a:pt x="0" y="913"/>
                  </a:lnTo>
                  <a:lnTo>
                    <a:pt x="3400" y="913"/>
                  </a:lnTo>
                  <a:lnTo>
                    <a:pt x="3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p:cNvSpPr/>
            <p:nvPr/>
          </p:nvSpPr>
          <p:spPr>
            <a:xfrm flipH="1">
              <a:off x="5324153" y="4472688"/>
              <a:ext cx="231997" cy="198238"/>
            </a:xfrm>
            <a:custGeom>
              <a:avLst/>
              <a:gdLst/>
              <a:ahLst/>
              <a:cxnLst/>
              <a:rect l="l" t="t" r="r" b="b"/>
              <a:pathLst>
                <a:path w="1182" h="1010" extrusionOk="0">
                  <a:moveTo>
                    <a:pt x="237" y="1"/>
                  </a:moveTo>
                  <a:cubicBezTo>
                    <a:pt x="158" y="1"/>
                    <a:pt x="79" y="17"/>
                    <a:pt x="1" y="43"/>
                  </a:cubicBezTo>
                  <a:lnTo>
                    <a:pt x="1" y="974"/>
                  </a:lnTo>
                  <a:cubicBezTo>
                    <a:pt x="108" y="992"/>
                    <a:pt x="216" y="1010"/>
                    <a:pt x="323" y="1010"/>
                  </a:cubicBezTo>
                  <a:cubicBezTo>
                    <a:pt x="806" y="1010"/>
                    <a:pt x="1182" y="777"/>
                    <a:pt x="1182" y="509"/>
                  </a:cubicBezTo>
                  <a:cubicBezTo>
                    <a:pt x="1182" y="222"/>
                    <a:pt x="806" y="8"/>
                    <a:pt x="323" y="8"/>
                  </a:cubicBezTo>
                  <a:cubicBezTo>
                    <a:pt x="294" y="3"/>
                    <a:pt x="265" y="1"/>
                    <a:pt x="23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p:cNvSpPr/>
            <p:nvPr/>
          </p:nvSpPr>
          <p:spPr>
            <a:xfrm>
              <a:off x="3537435" y="4484444"/>
              <a:ext cx="445382" cy="239282"/>
            </a:xfrm>
            <a:custGeom>
              <a:avLst/>
              <a:gdLst/>
              <a:ahLst/>
              <a:cxnLst/>
              <a:rect l="l" t="t" r="r" b="b"/>
              <a:pathLst>
                <a:path w="2900" h="1558" extrusionOk="0">
                  <a:moveTo>
                    <a:pt x="1" y="0"/>
                  </a:moveTo>
                  <a:lnTo>
                    <a:pt x="1" y="1289"/>
                  </a:lnTo>
                  <a:cubicBezTo>
                    <a:pt x="1" y="1432"/>
                    <a:pt x="126" y="1557"/>
                    <a:pt x="287" y="1557"/>
                  </a:cubicBezTo>
                  <a:lnTo>
                    <a:pt x="2631" y="1557"/>
                  </a:lnTo>
                  <a:cubicBezTo>
                    <a:pt x="2775" y="1557"/>
                    <a:pt x="2900" y="1432"/>
                    <a:pt x="2900" y="1289"/>
                  </a:cubicBezTo>
                  <a:lnTo>
                    <a:pt x="29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p:cNvSpPr/>
            <p:nvPr/>
          </p:nvSpPr>
          <p:spPr>
            <a:xfrm>
              <a:off x="3496275" y="4344225"/>
              <a:ext cx="525090" cy="140374"/>
            </a:xfrm>
            <a:custGeom>
              <a:avLst/>
              <a:gdLst/>
              <a:ahLst/>
              <a:cxnLst/>
              <a:rect l="l" t="t" r="r" b="b"/>
              <a:pathLst>
                <a:path w="3419" h="914" extrusionOk="0">
                  <a:moveTo>
                    <a:pt x="0" y="1"/>
                  </a:moveTo>
                  <a:lnTo>
                    <a:pt x="0" y="913"/>
                  </a:lnTo>
                  <a:lnTo>
                    <a:pt x="3418" y="913"/>
                  </a:lnTo>
                  <a:lnTo>
                    <a:pt x="34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p:cNvSpPr/>
            <p:nvPr/>
          </p:nvSpPr>
          <p:spPr>
            <a:xfrm>
              <a:off x="3666597" y="4528368"/>
              <a:ext cx="264004" cy="154043"/>
            </a:xfrm>
            <a:custGeom>
              <a:avLst/>
              <a:gdLst/>
              <a:ahLst/>
              <a:cxnLst/>
              <a:rect l="l" t="t" r="r" b="b"/>
              <a:pathLst>
                <a:path w="1719" h="1003" extrusionOk="0">
                  <a:moveTo>
                    <a:pt x="860" y="1"/>
                  </a:moveTo>
                  <a:cubicBezTo>
                    <a:pt x="377" y="1"/>
                    <a:pt x="1" y="215"/>
                    <a:pt x="1" y="502"/>
                  </a:cubicBezTo>
                  <a:cubicBezTo>
                    <a:pt x="1" y="770"/>
                    <a:pt x="377" y="1003"/>
                    <a:pt x="860" y="1003"/>
                  </a:cubicBezTo>
                  <a:cubicBezTo>
                    <a:pt x="1325" y="1003"/>
                    <a:pt x="1719" y="770"/>
                    <a:pt x="1719" y="502"/>
                  </a:cubicBezTo>
                  <a:cubicBezTo>
                    <a:pt x="1719" y="215"/>
                    <a:pt x="1325" y="1"/>
                    <a:pt x="86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p:cNvSpPr/>
            <p:nvPr/>
          </p:nvSpPr>
          <p:spPr>
            <a:xfrm>
              <a:off x="4102453" y="4484444"/>
              <a:ext cx="448146" cy="239282"/>
            </a:xfrm>
            <a:custGeom>
              <a:avLst/>
              <a:gdLst/>
              <a:ahLst/>
              <a:cxnLst/>
              <a:rect l="l" t="t" r="r" b="b"/>
              <a:pathLst>
                <a:path w="2918" h="1558" extrusionOk="0">
                  <a:moveTo>
                    <a:pt x="1" y="0"/>
                  </a:moveTo>
                  <a:lnTo>
                    <a:pt x="1" y="1289"/>
                  </a:lnTo>
                  <a:cubicBezTo>
                    <a:pt x="1" y="1432"/>
                    <a:pt x="126" y="1557"/>
                    <a:pt x="287" y="1557"/>
                  </a:cubicBezTo>
                  <a:lnTo>
                    <a:pt x="2631" y="1557"/>
                  </a:lnTo>
                  <a:cubicBezTo>
                    <a:pt x="2793" y="1557"/>
                    <a:pt x="2918" y="1432"/>
                    <a:pt x="2918" y="1289"/>
                  </a:cubicBezTo>
                  <a:lnTo>
                    <a:pt x="29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p:cNvSpPr/>
            <p:nvPr/>
          </p:nvSpPr>
          <p:spPr>
            <a:xfrm>
              <a:off x="4064057" y="4344225"/>
              <a:ext cx="522326" cy="140374"/>
            </a:xfrm>
            <a:custGeom>
              <a:avLst/>
              <a:gdLst/>
              <a:ahLst/>
              <a:cxnLst/>
              <a:rect l="l" t="t" r="r" b="b"/>
              <a:pathLst>
                <a:path w="3401" h="914" extrusionOk="0">
                  <a:moveTo>
                    <a:pt x="0" y="1"/>
                  </a:moveTo>
                  <a:lnTo>
                    <a:pt x="0" y="913"/>
                  </a:lnTo>
                  <a:lnTo>
                    <a:pt x="3400" y="913"/>
                  </a:lnTo>
                  <a:lnTo>
                    <a:pt x="3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p:cNvSpPr/>
            <p:nvPr/>
          </p:nvSpPr>
          <p:spPr>
            <a:xfrm>
              <a:off x="4102453" y="4527293"/>
              <a:ext cx="181532" cy="155118"/>
            </a:xfrm>
            <a:custGeom>
              <a:avLst/>
              <a:gdLst/>
              <a:ahLst/>
              <a:cxnLst/>
              <a:rect l="l" t="t" r="r" b="b"/>
              <a:pathLst>
                <a:path w="1182" h="1010" extrusionOk="0">
                  <a:moveTo>
                    <a:pt x="237" y="1"/>
                  </a:moveTo>
                  <a:cubicBezTo>
                    <a:pt x="158" y="1"/>
                    <a:pt x="79" y="17"/>
                    <a:pt x="1" y="43"/>
                  </a:cubicBezTo>
                  <a:lnTo>
                    <a:pt x="1" y="974"/>
                  </a:lnTo>
                  <a:cubicBezTo>
                    <a:pt x="108" y="992"/>
                    <a:pt x="216" y="1010"/>
                    <a:pt x="323" y="1010"/>
                  </a:cubicBezTo>
                  <a:cubicBezTo>
                    <a:pt x="788" y="1010"/>
                    <a:pt x="1182" y="777"/>
                    <a:pt x="1182" y="509"/>
                  </a:cubicBezTo>
                  <a:cubicBezTo>
                    <a:pt x="1182" y="222"/>
                    <a:pt x="806" y="8"/>
                    <a:pt x="323" y="8"/>
                  </a:cubicBezTo>
                  <a:cubicBezTo>
                    <a:pt x="294" y="3"/>
                    <a:pt x="265" y="1"/>
                    <a:pt x="2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752090" y="784015"/>
            <a:ext cx="5963918" cy="1754326"/>
          </a:xfrm>
          <a:prstGeom prst="rect">
            <a:avLst/>
          </a:prstGeom>
        </p:spPr>
        <p:txBody>
          <a:bodyPr wrap="square">
            <a:spAutoFit/>
          </a:bodyPr>
          <a:lstStyle/>
          <a:p>
            <a:pPr algn="just">
              <a:lnSpc>
                <a:spcPct val="150000"/>
              </a:lnSpc>
            </a:pPr>
            <a:r>
              <a:rPr lang="en-US" sz="2400" dirty="0" err="1"/>
              <a:t>Em</a:t>
            </a:r>
            <a:r>
              <a:rPr lang="en-US" sz="2400" dirty="0"/>
              <a:t> </a:t>
            </a:r>
            <a:r>
              <a:rPr lang="en-US" sz="2400" dirty="0" err="1"/>
              <a:t>hãy</a:t>
            </a:r>
            <a:r>
              <a:rPr lang="en-US" sz="2400" dirty="0"/>
              <a:t> c</a:t>
            </a:r>
            <a:r>
              <a:rPr lang="vi-VN" sz="2400" dirty="0"/>
              <a:t>hia sẻ cảm xúc về việc tìm hiểu truyền thống nhà trường và các sản phẩm của em cùng các bạn. </a:t>
            </a:r>
            <a:endParaRPr lang="en-US" sz="2400"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438"/>
                                        </p:tgtEl>
                                        <p:attrNameLst>
                                          <p:attrName>style.visibility</p:attrName>
                                        </p:attrNameLst>
                                      </p:cBhvr>
                                      <p:to>
                                        <p:strVal val="visible"/>
                                      </p:to>
                                    </p:set>
                                    <p:animEffect transition="in" filter="blinds(horizontal)">
                                      <p:cBhvr>
                                        <p:cTn id="10" dur="500"/>
                                        <p:tgtEl>
                                          <p:spTgt spid="1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1096</Words>
  <Application>Microsoft Office PowerPoint</Application>
  <PresentationFormat>On-screen Show (16:9)</PresentationFormat>
  <Paragraphs>92</Paragraphs>
  <Slides>26</Slides>
  <Notes>24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Montserrat</vt:lpstr>
      <vt:lpstr>Sacramento</vt:lpstr>
      <vt:lpstr>Arial</vt:lpstr>
      <vt:lpstr>Wingdings</vt:lpstr>
      <vt:lpstr>Arimo</vt:lpstr>
      <vt:lpstr>Hammersmith One</vt:lpstr>
      <vt:lpstr>Delius Swash Caps</vt:lpstr>
      <vt:lpstr>Art Subject for Middle School - 8th Grade: Drawing by Slidesgo</vt:lpstr>
      <vt:lpstr>CHÀO MỪNG CÁC EM  ĐẾN VỚI TIẾT HỌC HÔM NAY!</vt:lpstr>
      <vt:lpstr>Trò chơi “Tiếp sức”</vt:lpstr>
      <vt:lpstr>CHỦ ĐỀ 1: TRƯỜNG HỌC CỦA EM</vt:lpstr>
      <vt:lpstr>NỘI DUNG BÀI HỌC</vt:lpstr>
      <vt:lpstr>01</vt:lpstr>
      <vt:lpstr>PowerPoint Presentation</vt:lpstr>
      <vt:lpstr>PowerPoint Presentation</vt:lpstr>
      <vt:lpstr>Gợi ý hình thức tiến hành</vt:lpstr>
      <vt:lpstr>PowerPoint Presentation</vt:lpstr>
      <vt:lpstr>02</vt:lpstr>
      <vt:lpstr>PowerPoint Presentation</vt:lpstr>
      <vt:lpstr>PowerPoint Presentation</vt:lpstr>
      <vt:lpstr>Ý nghĩa của việc phát huy truyền thống nhà trường:</vt:lpstr>
      <vt:lpstr>PowerPoint Presentation</vt:lpstr>
      <vt:lpstr>PowerPoint Presentation</vt:lpstr>
      <vt:lpstr>PowerPoint Presentation</vt:lpstr>
      <vt:lpstr>Với học sinh</vt:lpstr>
      <vt:lpstr>PowerPoint Presentation</vt:lpstr>
      <vt:lpstr>PowerPoint Presentation</vt:lpstr>
      <vt:lpstr>TỔNG KẾT</vt:lpstr>
      <vt:lpstr>TỔNG KẾT</vt:lpstr>
      <vt:lpstr>PowerPoint Presentation</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User</dc:creator>
  <cp:lastModifiedBy>Tang Trang</cp:lastModifiedBy>
  <cp:revision>18</cp:revision>
  <dcterms:modified xsi:type="dcterms:W3CDTF">2022-08-30T03:26:43Z</dcterms:modified>
</cp:coreProperties>
</file>