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9"/>
  </p:notesMasterIdLst>
  <p:sldIdLst>
    <p:sldId id="256" r:id="rId2"/>
    <p:sldId id="257" r:id="rId3"/>
    <p:sldId id="259" r:id="rId4"/>
    <p:sldId id="260" r:id="rId5"/>
    <p:sldId id="269" r:id="rId6"/>
    <p:sldId id="283" r:id="rId7"/>
    <p:sldId id="261" r:id="rId8"/>
    <p:sldId id="258" r:id="rId9"/>
    <p:sldId id="262" r:id="rId10"/>
    <p:sldId id="263" r:id="rId11"/>
    <p:sldId id="264" r:id="rId12"/>
    <p:sldId id="284" r:id="rId13"/>
    <p:sldId id="271" r:id="rId14"/>
    <p:sldId id="272" r:id="rId15"/>
    <p:sldId id="274" r:id="rId16"/>
    <p:sldId id="276" r:id="rId17"/>
    <p:sldId id="275" r:id="rId18"/>
  </p:sldIdLst>
  <p:sldSz cx="9144000" cy="5143500" type="screen16x9"/>
  <p:notesSz cx="6858000" cy="9144000"/>
  <p:embeddedFontLst>
    <p:embeddedFont>
      <p:font typeface="Grand Hotel" panose="020B0604020202020204" charset="0"/>
      <p:regular r:id="rId20"/>
    </p:embeddedFont>
    <p:embeddedFont>
      <p:font typeface="Raleway"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49">
          <p15:clr>
            <a:srgbClr val="9AA0A6"/>
          </p15:clr>
        </p15:guide>
        <p15:guide id="2" orient="horz" pos="340">
          <p15:clr>
            <a:srgbClr val="9AA0A6"/>
          </p15:clr>
        </p15:guide>
        <p15:guide id="3" pos="5311">
          <p15:clr>
            <a:srgbClr val="9AA0A6"/>
          </p15:clr>
        </p15:guide>
        <p15:guide id="4" orient="horz" pos="2990">
          <p15:clr>
            <a:srgbClr val="9AA0A6"/>
          </p15:clr>
        </p15:guide>
        <p15:guide id="5" orient="horz" pos="648">
          <p15:clr>
            <a:srgbClr val="9AA0A6"/>
          </p15:clr>
        </p15:guide>
        <p15:guide id="6" orient="horz" pos="181">
          <p15:clr>
            <a:srgbClr val="9AA0A6"/>
          </p15:clr>
        </p15:guide>
        <p15:guide id="7" orient="horz" pos="1285">
          <p15:clr>
            <a:srgbClr val="9AA0A6"/>
          </p15:clr>
        </p15:guide>
        <p15:guide id="8" orient="horz" pos="2016">
          <p15:clr>
            <a:srgbClr val="9AA0A6"/>
          </p15:clr>
        </p15:guide>
        <p15:guide id="9" pos="3546">
          <p15:clr>
            <a:srgbClr val="9AA0A6"/>
          </p15:clr>
        </p15:guide>
        <p15:guide id="10" orient="horz" pos="246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BDC707-0F96-4618-8E59-628D52FF7ACA}">
  <a:tblStyle styleId="{F1BDC707-0F96-4618-8E59-628D52FF7A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9"/>
  </p:normalViewPr>
  <p:slideViewPr>
    <p:cSldViewPr snapToGrid="0">
      <p:cViewPr varScale="1">
        <p:scale>
          <a:sx n="102" d="100"/>
          <a:sy n="102" d="100"/>
        </p:scale>
        <p:origin x="826" y="77"/>
      </p:cViewPr>
      <p:guideLst>
        <p:guide pos="449"/>
        <p:guide orient="horz" pos="340"/>
        <p:guide pos="5311"/>
        <p:guide orient="horz" pos="2990"/>
        <p:guide orient="horz" pos="648"/>
        <p:guide orient="horz" pos="181"/>
        <p:guide orient="horz" pos="1285"/>
        <p:guide orient="horz" pos="2016"/>
        <p:guide pos="3546"/>
        <p:guide orient="horz" pos="24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D4338-53E0-5D4F-87D6-5E6EB8060D6E}" type="doc">
      <dgm:prSet loTypeId="urn:microsoft.com/office/officeart/2005/8/layout/vProcess5" loCatId="" qsTypeId="urn:microsoft.com/office/officeart/2005/8/quickstyle/simple3" qsCatId="simple" csTypeId="urn:microsoft.com/office/officeart/2005/8/colors/colorful1" csCatId="colorful" phldr="1"/>
      <dgm:spPr/>
      <dgm:t>
        <a:bodyPr/>
        <a:lstStyle/>
        <a:p>
          <a:endParaRPr lang="en-US"/>
        </a:p>
      </dgm:t>
    </dgm:pt>
    <dgm:pt modelId="{2758DC03-0CEF-684F-AF88-144BD4473F30}">
      <dgm:prSet phldrT="[Text]"/>
      <dgm:spPr/>
      <dgm:t>
        <a:bodyPr/>
        <a:lstStyle/>
        <a:p>
          <a:r>
            <a:rPr lang="es-ES" dirty="0" err="1">
              <a:latin typeface="Times New Roman" panose="02020603050405020304" pitchFamily="18" charset="0"/>
              <a:cs typeface="Times New Roman" panose="02020603050405020304" pitchFamily="18" charset="0"/>
            </a:rPr>
            <a:t>Xác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định</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sự</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việc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sự</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kiện</a:t>
          </a:r>
          <a:r>
            <a:rPr lang="es-E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109F7BD7-3709-CE4B-830E-6B8D1FD1B292}" type="parTrans" cxnId="{1C102FEE-3096-6340-8431-533C9BEC4E4E}">
      <dgm:prSet/>
      <dgm:spPr/>
      <dgm:t>
        <a:bodyPr/>
        <a:lstStyle/>
        <a:p>
          <a:endParaRPr lang="en-US">
            <a:latin typeface="Times New Roman" panose="02020603050405020304" pitchFamily="18" charset="0"/>
            <a:cs typeface="Times New Roman" panose="02020603050405020304" pitchFamily="18" charset="0"/>
          </a:endParaRPr>
        </a:p>
      </dgm:t>
    </dgm:pt>
    <dgm:pt modelId="{F30EC2CF-41F3-C045-8B84-3937F906893F}" type="sibTrans" cxnId="{1C102FEE-3096-6340-8431-533C9BEC4E4E}">
      <dgm:prSet/>
      <dgm:spPr/>
      <dgm:t>
        <a:bodyPr/>
        <a:lstStyle/>
        <a:p>
          <a:endParaRPr lang="en-US">
            <a:latin typeface="Times New Roman" panose="02020603050405020304" pitchFamily="18" charset="0"/>
            <a:cs typeface="Times New Roman" panose="02020603050405020304" pitchFamily="18" charset="0"/>
          </a:endParaRPr>
        </a:p>
      </dgm:t>
    </dgm:pt>
    <dgm:pt modelId="{903429BA-324C-E246-B5A7-7588F5F14EBF}">
      <dgm:prSet phldrT="[Text]"/>
      <dgm:spPr/>
      <dgm:t>
        <a:bodyPr/>
        <a:lstStyle/>
        <a:p>
          <a:r>
            <a:rPr lang="es-ES" dirty="0" err="1">
              <a:latin typeface="Times New Roman" panose="02020603050405020304" pitchFamily="18" charset="0"/>
              <a:cs typeface="Times New Roman" panose="02020603050405020304" pitchFamily="18" charset="0"/>
            </a:rPr>
            <a:t>Nêu</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kết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quả</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của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sự</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việc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sự</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kiện</a:t>
          </a:r>
          <a:r>
            <a:rPr lang="es-E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A18506A0-ED69-2140-A5D6-D939E74E982A}" type="parTrans" cxnId="{B8CF958C-F015-5141-828E-069E269569EE}">
      <dgm:prSet/>
      <dgm:spPr/>
      <dgm:t>
        <a:bodyPr/>
        <a:lstStyle/>
        <a:p>
          <a:endParaRPr lang="en-US">
            <a:latin typeface="Times New Roman" panose="02020603050405020304" pitchFamily="18" charset="0"/>
            <a:cs typeface="Times New Roman" panose="02020603050405020304" pitchFamily="18" charset="0"/>
          </a:endParaRPr>
        </a:p>
      </dgm:t>
    </dgm:pt>
    <dgm:pt modelId="{8523E558-B957-AD45-B701-8CDCBADD95B6}" type="sibTrans" cxnId="{B8CF958C-F015-5141-828E-069E269569EE}">
      <dgm:prSet/>
      <dgm:spPr/>
      <dgm:t>
        <a:bodyPr/>
        <a:lstStyle/>
        <a:p>
          <a:endParaRPr lang="en-US">
            <a:latin typeface="Times New Roman" panose="02020603050405020304" pitchFamily="18" charset="0"/>
            <a:cs typeface="Times New Roman" panose="02020603050405020304" pitchFamily="18" charset="0"/>
          </a:endParaRPr>
        </a:p>
      </dgm:t>
    </dgm:pt>
    <dgm:pt modelId="{30AAAF0D-72AE-AD42-8C3F-EB0BC3BD8E2E}">
      <dgm:prSet phldrT="[Text]"/>
      <dgm:spPr/>
      <dgm:t>
        <a:bodyPr/>
        <a:lstStyle/>
        <a:p>
          <a:r>
            <a:rPr lang="es-ES" dirty="0" err="1">
              <a:latin typeface="Times New Roman" panose="02020603050405020304" pitchFamily="18" charset="0"/>
              <a:cs typeface="Times New Roman" panose="02020603050405020304" pitchFamily="18" charset="0"/>
            </a:rPr>
            <a:t>Chỉ</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ra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các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nguyên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nhân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dẫn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đến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kết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quả</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của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sự</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việc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sự</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kiện</a:t>
          </a:r>
          <a:r>
            <a:rPr lang="es-E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2D8AD785-5123-DF48-AA32-6F1FA3688978}" type="parTrans" cxnId="{434DB3D9-666F-C145-8B46-E04F045676A5}">
      <dgm:prSet/>
      <dgm:spPr/>
      <dgm:t>
        <a:bodyPr/>
        <a:lstStyle/>
        <a:p>
          <a:endParaRPr lang="en-US">
            <a:latin typeface="Times New Roman" panose="02020603050405020304" pitchFamily="18" charset="0"/>
            <a:cs typeface="Times New Roman" panose="02020603050405020304" pitchFamily="18" charset="0"/>
          </a:endParaRPr>
        </a:p>
      </dgm:t>
    </dgm:pt>
    <dgm:pt modelId="{7708DC7C-4D2E-9B40-BC27-D005FC8A1AB9}" type="sibTrans" cxnId="{434DB3D9-666F-C145-8B46-E04F045676A5}">
      <dgm:prSet/>
      <dgm:spPr/>
      <dgm:t>
        <a:bodyPr/>
        <a:lstStyle/>
        <a:p>
          <a:endParaRPr lang="en-US">
            <a:latin typeface="Times New Roman" panose="02020603050405020304" pitchFamily="18" charset="0"/>
            <a:cs typeface="Times New Roman" panose="02020603050405020304" pitchFamily="18" charset="0"/>
          </a:endParaRPr>
        </a:p>
      </dgm:t>
    </dgm:pt>
    <dgm:pt modelId="{E976BA04-3FDA-C846-B2C9-6B99124EB49A}">
      <dgm:prSet phldrT="[Text]"/>
      <dgm:spPr/>
      <dgm:t>
        <a:bodyPr/>
        <a:lstStyle/>
        <a:p>
          <a:r>
            <a:rPr lang="es-ES" dirty="0" err="1">
              <a:latin typeface="Times New Roman" panose="02020603050405020304" pitchFamily="18" charset="0"/>
              <a:cs typeface="Times New Roman" panose="02020603050405020304" pitchFamily="18" charset="0"/>
            </a:rPr>
            <a:t>Trao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đổi</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thảo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luận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về</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nguyên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nhân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mà</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các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thành</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viên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trong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nhóm</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nêu</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ra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thống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nhất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ý</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kiến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trong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nhóm</a:t>
          </a:r>
          <a:r>
            <a:rPr lang="es-E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F8D8742A-5AC6-3847-AE8F-4B0A0C63FB7F}" type="parTrans" cxnId="{AD455B17-E484-0C4F-8DAA-C9DF620CFFBD}">
      <dgm:prSet/>
      <dgm:spPr/>
      <dgm:t>
        <a:bodyPr/>
        <a:lstStyle/>
        <a:p>
          <a:endParaRPr lang="en-US">
            <a:latin typeface="Times New Roman" panose="02020603050405020304" pitchFamily="18" charset="0"/>
            <a:cs typeface="Times New Roman" panose="02020603050405020304" pitchFamily="18" charset="0"/>
          </a:endParaRPr>
        </a:p>
      </dgm:t>
    </dgm:pt>
    <dgm:pt modelId="{00031EBE-9F94-B54E-98F1-E548ED8ACFF6}" type="sibTrans" cxnId="{AD455B17-E484-0C4F-8DAA-C9DF620CFFBD}">
      <dgm:prSet/>
      <dgm:spPr/>
      <dgm:t>
        <a:bodyPr/>
        <a:lstStyle/>
        <a:p>
          <a:endParaRPr lang="en-US">
            <a:latin typeface="Times New Roman" panose="02020603050405020304" pitchFamily="18" charset="0"/>
            <a:cs typeface="Times New Roman" panose="02020603050405020304" pitchFamily="18" charset="0"/>
          </a:endParaRPr>
        </a:p>
      </dgm:t>
    </dgm:pt>
    <dgm:pt modelId="{C259CDEA-7BFD-D64A-9F12-D9039D7F2702}" type="pres">
      <dgm:prSet presAssocID="{85DD4338-53E0-5D4F-87D6-5E6EB8060D6E}" presName="outerComposite" presStyleCnt="0">
        <dgm:presLayoutVars>
          <dgm:chMax val="5"/>
          <dgm:dir/>
          <dgm:resizeHandles val="exact"/>
        </dgm:presLayoutVars>
      </dgm:prSet>
      <dgm:spPr/>
    </dgm:pt>
    <dgm:pt modelId="{87741435-A5C5-3D45-94DB-8169D2577B82}" type="pres">
      <dgm:prSet presAssocID="{85DD4338-53E0-5D4F-87D6-5E6EB8060D6E}" presName="dummyMaxCanvas" presStyleCnt="0">
        <dgm:presLayoutVars/>
      </dgm:prSet>
      <dgm:spPr/>
    </dgm:pt>
    <dgm:pt modelId="{E6C9D399-9BAD-4E4C-99ED-255D2013CE3A}" type="pres">
      <dgm:prSet presAssocID="{85DD4338-53E0-5D4F-87D6-5E6EB8060D6E}" presName="FourNodes_1" presStyleLbl="node1" presStyleIdx="0" presStyleCnt="4">
        <dgm:presLayoutVars>
          <dgm:bulletEnabled val="1"/>
        </dgm:presLayoutVars>
      </dgm:prSet>
      <dgm:spPr/>
    </dgm:pt>
    <dgm:pt modelId="{4956575F-F804-F140-AA2D-531E8A38D611}" type="pres">
      <dgm:prSet presAssocID="{85DD4338-53E0-5D4F-87D6-5E6EB8060D6E}" presName="FourNodes_2" presStyleLbl="node1" presStyleIdx="1" presStyleCnt="4">
        <dgm:presLayoutVars>
          <dgm:bulletEnabled val="1"/>
        </dgm:presLayoutVars>
      </dgm:prSet>
      <dgm:spPr/>
    </dgm:pt>
    <dgm:pt modelId="{B612B78B-691B-BA4E-A027-63BE19BD4350}" type="pres">
      <dgm:prSet presAssocID="{85DD4338-53E0-5D4F-87D6-5E6EB8060D6E}" presName="FourNodes_3" presStyleLbl="node1" presStyleIdx="2" presStyleCnt="4">
        <dgm:presLayoutVars>
          <dgm:bulletEnabled val="1"/>
        </dgm:presLayoutVars>
      </dgm:prSet>
      <dgm:spPr/>
    </dgm:pt>
    <dgm:pt modelId="{E0B57FE1-6A01-B447-8126-B4D2E5E0D978}" type="pres">
      <dgm:prSet presAssocID="{85DD4338-53E0-5D4F-87D6-5E6EB8060D6E}" presName="FourNodes_4" presStyleLbl="node1" presStyleIdx="3" presStyleCnt="4">
        <dgm:presLayoutVars>
          <dgm:bulletEnabled val="1"/>
        </dgm:presLayoutVars>
      </dgm:prSet>
      <dgm:spPr/>
    </dgm:pt>
    <dgm:pt modelId="{4B51C127-0F66-2948-9BE1-C6117DC9C900}" type="pres">
      <dgm:prSet presAssocID="{85DD4338-53E0-5D4F-87D6-5E6EB8060D6E}" presName="FourConn_1-2" presStyleLbl="fgAccFollowNode1" presStyleIdx="0" presStyleCnt="3">
        <dgm:presLayoutVars>
          <dgm:bulletEnabled val="1"/>
        </dgm:presLayoutVars>
      </dgm:prSet>
      <dgm:spPr/>
    </dgm:pt>
    <dgm:pt modelId="{D8CF9A3F-5CF2-AD41-8201-52E974D4D943}" type="pres">
      <dgm:prSet presAssocID="{85DD4338-53E0-5D4F-87D6-5E6EB8060D6E}" presName="FourConn_2-3" presStyleLbl="fgAccFollowNode1" presStyleIdx="1" presStyleCnt="3">
        <dgm:presLayoutVars>
          <dgm:bulletEnabled val="1"/>
        </dgm:presLayoutVars>
      </dgm:prSet>
      <dgm:spPr/>
    </dgm:pt>
    <dgm:pt modelId="{DAAA875E-E6FD-2F45-B6C2-832A9479FA9F}" type="pres">
      <dgm:prSet presAssocID="{85DD4338-53E0-5D4F-87D6-5E6EB8060D6E}" presName="FourConn_3-4" presStyleLbl="fgAccFollowNode1" presStyleIdx="2" presStyleCnt="3">
        <dgm:presLayoutVars>
          <dgm:bulletEnabled val="1"/>
        </dgm:presLayoutVars>
      </dgm:prSet>
      <dgm:spPr/>
    </dgm:pt>
    <dgm:pt modelId="{DF3B1397-35EB-0648-8705-3EF1EE40AFD1}" type="pres">
      <dgm:prSet presAssocID="{85DD4338-53E0-5D4F-87D6-5E6EB8060D6E}" presName="FourNodes_1_text" presStyleLbl="node1" presStyleIdx="3" presStyleCnt="4">
        <dgm:presLayoutVars>
          <dgm:bulletEnabled val="1"/>
        </dgm:presLayoutVars>
      </dgm:prSet>
      <dgm:spPr/>
    </dgm:pt>
    <dgm:pt modelId="{94CF157B-D446-8B4E-83F4-B7E9A23947B3}" type="pres">
      <dgm:prSet presAssocID="{85DD4338-53E0-5D4F-87D6-5E6EB8060D6E}" presName="FourNodes_2_text" presStyleLbl="node1" presStyleIdx="3" presStyleCnt="4">
        <dgm:presLayoutVars>
          <dgm:bulletEnabled val="1"/>
        </dgm:presLayoutVars>
      </dgm:prSet>
      <dgm:spPr/>
    </dgm:pt>
    <dgm:pt modelId="{E7827EBA-956C-9F4B-A47C-9B0494AFE043}" type="pres">
      <dgm:prSet presAssocID="{85DD4338-53E0-5D4F-87D6-5E6EB8060D6E}" presName="FourNodes_3_text" presStyleLbl="node1" presStyleIdx="3" presStyleCnt="4">
        <dgm:presLayoutVars>
          <dgm:bulletEnabled val="1"/>
        </dgm:presLayoutVars>
      </dgm:prSet>
      <dgm:spPr/>
    </dgm:pt>
    <dgm:pt modelId="{4E649B80-E572-B241-8B5C-9CAAB110D6D7}" type="pres">
      <dgm:prSet presAssocID="{85DD4338-53E0-5D4F-87D6-5E6EB8060D6E}" presName="FourNodes_4_text" presStyleLbl="node1" presStyleIdx="3" presStyleCnt="4">
        <dgm:presLayoutVars>
          <dgm:bulletEnabled val="1"/>
        </dgm:presLayoutVars>
      </dgm:prSet>
      <dgm:spPr/>
    </dgm:pt>
  </dgm:ptLst>
  <dgm:cxnLst>
    <dgm:cxn modelId="{AD455B17-E484-0C4F-8DAA-C9DF620CFFBD}" srcId="{85DD4338-53E0-5D4F-87D6-5E6EB8060D6E}" destId="{E976BA04-3FDA-C846-B2C9-6B99124EB49A}" srcOrd="3" destOrd="0" parTransId="{F8D8742A-5AC6-3847-AE8F-4B0A0C63FB7F}" sibTransId="{00031EBE-9F94-B54E-98F1-E548ED8ACFF6}"/>
    <dgm:cxn modelId="{23B8852B-2421-0D42-B162-34BBE80DD9C6}" type="presOf" srcId="{2758DC03-0CEF-684F-AF88-144BD4473F30}" destId="{E6C9D399-9BAD-4E4C-99ED-255D2013CE3A}" srcOrd="0" destOrd="0" presId="urn:microsoft.com/office/officeart/2005/8/layout/vProcess5"/>
    <dgm:cxn modelId="{066EE431-2A15-E445-BC83-8AF631AB345A}" type="presOf" srcId="{2758DC03-0CEF-684F-AF88-144BD4473F30}" destId="{DF3B1397-35EB-0648-8705-3EF1EE40AFD1}" srcOrd="1" destOrd="0" presId="urn:microsoft.com/office/officeart/2005/8/layout/vProcess5"/>
    <dgm:cxn modelId="{CBFE133D-17F6-ED43-B254-B35B522D4D3A}" type="presOf" srcId="{E976BA04-3FDA-C846-B2C9-6B99124EB49A}" destId="{4E649B80-E572-B241-8B5C-9CAAB110D6D7}" srcOrd="1" destOrd="0" presId="urn:microsoft.com/office/officeart/2005/8/layout/vProcess5"/>
    <dgm:cxn modelId="{81E8CB40-BA90-0141-8ADD-778D7C0D5C44}" type="presOf" srcId="{903429BA-324C-E246-B5A7-7588F5F14EBF}" destId="{4956575F-F804-F140-AA2D-531E8A38D611}" srcOrd="0" destOrd="0" presId="urn:microsoft.com/office/officeart/2005/8/layout/vProcess5"/>
    <dgm:cxn modelId="{74AD3866-43B2-584A-B9E5-7C0A5478B66F}" type="presOf" srcId="{7708DC7C-4D2E-9B40-BC27-D005FC8A1AB9}" destId="{DAAA875E-E6FD-2F45-B6C2-832A9479FA9F}" srcOrd="0" destOrd="0" presId="urn:microsoft.com/office/officeart/2005/8/layout/vProcess5"/>
    <dgm:cxn modelId="{7605D667-96DB-2C4C-8AD3-2F2C0F739B75}" type="presOf" srcId="{903429BA-324C-E246-B5A7-7588F5F14EBF}" destId="{94CF157B-D446-8B4E-83F4-B7E9A23947B3}" srcOrd="1" destOrd="0" presId="urn:microsoft.com/office/officeart/2005/8/layout/vProcess5"/>
    <dgm:cxn modelId="{9F0F1587-124A-8E4F-A4FB-CB32F3264FA9}" type="presOf" srcId="{30AAAF0D-72AE-AD42-8C3F-EB0BC3BD8E2E}" destId="{B612B78B-691B-BA4E-A027-63BE19BD4350}" srcOrd="0" destOrd="0" presId="urn:microsoft.com/office/officeart/2005/8/layout/vProcess5"/>
    <dgm:cxn modelId="{B8CF958C-F015-5141-828E-069E269569EE}" srcId="{85DD4338-53E0-5D4F-87D6-5E6EB8060D6E}" destId="{903429BA-324C-E246-B5A7-7588F5F14EBF}" srcOrd="1" destOrd="0" parTransId="{A18506A0-ED69-2140-A5D6-D939E74E982A}" sibTransId="{8523E558-B957-AD45-B701-8CDCBADD95B6}"/>
    <dgm:cxn modelId="{6D0ACF9D-4D66-0941-A073-23D2D0249D87}" type="presOf" srcId="{E976BA04-3FDA-C846-B2C9-6B99124EB49A}" destId="{E0B57FE1-6A01-B447-8126-B4D2E5E0D978}" srcOrd="0" destOrd="0" presId="urn:microsoft.com/office/officeart/2005/8/layout/vProcess5"/>
    <dgm:cxn modelId="{C91E96C9-D648-E348-9A3A-5CE0756487E0}" type="presOf" srcId="{8523E558-B957-AD45-B701-8CDCBADD95B6}" destId="{D8CF9A3F-5CF2-AD41-8201-52E974D4D943}" srcOrd="0" destOrd="0" presId="urn:microsoft.com/office/officeart/2005/8/layout/vProcess5"/>
    <dgm:cxn modelId="{E2E2D0D2-BB4A-E341-8B59-6BE462F3E523}" type="presOf" srcId="{30AAAF0D-72AE-AD42-8C3F-EB0BC3BD8E2E}" destId="{E7827EBA-956C-9F4B-A47C-9B0494AFE043}" srcOrd="1" destOrd="0" presId="urn:microsoft.com/office/officeart/2005/8/layout/vProcess5"/>
    <dgm:cxn modelId="{A80437D3-4F2C-4E41-9213-B43403895873}" type="presOf" srcId="{F30EC2CF-41F3-C045-8B84-3937F906893F}" destId="{4B51C127-0F66-2948-9BE1-C6117DC9C900}" srcOrd="0" destOrd="0" presId="urn:microsoft.com/office/officeart/2005/8/layout/vProcess5"/>
    <dgm:cxn modelId="{434DB3D9-666F-C145-8B46-E04F045676A5}" srcId="{85DD4338-53E0-5D4F-87D6-5E6EB8060D6E}" destId="{30AAAF0D-72AE-AD42-8C3F-EB0BC3BD8E2E}" srcOrd="2" destOrd="0" parTransId="{2D8AD785-5123-DF48-AA32-6F1FA3688978}" sibTransId="{7708DC7C-4D2E-9B40-BC27-D005FC8A1AB9}"/>
    <dgm:cxn modelId="{65C284E1-BE99-AA4A-9DD8-DF400C26B6AE}" type="presOf" srcId="{85DD4338-53E0-5D4F-87D6-5E6EB8060D6E}" destId="{C259CDEA-7BFD-D64A-9F12-D9039D7F2702}" srcOrd="0" destOrd="0" presId="urn:microsoft.com/office/officeart/2005/8/layout/vProcess5"/>
    <dgm:cxn modelId="{1C102FEE-3096-6340-8431-533C9BEC4E4E}" srcId="{85DD4338-53E0-5D4F-87D6-5E6EB8060D6E}" destId="{2758DC03-0CEF-684F-AF88-144BD4473F30}" srcOrd="0" destOrd="0" parTransId="{109F7BD7-3709-CE4B-830E-6B8D1FD1B292}" sibTransId="{F30EC2CF-41F3-C045-8B84-3937F906893F}"/>
    <dgm:cxn modelId="{6551CED2-4F91-B544-8548-9B233B45FB5E}" type="presParOf" srcId="{C259CDEA-7BFD-D64A-9F12-D9039D7F2702}" destId="{87741435-A5C5-3D45-94DB-8169D2577B82}" srcOrd="0" destOrd="0" presId="urn:microsoft.com/office/officeart/2005/8/layout/vProcess5"/>
    <dgm:cxn modelId="{B3DA7D77-0B51-4446-8B38-B1CF266D5118}" type="presParOf" srcId="{C259CDEA-7BFD-D64A-9F12-D9039D7F2702}" destId="{E6C9D399-9BAD-4E4C-99ED-255D2013CE3A}" srcOrd="1" destOrd="0" presId="urn:microsoft.com/office/officeart/2005/8/layout/vProcess5"/>
    <dgm:cxn modelId="{31141CF8-1139-7941-B31F-F8F25DB361FC}" type="presParOf" srcId="{C259CDEA-7BFD-D64A-9F12-D9039D7F2702}" destId="{4956575F-F804-F140-AA2D-531E8A38D611}" srcOrd="2" destOrd="0" presId="urn:microsoft.com/office/officeart/2005/8/layout/vProcess5"/>
    <dgm:cxn modelId="{8923DE62-5071-EA49-BE7B-3D71CEC9EB18}" type="presParOf" srcId="{C259CDEA-7BFD-D64A-9F12-D9039D7F2702}" destId="{B612B78B-691B-BA4E-A027-63BE19BD4350}" srcOrd="3" destOrd="0" presId="urn:microsoft.com/office/officeart/2005/8/layout/vProcess5"/>
    <dgm:cxn modelId="{750C2809-6CD3-6042-85A1-3AF95D5AB982}" type="presParOf" srcId="{C259CDEA-7BFD-D64A-9F12-D9039D7F2702}" destId="{E0B57FE1-6A01-B447-8126-B4D2E5E0D978}" srcOrd="4" destOrd="0" presId="urn:microsoft.com/office/officeart/2005/8/layout/vProcess5"/>
    <dgm:cxn modelId="{B750C5A5-6DB2-2A4E-BE71-74B2A3BF010A}" type="presParOf" srcId="{C259CDEA-7BFD-D64A-9F12-D9039D7F2702}" destId="{4B51C127-0F66-2948-9BE1-C6117DC9C900}" srcOrd="5" destOrd="0" presId="urn:microsoft.com/office/officeart/2005/8/layout/vProcess5"/>
    <dgm:cxn modelId="{3AAA14B3-1B47-4246-8DE4-177811112848}" type="presParOf" srcId="{C259CDEA-7BFD-D64A-9F12-D9039D7F2702}" destId="{D8CF9A3F-5CF2-AD41-8201-52E974D4D943}" srcOrd="6" destOrd="0" presId="urn:microsoft.com/office/officeart/2005/8/layout/vProcess5"/>
    <dgm:cxn modelId="{E21E2ADB-779B-3348-BD7B-9C284ED0B86C}" type="presParOf" srcId="{C259CDEA-7BFD-D64A-9F12-D9039D7F2702}" destId="{DAAA875E-E6FD-2F45-B6C2-832A9479FA9F}" srcOrd="7" destOrd="0" presId="urn:microsoft.com/office/officeart/2005/8/layout/vProcess5"/>
    <dgm:cxn modelId="{5E21E7FC-01FF-6F43-9FB9-01F44E9AEB06}" type="presParOf" srcId="{C259CDEA-7BFD-D64A-9F12-D9039D7F2702}" destId="{DF3B1397-35EB-0648-8705-3EF1EE40AFD1}" srcOrd="8" destOrd="0" presId="urn:microsoft.com/office/officeart/2005/8/layout/vProcess5"/>
    <dgm:cxn modelId="{C6602D93-A2D1-324D-8546-7BAB4634D0FD}" type="presParOf" srcId="{C259CDEA-7BFD-D64A-9F12-D9039D7F2702}" destId="{94CF157B-D446-8B4E-83F4-B7E9A23947B3}" srcOrd="9" destOrd="0" presId="urn:microsoft.com/office/officeart/2005/8/layout/vProcess5"/>
    <dgm:cxn modelId="{482923A9-C117-224D-A3B0-B2470255869D}" type="presParOf" srcId="{C259CDEA-7BFD-D64A-9F12-D9039D7F2702}" destId="{E7827EBA-956C-9F4B-A47C-9B0494AFE043}" srcOrd="10" destOrd="0" presId="urn:microsoft.com/office/officeart/2005/8/layout/vProcess5"/>
    <dgm:cxn modelId="{7EDFB853-D545-474E-803C-0E883BF86D0D}" type="presParOf" srcId="{C259CDEA-7BFD-D64A-9F12-D9039D7F2702}" destId="{4E649B80-E572-B241-8B5C-9CAAB110D6D7}"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9D399-9BAD-4E4C-99ED-255D2013CE3A}">
      <dsp:nvSpPr>
        <dsp:cNvPr id="0" name=""/>
        <dsp:cNvSpPr/>
      </dsp:nvSpPr>
      <dsp:spPr>
        <a:xfrm>
          <a:off x="0" y="0"/>
          <a:ext cx="6233822" cy="62973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err="1">
              <a:latin typeface="Times New Roman" panose="02020603050405020304" pitchFamily="18" charset="0"/>
              <a:cs typeface="Times New Roman" panose="02020603050405020304" pitchFamily="18" charset="0"/>
            </a:rPr>
            <a:t>Xác</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định</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sự</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việc</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sự</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kiện</a:t>
          </a:r>
          <a:r>
            <a:rPr lang="es-ES" sz="180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18444" y="18444"/>
        <a:ext cx="5501081" cy="592843"/>
      </dsp:txXfrm>
    </dsp:sp>
    <dsp:sp modelId="{4956575F-F804-F140-AA2D-531E8A38D611}">
      <dsp:nvSpPr>
        <dsp:cNvPr id="0" name=""/>
        <dsp:cNvSpPr/>
      </dsp:nvSpPr>
      <dsp:spPr>
        <a:xfrm>
          <a:off x="522082" y="744227"/>
          <a:ext cx="6233822" cy="62973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err="1">
              <a:latin typeface="Times New Roman" panose="02020603050405020304" pitchFamily="18" charset="0"/>
              <a:cs typeface="Times New Roman" panose="02020603050405020304" pitchFamily="18" charset="0"/>
            </a:rPr>
            <a:t>Nêu</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kết</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quả</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của</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sự</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việc</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sự</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kiện</a:t>
          </a:r>
          <a:r>
            <a:rPr lang="es-ES" sz="180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540526" y="762671"/>
        <a:ext cx="5265526" cy="592843"/>
      </dsp:txXfrm>
    </dsp:sp>
    <dsp:sp modelId="{B612B78B-691B-BA4E-A027-63BE19BD4350}">
      <dsp:nvSpPr>
        <dsp:cNvPr id="0" name=""/>
        <dsp:cNvSpPr/>
      </dsp:nvSpPr>
      <dsp:spPr>
        <a:xfrm>
          <a:off x="1036372" y="1488455"/>
          <a:ext cx="6233822" cy="62973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err="1">
              <a:latin typeface="Times New Roman" panose="02020603050405020304" pitchFamily="18" charset="0"/>
              <a:cs typeface="Times New Roman" panose="02020603050405020304" pitchFamily="18" charset="0"/>
            </a:rPr>
            <a:t>Chỉ</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ra</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các</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nguyên</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nhân</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dẫn</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đến</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kết</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quả</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của</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sự</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việc</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sự</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kiện</a:t>
          </a:r>
          <a:r>
            <a:rPr lang="es-ES" sz="180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1054816" y="1506899"/>
        <a:ext cx="5273318" cy="592843"/>
      </dsp:txXfrm>
    </dsp:sp>
    <dsp:sp modelId="{E0B57FE1-6A01-B447-8126-B4D2E5E0D978}">
      <dsp:nvSpPr>
        <dsp:cNvPr id="0" name=""/>
        <dsp:cNvSpPr/>
      </dsp:nvSpPr>
      <dsp:spPr>
        <a:xfrm>
          <a:off x="1558455" y="2232682"/>
          <a:ext cx="6233822" cy="62973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err="1">
              <a:latin typeface="Times New Roman" panose="02020603050405020304" pitchFamily="18" charset="0"/>
              <a:cs typeface="Times New Roman" panose="02020603050405020304" pitchFamily="18" charset="0"/>
            </a:rPr>
            <a:t>Trao</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đổi</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thảo</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luận</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về</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nguyên</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nhân</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mà</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các</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thành</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viên</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trong</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nhóm</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nêu</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ra</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thống</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nhất</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ý</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kiến</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trong</a:t>
          </a:r>
          <a:r>
            <a:rPr lang="es-ES" sz="1800" kern="1200" dirty="0">
              <a:latin typeface="Times New Roman" panose="02020603050405020304" pitchFamily="18" charset="0"/>
              <a:cs typeface="Times New Roman" panose="02020603050405020304" pitchFamily="18" charset="0"/>
            </a:rPr>
            <a:t> </a:t>
          </a:r>
          <a:r>
            <a:rPr lang="es-ES" sz="1800" kern="1200" dirty="0" err="1">
              <a:latin typeface="Times New Roman" panose="02020603050405020304" pitchFamily="18" charset="0"/>
              <a:cs typeface="Times New Roman" panose="02020603050405020304" pitchFamily="18" charset="0"/>
            </a:rPr>
            <a:t>nhóm</a:t>
          </a:r>
          <a:r>
            <a:rPr lang="es-ES" sz="180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1576899" y="2251126"/>
        <a:ext cx="5265526" cy="592843"/>
      </dsp:txXfrm>
    </dsp:sp>
    <dsp:sp modelId="{4B51C127-0F66-2948-9BE1-C6117DC9C900}">
      <dsp:nvSpPr>
        <dsp:cNvPr id="0" name=""/>
        <dsp:cNvSpPr/>
      </dsp:nvSpPr>
      <dsp:spPr>
        <a:xfrm>
          <a:off x="5824497" y="482316"/>
          <a:ext cx="409325" cy="40932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5916595" y="482316"/>
        <a:ext cx="225129" cy="308017"/>
      </dsp:txXfrm>
    </dsp:sp>
    <dsp:sp modelId="{D8CF9A3F-5CF2-AD41-8201-52E974D4D943}">
      <dsp:nvSpPr>
        <dsp:cNvPr id="0" name=""/>
        <dsp:cNvSpPr/>
      </dsp:nvSpPr>
      <dsp:spPr>
        <a:xfrm>
          <a:off x="6346579" y="1226544"/>
          <a:ext cx="409325" cy="40932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6438677" y="1226544"/>
        <a:ext cx="225129" cy="308017"/>
      </dsp:txXfrm>
    </dsp:sp>
    <dsp:sp modelId="{DAAA875E-E6FD-2F45-B6C2-832A9479FA9F}">
      <dsp:nvSpPr>
        <dsp:cNvPr id="0" name=""/>
        <dsp:cNvSpPr/>
      </dsp:nvSpPr>
      <dsp:spPr>
        <a:xfrm>
          <a:off x="6860870" y="1970772"/>
          <a:ext cx="409325" cy="409325"/>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6952968" y="1970772"/>
        <a:ext cx="225129" cy="3080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0b7282084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10b7282084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0b9d6acf7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0b9d6acf7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0b9d6acf7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0b9d6acf7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10bb4914468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10bb4914468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10b9d6acf73_1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10b9d6acf73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10b9d6acf73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10b9d6acf73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0b9d6acf73_1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0b9d6acf73_1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10bb491446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10bb491446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0bb491446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0bb4914468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0b7282084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0b7282084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b9d6acf7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b9d6acf7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0bb491446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0bb4914468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895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082596ee1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082596ee1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0b7282084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0b7282084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082596ee1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082596ee1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41650" y="614675"/>
            <a:ext cx="4098600" cy="3411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841695" y="4026025"/>
            <a:ext cx="4098600" cy="502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rotWithShape="1">
          <a:blip r:embed="rId2">
            <a:alphaModFix/>
          </a:blip>
          <a:srcRect/>
          <a:stretch/>
        </p:blipFill>
        <p:spPr>
          <a:xfrm>
            <a:off x="0" y="-6294"/>
            <a:ext cx="9144000" cy="5156088"/>
          </a:xfrm>
          <a:prstGeom prst="rect">
            <a:avLst/>
          </a:prstGeom>
          <a:noFill/>
          <a:ln>
            <a:noFill/>
          </a:ln>
        </p:spPr>
      </p:pic>
      <p:pic>
        <p:nvPicPr>
          <p:cNvPr id="12" name="Google Shape;12;p2"/>
          <p:cNvPicPr preferRelativeResize="0"/>
          <p:nvPr/>
        </p:nvPicPr>
        <p:blipFill>
          <a:blip r:embed="rId3">
            <a:alphaModFix/>
          </a:blip>
          <a:stretch>
            <a:fillRect/>
          </a:stretch>
        </p:blipFill>
        <p:spPr>
          <a:xfrm>
            <a:off x="-41251" y="407500"/>
            <a:ext cx="1313251" cy="2247950"/>
          </a:xfrm>
          <a:prstGeom prst="rect">
            <a:avLst/>
          </a:prstGeom>
          <a:noFill/>
          <a:ln>
            <a:noFill/>
          </a:ln>
        </p:spPr>
      </p:pic>
      <p:grpSp>
        <p:nvGrpSpPr>
          <p:cNvPr id="13" name="Google Shape;13;p2"/>
          <p:cNvGrpSpPr/>
          <p:nvPr/>
        </p:nvGrpSpPr>
        <p:grpSpPr>
          <a:xfrm rot="10800000">
            <a:off x="324243" y="146093"/>
            <a:ext cx="8495525" cy="2247967"/>
            <a:chOff x="245800" y="1896900"/>
            <a:chExt cx="7086100" cy="1875025"/>
          </a:xfrm>
        </p:grpSpPr>
        <p:sp>
          <p:nvSpPr>
            <p:cNvPr id="14" name="Google Shape;14;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324243" y="2743143"/>
            <a:ext cx="8495525" cy="2247967"/>
            <a:chOff x="245800" y="1896900"/>
            <a:chExt cx="7086100" cy="1875025"/>
          </a:xfrm>
        </p:grpSpPr>
        <p:sp>
          <p:nvSpPr>
            <p:cNvPr id="23" name="Google Shape;23;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7"/>
        <p:cNvGrpSpPr/>
        <p:nvPr/>
      </p:nvGrpSpPr>
      <p:grpSpPr>
        <a:xfrm>
          <a:off x="0" y="0"/>
          <a:ext cx="0" cy="0"/>
          <a:chOff x="0" y="0"/>
          <a:chExt cx="0" cy="0"/>
        </a:xfrm>
      </p:grpSpPr>
      <p:sp>
        <p:nvSpPr>
          <p:cNvPr id="228" name="Google Shape;228;p11"/>
          <p:cNvSpPr txBox="1">
            <a:spLocks noGrp="1"/>
          </p:cNvSpPr>
          <p:nvPr>
            <p:ph type="title" hasCustomPrompt="1"/>
          </p:nvPr>
        </p:nvSpPr>
        <p:spPr>
          <a:xfrm>
            <a:off x="1403700" y="1335450"/>
            <a:ext cx="6336600" cy="19635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9" name="Google Shape;229;p11"/>
          <p:cNvSpPr txBox="1">
            <a:spLocks noGrp="1"/>
          </p:cNvSpPr>
          <p:nvPr>
            <p:ph type="body" idx="1"/>
          </p:nvPr>
        </p:nvSpPr>
        <p:spPr>
          <a:xfrm>
            <a:off x="1403675" y="3298950"/>
            <a:ext cx="6336600" cy="5091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pic>
        <p:nvPicPr>
          <p:cNvPr id="230" name="Google Shape;230;p11"/>
          <p:cNvPicPr preferRelativeResize="0"/>
          <p:nvPr/>
        </p:nvPicPr>
        <p:blipFill rotWithShape="1">
          <a:blip r:embed="rId2">
            <a:alphaModFix/>
          </a:blip>
          <a:srcRect/>
          <a:stretch/>
        </p:blipFill>
        <p:spPr>
          <a:xfrm>
            <a:off x="0" y="-6294"/>
            <a:ext cx="9144000" cy="5156088"/>
          </a:xfrm>
          <a:prstGeom prst="rect">
            <a:avLst/>
          </a:prstGeom>
          <a:noFill/>
          <a:ln>
            <a:noFill/>
          </a:ln>
        </p:spPr>
      </p:pic>
      <p:grpSp>
        <p:nvGrpSpPr>
          <p:cNvPr id="231" name="Google Shape;231;p11"/>
          <p:cNvGrpSpPr/>
          <p:nvPr/>
        </p:nvGrpSpPr>
        <p:grpSpPr>
          <a:xfrm rot="10800000">
            <a:off x="324243" y="146093"/>
            <a:ext cx="8495525" cy="2247967"/>
            <a:chOff x="245800" y="1896900"/>
            <a:chExt cx="7086100" cy="1875025"/>
          </a:xfrm>
        </p:grpSpPr>
        <p:sp>
          <p:nvSpPr>
            <p:cNvPr id="232" name="Google Shape;232;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11"/>
          <p:cNvGrpSpPr/>
          <p:nvPr/>
        </p:nvGrpSpPr>
        <p:grpSpPr>
          <a:xfrm>
            <a:off x="324243" y="2743143"/>
            <a:ext cx="8495525" cy="2247967"/>
            <a:chOff x="245800" y="1896900"/>
            <a:chExt cx="7086100" cy="1875025"/>
          </a:xfrm>
        </p:grpSpPr>
        <p:sp>
          <p:nvSpPr>
            <p:cNvPr id="241" name="Google Shape;241;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9" name="Google Shape;249;p11"/>
          <p:cNvPicPr preferRelativeResize="0"/>
          <p:nvPr/>
        </p:nvPicPr>
        <p:blipFill>
          <a:blip r:embed="rId3">
            <a:alphaModFix/>
          </a:blip>
          <a:stretch>
            <a:fillRect/>
          </a:stretch>
        </p:blipFill>
        <p:spPr>
          <a:xfrm rot="589828">
            <a:off x="582525" y="1984591"/>
            <a:ext cx="617000" cy="1271018"/>
          </a:xfrm>
          <a:prstGeom prst="rect">
            <a:avLst/>
          </a:prstGeom>
          <a:noFill/>
          <a:ln>
            <a:noFill/>
          </a:ln>
        </p:spPr>
      </p:pic>
      <p:pic>
        <p:nvPicPr>
          <p:cNvPr id="250" name="Google Shape;250;p11"/>
          <p:cNvPicPr preferRelativeResize="0"/>
          <p:nvPr/>
        </p:nvPicPr>
        <p:blipFill rotWithShape="1">
          <a:blip r:embed="rId4">
            <a:alphaModFix/>
          </a:blip>
          <a:srcRect/>
          <a:stretch/>
        </p:blipFill>
        <p:spPr>
          <a:xfrm rot="788118">
            <a:off x="940181" y="465018"/>
            <a:ext cx="817012" cy="968216"/>
          </a:xfrm>
          <a:prstGeom prst="rect">
            <a:avLst/>
          </a:prstGeom>
          <a:noFill/>
          <a:ln>
            <a:noFill/>
          </a:ln>
        </p:spPr>
      </p:pic>
      <p:pic>
        <p:nvPicPr>
          <p:cNvPr id="251" name="Google Shape;251;p11"/>
          <p:cNvPicPr preferRelativeResize="0"/>
          <p:nvPr/>
        </p:nvPicPr>
        <p:blipFill>
          <a:blip r:embed="rId5">
            <a:alphaModFix/>
          </a:blip>
          <a:stretch>
            <a:fillRect/>
          </a:stretch>
        </p:blipFill>
        <p:spPr>
          <a:xfrm rot="10800000">
            <a:off x="8094000" y="2477574"/>
            <a:ext cx="1146650" cy="19627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53"/>
        <p:cNvGrpSpPr/>
        <p:nvPr/>
      </p:nvGrpSpPr>
      <p:grpSpPr>
        <a:xfrm>
          <a:off x="0" y="0"/>
          <a:ext cx="0" cy="0"/>
          <a:chOff x="0" y="0"/>
          <a:chExt cx="0" cy="0"/>
        </a:xfrm>
      </p:grpSpPr>
      <p:pic>
        <p:nvPicPr>
          <p:cNvPr id="254" name="Google Shape;254;p13"/>
          <p:cNvPicPr preferRelativeResize="0"/>
          <p:nvPr/>
        </p:nvPicPr>
        <p:blipFill rotWithShape="1">
          <a:blip r:embed="rId2">
            <a:alphaModFix/>
          </a:blip>
          <a:srcRect/>
          <a:stretch/>
        </p:blipFill>
        <p:spPr>
          <a:xfrm flipH="1">
            <a:off x="0" y="-6294"/>
            <a:ext cx="9144000" cy="5156088"/>
          </a:xfrm>
          <a:prstGeom prst="rect">
            <a:avLst/>
          </a:prstGeom>
          <a:noFill/>
          <a:ln>
            <a:noFill/>
          </a:ln>
        </p:spPr>
      </p:pic>
      <p:sp>
        <p:nvSpPr>
          <p:cNvPr id="255" name="Google Shape;255;p13"/>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256" name="Google Shape;256;p13"/>
          <p:cNvSpPr txBox="1">
            <a:spLocks noGrp="1"/>
          </p:cNvSpPr>
          <p:nvPr>
            <p:ph type="title" idx="2" hasCustomPrompt="1"/>
          </p:nvPr>
        </p:nvSpPr>
        <p:spPr>
          <a:xfrm>
            <a:off x="2414304" y="1139363"/>
            <a:ext cx="648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57" name="Google Shape;257;p13"/>
          <p:cNvSpPr txBox="1">
            <a:spLocks noGrp="1"/>
          </p:cNvSpPr>
          <p:nvPr>
            <p:ph type="title" idx="3"/>
          </p:nvPr>
        </p:nvSpPr>
        <p:spPr>
          <a:xfrm>
            <a:off x="1256300" y="1790788"/>
            <a:ext cx="29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atin typeface="Arial"/>
                <a:ea typeface="Arial"/>
                <a:cs typeface="Arial"/>
                <a:sym typeface="Arial"/>
              </a:defRPr>
            </a:lvl2pPr>
            <a:lvl3pPr lvl="2">
              <a:spcBef>
                <a:spcPts val="0"/>
              </a:spcBef>
              <a:spcAft>
                <a:spcPts val="0"/>
              </a:spcAft>
              <a:buSzPts val="2400"/>
              <a:buNone/>
              <a:defRPr sz="2400">
                <a:latin typeface="Arial"/>
                <a:ea typeface="Arial"/>
                <a:cs typeface="Arial"/>
                <a:sym typeface="Arial"/>
              </a:defRPr>
            </a:lvl3pPr>
            <a:lvl4pPr lvl="3">
              <a:spcBef>
                <a:spcPts val="0"/>
              </a:spcBef>
              <a:spcAft>
                <a:spcPts val="0"/>
              </a:spcAft>
              <a:buSzPts val="2400"/>
              <a:buNone/>
              <a:defRPr sz="2400">
                <a:latin typeface="Arial"/>
                <a:ea typeface="Arial"/>
                <a:cs typeface="Arial"/>
                <a:sym typeface="Arial"/>
              </a:defRPr>
            </a:lvl4pPr>
            <a:lvl5pPr lvl="4">
              <a:spcBef>
                <a:spcPts val="0"/>
              </a:spcBef>
              <a:spcAft>
                <a:spcPts val="0"/>
              </a:spcAft>
              <a:buSzPts val="2400"/>
              <a:buNone/>
              <a:defRPr sz="2400">
                <a:latin typeface="Arial"/>
                <a:ea typeface="Arial"/>
                <a:cs typeface="Arial"/>
                <a:sym typeface="Arial"/>
              </a:defRPr>
            </a:lvl5pPr>
            <a:lvl6pPr lvl="5">
              <a:spcBef>
                <a:spcPts val="0"/>
              </a:spcBef>
              <a:spcAft>
                <a:spcPts val="0"/>
              </a:spcAft>
              <a:buSzPts val="2400"/>
              <a:buNone/>
              <a:defRPr sz="2400">
                <a:latin typeface="Arial"/>
                <a:ea typeface="Arial"/>
                <a:cs typeface="Arial"/>
                <a:sym typeface="Arial"/>
              </a:defRPr>
            </a:lvl6pPr>
            <a:lvl7pPr lvl="6">
              <a:spcBef>
                <a:spcPts val="0"/>
              </a:spcBef>
              <a:spcAft>
                <a:spcPts val="0"/>
              </a:spcAft>
              <a:buSzPts val="2400"/>
              <a:buNone/>
              <a:defRPr sz="2400">
                <a:latin typeface="Arial"/>
                <a:ea typeface="Arial"/>
                <a:cs typeface="Arial"/>
                <a:sym typeface="Arial"/>
              </a:defRPr>
            </a:lvl7pPr>
            <a:lvl8pPr lvl="7">
              <a:spcBef>
                <a:spcPts val="0"/>
              </a:spcBef>
              <a:spcAft>
                <a:spcPts val="0"/>
              </a:spcAft>
              <a:buSzPts val="2400"/>
              <a:buNone/>
              <a:defRPr sz="2400">
                <a:latin typeface="Arial"/>
                <a:ea typeface="Arial"/>
                <a:cs typeface="Arial"/>
                <a:sym typeface="Arial"/>
              </a:defRPr>
            </a:lvl8pPr>
            <a:lvl9pPr lvl="8">
              <a:spcBef>
                <a:spcPts val="0"/>
              </a:spcBef>
              <a:spcAft>
                <a:spcPts val="0"/>
              </a:spcAft>
              <a:buSzPts val="2400"/>
              <a:buNone/>
              <a:defRPr sz="2400">
                <a:latin typeface="Arial"/>
                <a:ea typeface="Arial"/>
                <a:cs typeface="Arial"/>
                <a:sym typeface="Arial"/>
              </a:defRPr>
            </a:lvl9pPr>
          </a:lstStyle>
          <a:p>
            <a:endParaRPr/>
          </a:p>
        </p:txBody>
      </p:sp>
      <p:sp>
        <p:nvSpPr>
          <p:cNvPr id="258" name="Google Shape;258;p13"/>
          <p:cNvSpPr txBox="1">
            <a:spLocks noGrp="1"/>
          </p:cNvSpPr>
          <p:nvPr>
            <p:ph type="subTitle" idx="1"/>
          </p:nvPr>
        </p:nvSpPr>
        <p:spPr>
          <a:xfrm>
            <a:off x="1256303" y="2180845"/>
            <a:ext cx="2964000" cy="6336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59" name="Google Shape;259;p13"/>
          <p:cNvSpPr txBox="1">
            <a:spLocks noGrp="1"/>
          </p:cNvSpPr>
          <p:nvPr>
            <p:ph type="title" idx="4" hasCustomPrompt="1"/>
          </p:nvPr>
        </p:nvSpPr>
        <p:spPr>
          <a:xfrm>
            <a:off x="2414254" y="2922513"/>
            <a:ext cx="648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60" name="Google Shape;260;p13"/>
          <p:cNvSpPr txBox="1">
            <a:spLocks noGrp="1"/>
          </p:cNvSpPr>
          <p:nvPr>
            <p:ph type="title" idx="5"/>
          </p:nvPr>
        </p:nvSpPr>
        <p:spPr>
          <a:xfrm>
            <a:off x="1256300" y="3573939"/>
            <a:ext cx="2964000" cy="572700"/>
          </a:xfrm>
          <a:prstGeom prst="rect">
            <a:avLst/>
          </a:prstGeom>
        </p:spPr>
        <p:txBody>
          <a:bodyPr spcFirstLastPara="1" wrap="square" lIns="91425" tIns="91425" rIns="91425" bIns="91425" anchor="t" anchorCtr="0">
            <a:noAutofit/>
          </a:bodyPr>
          <a:lstStyle>
            <a:lvl1pPr marR="38100"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261" name="Google Shape;261;p13"/>
          <p:cNvSpPr txBox="1">
            <a:spLocks noGrp="1"/>
          </p:cNvSpPr>
          <p:nvPr>
            <p:ph type="subTitle" idx="6"/>
          </p:nvPr>
        </p:nvSpPr>
        <p:spPr>
          <a:xfrm>
            <a:off x="1256303" y="3964001"/>
            <a:ext cx="2964000" cy="63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2" name="Google Shape;262;p13"/>
          <p:cNvSpPr txBox="1">
            <a:spLocks noGrp="1"/>
          </p:cNvSpPr>
          <p:nvPr>
            <p:ph type="title" idx="7" hasCustomPrompt="1"/>
          </p:nvPr>
        </p:nvSpPr>
        <p:spPr>
          <a:xfrm>
            <a:off x="6081664" y="1139363"/>
            <a:ext cx="648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63" name="Google Shape;263;p13"/>
          <p:cNvSpPr txBox="1">
            <a:spLocks noGrp="1"/>
          </p:cNvSpPr>
          <p:nvPr>
            <p:ph type="title" idx="8"/>
          </p:nvPr>
        </p:nvSpPr>
        <p:spPr>
          <a:xfrm>
            <a:off x="4923705" y="1790788"/>
            <a:ext cx="29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264" name="Google Shape;264;p13"/>
          <p:cNvSpPr txBox="1">
            <a:spLocks noGrp="1"/>
          </p:cNvSpPr>
          <p:nvPr>
            <p:ph type="subTitle" idx="9"/>
          </p:nvPr>
        </p:nvSpPr>
        <p:spPr>
          <a:xfrm>
            <a:off x="4923728" y="2180845"/>
            <a:ext cx="2964000" cy="63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5" name="Google Shape;265;p13"/>
          <p:cNvSpPr txBox="1">
            <a:spLocks noGrp="1"/>
          </p:cNvSpPr>
          <p:nvPr>
            <p:ph type="title" idx="13" hasCustomPrompt="1"/>
          </p:nvPr>
        </p:nvSpPr>
        <p:spPr>
          <a:xfrm>
            <a:off x="6081664" y="2922513"/>
            <a:ext cx="648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66" name="Google Shape;266;p13"/>
          <p:cNvSpPr txBox="1">
            <a:spLocks noGrp="1"/>
          </p:cNvSpPr>
          <p:nvPr>
            <p:ph type="title" idx="14"/>
          </p:nvPr>
        </p:nvSpPr>
        <p:spPr>
          <a:xfrm>
            <a:off x="4923711" y="3573939"/>
            <a:ext cx="2964000" cy="572700"/>
          </a:xfrm>
          <a:prstGeom prst="rect">
            <a:avLst/>
          </a:prstGeom>
        </p:spPr>
        <p:txBody>
          <a:bodyPr spcFirstLastPara="1" wrap="square" lIns="91425" tIns="91425" rIns="91425" bIns="91425" anchor="t" anchorCtr="0">
            <a:noAutofit/>
          </a:bodyPr>
          <a:lstStyle>
            <a:lvl1pPr marR="38100"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267" name="Google Shape;267;p13"/>
          <p:cNvSpPr txBox="1">
            <a:spLocks noGrp="1"/>
          </p:cNvSpPr>
          <p:nvPr>
            <p:ph type="subTitle" idx="15"/>
          </p:nvPr>
        </p:nvSpPr>
        <p:spPr>
          <a:xfrm>
            <a:off x="4923728" y="3964001"/>
            <a:ext cx="2964000" cy="63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68" name="Google Shape;268;p13"/>
          <p:cNvGrpSpPr/>
          <p:nvPr/>
        </p:nvGrpSpPr>
        <p:grpSpPr>
          <a:xfrm>
            <a:off x="324243" y="2743143"/>
            <a:ext cx="8495525" cy="2247967"/>
            <a:chOff x="245800" y="1896900"/>
            <a:chExt cx="7086100" cy="1875025"/>
          </a:xfrm>
        </p:grpSpPr>
        <p:sp>
          <p:nvSpPr>
            <p:cNvPr id="269" name="Google Shape;269;p1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13"/>
          <p:cNvGrpSpPr/>
          <p:nvPr/>
        </p:nvGrpSpPr>
        <p:grpSpPr>
          <a:xfrm rot="10800000">
            <a:off x="324243" y="146093"/>
            <a:ext cx="8495525" cy="2247967"/>
            <a:chOff x="245800" y="1896900"/>
            <a:chExt cx="7086100" cy="1875025"/>
          </a:xfrm>
        </p:grpSpPr>
        <p:sp>
          <p:nvSpPr>
            <p:cNvPr id="278" name="Google Shape;278;p1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6" name="Google Shape;286;p13"/>
          <p:cNvPicPr preferRelativeResize="0"/>
          <p:nvPr/>
        </p:nvPicPr>
        <p:blipFill>
          <a:blip r:embed="rId3">
            <a:alphaModFix/>
          </a:blip>
          <a:stretch>
            <a:fillRect/>
          </a:stretch>
        </p:blipFill>
        <p:spPr>
          <a:xfrm rot="-723112">
            <a:off x="-60381" y="695757"/>
            <a:ext cx="1074100" cy="2008249"/>
          </a:xfrm>
          <a:prstGeom prst="rect">
            <a:avLst/>
          </a:prstGeom>
          <a:noFill/>
          <a:ln>
            <a:noFill/>
          </a:ln>
        </p:spPr>
      </p:pic>
      <p:pic>
        <p:nvPicPr>
          <p:cNvPr id="287" name="Google Shape;287;p13"/>
          <p:cNvPicPr preferRelativeResize="0"/>
          <p:nvPr/>
        </p:nvPicPr>
        <p:blipFill>
          <a:blip r:embed="rId4">
            <a:alphaModFix/>
          </a:blip>
          <a:stretch>
            <a:fillRect/>
          </a:stretch>
        </p:blipFill>
        <p:spPr>
          <a:xfrm>
            <a:off x="7978199" y="2084900"/>
            <a:ext cx="1313251" cy="22479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288"/>
        <p:cNvGrpSpPr/>
        <p:nvPr/>
      </p:nvGrpSpPr>
      <p:grpSpPr>
        <a:xfrm>
          <a:off x="0" y="0"/>
          <a:ext cx="0" cy="0"/>
          <a:chOff x="0" y="0"/>
          <a:chExt cx="0" cy="0"/>
        </a:xfrm>
      </p:grpSpPr>
      <p:sp>
        <p:nvSpPr>
          <p:cNvPr id="289" name="Google Shape;289;p14"/>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290" name="Google Shape;290;p14"/>
          <p:cNvSpPr txBox="1">
            <a:spLocks noGrp="1"/>
          </p:cNvSpPr>
          <p:nvPr>
            <p:ph type="title" idx="2"/>
          </p:nvPr>
        </p:nvSpPr>
        <p:spPr>
          <a:xfrm>
            <a:off x="713225" y="2440900"/>
            <a:ext cx="255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291" name="Google Shape;291;p14"/>
          <p:cNvSpPr txBox="1">
            <a:spLocks noGrp="1"/>
          </p:cNvSpPr>
          <p:nvPr>
            <p:ph type="subTitle" idx="1"/>
          </p:nvPr>
        </p:nvSpPr>
        <p:spPr>
          <a:xfrm>
            <a:off x="713225" y="2830970"/>
            <a:ext cx="25509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4"/>
          <p:cNvSpPr txBox="1">
            <a:spLocks noGrp="1"/>
          </p:cNvSpPr>
          <p:nvPr>
            <p:ph type="title" idx="3"/>
          </p:nvPr>
        </p:nvSpPr>
        <p:spPr>
          <a:xfrm>
            <a:off x="3296525" y="2440900"/>
            <a:ext cx="255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293" name="Google Shape;293;p14"/>
          <p:cNvSpPr txBox="1">
            <a:spLocks noGrp="1"/>
          </p:cNvSpPr>
          <p:nvPr>
            <p:ph type="subTitle" idx="4"/>
          </p:nvPr>
        </p:nvSpPr>
        <p:spPr>
          <a:xfrm>
            <a:off x="3296525" y="2830967"/>
            <a:ext cx="25509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4" name="Google Shape;294;p14"/>
          <p:cNvSpPr txBox="1">
            <a:spLocks noGrp="1"/>
          </p:cNvSpPr>
          <p:nvPr>
            <p:ph type="title" idx="5"/>
          </p:nvPr>
        </p:nvSpPr>
        <p:spPr>
          <a:xfrm>
            <a:off x="5879825" y="2440900"/>
            <a:ext cx="255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295" name="Google Shape;295;p14"/>
          <p:cNvSpPr txBox="1">
            <a:spLocks noGrp="1"/>
          </p:cNvSpPr>
          <p:nvPr>
            <p:ph type="subTitle" idx="6"/>
          </p:nvPr>
        </p:nvSpPr>
        <p:spPr>
          <a:xfrm>
            <a:off x="5879825" y="2830967"/>
            <a:ext cx="25509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296" name="Google Shape;296;p14"/>
          <p:cNvPicPr preferRelativeResize="0"/>
          <p:nvPr/>
        </p:nvPicPr>
        <p:blipFill rotWithShape="1">
          <a:blip r:embed="rId2">
            <a:alphaModFix/>
          </a:blip>
          <a:srcRect/>
          <a:stretch/>
        </p:blipFill>
        <p:spPr>
          <a:xfrm rot="10800000">
            <a:off x="0" y="-6294"/>
            <a:ext cx="9144000" cy="5156088"/>
          </a:xfrm>
          <a:prstGeom prst="rect">
            <a:avLst/>
          </a:prstGeom>
          <a:noFill/>
          <a:ln>
            <a:noFill/>
          </a:ln>
        </p:spPr>
      </p:pic>
      <p:grpSp>
        <p:nvGrpSpPr>
          <p:cNvPr id="297" name="Google Shape;297;p14"/>
          <p:cNvGrpSpPr/>
          <p:nvPr/>
        </p:nvGrpSpPr>
        <p:grpSpPr>
          <a:xfrm>
            <a:off x="324243" y="2743143"/>
            <a:ext cx="8495525" cy="2247967"/>
            <a:chOff x="245800" y="1896900"/>
            <a:chExt cx="7086100" cy="1875025"/>
          </a:xfrm>
        </p:grpSpPr>
        <p:sp>
          <p:nvSpPr>
            <p:cNvPr id="298" name="Google Shape;298;p1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14"/>
          <p:cNvGrpSpPr/>
          <p:nvPr/>
        </p:nvGrpSpPr>
        <p:grpSpPr>
          <a:xfrm rot="10800000">
            <a:off x="324243" y="146093"/>
            <a:ext cx="8495525" cy="2247967"/>
            <a:chOff x="245800" y="1896900"/>
            <a:chExt cx="7086100" cy="1875025"/>
          </a:xfrm>
        </p:grpSpPr>
        <p:sp>
          <p:nvSpPr>
            <p:cNvPr id="307" name="Google Shape;307;p1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5" name="Google Shape;315;p14"/>
          <p:cNvPicPr preferRelativeResize="0"/>
          <p:nvPr/>
        </p:nvPicPr>
        <p:blipFill>
          <a:blip r:embed="rId3">
            <a:alphaModFix/>
          </a:blip>
          <a:stretch>
            <a:fillRect/>
          </a:stretch>
        </p:blipFill>
        <p:spPr>
          <a:xfrm rot="10800000">
            <a:off x="-55400" y="539500"/>
            <a:ext cx="1074100" cy="2008249"/>
          </a:xfrm>
          <a:prstGeom prst="rect">
            <a:avLst/>
          </a:prstGeom>
          <a:noFill/>
          <a:ln>
            <a:noFill/>
          </a:ln>
        </p:spPr>
      </p:pic>
      <p:pic>
        <p:nvPicPr>
          <p:cNvPr id="316" name="Google Shape;316;p14"/>
          <p:cNvPicPr preferRelativeResize="0"/>
          <p:nvPr/>
        </p:nvPicPr>
        <p:blipFill>
          <a:blip r:embed="rId4">
            <a:alphaModFix/>
          </a:blip>
          <a:stretch>
            <a:fillRect/>
          </a:stretch>
        </p:blipFill>
        <p:spPr>
          <a:xfrm>
            <a:off x="8478275" y="2511226"/>
            <a:ext cx="1006650" cy="2073699"/>
          </a:xfrm>
          <a:prstGeom prst="rect">
            <a:avLst/>
          </a:prstGeom>
          <a:noFill/>
          <a:ln>
            <a:noFill/>
          </a:ln>
        </p:spPr>
      </p:pic>
      <p:pic>
        <p:nvPicPr>
          <p:cNvPr id="317" name="Google Shape;317;p14"/>
          <p:cNvPicPr preferRelativeResize="0"/>
          <p:nvPr/>
        </p:nvPicPr>
        <p:blipFill>
          <a:blip r:embed="rId5">
            <a:alphaModFix/>
          </a:blip>
          <a:stretch>
            <a:fillRect/>
          </a:stretch>
        </p:blipFill>
        <p:spPr>
          <a:xfrm>
            <a:off x="7909400" y="4203137"/>
            <a:ext cx="408475" cy="70383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386"/>
        <p:cNvGrpSpPr/>
        <p:nvPr/>
      </p:nvGrpSpPr>
      <p:grpSpPr>
        <a:xfrm>
          <a:off x="0" y="0"/>
          <a:ext cx="0" cy="0"/>
          <a:chOff x="0" y="0"/>
          <a:chExt cx="0" cy="0"/>
        </a:xfrm>
      </p:grpSpPr>
      <p:sp>
        <p:nvSpPr>
          <p:cNvPr id="387" name="Google Shape;387;p17"/>
          <p:cNvSpPr txBox="1">
            <a:spLocks noGrp="1"/>
          </p:cNvSpPr>
          <p:nvPr>
            <p:ph type="title"/>
          </p:nvPr>
        </p:nvSpPr>
        <p:spPr>
          <a:xfrm>
            <a:off x="1732725" y="2721788"/>
            <a:ext cx="5678400" cy="720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Grand Hotel"/>
              <a:buNone/>
              <a:defRPr sz="3600">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388" name="Google Shape;388;p17"/>
          <p:cNvSpPr txBox="1">
            <a:spLocks noGrp="1"/>
          </p:cNvSpPr>
          <p:nvPr>
            <p:ph type="subTitle" idx="1"/>
          </p:nvPr>
        </p:nvSpPr>
        <p:spPr>
          <a:xfrm>
            <a:off x="1732750" y="1700813"/>
            <a:ext cx="5678400" cy="102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0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389" name="Google Shape;389;p17"/>
          <p:cNvPicPr preferRelativeResize="0"/>
          <p:nvPr/>
        </p:nvPicPr>
        <p:blipFill rotWithShape="1">
          <a:blip r:embed="rId2">
            <a:alphaModFix/>
          </a:blip>
          <a:srcRect/>
          <a:stretch/>
        </p:blipFill>
        <p:spPr>
          <a:xfrm>
            <a:off x="0" y="-6294"/>
            <a:ext cx="9144000" cy="5156088"/>
          </a:xfrm>
          <a:prstGeom prst="rect">
            <a:avLst/>
          </a:prstGeom>
          <a:noFill/>
          <a:ln>
            <a:noFill/>
          </a:ln>
        </p:spPr>
      </p:pic>
      <p:pic>
        <p:nvPicPr>
          <p:cNvPr id="390" name="Google Shape;390;p17"/>
          <p:cNvPicPr preferRelativeResize="0"/>
          <p:nvPr/>
        </p:nvPicPr>
        <p:blipFill>
          <a:blip r:embed="rId3">
            <a:alphaModFix/>
          </a:blip>
          <a:stretch>
            <a:fillRect/>
          </a:stretch>
        </p:blipFill>
        <p:spPr>
          <a:xfrm rot="-525344">
            <a:off x="176175" y="2078125"/>
            <a:ext cx="1074100" cy="2008250"/>
          </a:xfrm>
          <a:prstGeom prst="rect">
            <a:avLst/>
          </a:prstGeom>
          <a:noFill/>
          <a:ln>
            <a:noFill/>
          </a:ln>
        </p:spPr>
      </p:pic>
      <p:pic>
        <p:nvPicPr>
          <p:cNvPr id="391" name="Google Shape;391;p17"/>
          <p:cNvPicPr preferRelativeResize="0"/>
          <p:nvPr/>
        </p:nvPicPr>
        <p:blipFill>
          <a:blip r:embed="rId4">
            <a:alphaModFix/>
          </a:blip>
          <a:stretch>
            <a:fillRect/>
          </a:stretch>
        </p:blipFill>
        <p:spPr>
          <a:xfrm rot="5268095">
            <a:off x="244962" y="3579844"/>
            <a:ext cx="771875" cy="1590111"/>
          </a:xfrm>
          <a:prstGeom prst="rect">
            <a:avLst/>
          </a:prstGeom>
          <a:noFill/>
          <a:ln>
            <a:noFill/>
          </a:ln>
        </p:spPr>
      </p:pic>
      <p:pic>
        <p:nvPicPr>
          <p:cNvPr id="392" name="Google Shape;392;p17"/>
          <p:cNvPicPr preferRelativeResize="0"/>
          <p:nvPr/>
        </p:nvPicPr>
        <p:blipFill rotWithShape="1">
          <a:blip r:embed="rId5">
            <a:alphaModFix/>
          </a:blip>
          <a:srcRect/>
          <a:stretch/>
        </p:blipFill>
        <p:spPr>
          <a:xfrm rot="14">
            <a:off x="7868325" y="486177"/>
            <a:ext cx="1124900" cy="1333096"/>
          </a:xfrm>
          <a:prstGeom prst="rect">
            <a:avLst/>
          </a:prstGeom>
          <a:noFill/>
          <a:ln>
            <a:noFill/>
          </a:ln>
        </p:spPr>
      </p:pic>
      <p:pic>
        <p:nvPicPr>
          <p:cNvPr id="393" name="Google Shape;393;p17"/>
          <p:cNvPicPr preferRelativeResize="0"/>
          <p:nvPr/>
        </p:nvPicPr>
        <p:blipFill>
          <a:blip r:embed="rId6">
            <a:alphaModFix/>
          </a:blip>
          <a:stretch>
            <a:fillRect/>
          </a:stretch>
        </p:blipFill>
        <p:spPr>
          <a:xfrm>
            <a:off x="8195324" y="1334550"/>
            <a:ext cx="1313251" cy="2247950"/>
          </a:xfrm>
          <a:prstGeom prst="rect">
            <a:avLst/>
          </a:prstGeom>
          <a:noFill/>
          <a:ln>
            <a:noFill/>
          </a:ln>
        </p:spPr>
      </p:pic>
      <p:grpSp>
        <p:nvGrpSpPr>
          <p:cNvPr id="394" name="Google Shape;394;p17"/>
          <p:cNvGrpSpPr/>
          <p:nvPr/>
        </p:nvGrpSpPr>
        <p:grpSpPr>
          <a:xfrm rot="10800000" flipH="1">
            <a:off x="324243" y="146093"/>
            <a:ext cx="8495525" cy="2247967"/>
            <a:chOff x="245800" y="1896900"/>
            <a:chExt cx="7086100" cy="1875025"/>
          </a:xfrm>
        </p:grpSpPr>
        <p:sp>
          <p:nvSpPr>
            <p:cNvPr id="395" name="Google Shape;395;p1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17"/>
          <p:cNvGrpSpPr/>
          <p:nvPr/>
        </p:nvGrpSpPr>
        <p:grpSpPr>
          <a:xfrm flipH="1">
            <a:off x="324243" y="2743143"/>
            <a:ext cx="8495525" cy="2247967"/>
            <a:chOff x="245800" y="1896900"/>
            <a:chExt cx="7086100" cy="1875025"/>
          </a:xfrm>
        </p:grpSpPr>
        <p:sp>
          <p:nvSpPr>
            <p:cNvPr id="404" name="Google Shape;404;p1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4">
    <p:spTree>
      <p:nvGrpSpPr>
        <p:cNvPr id="1" name="Shape 412"/>
        <p:cNvGrpSpPr/>
        <p:nvPr/>
      </p:nvGrpSpPr>
      <p:grpSpPr>
        <a:xfrm>
          <a:off x="0" y="0"/>
          <a:ext cx="0" cy="0"/>
          <a:chOff x="0" y="0"/>
          <a:chExt cx="0" cy="0"/>
        </a:xfrm>
      </p:grpSpPr>
      <p:sp>
        <p:nvSpPr>
          <p:cNvPr id="413" name="Google Shape;413;p18"/>
          <p:cNvSpPr txBox="1">
            <a:spLocks noGrp="1"/>
          </p:cNvSpPr>
          <p:nvPr>
            <p:ph type="title"/>
          </p:nvPr>
        </p:nvSpPr>
        <p:spPr>
          <a:xfrm>
            <a:off x="2250675" y="706000"/>
            <a:ext cx="4642800" cy="768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14" name="Google Shape;414;p18"/>
          <p:cNvSpPr txBox="1">
            <a:spLocks noGrp="1"/>
          </p:cNvSpPr>
          <p:nvPr>
            <p:ph type="subTitle" idx="1"/>
          </p:nvPr>
        </p:nvSpPr>
        <p:spPr>
          <a:xfrm>
            <a:off x="2250675" y="1474300"/>
            <a:ext cx="4642800" cy="41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15" name="Google Shape;415;p18"/>
          <p:cNvSpPr txBox="1">
            <a:spLocks noGrp="1"/>
          </p:cNvSpPr>
          <p:nvPr>
            <p:ph type="title" idx="2"/>
          </p:nvPr>
        </p:nvSpPr>
        <p:spPr>
          <a:xfrm>
            <a:off x="2250675" y="2021225"/>
            <a:ext cx="4642800" cy="768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16" name="Google Shape;416;p18"/>
          <p:cNvSpPr txBox="1">
            <a:spLocks noGrp="1"/>
          </p:cNvSpPr>
          <p:nvPr>
            <p:ph type="subTitle" idx="3"/>
          </p:nvPr>
        </p:nvSpPr>
        <p:spPr>
          <a:xfrm>
            <a:off x="2250675" y="2789450"/>
            <a:ext cx="4642800" cy="41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17" name="Google Shape;417;p18"/>
          <p:cNvSpPr txBox="1">
            <a:spLocks noGrp="1"/>
          </p:cNvSpPr>
          <p:nvPr>
            <p:ph type="title" idx="4"/>
          </p:nvPr>
        </p:nvSpPr>
        <p:spPr>
          <a:xfrm>
            <a:off x="2250675" y="3336375"/>
            <a:ext cx="4642800" cy="768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18" name="Google Shape;418;p18"/>
          <p:cNvSpPr txBox="1">
            <a:spLocks noGrp="1"/>
          </p:cNvSpPr>
          <p:nvPr>
            <p:ph type="subTitle" idx="5"/>
          </p:nvPr>
        </p:nvSpPr>
        <p:spPr>
          <a:xfrm>
            <a:off x="2250675" y="4104600"/>
            <a:ext cx="4642800" cy="41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419" name="Google Shape;419;p18"/>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grpSp>
        <p:nvGrpSpPr>
          <p:cNvPr id="420" name="Google Shape;420;p18"/>
          <p:cNvGrpSpPr/>
          <p:nvPr/>
        </p:nvGrpSpPr>
        <p:grpSpPr>
          <a:xfrm>
            <a:off x="324243" y="2743143"/>
            <a:ext cx="8495525" cy="2247967"/>
            <a:chOff x="245800" y="1896900"/>
            <a:chExt cx="7086100" cy="1875025"/>
          </a:xfrm>
        </p:grpSpPr>
        <p:sp>
          <p:nvSpPr>
            <p:cNvPr id="421" name="Google Shape;421;p1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8"/>
          <p:cNvGrpSpPr/>
          <p:nvPr/>
        </p:nvGrpSpPr>
        <p:grpSpPr>
          <a:xfrm rot="10800000">
            <a:off x="324243" y="146093"/>
            <a:ext cx="8495525" cy="2247967"/>
            <a:chOff x="245800" y="1896900"/>
            <a:chExt cx="7086100" cy="1875025"/>
          </a:xfrm>
        </p:grpSpPr>
        <p:sp>
          <p:nvSpPr>
            <p:cNvPr id="430" name="Google Shape;430;p1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8" name="Google Shape;438;p18"/>
          <p:cNvPicPr preferRelativeResize="0"/>
          <p:nvPr/>
        </p:nvPicPr>
        <p:blipFill>
          <a:blip r:embed="rId3">
            <a:alphaModFix/>
          </a:blip>
          <a:stretch>
            <a:fillRect/>
          </a:stretch>
        </p:blipFill>
        <p:spPr>
          <a:xfrm rot="10800000">
            <a:off x="7715600" y="2716400"/>
            <a:ext cx="1074100" cy="2008249"/>
          </a:xfrm>
          <a:prstGeom prst="rect">
            <a:avLst/>
          </a:prstGeom>
          <a:noFill/>
          <a:ln>
            <a:noFill/>
          </a:ln>
        </p:spPr>
      </p:pic>
      <p:pic>
        <p:nvPicPr>
          <p:cNvPr id="439" name="Google Shape;439;p18"/>
          <p:cNvPicPr preferRelativeResize="0"/>
          <p:nvPr/>
        </p:nvPicPr>
        <p:blipFill>
          <a:blip r:embed="rId4">
            <a:alphaModFix/>
          </a:blip>
          <a:stretch>
            <a:fillRect/>
          </a:stretch>
        </p:blipFill>
        <p:spPr>
          <a:xfrm rot="-977878">
            <a:off x="-230054" y="493268"/>
            <a:ext cx="1228659" cy="210313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1">
  <p:cSld name="CUSTOM_4_1">
    <p:spTree>
      <p:nvGrpSpPr>
        <p:cNvPr id="1" name="Shape 440"/>
        <p:cNvGrpSpPr/>
        <p:nvPr/>
      </p:nvGrpSpPr>
      <p:grpSpPr>
        <a:xfrm>
          <a:off x="0" y="0"/>
          <a:ext cx="0" cy="0"/>
          <a:chOff x="0" y="0"/>
          <a:chExt cx="0" cy="0"/>
        </a:xfrm>
      </p:grpSpPr>
      <p:pic>
        <p:nvPicPr>
          <p:cNvPr id="441" name="Google Shape;441;p19"/>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442" name="Google Shape;442;p19"/>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443" name="Google Shape;443;p19"/>
          <p:cNvSpPr txBox="1">
            <a:spLocks noGrp="1"/>
          </p:cNvSpPr>
          <p:nvPr>
            <p:ph type="title" idx="2"/>
          </p:nvPr>
        </p:nvSpPr>
        <p:spPr>
          <a:xfrm>
            <a:off x="713225" y="3259725"/>
            <a:ext cx="2436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44" name="Google Shape;444;p19"/>
          <p:cNvSpPr txBox="1">
            <a:spLocks noGrp="1"/>
          </p:cNvSpPr>
          <p:nvPr>
            <p:ph type="subTitle" idx="1"/>
          </p:nvPr>
        </p:nvSpPr>
        <p:spPr>
          <a:xfrm>
            <a:off x="713225" y="3741500"/>
            <a:ext cx="24366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5" name="Google Shape;445;p19"/>
          <p:cNvSpPr txBox="1">
            <a:spLocks noGrp="1"/>
          </p:cNvSpPr>
          <p:nvPr>
            <p:ph type="title" idx="3"/>
          </p:nvPr>
        </p:nvSpPr>
        <p:spPr>
          <a:xfrm>
            <a:off x="3356020" y="3259725"/>
            <a:ext cx="2436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46" name="Google Shape;446;p19"/>
          <p:cNvSpPr txBox="1">
            <a:spLocks noGrp="1"/>
          </p:cNvSpPr>
          <p:nvPr>
            <p:ph type="subTitle" idx="4"/>
          </p:nvPr>
        </p:nvSpPr>
        <p:spPr>
          <a:xfrm>
            <a:off x="3356020" y="3741500"/>
            <a:ext cx="24366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7" name="Google Shape;447;p19"/>
          <p:cNvSpPr txBox="1">
            <a:spLocks noGrp="1"/>
          </p:cNvSpPr>
          <p:nvPr>
            <p:ph type="title" idx="5"/>
          </p:nvPr>
        </p:nvSpPr>
        <p:spPr>
          <a:xfrm>
            <a:off x="5991747" y="3259725"/>
            <a:ext cx="2436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48" name="Google Shape;448;p19"/>
          <p:cNvSpPr txBox="1">
            <a:spLocks noGrp="1"/>
          </p:cNvSpPr>
          <p:nvPr>
            <p:ph type="subTitle" idx="6"/>
          </p:nvPr>
        </p:nvSpPr>
        <p:spPr>
          <a:xfrm>
            <a:off x="5991747" y="3741500"/>
            <a:ext cx="24366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9" name="Google Shape;449;p19"/>
          <p:cNvSpPr txBox="1">
            <a:spLocks noGrp="1"/>
          </p:cNvSpPr>
          <p:nvPr>
            <p:ph type="title" idx="7" hasCustomPrompt="1"/>
          </p:nvPr>
        </p:nvSpPr>
        <p:spPr>
          <a:xfrm>
            <a:off x="713225" y="1316831"/>
            <a:ext cx="2436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50" name="Google Shape;450;p19"/>
          <p:cNvSpPr txBox="1">
            <a:spLocks noGrp="1"/>
          </p:cNvSpPr>
          <p:nvPr>
            <p:ph type="title" idx="8" hasCustomPrompt="1"/>
          </p:nvPr>
        </p:nvSpPr>
        <p:spPr>
          <a:xfrm>
            <a:off x="3356020" y="1316831"/>
            <a:ext cx="2436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51" name="Google Shape;451;p19"/>
          <p:cNvSpPr txBox="1">
            <a:spLocks noGrp="1"/>
          </p:cNvSpPr>
          <p:nvPr>
            <p:ph type="title" idx="9" hasCustomPrompt="1"/>
          </p:nvPr>
        </p:nvSpPr>
        <p:spPr>
          <a:xfrm>
            <a:off x="5989315" y="1316831"/>
            <a:ext cx="244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452" name="Google Shape;452;p19"/>
          <p:cNvGrpSpPr/>
          <p:nvPr/>
        </p:nvGrpSpPr>
        <p:grpSpPr>
          <a:xfrm rot="10800000">
            <a:off x="324243" y="146093"/>
            <a:ext cx="8495525" cy="2247967"/>
            <a:chOff x="245800" y="1896900"/>
            <a:chExt cx="7086100" cy="1875025"/>
          </a:xfrm>
        </p:grpSpPr>
        <p:sp>
          <p:nvSpPr>
            <p:cNvPr id="453" name="Google Shape;453;p1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19"/>
          <p:cNvGrpSpPr/>
          <p:nvPr/>
        </p:nvGrpSpPr>
        <p:grpSpPr>
          <a:xfrm>
            <a:off x="324243" y="2743143"/>
            <a:ext cx="8495525" cy="2247967"/>
            <a:chOff x="245800" y="1896900"/>
            <a:chExt cx="7086100" cy="1875025"/>
          </a:xfrm>
        </p:grpSpPr>
        <p:sp>
          <p:nvSpPr>
            <p:cNvPr id="462" name="Google Shape;462;p1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0" name="Google Shape;470;p19"/>
          <p:cNvPicPr preferRelativeResize="0"/>
          <p:nvPr/>
        </p:nvPicPr>
        <p:blipFill>
          <a:blip r:embed="rId3">
            <a:alphaModFix/>
          </a:blip>
          <a:stretch>
            <a:fillRect/>
          </a:stretch>
        </p:blipFill>
        <p:spPr>
          <a:xfrm>
            <a:off x="8550200" y="3460216"/>
            <a:ext cx="617000" cy="1271019"/>
          </a:xfrm>
          <a:prstGeom prst="rect">
            <a:avLst/>
          </a:prstGeom>
          <a:noFill/>
          <a:ln>
            <a:noFill/>
          </a:ln>
        </p:spPr>
      </p:pic>
      <p:pic>
        <p:nvPicPr>
          <p:cNvPr id="471" name="Google Shape;471;p19"/>
          <p:cNvPicPr preferRelativeResize="0"/>
          <p:nvPr/>
        </p:nvPicPr>
        <p:blipFill rotWithShape="1">
          <a:blip r:embed="rId4">
            <a:alphaModFix/>
          </a:blip>
          <a:srcRect/>
          <a:stretch/>
        </p:blipFill>
        <p:spPr>
          <a:xfrm rot="14">
            <a:off x="8340678" y="2663179"/>
            <a:ext cx="911918" cy="1080692"/>
          </a:xfrm>
          <a:prstGeom prst="rect">
            <a:avLst/>
          </a:prstGeom>
          <a:noFill/>
          <a:ln>
            <a:noFill/>
          </a:ln>
        </p:spPr>
      </p:pic>
      <p:pic>
        <p:nvPicPr>
          <p:cNvPr id="472" name="Google Shape;472;p19"/>
          <p:cNvPicPr preferRelativeResize="0"/>
          <p:nvPr/>
        </p:nvPicPr>
        <p:blipFill>
          <a:blip r:embed="rId5">
            <a:alphaModFix/>
          </a:blip>
          <a:stretch>
            <a:fillRect/>
          </a:stretch>
        </p:blipFill>
        <p:spPr>
          <a:xfrm rot="10800000">
            <a:off x="-47025" y="577175"/>
            <a:ext cx="1198800" cy="20520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5_1_1">
    <p:spTree>
      <p:nvGrpSpPr>
        <p:cNvPr id="1" name="Shape 521"/>
        <p:cNvGrpSpPr/>
        <p:nvPr/>
      </p:nvGrpSpPr>
      <p:grpSpPr>
        <a:xfrm>
          <a:off x="0" y="0"/>
          <a:ext cx="0" cy="0"/>
          <a:chOff x="0" y="0"/>
          <a:chExt cx="0" cy="0"/>
        </a:xfrm>
      </p:grpSpPr>
      <p:pic>
        <p:nvPicPr>
          <p:cNvPr id="522" name="Google Shape;522;p22"/>
          <p:cNvPicPr preferRelativeResize="0"/>
          <p:nvPr/>
        </p:nvPicPr>
        <p:blipFill rotWithShape="1">
          <a:blip r:embed="rId2">
            <a:alphaModFix/>
          </a:blip>
          <a:srcRect/>
          <a:stretch/>
        </p:blipFill>
        <p:spPr>
          <a:xfrm rot="10800000">
            <a:off x="0" y="-6294"/>
            <a:ext cx="9144000" cy="5156088"/>
          </a:xfrm>
          <a:prstGeom prst="rect">
            <a:avLst/>
          </a:prstGeom>
          <a:noFill/>
          <a:ln>
            <a:noFill/>
          </a:ln>
        </p:spPr>
      </p:pic>
      <p:sp>
        <p:nvSpPr>
          <p:cNvPr id="523" name="Google Shape;523;p22"/>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grpSp>
        <p:nvGrpSpPr>
          <p:cNvPr id="524" name="Google Shape;524;p22"/>
          <p:cNvGrpSpPr/>
          <p:nvPr/>
        </p:nvGrpSpPr>
        <p:grpSpPr>
          <a:xfrm flipH="1">
            <a:off x="324243" y="2743143"/>
            <a:ext cx="8495525" cy="2247967"/>
            <a:chOff x="245800" y="1896900"/>
            <a:chExt cx="7086100" cy="1875025"/>
          </a:xfrm>
        </p:grpSpPr>
        <p:sp>
          <p:nvSpPr>
            <p:cNvPr id="525" name="Google Shape;525;p2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2"/>
          <p:cNvGrpSpPr/>
          <p:nvPr/>
        </p:nvGrpSpPr>
        <p:grpSpPr>
          <a:xfrm rot="10800000" flipH="1">
            <a:off x="324243" y="146093"/>
            <a:ext cx="8495525" cy="2247967"/>
            <a:chOff x="245800" y="1896900"/>
            <a:chExt cx="7086100" cy="1875025"/>
          </a:xfrm>
        </p:grpSpPr>
        <p:sp>
          <p:nvSpPr>
            <p:cNvPr id="534" name="Google Shape;534;p2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2" name="Google Shape;542;p22"/>
          <p:cNvPicPr preferRelativeResize="0"/>
          <p:nvPr/>
        </p:nvPicPr>
        <p:blipFill>
          <a:blip r:embed="rId3">
            <a:alphaModFix/>
          </a:blip>
          <a:stretch>
            <a:fillRect/>
          </a:stretch>
        </p:blipFill>
        <p:spPr>
          <a:xfrm>
            <a:off x="8256350" y="594825"/>
            <a:ext cx="1074100" cy="2008249"/>
          </a:xfrm>
          <a:prstGeom prst="rect">
            <a:avLst/>
          </a:prstGeom>
          <a:noFill/>
          <a:ln>
            <a:noFill/>
          </a:ln>
        </p:spPr>
      </p:pic>
      <p:pic>
        <p:nvPicPr>
          <p:cNvPr id="543" name="Google Shape;543;p22"/>
          <p:cNvPicPr preferRelativeResize="0"/>
          <p:nvPr/>
        </p:nvPicPr>
        <p:blipFill rotWithShape="1">
          <a:blip r:embed="rId4">
            <a:alphaModFix/>
          </a:blip>
          <a:srcRect/>
          <a:stretch/>
        </p:blipFill>
        <p:spPr>
          <a:xfrm rot="-456349">
            <a:off x="-385451" y="2928407"/>
            <a:ext cx="1104526" cy="13089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57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6_1">
    <p:spTree>
      <p:nvGrpSpPr>
        <p:cNvPr id="1" name="Shape 572"/>
        <p:cNvGrpSpPr/>
        <p:nvPr/>
      </p:nvGrpSpPr>
      <p:grpSpPr>
        <a:xfrm>
          <a:off x="0" y="0"/>
          <a:ext cx="0" cy="0"/>
          <a:chOff x="0" y="0"/>
          <a:chExt cx="0" cy="0"/>
        </a:xfrm>
      </p:grpSpPr>
      <p:pic>
        <p:nvPicPr>
          <p:cNvPr id="573" name="Google Shape;573;p25"/>
          <p:cNvPicPr preferRelativeResize="0"/>
          <p:nvPr/>
        </p:nvPicPr>
        <p:blipFill rotWithShape="1">
          <a:blip r:embed="rId2">
            <a:alphaModFix/>
          </a:blip>
          <a:srcRect/>
          <a:stretch/>
        </p:blipFill>
        <p:spPr>
          <a:xfrm>
            <a:off x="0" y="-6294"/>
            <a:ext cx="9144000" cy="515608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3"/>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33" name="Google Shape;33;p3"/>
          <p:cNvSpPr txBox="1">
            <a:spLocks noGrp="1"/>
          </p:cNvSpPr>
          <p:nvPr>
            <p:ph type="title"/>
          </p:nvPr>
        </p:nvSpPr>
        <p:spPr>
          <a:xfrm>
            <a:off x="1954350" y="2329138"/>
            <a:ext cx="5235300" cy="1417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3"/>
          <p:cNvSpPr txBox="1">
            <a:spLocks noGrp="1"/>
          </p:cNvSpPr>
          <p:nvPr>
            <p:ph type="subTitle" idx="1"/>
          </p:nvPr>
        </p:nvSpPr>
        <p:spPr>
          <a:xfrm>
            <a:off x="2982300" y="3631350"/>
            <a:ext cx="3179400" cy="6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 name="Google Shape;35;p3"/>
          <p:cNvSpPr txBox="1">
            <a:spLocks noGrp="1"/>
          </p:cNvSpPr>
          <p:nvPr>
            <p:ph type="title" idx="2" hasCustomPrompt="1"/>
          </p:nvPr>
        </p:nvSpPr>
        <p:spPr>
          <a:xfrm>
            <a:off x="3489975" y="1236038"/>
            <a:ext cx="2163900" cy="12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36" name="Google Shape;36;p3"/>
          <p:cNvGrpSpPr/>
          <p:nvPr/>
        </p:nvGrpSpPr>
        <p:grpSpPr>
          <a:xfrm rot="10800000" flipH="1">
            <a:off x="324243" y="146093"/>
            <a:ext cx="8495525" cy="2247967"/>
            <a:chOff x="245800" y="1896900"/>
            <a:chExt cx="7086100" cy="1875025"/>
          </a:xfrm>
        </p:grpSpPr>
        <p:sp>
          <p:nvSpPr>
            <p:cNvPr id="37" name="Google Shape;37;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3"/>
          <p:cNvGrpSpPr/>
          <p:nvPr/>
        </p:nvGrpSpPr>
        <p:grpSpPr>
          <a:xfrm flipH="1">
            <a:off x="324243" y="2743143"/>
            <a:ext cx="8495525" cy="2247967"/>
            <a:chOff x="245800" y="1896900"/>
            <a:chExt cx="7086100" cy="1875025"/>
          </a:xfrm>
        </p:grpSpPr>
        <p:sp>
          <p:nvSpPr>
            <p:cNvPr id="46" name="Google Shape;46;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Google Shape;54;p3"/>
          <p:cNvPicPr preferRelativeResize="0"/>
          <p:nvPr/>
        </p:nvPicPr>
        <p:blipFill>
          <a:blip r:embed="rId3">
            <a:alphaModFix/>
          </a:blip>
          <a:stretch>
            <a:fillRect/>
          </a:stretch>
        </p:blipFill>
        <p:spPr>
          <a:xfrm rot="10800000">
            <a:off x="-94800" y="2482110"/>
            <a:ext cx="1076779" cy="2013265"/>
          </a:xfrm>
          <a:prstGeom prst="rect">
            <a:avLst/>
          </a:prstGeom>
          <a:noFill/>
          <a:ln>
            <a:noFill/>
          </a:ln>
        </p:spPr>
      </p:pic>
      <p:pic>
        <p:nvPicPr>
          <p:cNvPr id="55" name="Google Shape;55;p3"/>
          <p:cNvPicPr preferRelativeResize="0"/>
          <p:nvPr/>
        </p:nvPicPr>
        <p:blipFill rotWithShape="1">
          <a:blip r:embed="rId4">
            <a:alphaModFix/>
          </a:blip>
          <a:srcRect/>
          <a:stretch/>
        </p:blipFill>
        <p:spPr>
          <a:xfrm rot="-5400000">
            <a:off x="6787088" y="368662"/>
            <a:ext cx="1345450" cy="15944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6_1_1">
    <p:spTree>
      <p:nvGrpSpPr>
        <p:cNvPr id="1" name="Shape 574"/>
        <p:cNvGrpSpPr/>
        <p:nvPr/>
      </p:nvGrpSpPr>
      <p:grpSpPr>
        <a:xfrm>
          <a:off x="0" y="0"/>
          <a:ext cx="0" cy="0"/>
          <a:chOff x="0" y="0"/>
          <a:chExt cx="0" cy="0"/>
        </a:xfrm>
      </p:grpSpPr>
      <p:pic>
        <p:nvPicPr>
          <p:cNvPr id="575" name="Google Shape;575;p26"/>
          <p:cNvPicPr preferRelativeResize="0"/>
          <p:nvPr/>
        </p:nvPicPr>
        <p:blipFill rotWithShape="1">
          <a:blip r:embed="rId2">
            <a:alphaModFix/>
          </a:blip>
          <a:srcRect/>
          <a:stretch/>
        </p:blipFill>
        <p:spPr>
          <a:xfrm flipH="1">
            <a:off x="0" y="-6294"/>
            <a:ext cx="9144000" cy="5156088"/>
          </a:xfrm>
          <a:prstGeom prst="rect">
            <a:avLst/>
          </a:prstGeom>
          <a:noFill/>
          <a:ln>
            <a:noFill/>
          </a:ln>
        </p:spPr>
      </p:pic>
      <p:pic>
        <p:nvPicPr>
          <p:cNvPr id="576" name="Google Shape;576;p26"/>
          <p:cNvPicPr preferRelativeResize="0"/>
          <p:nvPr/>
        </p:nvPicPr>
        <p:blipFill>
          <a:blip r:embed="rId3">
            <a:alphaModFix/>
          </a:blip>
          <a:stretch>
            <a:fillRect/>
          </a:stretch>
        </p:blipFill>
        <p:spPr>
          <a:xfrm>
            <a:off x="538100" y="2898450"/>
            <a:ext cx="1034750" cy="2131550"/>
          </a:xfrm>
          <a:prstGeom prst="rect">
            <a:avLst/>
          </a:prstGeom>
          <a:noFill/>
          <a:ln>
            <a:noFill/>
          </a:ln>
        </p:spPr>
      </p:pic>
      <p:pic>
        <p:nvPicPr>
          <p:cNvPr id="577" name="Google Shape;577;p26"/>
          <p:cNvPicPr preferRelativeResize="0"/>
          <p:nvPr/>
        </p:nvPicPr>
        <p:blipFill>
          <a:blip r:embed="rId4">
            <a:alphaModFix/>
          </a:blip>
          <a:stretch>
            <a:fillRect/>
          </a:stretch>
        </p:blipFill>
        <p:spPr>
          <a:xfrm rot="10800000">
            <a:off x="7965776" y="-381825"/>
            <a:ext cx="1076474" cy="1842650"/>
          </a:xfrm>
          <a:prstGeom prst="rect">
            <a:avLst/>
          </a:prstGeom>
          <a:noFill/>
          <a:ln>
            <a:noFill/>
          </a:ln>
        </p:spPr>
      </p:pic>
      <p:pic>
        <p:nvPicPr>
          <p:cNvPr id="578" name="Google Shape;578;p26"/>
          <p:cNvPicPr preferRelativeResize="0"/>
          <p:nvPr/>
        </p:nvPicPr>
        <p:blipFill rotWithShape="1">
          <a:blip r:embed="rId5">
            <a:alphaModFix/>
          </a:blip>
          <a:srcRect/>
          <a:stretch/>
        </p:blipFill>
        <p:spPr>
          <a:xfrm rot="-456349">
            <a:off x="-256126" y="2875157"/>
            <a:ext cx="1104526" cy="1308935"/>
          </a:xfrm>
          <a:prstGeom prst="rect">
            <a:avLst/>
          </a:prstGeom>
          <a:noFill/>
          <a:ln>
            <a:noFill/>
          </a:ln>
        </p:spPr>
      </p:pic>
      <p:pic>
        <p:nvPicPr>
          <p:cNvPr id="579" name="Google Shape;579;p26"/>
          <p:cNvPicPr preferRelativeResize="0"/>
          <p:nvPr/>
        </p:nvPicPr>
        <p:blipFill>
          <a:blip r:embed="rId6">
            <a:alphaModFix/>
          </a:blip>
          <a:stretch>
            <a:fillRect/>
          </a:stretch>
        </p:blipFill>
        <p:spPr>
          <a:xfrm rot="1080352">
            <a:off x="6694225" y="-46025"/>
            <a:ext cx="1074100" cy="20082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713225" y="1246950"/>
            <a:ext cx="7717500" cy="33570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grpSp>
        <p:nvGrpSpPr>
          <p:cNvPr id="60" name="Google Shape;60;p4"/>
          <p:cNvGrpSpPr/>
          <p:nvPr/>
        </p:nvGrpSpPr>
        <p:grpSpPr>
          <a:xfrm rot="10800000" flipH="1">
            <a:off x="324243" y="146093"/>
            <a:ext cx="8495525" cy="2247967"/>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4"/>
          <p:cNvGrpSpPr/>
          <p:nvPr/>
        </p:nvGrpSpPr>
        <p:grpSpPr>
          <a:xfrm flipH="1">
            <a:off x="324243" y="2743143"/>
            <a:ext cx="8495525" cy="2247967"/>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 name="Google Shape;78;p4"/>
          <p:cNvPicPr preferRelativeResize="0"/>
          <p:nvPr/>
        </p:nvPicPr>
        <p:blipFill>
          <a:blip r:embed="rId3">
            <a:alphaModFix/>
          </a:blip>
          <a:stretch>
            <a:fillRect/>
          </a:stretch>
        </p:blipFill>
        <p:spPr>
          <a:xfrm>
            <a:off x="8358325" y="380426"/>
            <a:ext cx="1006650" cy="2073699"/>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8022300" y="541287"/>
            <a:ext cx="408475" cy="703834"/>
          </a:xfrm>
          <a:prstGeom prst="rect">
            <a:avLst/>
          </a:prstGeom>
          <a:noFill/>
          <a:ln>
            <a:noFill/>
          </a:ln>
        </p:spPr>
      </p:pic>
      <p:pic>
        <p:nvPicPr>
          <p:cNvPr id="80" name="Google Shape;80;p4"/>
          <p:cNvPicPr preferRelativeResize="0"/>
          <p:nvPr/>
        </p:nvPicPr>
        <p:blipFill>
          <a:blip r:embed="rId5">
            <a:alphaModFix/>
          </a:blip>
          <a:stretch>
            <a:fillRect/>
          </a:stretch>
        </p:blipFill>
        <p:spPr>
          <a:xfrm>
            <a:off x="106875" y="1978100"/>
            <a:ext cx="1074100" cy="20082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pic>
        <p:nvPicPr>
          <p:cNvPr id="82" name="Google Shape;82;p5"/>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sp>
        <p:nvSpPr>
          <p:cNvPr id="83" name="Google Shape;83;p5"/>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5"/>
          <p:cNvSpPr txBox="1">
            <a:spLocks noGrp="1"/>
          </p:cNvSpPr>
          <p:nvPr>
            <p:ph type="body" idx="1"/>
          </p:nvPr>
        </p:nvSpPr>
        <p:spPr>
          <a:xfrm>
            <a:off x="1183100" y="2900958"/>
            <a:ext cx="3061200" cy="1170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5" name="Google Shape;85;p5"/>
          <p:cNvSpPr txBox="1">
            <a:spLocks noGrp="1"/>
          </p:cNvSpPr>
          <p:nvPr>
            <p:ph type="body" idx="2"/>
          </p:nvPr>
        </p:nvSpPr>
        <p:spPr>
          <a:xfrm>
            <a:off x="4899704" y="2900958"/>
            <a:ext cx="3061200" cy="1170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6" name="Google Shape;86;p5"/>
          <p:cNvSpPr txBox="1">
            <a:spLocks noGrp="1"/>
          </p:cNvSpPr>
          <p:nvPr>
            <p:ph type="title" idx="3"/>
          </p:nvPr>
        </p:nvSpPr>
        <p:spPr>
          <a:xfrm>
            <a:off x="1183100"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87" name="Google Shape;87;p5"/>
          <p:cNvSpPr txBox="1">
            <a:spLocks noGrp="1"/>
          </p:cNvSpPr>
          <p:nvPr>
            <p:ph type="title" idx="4"/>
          </p:nvPr>
        </p:nvSpPr>
        <p:spPr>
          <a:xfrm>
            <a:off x="4899705"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grpSp>
        <p:nvGrpSpPr>
          <p:cNvPr id="88" name="Google Shape;88;p5"/>
          <p:cNvGrpSpPr/>
          <p:nvPr/>
        </p:nvGrpSpPr>
        <p:grpSpPr>
          <a:xfrm rot="10800000" flipH="1">
            <a:off x="324243" y="146093"/>
            <a:ext cx="8495525" cy="2247967"/>
            <a:chOff x="245800" y="1896900"/>
            <a:chExt cx="7086100" cy="1875025"/>
          </a:xfrm>
        </p:grpSpPr>
        <p:sp>
          <p:nvSpPr>
            <p:cNvPr id="89" name="Google Shape;89;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7" name="Google Shape;97;p5"/>
          <p:cNvPicPr preferRelativeResize="0"/>
          <p:nvPr/>
        </p:nvPicPr>
        <p:blipFill rotWithShape="1">
          <a:blip r:embed="rId3">
            <a:alphaModFix/>
          </a:blip>
          <a:srcRect/>
          <a:stretch/>
        </p:blipFill>
        <p:spPr>
          <a:xfrm rot="-986729">
            <a:off x="7817850" y="783625"/>
            <a:ext cx="1391375" cy="1648876"/>
          </a:xfrm>
          <a:prstGeom prst="rect">
            <a:avLst/>
          </a:prstGeom>
          <a:noFill/>
          <a:ln>
            <a:noFill/>
          </a:ln>
        </p:spPr>
      </p:pic>
      <p:pic>
        <p:nvPicPr>
          <p:cNvPr id="98" name="Google Shape;98;p5"/>
          <p:cNvPicPr preferRelativeResize="0"/>
          <p:nvPr/>
        </p:nvPicPr>
        <p:blipFill>
          <a:blip r:embed="rId4">
            <a:alphaModFix/>
          </a:blip>
          <a:stretch>
            <a:fillRect/>
          </a:stretch>
        </p:blipFill>
        <p:spPr>
          <a:xfrm rot="-4">
            <a:off x="-78175" y="2465301"/>
            <a:ext cx="1193100" cy="2042199"/>
          </a:xfrm>
          <a:prstGeom prst="rect">
            <a:avLst/>
          </a:prstGeom>
          <a:noFill/>
          <a:ln>
            <a:noFill/>
          </a:ln>
        </p:spPr>
      </p:pic>
      <p:grpSp>
        <p:nvGrpSpPr>
          <p:cNvPr id="99" name="Google Shape;99;p5"/>
          <p:cNvGrpSpPr/>
          <p:nvPr/>
        </p:nvGrpSpPr>
        <p:grpSpPr>
          <a:xfrm flipH="1">
            <a:off x="324243" y="2743143"/>
            <a:ext cx="8495525" cy="2247967"/>
            <a:chOff x="245800" y="1896900"/>
            <a:chExt cx="7086100" cy="1875025"/>
          </a:xfrm>
        </p:grpSpPr>
        <p:sp>
          <p:nvSpPr>
            <p:cNvPr id="100" name="Google Shape;100;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pic>
        <p:nvPicPr>
          <p:cNvPr id="110" name="Google Shape;110;p6"/>
          <p:cNvPicPr preferRelativeResize="0"/>
          <p:nvPr/>
        </p:nvPicPr>
        <p:blipFill rotWithShape="1">
          <a:blip r:embed="rId2">
            <a:alphaModFix/>
          </a:blip>
          <a:srcRect/>
          <a:stretch/>
        </p:blipFill>
        <p:spPr>
          <a:xfrm flipH="1">
            <a:off x="0" y="-6294"/>
            <a:ext cx="9144000" cy="5156088"/>
          </a:xfrm>
          <a:prstGeom prst="rect">
            <a:avLst/>
          </a:prstGeom>
          <a:noFill/>
          <a:ln>
            <a:noFill/>
          </a:ln>
        </p:spPr>
      </p:pic>
      <p:grpSp>
        <p:nvGrpSpPr>
          <p:cNvPr id="111" name="Google Shape;111;p6"/>
          <p:cNvGrpSpPr/>
          <p:nvPr/>
        </p:nvGrpSpPr>
        <p:grpSpPr>
          <a:xfrm rot="10800000">
            <a:off x="324243" y="146093"/>
            <a:ext cx="8495525" cy="2247967"/>
            <a:chOff x="245800" y="1896900"/>
            <a:chExt cx="7086100" cy="1875025"/>
          </a:xfrm>
        </p:grpSpPr>
        <p:sp>
          <p:nvSpPr>
            <p:cNvPr id="112" name="Google Shape;112;p6"/>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6"/>
          <p:cNvGrpSpPr/>
          <p:nvPr/>
        </p:nvGrpSpPr>
        <p:grpSpPr>
          <a:xfrm>
            <a:off x="324243" y="2743143"/>
            <a:ext cx="8495525" cy="2247967"/>
            <a:chOff x="245800" y="1896900"/>
            <a:chExt cx="7086100" cy="1875025"/>
          </a:xfrm>
        </p:grpSpPr>
        <p:sp>
          <p:nvSpPr>
            <p:cNvPr id="121" name="Google Shape;121;p6"/>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 name="Google Shape;129;p6"/>
          <p:cNvPicPr preferRelativeResize="0"/>
          <p:nvPr/>
        </p:nvPicPr>
        <p:blipFill>
          <a:blip r:embed="rId3">
            <a:alphaModFix/>
          </a:blip>
          <a:stretch>
            <a:fillRect/>
          </a:stretch>
        </p:blipFill>
        <p:spPr>
          <a:xfrm rot="10650797">
            <a:off x="34137" y="555494"/>
            <a:ext cx="771875" cy="1590111"/>
          </a:xfrm>
          <a:prstGeom prst="rect">
            <a:avLst/>
          </a:prstGeom>
          <a:noFill/>
          <a:ln>
            <a:noFill/>
          </a:ln>
        </p:spPr>
      </p:pic>
      <p:pic>
        <p:nvPicPr>
          <p:cNvPr id="130" name="Google Shape;130;p6"/>
          <p:cNvPicPr preferRelativeResize="0"/>
          <p:nvPr/>
        </p:nvPicPr>
        <p:blipFill>
          <a:blip r:embed="rId4">
            <a:alphaModFix/>
          </a:blip>
          <a:stretch>
            <a:fillRect/>
          </a:stretch>
        </p:blipFill>
        <p:spPr>
          <a:xfrm>
            <a:off x="8430773" y="2679300"/>
            <a:ext cx="1050854" cy="1798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pic>
        <p:nvPicPr>
          <p:cNvPr id="132" name="Google Shape;132;p7"/>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sp>
        <p:nvSpPr>
          <p:cNvPr id="133" name="Google Shape;133;p7"/>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4" name="Google Shape;134;p7"/>
          <p:cNvSpPr txBox="1">
            <a:spLocks noGrp="1"/>
          </p:cNvSpPr>
          <p:nvPr>
            <p:ph type="body" idx="1"/>
          </p:nvPr>
        </p:nvSpPr>
        <p:spPr>
          <a:xfrm>
            <a:off x="1656450" y="1800400"/>
            <a:ext cx="5831100" cy="2338800"/>
          </a:xfrm>
          <a:prstGeom prst="rect">
            <a:avLst/>
          </a:prstGeom>
        </p:spPr>
        <p:txBody>
          <a:bodyPr spcFirstLastPara="1" wrap="square" lIns="91425" tIns="91425" rIns="91425" bIns="91425" anchor="t" anchorCtr="0">
            <a:noAutofit/>
          </a:bodyPr>
          <a:lstStyle>
            <a:lvl1pPr marL="457200" marR="38100" lvl="0" indent="-304800">
              <a:lnSpc>
                <a:spcPct val="128571"/>
              </a:lnSpc>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35" name="Google Shape;135;p7"/>
          <p:cNvGrpSpPr/>
          <p:nvPr/>
        </p:nvGrpSpPr>
        <p:grpSpPr>
          <a:xfrm rot="10800000" flipH="1">
            <a:off x="324243" y="146093"/>
            <a:ext cx="8495525" cy="2247967"/>
            <a:chOff x="245800" y="1896900"/>
            <a:chExt cx="7086100" cy="1875025"/>
          </a:xfrm>
        </p:grpSpPr>
        <p:sp>
          <p:nvSpPr>
            <p:cNvPr id="136" name="Google Shape;136;p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7"/>
          <p:cNvGrpSpPr/>
          <p:nvPr/>
        </p:nvGrpSpPr>
        <p:grpSpPr>
          <a:xfrm flipH="1">
            <a:off x="324243" y="2743143"/>
            <a:ext cx="8495525" cy="2247967"/>
            <a:chOff x="245800" y="1896900"/>
            <a:chExt cx="7086100" cy="1875025"/>
          </a:xfrm>
        </p:grpSpPr>
        <p:sp>
          <p:nvSpPr>
            <p:cNvPr id="145" name="Google Shape;145;p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3" name="Google Shape;153;p7"/>
          <p:cNvPicPr preferRelativeResize="0"/>
          <p:nvPr/>
        </p:nvPicPr>
        <p:blipFill>
          <a:blip r:embed="rId3">
            <a:alphaModFix/>
          </a:blip>
          <a:stretch>
            <a:fillRect/>
          </a:stretch>
        </p:blipFill>
        <p:spPr>
          <a:xfrm>
            <a:off x="8358325" y="380426"/>
            <a:ext cx="1006650" cy="2073699"/>
          </a:xfrm>
          <a:prstGeom prst="rect">
            <a:avLst/>
          </a:prstGeom>
          <a:noFill/>
          <a:ln>
            <a:noFill/>
          </a:ln>
        </p:spPr>
      </p:pic>
      <p:pic>
        <p:nvPicPr>
          <p:cNvPr id="154" name="Google Shape;154;p7"/>
          <p:cNvPicPr preferRelativeResize="0"/>
          <p:nvPr/>
        </p:nvPicPr>
        <p:blipFill>
          <a:blip r:embed="rId4">
            <a:alphaModFix/>
          </a:blip>
          <a:stretch>
            <a:fillRect/>
          </a:stretch>
        </p:blipFill>
        <p:spPr>
          <a:xfrm>
            <a:off x="289025" y="2130950"/>
            <a:ext cx="1074100" cy="2008249"/>
          </a:xfrm>
          <a:prstGeom prst="rect">
            <a:avLst/>
          </a:prstGeom>
          <a:noFill/>
          <a:ln>
            <a:noFill/>
          </a:ln>
        </p:spPr>
      </p:pic>
      <p:pic>
        <p:nvPicPr>
          <p:cNvPr id="155" name="Google Shape;155;p7"/>
          <p:cNvPicPr preferRelativeResize="0"/>
          <p:nvPr/>
        </p:nvPicPr>
        <p:blipFill>
          <a:blip r:embed="rId5">
            <a:alphaModFix/>
          </a:blip>
          <a:stretch>
            <a:fillRect/>
          </a:stretch>
        </p:blipFill>
        <p:spPr>
          <a:xfrm rot="-3411980">
            <a:off x="8022300" y="541287"/>
            <a:ext cx="408475" cy="70383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889250" y="1586700"/>
            <a:ext cx="5365500" cy="19701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158" name="Google Shape;158;p8"/>
          <p:cNvPicPr preferRelativeResize="0"/>
          <p:nvPr/>
        </p:nvPicPr>
        <p:blipFill rotWithShape="1">
          <a:blip r:embed="rId2">
            <a:alphaModFix/>
          </a:blip>
          <a:srcRect/>
          <a:stretch/>
        </p:blipFill>
        <p:spPr>
          <a:xfrm rot="10800000">
            <a:off x="0" y="-6294"/>
            <a:ext cx="9144000" cy="5156088"/>
          </a:xfrm>
          <a:prstGeom prst="rect">
            <a:avLst/>
          </a:prstGeom>
          <a:noFill/>
          <a:ln>
            <a:noFill/>
          </a:ln>
        </p:spPr>
      </p:pic>
      <p:grpSp>
        <p:nvGrpSpPr>
          <p:cNvPr id="159" name="Google Shape;159;p8"/>
          <p:cNvGrpSpPr/>
          <p:nvPr/>
        </p:nvGrpSpPr>
        <p:grpSpPr>
          <a:xfrm>
            <a:off x="324243" y="2743143"/>
            <a:ext cx="8495525" cy="2247967"/>
            <a:chOff x="245800" y="1896900"/>
            <a:chExt cx="7086100" cy="1875025"/>
          </a:xfrm>
        </p:grpSpPr>
        <p:sp>
          <p:nvSpPr>
            <p:cNvPr id="160" name="Google Shape;160;p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8"/>
          <p:cNvGrpSpPr/>
          <p:nvPr/>
        </p:nvGrpSpPr>
        <p:grpSpPr>
          <a:xfrm rot="10800000">
            <a:off x="324243" y="146093"/>
            <a:ext cx="8495525" cy="2247967"/>
            <a:chOff x="245800" y="1896900"/>
            <a:chExt cx="7086100" cy="1875025"/>
          </a:xfrm>
        </p:grpSpPr>
        <p:sp>
          <p:nvSpPr>
            <p:cNvPr id="169" name="Google Shape;169;p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7" name="Google Shape;177;p8"/>
          <p:cNvPicPr preferRelativeResize="0"/>
          <p:nvPr/>
        </p:nvPicPr>
        <p:blipFill>
          <a:blip r:embed="rId3">
            <a:alphaModFix/>
          </a:blip>
          <a:stretch>
            <a:fillRect/>
          </a:stretch>
        </p:blipFill>
        <p:spPr>
          <a:xfrm rot="5400000">
            <a:off x="719575" y="-3975"/>
            <a:ext cx="1074100" cy="2008249"/>
          </a:xfrm>
          <a:prstGeom prst="rect">
            <a:avLst/>
          </a:prstGeom>
          <a:noFill/>
          <a:ln>
            <a:noFill/>
          </a:ln>
        </p:spPr>
      </p:pic>
      <p:pic>
        <p:nvPicPr>
          <p:cNvPr id="178" name="Google Shape;178;p8"/>
          <p:cNvPicPr preferRelativeResize="0"/>
          <p:nvPr/>
        </p:nvPicPr>
        <p:blipFill>
          <a:blip r:embed="rId4">
            <a:alphaModFix/>
          </a:blip>
          <a:stretch>
            <a:fillRect/>
          </a:stretch>
        </p:blipFill>
        <p:spPr>
          <a:xfrm rot="-450450">
            <a:off x="7980405" y="2524260"/>
            <a:ext cx="1212794" cy="20759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pic>
        <p:nvPicPr>
          <p:cNvPr id="180" name="Google Shape;180;p9"/>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181" name="Google Shape;181;p9"/>
          <p:cNvSpPr txBox="1">
            <a:spLocks noGrp="1"/>
          </p:cNvSpPr>
          <p:nvPr>
            <p:ph type="title"/>
          </p:nvPr>
        </p:nvSpPr>
        <p:spPr>
          <a:xfrm>
            <a:off x="1915975" y="1114413"/>
            <a:ext cx="5312100" cy="13761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7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2" name="Google Shape;182;p9"/>
          <p:cNvSpPr txBox="1">
            <a:spLocks noGrp="1"/>
          </p:cNvSpPr>
          <p:nvPr>
            <p:ph type="subTitle" idx="1"/>
          </p:nvPr>
        </p:nvSpPr>
        <p:spPr>
          <a:xfrm>
            <a:off x="1916025" y="2490388"/>
            <a:ext cx="5312100" cy="153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83" name="Google Shape;183;p9"/>
          <p:cNvGrpSpPr/>
          <p:nvPr/>
        </p:nvGrpSpPr>
        <p:grpSpPr>
          <a:xfrm>
            <a:off x="324243" y="2743143"/>
            <a:ext cx="8495525" cy="2247967"/>
            <a:chOff x="245800" y="1896900"/>
            <a:chExt cx="7086100" cy="1875025"/>
          </a:xfrm>
        </p:grpSpPr>
        <p:sp>
          <p:nvSpPr>
            <p:cNvPr id="184" name="Google Shape;184;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9"/>
          <p:cNvGrpSpPr/>
          <p:nvPr/>
        </p:nvGrpSpPr>
        <p:grpSpPr>
          <a:xfrm rot="10800000">
            <a:off x="324243" y="146093"/>
            <a:ext cx="8495525" cy="2247967"/>
            <a:chOff x="245800" y="1896900"/>
            <a:chExt cx="7086100" cy="1875025"/>
          </a:xfrm>
        </p:grpSpPr>
        <p:sp>
          <p:nvSpPr>
            <p:cNvPr id="193" name="Google Shape;193;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1" name="Google Shape;201;p9"/>
          <p:cNvPicPr preferRelativeResize="0"/>
          <p:nvPr/>
        </p:nvPicPr>
        <p:blipFill>
          <a:blip r:embed="rId3">
            <a:alphaModFix/>
          </a:blip>
          <a:stretch>
            <a:fillRect/>
          </a:stretch>
        </p:blipFill>
        <p:spPr>
          <a:xfrm rot="5584475">
            <a:off x="770133" y="22700"/>
            <a:ext cx="1022209" cy="1911199"/>
          </a:xfrm>
          <a:prstGeom prst="rect">
            <a:avLst/>
          </a:prstGeom>
          <a:noFill/>
          <a:ln>
            <a:noFill/>
          </a:ln>
        </p:spPr>
      </p:pic>
      <p:pic>
        <p:nvPicPr>
          <p:cNvPr id="202" name="Google Shape;202;p9"/>
          <p:cNvPicPr preferRelativeResize="0"/>
          <p:nvPr/>
        </p:nvPicPr>
        <p:blipFill>
          <a:blip r:embed="rId4">
            <a:alphaModFix/>
          </a:blip>
          <a:stretch>
            <a:fillRect/>
          </a:stretch>
        </p:blipFill>
        <p:spPr>
          <a:xfrm rot="8299352">
            <a:off x="1230783" y="2340477"/>
            <a:ext cx="268442" cy="462542"/>
          </a:xfrm>
          <a:prstGeom prst="rect">
            <a:avLst/>
          </a:prstGeom>
          <a:noFill/>
          <a:ln>
            <a:noFill/>
          </a:ln>
        </p:spPr>
      </p:pic>
      <p:pic>
        <p:nvPicPr>
          <p:cNvPr id="203" name="Google Shape;203;p9"/>
          <p:cNvPicPr preferRelativeResize="0"/>
          <p:nvPr/>
        </p:nvPicPr>
        <p:blipFill>
          <a:blip r:embed="rId4">
            <a:alphaModFix/>
          </a:blip>
          <a:stretch>
            <a:fillRect/>
          </a:stretch>
        </p:blipFill>
        <p:spPr>
          <a:xfrm rot="-6730655">
            <a:off x="592157" y="2634473"/>
            <a:ext cx="149251" cy="257182"/>
          </a:xfrm>
          <a:prstGeom prst="rect">
            <a:avLst/>
          </a:prstGeom>
          <a:noFill/>
          <a:ln>
            <a:noFill/>
          </a:ln>
        </p:spPr>
      </p:pic>
      <p:pic>
        <p:nvPicPr>
          <p:cNvPr id="204" name="Google Shape;204;p9"/>
          <p:cNvPicPr preferRelativeResize="0"/>
          <p:nvPr/>
        </p:nvPicPr>
        <p:blipFill>
          <a:blip r:embed="rId5">
            <a:alphaModFix/>
          </a:blip>
          <a:stretch>
            <a:fillRect/>
          </a:stretch>
        </p:blipFill>
        <p:spPr>
          <a:xfrm rot="1408252">
            <a:off x="8117861" y="2006925"/>
            <a:ext cx="902018" cy="1858125"/>
          </a:xfrm>
          <a:prstGeom prst="rect">
            <a:avLst/>
          </a:prstGeom>
          <a:noFill/>
          <a:ln>
            <a:noFill/>
          </a:ln>
        </p:spPr>
      </p:pic>
      <p:pic>
        <p:nvPicPr>
          <p:cNvPr id="205" name="Google Shape;205;p9"/>
          <p:cNvPicPr preferRelativeResize="0"/>
          <p:nvPr/>
        </p:nvPicPr>
        <p:blipFill rotWithShape="1">
          <a:blip r:embed="rId6">
            <a:alphaModFix/>
          </a:blip>
          <a:srcRect/>
          <a:stretch/>
        </p:blipFill>
        <p:spPr>
          <a:xfrm>
            <a:off x="8016213" y="3457850"/>
            <a:ext cx="1105300" cy="1309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6"/>
        <p:cNvGrpSpPr/>
        <p:nvPr/>
      </p:nvGrpSpPr>
      <p:grpSpPr>
        <a:xfrm>
          <a:off x="0" y="0"/>
          <a:ext cx="0" cy="0"/>
          <a:chOff x="0" y="0"/>
          <a:chExt cx="0" cy="0"/>
        </a:xfrm>
      </p:grpSpPr>
      <p:pic>
        <p:nvPicPr>
          <p:cNvPr id="207" name="Google Shape;207;p10"/>
          <p:cNvPicPr preferRelativeResize="0"/>
          <p:nvPr/>
        </p:nvPicPr>
        <p:blipFill rotWithShape="1">
          <a:blip r:embed="rId2">
            <a:alphaModFix/>
          </a:blip>
          <a:srcRect/>
          <a:stretch/>
        </p:blipFill>
        <p:spPr>
          <a:xfrm rot="10800000">
            <a:off x="0" y="-6294"/>
            <a:ext cx="9144000" cy="5156088"/>
          </a:xfrm>
          <a:prstGeom prst="rect">
            <a:avLst/>
          </a:prstGeom>
          <a:noFill/>
          <a:ln>
            <a:noFill/>
          </a:ln>
        </p:spPr>
      </p:pic>
      <p:sp>
        <p:nvSpPr>
          <p:cNvPr id="208" name="Google Shape;208;p10"/>
          <p:cNvSpPr txBox="1">
            <a:spLocks noGrp="1"/>
          </p:cNvSpPr>
          <p:nvPr>
            <p:ph type="title"/>
          </p:nvPr>
        </p:nvSpPr>
        <p:spPr>
          <a:xfrm>
            <a:off x="713225" y="2034600"/>
            <a:ext cx="3102600" cy="1074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09" name="Google Shape;209;p10"/>
          <p:cNvGrpSpPr/>
          <p:nvPr/>
        </p:nvGrpSpPr>
        <p:grpSpPr>
          <a:xfrm flipH="1">
            <a:off x="324243" y="2743143"/>
            <a:ext cx="8495525" cy="2247967"/>
            <a:chOff x="245800" y="1896900"/>
            <a:chExt cx="7086100" cy="1875025"/>
          </a:xfrm>
        </p:grpSpPr>
        <p:sp>
          <p:nvSpPr>
            <p:cNvPr id="210" name="Google Shape;210;p10"/>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0"/>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0"/>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0"/>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10"/>
          <p:cNvGrpSpPr/>
          <p:nvPr/>
        </p:nvGrpSpPr>
        <p:grpSpPr>
          <a:xfrm rot="10800000" flipH="1">
            <a:off x="324243" y="146093"/>
            <a:ext cx="8495525" cy="2247967"/>
            <a:chOff x="245800" y="1896900"/>
            <a:chExt cx="7086100" cy="1875025"/>
          </a:xfrm>
        </p:grpSpPr>
        <p:sp>
          <p:nvSpPr>
            <p:cNvPr id="219" name="Google Shape;219;p10"/>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0"/>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accent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70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1pPr>
            <a:lvl2pPr lvl="1"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2pPr>
            <a:lvl3pPr lvl="2"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3pPr>
            <a:lvl4pPr lvl="3"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4pPr>
            <a:lvl5pPr lvl="4"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5pPr>
            <a:lvl6pPr lvl="5"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6pPr>
            <a:lvl7pPr lvl="6"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7pPr>
            <a:lvl8pPr lvl="7"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8pPr>
            <a:lvl9pPr lvl="8"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4" r:id="rId15"/>
    <p:sldLayoutId id="2147483665" r:id="rId16"/>
    <p:sldLayoutId id="2147483668" r:id="rId17"/>
    <p:sldLayoutId id="2147483670" r:id="rId18"/>
    <p:sldLayoutId id="2147483671" r:id="rId19"/>
    <p:sldLayoutId id="214748367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9.jp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pn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11" Type="http://schemas.microsoft.com/office/2007/relationships/diagramDrawing" Target="../diagrams/drawing1.xml"/><Relationship Id="rId5" Type="http://schemas.openxmlformats.org/officeDocument/2006/relationships/image" Target="../media/image10.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30"/>
          <p:cNvPicPr preferRelativeResize="0"/>
          <p:nvPr/>
        </p:nvPicPr>
        <p:blipFill>
          <a:blip r:embed="rId3">
            <a:alphaModFix/>
          </a:blip>
          <a:stretch>
            <a:fillRect/>
          </a:stretch>
        </p:blipFill>
        <p:spPr>
          <a:xfrm>
            <a:off x="4721525" y="2521000"/>
            <a:ext cx="1074100" cy="2008249"/>
          </a:xfrm>
          <a:prstGeom prst="rect">
            <a:avLst/>
          </a:prstGeom>
          <a:noFill/>
          <a:ln>
            <a:noFill/>
          </a:ln>
        </p:spPr>
      </p:pic>
      <p:pic>
        <p:nvPicPr>
          <p:cNvPr id="591" name="Google Shape;591;p30"/>
          <p:cNvPicPr preferRelativeResize="0"/>
          <p:nvPr/>
        </p:nvPicPr>
        <p:blipFill rotWithShape="1">
          <a:blip r:embed="rId4">
            <a:alphaModFix/>
          </a:blip>
          <a:srcRect/>
          <a:stretch/>
        </p:blipFill>
        <p:spPr>
          <a:xfrm rot="4547828">
            <a:off x="6475713" y="329820"/>
            <a:ext cx="1470749" cy="1742960"/>
          </a:xfrm>
          <a:prstGeom prst="rect">
            <a:avLst/>
          </a:prstGeom>
          <a:noFill/>
          <a:ln>
            <a:noFill/>
          </a:ln>
        </p:spPr>
      </p:pic>
      <p:pic>
        <p:nvPicPr>
          <p:cNvPr id="592" name="Google Shape;592;p30"/>
          <p:cNvPicPr preferRelativeResize="0"/>
          <p:nvPr/>
        </p:nvPicPr>
        <p:blipFill>
          <a:blip r:embed="rId5">
            <a:alphaModFix/>
          </a:blip>
          <a:stretch>
            <a:fillRect/>
          </a:stretch>
        </p:blipFill>
        <p:spPr>
          <a:xfrm rot="-734878">
            <a:off x="4940300" y="871150"/>
            <a:ext cx="1532800" cy="1320650"/>
          </a:xfrm>
          <a:prstGeom prst="rect">
            <a:avLst/>
          </a:prstGeom>
          <a:noFill/>
          <a:ln>
            <a:noFill/>
          </a:ln>
          <a:effectLst>
            <a:outerShdw blurRad="14288" dist="47625" dir="12420000" algn="bl" rotWithShape="0">
              <a:srgbClr val="000000">
                <a:alpha val="9000"/>
              </a:srgbClr>
            </a:outerShdw>
          </a:effectLst>
        </p:spPr>
      </p:pic>
      <p:pic>
        <p:nvPicPr>
          <p:cNvPr id="593" name="Google Shape;593;p30"/>
          <p:cNvPicPr preferRelativeResize="0"/>
          <p:nvPr/>
        </p:nvPicPr>
        <p:blipFill>
          <a:blip r:embed="rId6">
            <a:alphaModFix/>
          </a:blip>
          <a:stretch>
            <a:fillRect/>
          </a:stretch>
        </p:blipFill>
        <p:spPr>
          <a:xfrm rot="912464">
            <a:off x="7109436" y="3386676"/>
            <a:ext cx="1731677" cy="960898"/>
          </a:xfrm>
          <a:prstGeom prst="rect">
            <a:avLst/>
          </a:prstGeom>
          <a:noFill/>
          <a:ln>
            <a:noFill/>
          </a:ln>
          <a:effectLst>
            <a:outerShdw blurRad="14288" dist="28575" dir="5400000" algn="bl" rotWithShape="0">
              <a:srgbClr val="000000">
                <a:alpha val="9000"/>
              </a:srgbClr>
            </a:outerShdw>
          </a:effectLst>
        </p:spPr>
      </p:pic>
      <p:sp>
        <p:nvSpPr>
          <p:cNvPr id="594" name="Google Shape;594;p30"/>
          <p:cNvSpPr txBox="1">
            <a:spLocks noGrp="1"/>
          </p:cNvSpPr>
          <p:nvPr>
            <p:ph type="ctrTitle"/>
          </p:nvPr>
        </p:nvSpPr>
        <p:spPr>
          <a:xfrm>
            <a:off x="541075" y="719008"/>
            <a:ext cx="4641300" cy="2220889"/>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500" dirty="0">
                <a:latin typeface="Times New Roman" panose="02020603050405020304" pitchFamily="18" charset="0"/>
                <a:cs typeface="Times New Roman" panose="02020603050405020304" pitchFamily="18" charset="0"/>
              </a:rPr>
              <a:t>THẢO LUẬN NHÓM VỀ MỘT VẤN ĐỀ</a:t>
            </a:r>
            <a:endParaRPr sz="4500" dirty="0">
              <a:latin typeface="Times New Roman" panose="02020603050405020304" pitchFamily="18" charset="0"/>
              <a:cs typeface="Times New Roman" panose="02020603050405020304" pitchFamily="18" charset="0"/>
            </a:endParaRPr>
          </a:p>
        </p:txBody>
      </p:sp>
      <p:pic>
        <p:nvPicPr>
          <p:cNvPr id="596" name="Google Shape;596;p30"/>
          <p:cNvPicPr preferRelativeResize="0"/>
          <p:nvPr/>
        </p:nvPicPr>
        <p:blipFill>
          <a:blip r:embed="rId7">
            <a:alphaModFix/>
          </a:blip>
          <a:stretch>
            <a:fillRect/>
          </a:stretch>
        </p:blipFill>
        <p:spPr>
          <a:xfrm>
            <a:off x="5643225" y="1000700"/>
            <a:ext cx="2275450" cy="3142100"/>
          </a:xfrm>
          <a:prstGeom prst="rect">
            <a:avLst/>
          </a:prstGeom>
          <a:noFill/>
          <a:ln>
            <a:noFill/>
          </a:ln>
          <a:effectLst>
            <a:outerShdw blurRad="14288" dist="38100" dir="8760000" algn="bl" rotWithShape="0">
              <a:srgbClr val="000000">
                <a:alpha val="28000"/>
              </a:srgbClr>
            </a:outerShdw>
          </a:effectLst>
        </p:spPr>
      </p:pic>
      <p:pic>
        <p:nvPicPr>
          <p:cNvPr id="597" name="Google Shape;597;p30"/>
          <p:cNvPicPr preferRelativeResize="0"/>
          <p:nvPr/>
        </p:nvPicPr>
        <p:blipFill>
          <a:blip r:embed="rId8">
            <a:alphaModFix/>
          </a:blip>
          <a:stretch>
            <a:fillRect/>
          </a:stretch>
        </p:blipFill>
        <p:spPr>
          <a:xfrm rot="5268099">
            <a:off x="7635800" y="3460216"/>
            <a:ext cx="617000" cy="1271018"/>
          </a:xfrm>
          <a:prstGeom prst="rect">
            <a:avLst/>
          </a:prstGeom>
          <a:noFill/>
          <a:ln>
            <a:noFill/>
          </a:ln>
        </p:spPr>
      </p:pic>
      <p:pic>
        <p:nvPicPr>
          <p:cNvPr id="598" name="Google Shape;598;p30"/>
          <p:cNvPicPr preferRelativeResize="0"/>
          <p:nvPr/>
        </p:nvPicPr>
        <p:blipFill rotWithShape="1">
          <a:blip r:embed="rId4">
            <a:alphaModFix/>
          </a:blip>
          <a:srcRect/>
          <a:stretch/>
        </p:blipFill>
        <p:spPr>
          <a:xfrm rot="14">
            <a:off x="5107078" y="991129"/>
            <a:ext cx="911918" cy="1080692"/>
          </a:xfrm>
          <a:prstGeom prst="rect">
            <a:avLst/>
          </a:prstGeom>
          <a:noFill/>
          <a:ln>
            <a:noFill/>
          </a:ln>
        </p:spPr>
      </p:pic>
      <p:sp>
        <p:nvSpPr>
          <p:cNvPr id="3" name="Subtitle 2">
            <a:extLst>
              <a:ext uri="{FF2B5EF4-FFF2-40B4-BE49-F238E27FC236}">
                <a16:creationId xmlns:a16="http://schemas.microsoft.com/office/drawing/2014/main" id="{A01FBE2A-E874-4BFC-9621-F85FCA74876D}"/>
              </a:ext>
            </a:extLst>
          </p:cNvPr>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37"/>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p>
            <a:pPr marL="0" marR="38100" lvl="0" indent="0" algn="ctr" rtl="0">
              <a:lnSpc>
                <a:spcPct val="100000"/>
              </a:lnSpc>
              <a:spcBef>
                <a:spcPts val="0"/>
              </a:spcBef>
              <a:spcAft>
                <a:spcPts val="0"/>
              </a:spcAft>
              <a:buNone/>
            </a:pPr>
            <a:r>
              <a:rPr lang="en" b="1" dirty="0">
                <a:latin typeface="Times New Roman" panose="02020603050405020304" pitchFamily="18" charset="0"/>
                <a:cs typeface="Times New Roman" panose="02020603050405020304" pitchFamily="18" charset="0"/>
              </a:rPr>
              <a:t>b. </a:t>
            </a:r>
            <a:r>
              <a:rPr lang="en" b="1" dirty="0" err="1">
                <a:latin typeface="Times New Roman" panose="02020603050405020304" pitchFamily="18" charset="0"/>
                <a:cs typeface="Times New Roman" panose="02020603050405020304" pitchFamily="18" charset="0"/>
              </a:rPr>
              <a:t>Tìm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ý</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và</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lập</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dàn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ý</a:t>
            </a:r>
            <a:endParaRPr b="1" dirty="0">
              <a:latin typeface="Times New Roman" panose="02020603050405020304" pitchFamily="18" charset="0"/>
              <a:cs typeface="Times New Roman" panose="02020603050405020304" pitchFamily="18" charset="0"/>
            </a:endParaRPr>
          </a:p>
        </p:txBody>
      </p:sp>
      <p:sp>
        <p:nvSpPr>
          <p:cNvPr id="714" name="Google Shape;714;p37"/>
          <p:cNvSpPr txBox="1">
            <a:spLocks noGrp="1"/>
          </p:cNvSpPr>
          <p:nvPr>
            <p:ph type="body" idx="1"/>
          </p:nvPr>
        </p:nvSpPr>
        <p:spPr>
          <a:xfrm>
            <a:off x="922161" y="2569685"/>
            <a:ext cx="2895791" cy="1941976"/>
          </a:xfrm>
          <a:prstGeom prst="rect">
            <a:avLst/>
          </a:prstGeom>
        </p:spPr>
        <p:txBody>
          <a:bodyPr spcFirstLastPara="1" wrap="square" lIns="91425" tIns="91425" rIns="91425" bIns="91425" anchor="t" anchorCtr="0">
            <a:noAutofit/>
          </a:bodyPr>
          <a:lstStyle/>
          <a:p>
            <a:pPr marL="127000" indent="0" algn="l">
              <a:buNone/>
            </a:pPr>
            <a:r>
              <a:rPr lang="vi-VN" dirty="0">
                <a:latin typeface="Times New Roman" panose="02020603050405020304" pitchFamily="18" charset="0"/>
                <a:cs typeface="Times New Roman" panose="02020603050405020304" pitchFamily="18" charset="0"/>
              </a:rPr>
              <a:t>Tìm ý bằng cách đặt và trả lời các câu hỏi sau:</a:t>
            </a:r>
            <a:endParaRPr lang="en-VN" dirty="0">
              <a:latin typeface="Times New Roman" panose="02020603050405020304" pitchFamily="18" charset="0"/>
              <a:cs typeface="Times New Roman" panose="02020603050405020304" pitchFamily="18" charset="0"/>
            </a:endParaRPr>
          </a:p>
          <a:p>
            <a:pPr marL="127000" indent="0" algn="l">
              <a:buNone/>
            </a:pPr>
            <a:r>
              <a:rPr lang="vi-VN" dirty="0">
                <a:latin typeface="Times New Roman" panose="02020603050405020304" pitchFamily="18" charset="0"/>
                <a:cs typeface="Times New Roman" panose="02020603050405020304" pitchFamily="18" charset="0"/>
              </a:rPr>
              <a:t>+ Kết quả của sự việc đó là gì?</a:t>
            </a:r>
            <a:endParaRPr lang="en-VN" dirty="0">
              <a:latin typeface="Times New Roman" panose="02020603050405020304" pitchFamily="18" charset="0"/>
              <a:cs typeface="Times New Roman" panose="02020603050405020304" pitchFamily="18" charset="0"/>
            </a:endParaRPr>
          </a:p>
          <a:p>
            <a:pPr marL="127000" indent="0" algn="l">
              <a:buNone/>
            </a:pPr>
            <a:r>
              <a:rPr lang="vi-VN" dirty="0">
                <a:latin typeface="Times New Roman" panose="02020603050405020304" pitchFamily="18" charset="0"/>
                <a:cs typeface="Times New Roman" panose="02020603050405020304" pitchFamily="18" charset="0"/>
              </a:rPr>
              <a:t>+ Nguyên nhân nào dẫn đến kết quả đó (một hay nhiều nguyên nhân)?</a:t>
            </a:r>
            <a:endParaRPr lang="en-VN" dirty="0">
              <a:latin typeface="Times New Roman" panose="02020603050405020304" pitchFamily="18" charset="0"/>
              <a:cs typeface="Times New Roman" panose="02020603050405020304" pitchFamily="18" charset="0"/>
            </a:endParaRPr>
          </a:p>
          <a:p>
            <a:pPr marL="127000" indent="0" algn="l">
              <a:buNone/>
            </a:pPr>
            <a:r>
              <a:rPr lang="vi-VN" dirty="0">
                <a:latin typeface="Times New Roman" panose="02020603050405020304" pitchFamily="18" charset="0"/>
                <a:cs typeface="Times New Roman" panose="02020603050405020304" pitchFamily="18" charset="0"/>
              </a:rPr>
              <a:t>+ Theo em, nguyên nhân nào là quan trọng?</a:t>
            </a:r>
            <a:endParaRPr lang="en-VN" dirty="0">
              <a:latin typeface="Times New Roman" panose="02020603050405020304" pitchFamily="18" charset="0"/>
              <a:cs typeface="Times New Roman" panose="02020603050405020304" pitchFamily="18" charset="0"/>
            </a:endParaRPr>
          </a:p>
        </p:txBody>
      </p:sp>
      <p:sp>
        <p:nvSpPr>
          <p:cNvPr id="715" name="Google Shape;715;p37"/>
          <p:cNvSpPr txBox="1">
            <a:spLocks noGrp="1"/>
          </p:cNvSpPr>
          <p:nvPr>
            <p:ph type="body" idx="2"/>
          </p:nvPr>
        </p:nvSpPr>
        <p:spPr>
          <a:xfrm>
            <a:off x="4368840" y="2440412"/>
            <a:ext cx="4238236" cy="2581119"/>
          </a:xfrm>
          <a:prstGeom prst="rect">
            <a:avLst/>
          </a:prstGeom>
        </p:spPr>
        <p:txBody>
          <a:bodyPr spcFirstLastPara="1" wrap="square" lIns="91425" tIns="91425" rIns="91425" bIns="91425" anchor="t" anchorCtr="0">
            <a:noAutofit/>
          </a:bodyPr>
          <a:lstStyle/>
          <a:p>
            <a:pPr marL="127000" indent="0" algn="just">
              <a:buNone/>
            </a:pPr>
            <a:r>
              <a:rPr lang="vi-VN" sz="1400" dirty="0">
                <a:latin typeface="Times New Roman" panose="02020603050405020304" pitchFamily="18" charset="0"/>
                <a:cs typeface="Times New Roman" panose="02020603050405020304" pitchFamily="18" charset="0"/>
              </a:rPr>
              <a:t>Lập dàn ý bằng cách dựa vào những ý đã tìm được, sắp xếp theo ba phần của bài nói.</a:t>
            </a:r>
            <a:endParaRPr lang="en-VN" sz="1400" dirty="0">
              <a:latin typeface="Times New Roman" panose="02020603050405020304" pitchFamily="18" charset="0"/>
              <a:cs typeface="Times New Roman" panose="02020603050405020304" pitchFamily="18" charset="0"/>
            </a:endParaRPr>
          </a:p>
          <a:p>
            <a:pPr marL="127000" indent="0" algn="just">
              <a:buNone/>
            </a:pPr>
            <a:r>
              <a:rPr lang="vi-VN" sz="1400" dirty="0">
                <a:latin typeface="Times New Roman" panose="02020603050405020304" pitchFamily="18" charset="0"/>
                <a:cs typeface="Times New Roman" panose="02020603050405020304" pitchFamily="18" charset="0"/>
              </a:rPr>
              <a:t>+ Mở đầu: Nêu sự việc và kết quả của sự việc</a:t>
            </a:r>
            <a:endParaRPr lang="en-VN" sz="1400" dirty="0">
              <a:latin typeface="Times New Roman" panose="02020603050405020304" pitchFamily="18" charset="0"/>
              <a:cs typeface="Times New Roman" panose="02020603050405020304" pitchFamily="18" charset="0"/>
            </a:endParaRPr>
          </a:p>
          <a:p>
            <a:pPr marL="127000" indent="0" algn="just">
              <a:buNone/>
            </a:pPr>
            <a:r>
              <a:rPr lang="vi-VN" sz="1400" dirty="0">
                <a:latin typeface="Times New Roman" panose="02020603050405020304" pitchFamily="18" charset="0"/>
                <a:cs typeface="Times New Roman" panose="02020603050405020304" pitchFamily="18" charset="0"/>
              </a:rPr>
              <a:t>+ Nội dung chính:</a:t>
            </a:r>
            <a:endParaRPr lang="en-VN" sz="1400" dirty="0">
              <a:latin typeface="Times New Roman" panose="02020603050405020304" pitchFamily="18" charset="0"/>
              <a:cs typeface="Times New Roman" panose="02020603050405020304" pitchFamily="18" charset="0"/>
            </a:endParaRPr>
          </a:p>
          <a:p>
            <a:pPr marL="127000" lvl="0" indent="0" algn="just">
              <a:buNone/>
            </a:pPr>
            <a:r>
              <a:rPr lang="vi-VN" sz="1400" dirty="0">
                <a:latin typeface="Times New Roman" panose="02020603050405020304" pitchFamily="18" charset="0"/>
                <a:cs typeface="Times New Roman" panose="02020603050405020304" pitchFamily="18" charset="0"/>
              </a:rPr>
              <a:t>Lần lượt nêu các nguyên nhân dẫn đến kết quả. Ví dụ</a:t>
            </a:r>
            <a:endParaRPr lang="en-VN" sz="1400" dirty="0">
              <a:latin typeface="Times New Roman" panose="02020603050405020304" pitchFamily="18" charset="0"/>
              <a:cs typeface="Times New Roman" panose="02020603050405020304" pitchFamily="18" charset="0"/>
            </a:endParaRPr>
          </a:p>
          <a:p>
            <a:pPr marL="127000" lvl="0" indent="0" algn="just">
              <a:buNone/>
            </a:pPr>
            <a:r>
              <a:rPr lang="vi-VN" sz="1400" dirty="0">
                <a:latin typeface="Times New Roman" panose="02020603050405020304" pitchFamily="18" charset="0"/>
                <a:cs typeface="Times New Roman" panose="02020603050405020304" pitchFamily="18" charset="0"/>
              </a:rPr>
              <a:t>Thảo luận trong nhóm để tìm thêm các nguyên nhân, loại bỏ những nguyên nhân không đúng, xác định nguyên nhân quan trọng.</a:t>
            </a:r>
            <a:endParaRPr lang="en-VN" sz="1400" dirty="0">
              <a:latin typeface="Times New Roman" panose="02020603050405020304" pitchFamily="18" charset="0"/>
              <a:cs typeface="Times New Roman" panose="02020603050405020304" pitchFamily="18" charset="0"/>
            </a:endParaRPr>
          </a:p>
          <a:p>
            <a:pPr marL="127000" indent="0" algn="just">
              <a:buNone/>
            </a:pPr>
            <a:r>
              <a:rPr lang="vi-VN" sz="1400" dirty="0">
                <a:latin typeface="Times New Roman" panose="02020603050405020304" pitchFamily="18" charset="0"/>
                <a:cs typeface="Times New Roman" panose="02020603050405020304" pitchFamily="18" charset="0"/>
              </a:rPr>
              <a:t>+ Kết thúc: Khẳng định lại một cách ngắn gọn ý kiến đã thống nhất về nguyên nhân đưa đến kết quả của sự việc.</a:t>
            </a:r>
            <a:endParaRPr lang="en-VN" sz="1400" dirty="0">
              <a:latin typeface="Times New Roman" panose="02020603050405020304" pitchFamily="18" charset="0"/>
              <a:cs typeface="Times New Roman" panose="02020603050405020304" pitchFamily="18" charset="0"/>
            </a:endParaRPr>
          </a:p>
        </p:txBody>
      </p:sp>
      <p:sp>
        <p:nvSpPr>
          <p:cNvPr id="716" name="Google Shape;716;p37"/>
          <p:cNvSpPr txBox="1">
            <a:spLocks noGrp="1"/>
          </p:cNvSpPr>
          <p:nvPr>
            <p:ph type="title" idx="3"/>
          </p:nvPr>
        </p:nvSpPr>
        <p:spPr>
          <a:xfrm>
            <a:off x="713225" y="1917551"/>
            <a:ext cx="3061200" cy="52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Tìm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ý</a:t>
            </a:r>
            <a:endParaRPr b="1" dirty="0">
              <a:latin typeface="Times New Roman" panose="02020603050405020304" pitchFamily="18" charset="0"/>
              <a:cs typeface="Times New Roman" panose="02020603050405020304" pitchFamily="18" charset="0"/>
            </a:endParaRPr>
          </a:p>
        </p:txBody>
      </p:sp>
      <p:sp>
        <p:nvSpPr>
          <p:cNvPr id="717" name="Google Shape;717;p37"/>
          <p:cNvSpPr txBox="1">
            <a:spLocks noGrp="1"/>
          </p:cNvSpPr>
          <p:nvPr>
            <p:ph type="title" idx="4"/>
          </p:nvPr>
        </p:nvSpPr>
        <p:spPr>
          <a:xfrm>
            <a:off x="4882762" y="1890766"/>
            <a:ext cx="3061200" cy="52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Lập</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dàn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ý</a:t>
            </a:r>
            <a:endParaRPr b="1" dirty="0">
              <a:latin typeface="Times New Roman" panose="02020603050405020304" pitchFamily="18" charset="0"/>
              <a:cs typeface="Times New Roman" panose="02020603050405020304" pitchFamily="18" charset="0"/>
            </a:endParaRPr>
          </a:p>
        </p:txBody>
      </p:sp>
      <p:grpSp>
        <p:nvGrpSpPr>
          <p:cNvPr id="718" name="Google Shape;718;p37"/>
          <p:cNvGrpSpPr/>
          <p:nvPr/>
        </p:nvGrpSpPr>
        <p:grpSpPr>
          <a:xfrm>
            <a:off x="2056832" y="1543348"/>
            <a:ext cx="373983" cy="363622"/>
            <a:chOff x="3512070" y="1956222"/>
            <a:chExt cx="373983" cy="363622"/>
          </a:xfrm>
        </p:grpSpPr>
        <p:sp>
          <p:nvSpPr>
            <p:cNvPr id="719" name="Google Shape;719;p37"/>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0" name="Google Shape;720;p37"/>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1" name="Google Shape;721;p37"/>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2" name="Google Shape;722;p37"/>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3" name="Google Shape;723;p37"/>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4" name="Google Shape;724;p37"/>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5" name="Google Shape;725;p37"/>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6" name="Google Shape;726;p37"/>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7" name="Google Shape;727;p37"/>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8" name="Google Shape;728;p37"/>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9" name="Google Shape;729;p37"/>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0" name="Google Shape;730;p37"/>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1" name="Google Shape;731;p37"/>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2" name="Google Shape;732;p37"/>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3" name="Google Shape;733;p37"/>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4" name="Google Shape;734;p37"/>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5" name="Google Shape;735;p37"/>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36" name="Google Shape;736;p37"/>
          <p:cNvGrpSpPr/>
          <p:nvPr/>
        </p:nvGrpSpPr>
        <p:grpSpPr>
          <a:xfrm>
            <a:off x="6225920" y="1533094"/>
            <a:ext cx="374897" cy="303155"/>
            <a:chOff x="3952456" y="1524280"/>
            <a:chExt cx="370195" cy="300154"/>
          </a:xfrm>
        </p:grpSpPr>
        <p:sp>
          <p:nvSpPr>
            <p:cNvPr id="737" name="Google Shape;737;p37"/>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8" name="Google Shape;738;p37"/>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9" name="Google Shape;739;p37"/>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0" name="Google Shape;740;p37"/>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1" name="Google Shape;741;p37"/>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2" name="Google Shape;742;p37"/>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3" name="Title 2">
            <a:extLst>
              <a:ext uri="{FF2B5EF4-FFF2-40B4-BE49-F238E27FC236}">
                <a16:creationId xmlns:a16="http://schemas.microsoft.com/office/drawing/2014/main" id="{03E927F5-9EA1-744B-86E6-B21740A16D10}"/>
              </a:ext>
            </a:extLst>
          </p:cNvPr>
          <p:cNvSpPr>
            <a:spLocks noGrp="1"/>
          </p:cNvSpPr>
          <p:nvPr>
            <p:ph type="title"/>
          </p:nvPr>
        </p:nvSpPr>
        <p:spPr/>
        <p:txBody>
          <a:bodyPr/>
          <a:lstStyle/>
          <a:p>
            <a:r>
              <a:rPr lang="en-VN" b="1" dirty="0">
                <a:latin typeface="Times New Roman" panose="02020603050405020304" pitchFamily="18" charset="0"/>
                <a:cs typeface="Times New Roman" panose="02020603050405020304" pitchFamily="18" charset="0"/>
              </a:rPr>
              <a:t>c. Nói và nghe</a:t>
            </a:r>
          </a:p>
        </p:txBody>
      </p:sp>
      <p:sp>
        <p:nvSpPr>
          <p:cNvPr id="4" name="Rectangle 3">
            <a:extLst>
              <a:ext uri="{FF2B5EF4-FFF2-40B4-BE49-F238E27FC236}">
                <a16:creationId xmlns:a16="http://schemas.microsoft.com/office/drawing/2014/main" id="{9EA65AD7-1559-FA4D-B664-CF54CB0772D0}"/>
              </a:ext>
            </a:extLst>
          </p:cNvPr>
          <p:cNvSpPr/>
          <p:nvPr/>
        </p:nvSpPr>
        <p:spPr>
          <a:xfrm>
            <a:off x="644055" y="1159761"/>
            <a:ext cx="7975158" cy="3603359"/>
          </a:xfrm>
          <a:prstGeom prst="rect">
            <a:avLst/>
          </a:prstGeom>
        </p:spPr>
        <p:txBody>
          <a:bodyPr wrap="square">
            <a:spAutoFit/>
          </a:bodyPr>
          <a:lstStyle/>
          <a:p>
            <a:pPr algn="just">
              <a:lnSpc>
                <a:spcPct val="115000"/>
              </a:lnSpc>
              <a:tabLst>
                <a:tab pos="90170" algn="l"/>
                <a:tab pos="180340" algn="l"/>
                <a:tab pos="270510" algn="l"/>
              </a:tabLst>
            </a:pPr>
            <a:r>
              <a:rPr lang="vi-VN" sz="2000" dirty="0">
                <a:latin typeface="Times New Roman" panose="02020603050405020304" pitchFamily="18" charset="0"/>
                <a:ea typeface="Calibri" panose="020F0502020204030204" pitchFamily="34" charset="0"/>
              </a:rPr>
              <a:t>- Mở đầu: Nhóm trưởng giới thiệu, nêu sự việc.</a:t>
            </a:r>
            <a:endParaRPr lang="en-VN" sz="2000" dirty="0">
              <a:latin typeface="Times New Roman" panose="02020603050405020304" pitchFamily="18" charset="0"/>
              <a:ea typeface="Calibri" panose="020F0502020204030204" pitchFamily="34" charset="0"/>
            </a:endParaRPr>
          </a:p>
          <a:p>
            <a:pPr algn="just">
              <a:lnSpc>
                <a:spcPct val="115000"/>
              </a:lnSpc>
              <a:tabLst>
                <a:tab pos="90170" algn="l"/>
                <a:tab pos="180340" algn="l"/>
                <a:tab pos="270510" algn="l"/>
              </a:tabLst>
            </a:pPr>
            <a:r>
              <a:rPr lang="vi-VN" sz="2000" dirty="0">
                <a:latin typeface="Times New Roman" panose="02020603050405020304" pitchFamily="18" charset="0"/>
                <a:ea typeface="Calibri" panose="020F0502020204030204" pitchFamily="34" charset="0"/>
              </a:rPr>
              <a:t>- Một bạn trình bày các nguyên nhân của sự việc.</a:t>
            </a:r>
            <a:endParaRPr lang="en-VN" sz="2000" dirty="0">
              <a:latin typeface="Times New Roman" panose="02020603050405020304" pitchFamily="18" charset="0"/>
              <a:ea typeface="Calibri" panose="020F0502020204030204" pitchFamily="34" charset="0"/>
            </a:endParaRPr>
          </a:p>
          <a:p>
            <a:pPr algn="just">
              <a:lnSpc>
                <a:spcPct val="115000"/>
              </a:lnSpc>
              <a:tabLst>
                <a:tab pos="90170" algn="l"/>
                <a:tab pos="180340" algn="l"/>
                <a:tab pos="270510" algn="l"/>
              </a:tabLst>
            </a:pPr>
            <a:r>
              <a:rPr lang="vi-VN" sz="2000" dirty="0">
                <a:latin typeface="Times New Roman" panose="02020603050405020304" pitchFamily="18" charset="0"/>
                <a:ea typeface="Calibri" panose="020F0502020204030204" pitchFamily="34" charset="0"/>
              </a:rPr>
              <a:t>- Thảo luận trong nhóm về các nguyên nhân dẫn đến kết quả của sự việc</a:t>
            </a:r>
            <a:endParaRPr lang="en-VN" sz="2000" dirty="0">
              <a:latin typeface="Times New Roman" panose="02020603050405020304" pitchFamily="18" charset="0"/>
              <a:ea typeface="Calibri" panose="020F0502020204030204" pitchFamily="34" charset="0"/>
            </a:endParaRPr>
          </a:p>
          <a:p>
            <a:pPr algn="just">
              <a:lnSpc>
                <a:spcPct val="115000"/>
              </a:lnSpc>
              <a:tabLst>
                <a:tab pos="90170" algn="l"/>
                <a:tab pos="180340" algn="l"/>
                <a:tab pos="270510" algn="l"/>
              </a:tabLst>
            </a:pPr>
            <a:r>
              <a:rPr lang="vi-VN" sz="2000" dirty="0">
                <a:latin typeface="Times New Roman" panose="02020603050405020304" pitchFamily="18" charset="0"/>
                <a:ea typeface="Calibri" panose="020F0502020204030204" pitchFamily="34" charset="0"/>
              </a:rPr>
              <a:t>+ Dựa vào dàn ý đã lập được, lần lượt từng thành viên trong nhóm nêu ra các nguyên nhân đưa đến kết quả của sự việc</a:t>
            </a:r>
            <a:endParaRPr lang="en-VN" sz="2000" dirty="0">
              <a:latin typeface="Times New Roman" panose="02020603050405020304" pitchFamily="18" charset="0"/>
              <a:ea typeface="Calibri" panose="020F0502020204030204" pitchFamily="34" charset="0"/>
            </a:endParaRPr>
          </a:p>
          <a:p>
            <a:pPr algn="just">
              <a:lnSpc>
                <a:spcPct val="115000"/>
              </a:lnSpc>
              <a:tabLst>
                <a:tab pos="90170" algn="l"/>
                <a:tab pos="180340" algn="l"/>
                <a:tab pos="270510" algn="l"/>
              </a:tabLst>
            </a:pPr>
            <a:r>
              <a:rPr lang="vi-VN" sz="2000" dirty="0">
                <a:latin typeface="Times New Roman" panose="02020603050405020304" pitchFamily="18" charset="0"/>
                <a:ea typeface="Calibri" panose="020F0502020204030204" pitchFamily="34" charset="0"/>
              </a:rPr>
              <a:t>+ Các thành viên trong nhóm có thể bày tỏ sự đồng tình hoặc không đồng tình với nguyên nhân mà thành viên khác nêu ra. Có thái độ phù hợp khi bày tỏ quan điểm.</a:t>
            </a:r>
            <a:endParaRPr lang="en-VN" sz="2000" dirty="0">
              <a:latin typeface="Times New Roman" panose="02020603050405020304" pitchFamily="18" charset="0"/>
              <a:ea typeface="Calibri" panose="020F0502020204030204" pitchFamily="34" charset="0"/>
            </a:endParaRPr>
          </a:p>
          <a:p>
            <a:pPr algn="just">
              <a:lnSpc>
                <a:spcPct val="115000"/>
              </a:lnSpc>
              <a:tabLst>
                <a:tab pos="90170" algn="l"/>
                <a:tab pos="180340" algn="l"/>
                <a:tab pos="270510" algn="l"/>
              </a:tabLst>
            </a:pPr>
            <a:r>
              <a:rPr lang="vi-VN" sz="2000" dirty="0">
                <a:latin typeface="Times New Roman" panose="02020603050405020304" pitchFamily="18" charset="0"/>
                <a:ea typeface="Calibri" panose="020F0502020204030204" pitchFamily="34" charset="0"/>
              </a:rPr>
              <a:t>- Kết thúc: Nhóm trưởng chốt lại những nguyên nhân đã được các thành viên trong nhóm thống nhất. </a:t>
            </a:r>
            <a:endParaRPr lang="en-VN" sz="20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9E3609C-5755-3246-A5E8-60614A77944B}"/>
              </a:ext>
            </a:extLst>
          </p:cNvPr>
          <p:cNvGraphicFramePr>
            <a:graphicFrameLocks noGrp="1"/>
          </p:cNvGraphicFramePr>
          <p:nvPr>
            <p:extLst>
              <p:ext uri="{D42A27DB-BD31-4B8C-83A1-F6EECF244321}">
                <p14:modId xmlns:p14="http://schemas.microsoft.com/office/powerpoint/2010/main" val="234782117"/>
              </p:ext>
            </p:extLst>
          </p:nvPr>
        </p:nvGraphicFramePr>
        <p:xfrm>
          <a:off x="139147" y="55414"/>
          <a:ext cx="8865706" cy="5032671"/>
        </p:xfrm>
        <a:graphic>
          <a:graphicData uri="http://schemas.openxmlformats.org/drawingml/2006/table">
            <a:tbl>
              <a:tblPr firstRow="1" firstCol="1" bandRow="1">
                <a:tableStyleId>{F1BDC707-0F96-4618-8E59-628D52FF7ACA}</a:tableStyleId>
              </a:tblPr>
              <a:tblGrid>
                <a:gridCol w="1728423">
                  <a:extLst>
                    <a:ext uri="{9D8B030D-6E8A-4147-A177-3AD203B41FA5}">
                      <a16:colId xmlns:a16="http://schemas.microsoft.com/office/drawing/2014/main" val="2244182405"/>
                    </a:ext>
                  </a:extLst>
                </a:gridCol>
                <a:gridCol w="1728423">
                  <a:extLst>
                    <a:ext uri="{9D8B030D-6E8A-4147-A177-3AD203B41FA5}">
                      <a16:colId xmlns:a16="http://schemas.microsoft.com/office/drawing/2014/main" val="619399600"/>
                    </a:ext>
                  </a:extLst>
                </a:gridCol>
                <a:gridCol w="2704430">
                  <a:extLst>
                    <a:ext uri="{9D8B030D-6E8A-4147-A177-3AD203B41FA5}">
                      <a16:colId xmlns:a16="http://schemas.microsoft.com/office/drawing/2014/main" val="1280925302"/>
                    </a:ext>
                  </a:extLst>
                </a:gridCol>
                <a:gridCol w="2704430">
                  <a:extLst>
                    <a:ext uri="{9D8B030D-6E8A-4147-A177-3AD203B41FA5}">
                      <a16:colId xmlns:a16="http://schemas.microsoft.com/office/drawing/2014/main" val="277843095"/>
                    </a:ext>
                  </a:extLst>
                </a:gridCol>
              </a:tblGrid>
              <a:tr h="117971">
                <a:tc gridSpan="4">
                  <a:txBody>
                    <a:bodyPr/>
                    <a:lstStyle/>
                    <a:p>
                      <a:pPr algn="ctr">
                        <a:lnSpc>
                          <a:spcPct val="115000"/>
                        </a:lnSpc>
                        <a:spcBef>
                          <a:spcPts val="600"/>
                        </a:spcBef>
                        <a:spcAft>
                          <a:spcPts val="600"/>
                        </a:spcAft>
                      </a:pPr>
                      <a:r>
                        <a:rPr lang="vi-VN" sz="1300" b="1" kern="1200" dirty="0">
                          <a:effectLst/>
                          <a:latin typeface="Times New Roman" panose="02020603050405020304" pitchFamily="18" charset="0"/>
                          <a:cs typeface="Times New Roman" panose="02020603050405020304" pitchFamily="18" charset="0"/>
                        </a:rPr>
                        <a:t>PHIẾU ĐÁNH GIÁ THEO TIÊU CHÍ</a:t>
                      </a:r>
                      <a:endParaRPr lang="en-VN"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681702814"/>
                  </a:ext>
                </a:extLst>
              </a:tr>
              <a:tr h="241466">
                <a:tc gridSpan="4">
                  <a:txBody>
                    <a:bodyPr/>
                    <a:lstStyle/>
                    <a:p>
                      <a:pPr>
                        <a:lnSpc>
                          <a:spcPct val="115000"/>
                        </a:lnSpc>
                        <a:spcBef>
                          <a:spcPts val="600"/>
                        </a:spcBef>
                        <a:spcAft>
                          <a:spcPts val="600"/>
                        </a:spcAft>
                      </a:pPr>
                      <a:r>
                        <a:rPr lang="vi-VN" sz="1300" b="1" kern="1200" dirty="0">
                          <a:effectLst/>
                          <a:latin typeface="Times New Roman" panose="02020603050405020304" pitchFamily="18" charset="0"/>
                          <a:cs typeface="Times New Roman" panose="02020603050405020304" pitchFamily="18" charset="0"/>
                        </a:rPr>
                        <a:t>Nhóm hùng biện : ..........................................                             Nhóm đánh giá: ................................</a:t>
                      </a:r>
                      <a:endParaRPr lang="en-VN"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accent3">
                        <a:lumMod val="20000"/>
                        <a:lumOff val="80000"/>
                      </a:schemeClr>
                    </a:solidFill>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4178124723"/>
                  </a:ext>
                </a:extLst>
              </a:tr>
              <a:tr h="117971">
                <a:tc rowSpan="2">
                  <a:txBody>
                    <a:bodyPr/>
                    <a:lstStyle/>
                    <a:p>
                      <a:pPr algn="ctr">
                        <a:lnSpc>
                          <a:spcPct val="115000"/>
                        </a:lnSpc>
                        <a:spcBef>
                          <a:spcPts val="600"/>
                        </a:spcBef>
                        <a:spcAft>
                          <a:spcPts val="600"/>
                        </a:spcAft>
                      </a:pPr>
                      <a:r>
                        <a:rPr lang="en-US" sz="1300" b="1" kern="1200">
                          <a:effectLst/>
                          <a:latin typeface="Times New Roman" panose="02020603050405020304" pitchFamily="18" charset="0"/>
                          <a:cs typeface="Times New Roman" panose="02020603050405020304" pitchFamily="18" charset="0"/>
                        </a:rPr>
                        <a:t>TIÊU CHÍ</a:t>
                      </a:r>
                      <a:endParaRPr lang="en-VN"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accent3">
                        <a:lumMod val="20000"/>
                        <a:lumOff val="80000"/>
                      </a:schemeClr>
                    </a:solidFill>
                  </a:tcPr>
                </a:tc>
                <a:tc gridSpan="3">
                  <a:txBody>
                    <a:bodyPr/>
                    <a:lstStyle/>
                    <a:p>
                      <a:pPr algn="ctr">
                        <a:lnSpc>
                          <a:spcPct val="115000"/>
                        </a:lnSpc>
                        <a:spcBef>
                          <a:spcPts val="600"/>
                        </a:spcBef>
                        <a:spcAft>
                          <a:spcPts val="600"/>
                        </a:spcAft>
                      </a:pPr>
                      <a:r>
                        <a:rPr lang="en-US" sz="1300" b="1" kern="1200">
                          <a:effectLst/>
                          <a:latin typeface="Times New Roman" panose="02020603050405020304" pitchFamily="18" charset="0"/>
                          <a:cs typeface="Times New Roman" panose="02020603050405020304" pitchFamily="18" charset="0"/>
                        </a:rPr>
                        <a:t>MỨC ĐỘ</a:t>
                      </a:r>
                      <a:endParaRPr lang="en-VN"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accent3">
                        <a:lumMod val="20000"/>
                        <a:lumOff val="80000"/>
                      </a:schemeClr>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4101021338"/>
                  </a:ext>
                </a:extLst>
              </a:tr>
              <a:tr h="241466">
                <a:tc vMerge="1">
                  <a:txBody>
                    <a:bodyPr/>
                    <a:lstStyle/>
                    <a:p>
                      <a:endParaRPr lang="en-VN"/>
                    </a:p>
                  </a:txBody>
                  <a:tcPr/>
                </a:tc>
                <a:tc>
                  <a:txBody>
                    <a:bodyPr/>
                    <a:lstStyle/>
                    <a:p>
                      <a:pPr algn="ctr">
                        <a:lnSpc>
                          <a:spcPct val="115000"/>
                        </a:lnSpc>
                        <a:spcBef>
                          <a:spcPts val="600"/>
                        </a:spcBef>
                        <a:spcAft>
                          <a:spcPts val="600"/>
                        </a:spcAft>
                      </a:pPr>
                      <a:r>
                        <a:rPr lang="en-US" sz="1300" b="1" kern="1200">
                          <a:effectLst/>
                          <a:latin typeface="Times New Roman" panose="02020603050405020304" pitchFamily="18" charset="0"/>
                          <a:cs typeface="Times New Roman" panose="02020603050405020304" pitchFamily="18" charset="0"/>
                        </a:rPr>
                        <a:t>Chưa đạt (0 điểm)</a:t>
                      </a:r>
                      <a:endParaRPr lang="en-VN"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accent3">
                        <a:lumMod val="20000"/>
                        <a:lumOff val="80000"/>
                      </a:schemeClr>
                    </a:solidFill>
                  </a:tcPr>
                </a:tc>
                <a:tc>
                  <a:txBody>
                    <a:bodyPr/>
                    <a:lstStyle/>
                    <a:p>
                      <a:pPr algn="ctr">
                        <a:lnSpc>
                          <a:spcPct val="115000"/>
                        </a:lnSpc>
                        <a:spcBef>
                          <a:spcPts val="600"/>
                        </a:spcBef>
                        <a:spcAft>
                          <a:spcPts val="600"/>
                        </a:spcAft>
                      </a:pPr>
                      <a:r>
                        <a:rPr lang="en-US" sz="1300" b="1" kern="1200" dirty="0" err="1">
                          <a:effectLst/>
                          <a:latin typeface="Times New Roman" panose="02020603050405020304" pitchFamily="18" charset="0"/>
                          <a:cs typeface="Times New Roman" panose="02020603050405020304" pitchFamily="18" charset="0"/>
                        </a:rPr>
                        <a:t>Đạt</a:t>
                      </a:r>
                      <a:r>
                        <a:rPr lang="en-US" sz="1300" b="1" kern="1200" dirty="0">
                          <a:effectLst/>
                          <a:latin typeface="Times New Roman" panose="02020603050405020304" pitchFamily="18" charset="0"/>
                          <a:cs typeface="Times New Roman" panose="02020603050405020304" pitchFamily="18" charset="0"/>
                        </a:rPr>
                        <a:t> (1 </a:t>
                      </a:r>
                      <a:r>
                        <a:rPr lang="en-US" sz="1300" b="1" kern="1200" dirty="0" err="1">
                          <a:effectLst/>
                          <a:latin typeface="Times New Roman" panose="02020603050405020304" pitchFamily="18" charset="0"/>
                          <a:cs typeface="Times New Roman" panose="02020603050405020304" pitchFamily="18" charset="0"/>
                        </a:rPr>
                        <a:t>điểm</a:t>
                      </a:r>
                      <a:r>
                        <a:rPr lang="en-US" sz="1300" b="1" kern="1200" dirty="0">
                          <a:effectLst/>
                          <a:latin typeface="Times New Roman" panose="02020603050405020304" pitchFamily="18" charset="0"/>
                          <a:cs typeface="Times New Roman" panose="02020603050405020304" pitchFamily="18" charset="0"/>
                        </a:rPr>
                        <a:t>)</a:t>
                      </a:r>
                      <a:endParaRPr lang="en-VN"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accent3">
                        <a:lumMod val="20000"/>
                        <a:lumOff val="80000"/>
                      </a:schemeClr>
                    </a:solidFill>
                  </a:tcPr>
                </a:tc>
                <a:tc>
                  <a:txBody>
                    <a:bodyPr/>
                    <a:lstStyle/>
                    <a:p>
                      <a:pPr algn="ctr">
                        <a:lnSpc>
                          <a:spcPct val="115000"/>
                        </a:lnSpc>
                        <a:spcBef>
                          <a:spcPts val="600"/>
                        </a:spcBef>
                        <a:spcAft>
                          <a:spcPts val="600"/>
                        </a:spcAft>
                      </a:pPr>
                      <a:r>
                        <a:rPr lang="en-US" sz="1300" b="1" kern="1200" dirty="0" err="1">
                          <a:effectLst/>
                          <a:latin typeface="Times New Roman" panose="02020603050405020304" pitchFamily="18" charset="0"/>
                          <a:cs typeface="Times New Roman" panose="02020603050405020304" pitchFamily="18" charset="0"/>
                        </a:rPr>
                        <a:t>Tốt</a:t>
                      </a:r>
                      <a:r>
                        <a:rPr lang="en-US" sz="1300" b="1" kern="1200" dirty="0">
                          <a:effectLst/>
                          <a:latin typeface="Times New Roman" panose="02020603050405020304" pitchFamily="18" charset="0"/>
                          <a:cs typeface="Times New Roman" panose="02020603050405020304" pitchFamily="18" charset="0"/>
                        </a:rPr>
                        <a:t> (2 </a:t>
                      </a:r>
                      <a:r>
                        <a:rPr lang="en-US" sz="1300" b="1" kern="1200" dirty="0" err="1">
                          <a:effectLst/>
                          <a:latin typeface="Times New Roman" panose="02020603050405020304" pitchFamily="18" charset="0"/>
                          <a:cs typeface="Times New Roman" panose="02020603050405020304" pitchFamily="18" charset="0"/>
                        </a:rPr>
                        <a:t>điểm</a:t>
                      </a:r>
                      <a:r>
                        <a:rPr lang="en-US" sz="1300" b="1" kern="1200" dirty="0">
                          <a:effectLst/>
                          <a:latin typeface="Times New Roman" panose="02020603050405020304" pitchFamily="18" charset="0"/>
                          <a:cs typeface="Times New Roman" panose="02020603050405020304" pitchFamily="18" charset="0"/>
                        </a:rPr>
                        <a:t>)</a:t>
                      </a:r>
                      <a:endParaRPr lang="en-VN"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accent3">
                        <a:lumMod val="20000"/>
                        <a:lumOff val="80000"/>
                      </a:schemeClr>
                    </a:solidFill>
                  </a:tcPr>
                </a:tc>
                <a:extLst>
                  <a:ext uri="{0D108BD9-81ED-4DB2-BD59-A6C34878D82A}">
                    <a16:rowId xmlns:a16="http://schemas.microsoft.com/office/drawing/2014/main" val="1932106740"/>
                  </a:ext>
                </a:extLst>
              </a:tr>
              <a:tr h="488455">
                <a:tc>
                  <a:txBody>
                    <a:bodyPr/>
                    <a:lstStyle/>
                    <a:p>
                      <a:pPr algn="just">
                        <a:lnSpc>
                          <a:spcPct val="115000"/>
                        </a:lnSpc>
                        <a:spcBef>
                          <a:spcPts val="600"/>
                        </a:spcBef>
                        <a:spcAft>
                          <a:spcPts val="600"/>
                        </a:spcAft>
                      </a:pPr>
                      <a:r>
                        <a:rPr lang="en-US" sz="1300" kern="1200" dirty="0">
                          <a:effectLst/>
                          <a:latin typeface="Times New Roman" panose="02020603050405020304" pitchFamily="18" charset="0"/>
                          <a:cs typeface="Times New Roman" panose="02020603050405020304" pitchFamily="18" charset="0"/>
                        </a:rPr>
                        <a:t>1. </a:t>
                      </a:r>
                      <a:r>
                        <a:rPr lang="en-US" sz="1300" kern="1200" dirty="0" err="1">
                          <a:effectLst/>
                          <a:latin typeface="Times New Roman" panose="02020603050405020304" pitchFamily="18" charset="0"/>
                          <a:cs typeface="Times New Roman" panose="02020603050405020304" pitchFamily="18" charset="0"/>
                        </a:rPr>
                        <a:t>Nội</a:t>
                      </a:r>
                      <a:r>
                        <a:rPr lang="en-US" sz="1300" kern="1200" dirty="0">
                          <a:effectLst/>
                          <a:latin typeface="Times New Roman" panose="02020603050405020304" pitchFamily="18" charset="0"/>
                          <a:cs typeface="Times New Roman" panose="02020603050405020304" pitchFamily="18" charset="0"/>
                        </a:rPr>
                        <a:t> dung </a:t>
                      </a:r>
                      <a:r>
                        <a:rPr lang="en-US" sz="1300" kern="1200" dirty="0" err="1">
                          <a:effectLst/>
                          <a:latin typeface="Times New Roman" panose="02020603050405020304" pitchFamily="18" charset="0"/>
                          <a:cs typeface="Times New Roman" panose="02020603050405020304" pitchFamily="18" charset="0"/>
                        </a:rPr>
                        <a:t>làm</a:t>
                      </a:r>
                      <a:r>
                        <a:rPr lang="en-US" sz="1300" kern="1200" dirty="0">
                          <a:effectLst/>
                          <a:latin typeface="Times New Roman" panose="02020603050405020304" pitchFamily="18" charset="0"/>
                          <a:cs typeface="Times New Roman" panose="02020603050405020304" pitchFamily="18" charset="0"/>
                        </a:rPr>
                        <a:t> </a:t>
                      </a:r>
                      <a:r>
                        <a:rPr lang="en-US" sz="1300" kern="1200" dirty="0" err="1">
                          <a:effectLst/>
                          <a:latin typeface="Times New Roman" panose="02020603050405020304" pitchFamily="18" charset="0"/>
                          <a:cs typeface="Times New Roman" panose="02020603050405020304" pitchFamily="18" charset="0"/>
                        </a:rPr>
                        <a:t>sáng</a:t>
                      </a:r>
                      <a:r>
                        <a:rPr lang="en-US" sz="1300" kern="1200" dirty="0">
                          <a:effectLst/>
                          <a:latin typeface="Times New Roman" panose="02020603050405020304" pitchFamily="18" charset="0"/>
                          <a:cs typeface="Times New Roman" panose="02020603050405020304" pitchFamily="18" charset="0"/>
                        </a:rPr>
                        <a:t> </a:t>
                      </a:r>
                      <a:r>
                        <a:rPr lang="en-US" sz="1300" kern="1200" dirty="0" err="1">
                          <a:effectLst/>
                          <a:latin typeface="Times New Roman" panose="02020603050405020304" pitchFamily="18" charset="0"/>
                          <a:cs typeface="Times New Roman" panose="02020603050405020304" pitchFamily="18" charset="0"/>
                        </a:rPr>
                        <a:t>tỏ</a:t>
                      </a:r>
                      <a:r>
                        <a:rPr lang="en-US" sz="1300" kern="1200" dirty="0">
                          <a:effectLst/>
                          <a:latin typeface="Times New Roman" panose="02020603050405020304" pitchFamily="18" charset="0"/>
                          <a:cs typeface="Times New Roman" panose="02020603050405020304" pitchFamily="18" charset="0"/>
                        </a:rPr>
                        <a:t> </a:t>
                      </a:r>
                      <a:r>
                        <a:rPr lang="en-US" sz="1300" kern="1200" dirty="0" err="1">
                          <a:effectLst/>
                          <a:latin typeface="Times New Roman" panose="02020603050405020304" pitchFamily="18" charset="0"/>
                          <a:cs typeface="Times New Roman" panose="02020603050405020304" pitchFamily="18" charset="0"/>
                        </a:rPr>
                        <a:t>yêu</a:t>
                      </a:r>
                      <a:r>
                        <a:rPr lang="en-US" sz="1300" kern="1200" dirty="0">
                          <a:effectLst/>
                          <a:latin typeface="Times New Roman" panose="02020603050405020304" pitchFamily="18" charset="0"/>
                          <a:cs typeface="Times New Roman" panose="02020603050405020304" pitchFamily="18" charset="0"/>
                        </a:rPr>
                        <a:t> </a:t>
                      </a:r>
                      <a:r>
                        <a:rPr lang="en-US" sz="1300" kern="1200" dirty="0" err="1">
                          <a:effectLst/>
                          <a:latin typeface="Times New Roman" panose="02020603050405020304" pitchFamily="18" charset="0"/>
                          <a:cs typeface="Times New Roman" panose="02020603050405020304" pitchFamily="18" charset="0"/>
                        </a:rPr>
                        <a:t>cầu</a:t>
                      </a:r>
                      <a:r>
                        <a:rPr lang="en-US" sz="1300" kern="1200" dirty="0">
                          <a:effectLst/>
                          <a:latin typeface="Times New Roman" panose="02020603050405020304" pitchFamily="18" charset="0"/>
                          <a:cs typeface="Times New Roman" panose="02020603050405020304" pitchFamily="18" charset="0"/>
                        </a:rPr>
                        <a:t> </a:t>
                      </a:r>
                      <a:r>
                        <a:rPr lang="en-US" sz="1300" kern="1200" dirty="0" err="1">
                          <a:effectLst/>
                          <a:latin typeface="Times New Roman" panose="02020603050405020304" pitchFamily="18" charset="0"/>
                          <a:cs typeface="Times New Roman" panose="02020603050405020304" pitchFamily="18" charset="0"/>
                        </a:rPr>
                        <a:t>đề</a:t>
                      </a:r>
                      <a:r>
                        <a:rPr lang="en-US" sz="1300" kern="1200" dirty="0">
                          <a:effectLst/>
                          <a:latin typeface="Times New Roman" panose="02020603050405020304" pitchFamily="18" charset="0"/>
                          <a:cs typeface="Times New Roman" panose="02020603050405020304" pitchFamily="18" charset="0"/>
                        </a:rPr>
                        <a:t> </a:t>
                      </a:r>
                      <a:r>
                        <a:rPr lang="en-US" sz="1300" kern="1200" dirty="0" err="1">
                          <a:effectLst/>
                          <a:latin typeface="Times New Roman" panose="02020603050405020304" pitchFamily="18" charset="0"/>
                          <a:cs typeface="Times New Roman" panose="02020603050405020304" pitchFamily="18" charset="0"/>
                        </a:rPr>
                        <a:t>bài</a:t>
                      </a:r>
                      <a:r>
                        <a:rPr lang="en-US" sz="1300" kern="1200" dirty="0">
                          <a:effectLst/>
                          <a:latin typeface="Times New Roman" panose="02020603050405020304" pitchFamily="18" charset="0"/>
                          <a:cs typeface="Times New Roman" panose="02020603050405020304" pitchFamily="18" charset="0"/>
                        </a:rPr>
                        <a:t>.</a:t>
                      </a:r>
                      <a:endParaRPr lang="en-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Nội dung chưa làm sáng tỏ yêu cầu đề bài.</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Nội dung đã làm sáng tỏ yêu cầu đề bài.</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Nội dung đã làm sáng tỏ yêu cầu đề bài, có những hiểu biết mới, sáng tạo về vấn đề...</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extLst>
                  <a:ext uri="{0D108BD9-81ED-4DB2-BD59-A6C34878D82A}">
                    <a16:rowId xmlns:a16="http://schemas.microsoft.com/office/drawing/2014/main" val="651078295"/>
                  </a:ext>
                </a:extLst>
              </a:tr>
              <a:tr h="611950">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2.  Nói to, rõ ràng, truyền cảm, thuyết phục.</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Nói nhỏ, khó nghe; nói bị lặp lại, ngập ngừng nhiều lần.</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Nói to; đôi khi còn lặp lại, ngập ngừng một vài câu.</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Nói to, rõ ràng, truyền cảm; hầu như không lặp lại hay ngập ngừng.</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extLst>
                  <a:ext uri="{0D108BD9-81ED-4DB2-BD59-A6C34878D82A}">
                    <a16:rowId xmlns:a16="http://schemas.microsoft.com/office/drawing/2014/main" val="521801168"/>
                  </a:ext>
                </a:extLst>
              </a:tr>
              <a:tr h="488455">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3. Sử dụng phương tiện trực quan phù hợp.</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Chưa sử dụng phương tiện trực quan</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Đã phương tiện trực quan nhưng chưa đẹp hoặc có chỗ chưa phù hợp.</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Đã phương tiện trực quan phù hợp và sáng tạo.</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extLst>
                  <a:ext uri="{0D108BD9-81ED-4DB2-BD59-A6C34878D82A}">
                    <a16:rowId xmlns:a16="http://schemas.microsoft.com/office/drawing/2014/main" val="3122344750"/>
                  </a:ext>
                </a:extLst>
              </a:tr>
              <a:tr h="1229422">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4. Sử dụng yếu tố phi ngôn ngữ (Điệu bộ, cử chỉ, nét mặt, ánh mắt...) phù hợp.</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Điệu bộ thiếu tự tin; ánh mắt không hướng về phía người nghe; nét mặt chưa biểu cảm/ biểu cảm không phù hợp.</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Điệu bộ tự tin, nhìn vào người nghe; biểu cảm phụ hợp với nội dung.</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Điệu bộ rất tự tin, thoải mái, tự nhiên, mắt nhìn vào người nghe; nét mặt sinh động.</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extLst>
                  <a:ext uri="{0D108BD9-81ED-4DB2-BD59-A6C34878D82A}">
                    <a16:rowId xmlns:a16="http://schemas.microsoft.com/office/drawing/2014/main" val="1394643926"/>
                  </a:ext>
                </a:extLst>
              </a:tr>
              <a:tr h="488455">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5. Phần mở đầu và kết thúc hợp lí.</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Không chào hỏi; không có lời kết thúc bài nói.</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Có chào hỏi và có lời kết thúc bài.</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Chảo hỏi và kết thúc ấn tượng, hấp dẫn và lôi cuốn người nghe.</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extLst>
                  <a:ext uri="{0D108BD9-81ED-4DB2-BD59-A6C34878D82A}">
                    <a16:rowId xmlns:a16="http://schemas.microsoft.com/office/drawing/2014/main" val="741122073"/>
                  </a:ext>
                </a:extLst>
              </a:tr>
              <a:tr h="117971">
                <a:tc gridSpan="4">
                  <a:txBody>
                    <a:bodyPr/>
                    <a:lstStyle/>
                    <a:p>
                      <a:pPr algn="r">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Tổng điểm: .................../10 điểm</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572577764"/>
                  </a:ext>
                </a:extLst>
              </a:tr>
              <a:tr h="364960">
                <a:tc gridSpan="4">
                  <a:txBody>
                    <a:bodyPr/>
                    <a:lstStyle/>
                    <a:p>
                      <a:pPr algn="ctr">
                        <a:lnSpc>
                          <a:spcPct val="115000"/>
                        </a:lnSpc>
                        <a:spcBef>
                          <a:spcPts val="600"/>
                        </a:spcBef>
                        <a:spcAft>
                          <a:spcPts val="600"/>
                        </a:spcAft>
                      </a:pPr>
                      <a:r>
                        <a:rPr lang="en-US" sz="1300" kern="1200" dirty="0">
                          <a:effectLst/>
                          <a:latin typeface="Times New Roman" panose="02020603050405020304" pitchFamily="18" charset="0"/>
                          <a:cs typeface="Times New Roman" panose="02020603050405020304" pitchFamily="18" charset="0"/>
                        </a:rPr>
                        <a:t>NHỮNG ĐIỀU CÒN THẮC MẮC: .............................................................................................................................................</a:t>
                      </a:r>
                      <a:endParaRPr lang="en-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719261877"/>
                  </a:ext>
                </a:extLst>
              </a:tr>
            </a:tbl>
          </a:graphicData>
        </a:graphic>
      </p:graphicFrame>
    </p:spTree>
    <p:extLst>
      <p:ext uri="{BB962C8B-B14F-4D97-AF65-F5344CB8AC3E}">
        <p14:creationId xmlns:p14="http://schemas.microsoft.com/office/powerpoint/2010/main" val="260608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3" name="Title 2">
            <a:extLst>
              <a:ext uri="{FF2B5EF4-FFF2-40B4-BE49-F238E27FC236}">
                <a16:creationId xmlns:a16="http://schemas.microsoft.com/office/drawing/2014/main" id="{6D8380D4-3000-694C-A33C-8CBEB74FBD56}"/>
              </a:ext>
            </a:extLst>
          </p:cNvPr>
          <p:cNvSpPr>
            <a:spLocks noGrp="1"/>
          </p:cNvSpPr>
          <p:nvPr>
            <p:ph type="title"/>
          </p:nvPr>
        </p:nvSpPr>
        <p:spPr/>
        <p:txBody>
          <a:bodyPr/>
          <a:lstStyle/>
          <a:p>
            <a:r>
              <a:rPr lang="en-VN" b="1" dirty="0">
                <a:latin typeface="Times New Roman" panose="02020603050405020304" pitchFamily="18" charset="0"/>
                <a:cs typeface="Times New Roman" panose="02020603050405020304" pitchFamily="18" charset="0"/>
              </a:rPr>
              <a:t>d. Kiểm tra và chỉnh sửa</a:t>
            </a:r>
          </a:p>
        </p:txBody>
      </p:sp>
      <p:sp>
        <p:nvSpPr>
          <p:cNvPr id="4" name="Rounded Rectangle 3">
            <a:extLst>
              <a:ext uri="{FF2B5EF4-FFF2-40B4-BE49-F238E27FC236}">
                <a16:creationId xmlns:a16="http://schemas.microsoft.com/office/drawing/2014/main" id="{020A8D8A-17DB-D34E-B377-69F31ED3BC80}"/>
              </a:ext>
            </a:extLst>
          </p:cNvPr>
          <p:cNvSpPr/>
          <p:nvPr/>
        </p:nvSpPr>
        <p:spPr>
          <a:xfrm>
            <a:off x="1270000" y="1473200"/>
            <a:ext cx="2048933" cy="524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500" b="1" dirty="0">
                <a:latin typeface="Times New Roman" panose="02020603050405020304" pitchFamily="18" charset="0"/>
                <a:cs typeface="Times New Roman" panose="02020603050405020304" pitchFamily="18" charset="0"/>
              </a:rPr>
              <a:t>Người nói</a:t>
            </a:r>
          </a:p>
        </p:txBody>
      </p:sp>
      <p:sp>
        <p:nvSpPr>
          <p:cNvPr id="126" name="Rounded Rectangle 125">
            <a:extLst>
              <a:ext uri="{FF2B5EF4-FFF2-40B4-BE49-F238E27FC236}">
                <a16:creationId xmlns:a16="http://schemas.microsoft.com/office/drawing/2014/main" id="{F0BC21A3-E2FB-6942-9D42-E9731287F3D9}"/>
              </a:ext>
            </a:extLst>
          </p:cNvPr>
          <p:cNvSpPr/>
          <p:nvPr/>
        </p:nvSpPr>
        <p:spPr>
          <a:xfrm>
            <a:off x="5825067" y="1473200"/>
            <a:ext cx="2048933" cy="524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500" b="1" dirty="0">
                <a:latin typeface="Times New Roman" panose="02020603050405020304" pitchFamily="18" charset="0"/>
                <a:cs typeface="Times New Roman" panose="02020603050405020304" pitchFamily="18" charset="0"/>
              </a:rPr>
              <a:t>Người nghe</a:t>
            </a:r>
          </a:p>
        </p:txBody>
      </p:sp>
      <p:sp>
        <p:nvSpPr>
          <p:cNvPr id="5" name="Rectangle 4">
            <a:extLst>
              <a:ext uri="{FF2B5EF4-FFF2-40B4-BE49-F238E27FC236}">
                <a16:creationId xmlns:a16="http://schemas.microsoft.com/office/drawing/2014/main" id="{C21C51CB-1F6C-A34C-9DD2-6CEF29E22FC9}"/>
              </a:ext>
            </a:extLst>
          </p:cNvPr>
          <p:cNvSpPr/>
          <p:nvPr/>
        </p:nvSpPr>
        <p:spPr>
          <a:xfrm>
            <a:off x="713225" y="2224433"/>
            <a:ext cx="3537042" cy="2475037"/>
          </a:xfrm>
          <a:prstGeom prst="rect">
            <a:avLst/>
          </a:prstGeom>
        </p:spPr>
        <p:txBody>
          <a:bodyPr wrap="square">
            <a:spAutoFit/>
          </a:bodyPr>
          <a:lstStyle/>
          <a:p>
            <a:pPr algn="just">
              <a:lnSpc>
                <a:spcPct val="115000"/>
              </a:lnSpc>
              <a:tabLst>
                <a:tab pos="90170" algn="l"/>
                <a:tab pos="180340" algn="l"/>
                <a:tab pos="270510" algn="l"/>
              </a:tabLst>
            </a:pPr>
            <a:r>
              <a:rPr lang="vi-VN" sz="1700" dirty="0">
                <a:latin typeface="Times New Roman" panose="02020603050405020304" pitchFamily="18" charset="0"/>
                <a:ea typeface="Calibri" panose="020F0502020204030204" pitchFamily="34" charset="0"/>
              </a:rPr>
              <a:t>+ Xem nội dung có nêu đúng các nguyên nhân dẫn đến kết quả của sự việc không. Còn thiếu nguyên nhân nào? Nguyên nhân nào chưa chính xác? Có lí giải một cách thuyết phục không? </a:t>
            </a:r>
            <a:endParaRPr lang="en-VN" sz="1700" dirty="0">
              <a:latin typeface="Times New Roman" panose="02020603050405020304" pitchFamily="18" charset="0"/>
              <a:ea typeface="Calibri" panose="020F0502020204030204" pitchFamily="34" charset="0"/>
            </a:endParaRPr>
          </a:p>
          <a:p>
            <a:pPr algn="just">
              <a:lnSpc>
                <a:spcPct val="115000"/>
              </a:lnSpc>
              <a:tabLst>
                <a:tab pos="90170" algn="l"/>
                <a:tab pos="180340" algn="l"/>
                <a:tab pos="270510" algn="l"/>
              </a:tabLst>
            </a:pPr>
            <a:r>
              <a:rPr lang="vi-VN" sz="1700" dirty="0">
                <a:latin typeface="Times New Roman" panose="02020603050405020304" pitchFamily="18" charset="0"/>
                <a:ea typeface="Calibri" panose="020F0502020204030204" pitchFamily="34" charset="0"/>
              </a:rPr>
              <a:t>+ Rút kinh nghiệm về cách phát biểu và các lỗi trong phát biểu, thảo luận.</a:t>
            </a:r>
            <a:endParaRPr lang="en-VN" sz="1700" dirty="0">
              <a:latin typeface="Times New Roman" panose="02020603050405020304" pitchFamily="18" charset="0"/>
              <a:ea typeface="Calibri" panose="020F0502020204030204" pitchFamily="34" charset="0"/>
            </a:endParaRPr>
          </a:p>
        </p:txBody>
      </p:sp>
      <p:sp>
        <p:nvSpPr>
          <p:cNvPr id="6" name="Rectangle 5">
            <a:extLst>
              <a:ext uri="{FF2B5EF4-FFF2-40B4-BE49-F238E27FC236}">
                <a16:creationId xmlns:a16="http://schemas.microsoft.com/office/drawing/2014/main" id="{D0DCA693-D6BA-7C47-9AC1-57D552A0BCCB}"/>
              </a:ext>
            </a:extLst>
          </p:cNvPr>
          <p:cNvSpPr/>
          <p:nvPr/>
        </p:nvSpPr>
        <p:spPr>
          <a:xfrm>
            <a:off x="5136543" y="2224433"/>
            <a:ext cx="3403158" cy="1895904"/>
          </a:xfrm>
          <a:prstGeom prst="rect">
            <a:avLst/>
          </a:prstGeom>
        </p:spPr>
        <p:txBody>
          <a:bodyPr wrap="square">
            <a:spAutoFit/>
          </a:bodyPr>
          <a:lstStyle/>
          <a:p>
            <a:pPr algn="just">
              <a:lnSpc>
                <a:spcPct val="115000"/>
              </a:lnSpc>
              <a:spcBef>
                <a:spcPts val="600"/>
              </a:spcBef>
              <a:spcAft>
                <a:spcPts val="600"/>
              </a:spcAft>
              <a:tabLst>
                <a:tab pos="90170" algn="l"/>
                <a:tab pos="180340" algn="l"/>
                <a:tab pos="270510" algn="l"/>
              </a:tabLst>
            </a:pPr>
            <a:r>
              <a:rPr lang="vi-VN" sz="1700" dirty="0">
                <a:latin typeface="Times New Roman" panose="02020603050405020304" pitchFamily="18" charset="0"/>
                <a:ea typeface="Calibri" panose="020F0502020204030204" pitchFamily="34" charset="0"/>
              </a:rPr>
              <a:t>+ Xem xét kết quả tiếp nhận thông tin: Người nói nêu ra những nguyên nhân nào? Còn thiếu nguyên nhân nào? Lí giải như thế nào?</a:t>
            </a:r>
            <a:endParaRPr lang="en-VN" sz="1700" dirty="0">
              <a:latin typeface="Times New Roman" panose="02020603050405020304" pitchFamily="18" charset="0"/>
              <a:ea typeface="Calibri" panose="020F0502020204030204" pitchFamily="34" charset="0"/>
            </a:endParaRPr>
          </a:p>
          <a:p>
            <a:r>
              <a:rPr lang="vi-VN" sz="1700" dirty="0">
                <a:latin typeface="Times New Roman" panose="02020603050405020304" pitchFamily="18" charset="0"/>
                <a:ea typeface="Calibri" panose="020F0502020204030204" pitchFamily="34" charset="0"/>
              </a:rPr>
              <a:t>+ Tự xác định các lỗi về thái độ khi nghe và phát biểu, thảo luận. </a:t>
            </a:r>
            <a:endParaRPr lang="en-VN" sz="17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pic>
        <p:nvPicPr>
          <p:cNvPr id="1085" name="Google Shape;1085;p46"/>
          <p:cNvPicPr preferRelativeResize="0"/>
          <p:nvPr/>
        </p:nvPicPr>
        <p:blipFill>
          <a:blip r:embed="rId3">
            <a:alphaModFix/>
          </a:blip>
          <a:stretch>
            <a:fillRect/>
          </a:stretch>
        </p:blipFill>
        <p:spPr>
          <a:xfrm rot="790025">
            <a:off x="-21598" y="993324"/>
            <a:ext cx="1296111" cy="1116722"/>
          </a:xfrm>
          <a:prstGeom prst="rect">
            <a:avLst/>
          </a:prstGeom>
          <a:noFill/>
          <a:ln>
            <a:noFill/>
          </a:ln>
          <a:effectLst>
            <a:outerShdw blurRad="14288" dist="38100" dir="3060000" algn="bl" rotWithShape="0">
              <a:srgbClr val="000000">
                <a:alpha val="12000"/>
              </a:srgbClr>
            </a:outerShdw>
          </a:effectLst>
        </p:spPr>
      </p:pic>
      <p:pic>
        <p:nvPicPr>
          <p:cNvPr id="1086" name="Google Shape;1086;p46"/>
          <p:cNvPicPr preferRelativeResize="0"/>
          <p:nvPr/>
        </p:nvPicPr>
        <p:blipFill rotWithShape="1">
          <a:blip r:embed="rId4">
            <a:alphaModFix/>
          </a:blip>
          <a:srcRect/>
          <a:stretch/>
        </p:blipFill>
        <p:spPr>
          <a:xfrm rot="845967" flipH="1">
            <a:off x="20835" y="1039355"/>
            <a:ext cx="864630" cy="1024641"/>
          </a:xfrm>
          <a:prstGeom prst="rect">
            <a:avLst/>
          </a:prstGeom>
          <a:noFill/>
          <a:ln>
            <a:noFill/>
          </a:ln>
        </p:spPr>
      </p:pic>
      <p:sp>
        <p:nvSpPr>
          <p:cNvPr id="1087" name="Google Shape;1087;p46"/>
          <p:cNvSpPr txBox="1">
            <a:spLocks noGrp="1"/>
          </p:cNvSpPr>
          <p:nvPr>
            <p:ph type="title"/>
          </p:nvPr>
        </p:nvSpPr>
        <p:spPr>
          <a:xfrm>
            <a:off x="2163694" y="450965"/>
            <a:ext cx="5365500" cy="11903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800" dirty="0">
                <a:latin typeface="Times New Roman" panose="02020603050405020304" pitchFamily="18" charset="0"/>
                <a:cs typeface="Times New Roman" panose="02020603050405020304" pitchFamily="18" charset="0"/>
              </a:rPr>
              <a:t>LUYỆN TẬP</a:t>
            </a:r>
            <a:endParaRPr sz="6800" dirty="0">
              <a:latin typeface="Times New Roman" panose="02020603050405020304" pitchFamily="18" charset="0"/>
              <a:cs typeface="Times New Roman" panose="02020603050405020304" pitchFamily="18" charset="0"/>
            </a:endParaRPr>
          </a:p>
        </p:txBody>
      </p:sp>
      <p:pic>
        <p:nvPicPr>
          <p:cNvPr id="1088" name="Google Shape;1088;p46"/>
          <p:cNvPicPr preferRelativeResize="0"/>
          <p:nvPr/>
        </p:nvPicPr>
        <p:blipFill>
          <a:blip r:embed="rId5">
            <a:alphaModFix/>
          </a:blip>
          <a:stretch>
            <a:fillRect/>
          </a:stretch>
        </p:blipFill>
        <p:spPr>
          <a:xfrm>
            <a:off x="647277" y="712974"/>
            <a:ext cx="529444" cy="1009222"/>
          </a:xfrm>
          <a:prstGeom prst="rect">
            <a:avLst/>
          </a:prstGeom>
          <a:noFill/>
          <a:ln>
            <a:noFill/>
          </a:ln>
        </p:spPr>
      </p:pic>
      <p:pic>
        <p:nvPicPr>
          <p:cNvPr id="1089" name="Google Shape;1089;p46"/>
          <p:cNvPicPr preferRelativeResize="0"/>
          <p:nvPr/>
        </p:nvPicPr>
        <p:blipFill>
          <a:blip r:embed="rId6">
            <a:alphaModFix/>
          </a:blip>
          <a:stretch>
            <a:fillRect/>
          </a:stretch>
        </p:blipFill>
        <p:spPr>
          <a:xfrm rot="1147061">
            <a:off x="243977" y="1745730"/>
            <a:ext cx="612169" cy="667300"/>
          </a:xfrm>
          <a:prstGeom prst="rect">
            <a:avLst/>
          </a:prstGeom>
          <a:noFill/>
          <a:ln>
            <a:noFill/>
          </a:ln>
        </p:spPr>
      </p:pic>
      <p:sp>
        <p:nvSpPr>
          <p:cNvPr id="2" name="Rectangle 1">
            <a:extLst>
              <a:ext uri="{FF2B5EF4-FFF2-40B4-BE49-F238E27FC236}">
                <a16:creationId xmlns:a16="http://schemas.microsoft.com/office/drawing/2014/main" id="{1688545F-E4E4-9E4E-A3B4-CC6B22C2CB88}"/>
              </a:ext>
            </a:extLst>
          </p:cNvPr>
          <p:cNvSpPr/>
          <p:nvPr/>
        </p:nvSpPr>
        <p:spPr>
          <a:xfrm>
            <a:off x="1280581" y="1828214"/>
            <a:ext cx="3144482" cy="2878480"/>
          </a:xfrm>
          <a:prstGeom prst="rect">
            <a:avLst/>
          </a:prstGeom>
        </p:spPr>
        <p:txBody>
          <a:bodyPr wrap="square">
            <a:spAutoFit/>
          </a:bodyPr>
          <a:lstStyle/>
          <a:p>
            <a:pPr algn="just">
              <a:lnSpc>
                <a:spcPct val="115000"/>
              </a:lnSpc>
              <a:spcBef>
                <a:spcPts val="600"/>
              </a:spcBef>
              <a:spcAft>
                <a:spcPts val="600"/>
              </a:spcAft>
            </a:pPr>
            <a:r>
              <a:rPr lang="vi-VN" sz="3200" dirty="0">
                <a:latin typeface="Times New Roman" panose="02020603050405020304" pitchFamily="18" charset="0"/>
                <a:ea typeface="Calibri" panose="020F0502020204030204" pitchFamily="34" charset="0"/>
              </a:rPr>
              <a:t>Hãy viết thành bài văn lí giải nguyên nhân làm cho nước sạch khan hiếm. </a:t>
            </a:r>
            <a:endParaRPr lang="en-VN" sz="3200" dirty="0">
              <a:latin typeface="Times New Roman" panose="02020603050405020304" pitchFamily="18" charset="0"/>
              <a:ea typeface="Calibri" panose="020F0502020204030204" pitchFamily="34" charset="0"/>
            </a:endParaRPr>
          </a:p>
        </p:txBody>
      </p:sp>
      <p:pic>
        <p:nvPicPr>
          <p:cNvPr id="1026" name="Picture 2" descr="Đến năm 2025 sẽ có 30 quốc gia rơi vào tình trạng khan hiếm nước -  ThienNhien.Net | Con người và Thiên nhiên">
            <a:extLst>
              <a:ext uri="{FF2B5EF4-FFF2-40B4-BE49-F238E27FC236}">
                <a16:creationId xmlns:a16="http://schemas.microsoft.com/office/drawing/2014/main" id="{78C59843-DA55-174D-8287-A50564B8D4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079380"/>
            <a:ext cx="3907367" cy="22335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48"/>
          <p:cNvPicPr preferRelativeResize="0"/>
          <p:nvPr/>
        </p:nvPicPr>
        <p:blipFill>
          <a:blip r:embed="rId3">
            <a:alphaModFix/>
          </a:blip>
          <a:stretch>
            <a:fillRect/>
          </a:stretch>
        </p:blipFill>
        <p:spPr>
          <a:xfrm rot="-1319054">
            <a:off x="-336313" y="1490239"/>
            <a:ext cx="1731677" cy="960898"/>
          </a:xfrm>
          <a:prstGeom prst="rect">
            <a:avLst/>
          </a:prstGeom>
          <a:noFill/>
          <a:ln>
            <a:noFill/>
          </a:ln>
          <a:effectLst>
            <a:outerShdw blurRad="14288" dist="28575" dir="5400000" algn="bl" rotWithShape="0">
              <a:srgbClr val="000000">
                <a:alpha val="9000"/>
              </a:srgbClr>
            </a:outerShdw>
          </a:effectLst>
        </p:spPr>
      </p:pic>
      <p:pic>
        <p:nvPicPr>
          <p:cNvPr id="1172" name="Google Shape;1172;p48"/>
          <p:cNvPicPr preferRelativeResize="0"/>
          <p:nvPr/>
        </p:nvPicPr>
        <p:blipFill>
          <a:blip r:embed="rId4">
            <a:alphaModFix/>
          </a:blip>
          <a:stretch>
            <a:fillRect/>
          </a:stretch>
        </p:blipFill>
        <p:spPr>
          <a:xfrm rot="4134835">
            <a:off x="41780" y="1266223"/>
            <a:ext cx="814721" cy="1394570"/>
          </a:xfrm>
          <a:prstGeom prst="rect">
            <a:avLst/>
          </a:prstGeom>
          <a:noFill/>
          <a:ln>
            <a:noFill/>
          </a:ln>
        </p:spPr>
      </p:pic>
      <p:sp>
        <p:nvSpPr>
          <p:cNvPr id="1173" name="Google Shape;1173;p48"/>
          <p:cNvSpPr txBox="1">
            <a:spLocks noGrp="1"/>
          </p:cNvSpPr>
          <p:nvPr>
            <p:ph type="title"/>
          </p:nvPr>
        </p:nvSpPr>
        <p:spPr>
          <a:xfrm>
            <a:off x="1945566" y="674971"/>
            <a:ext cx="6336600" cy="10521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500" dirty="0">
                <a:latin typeface="Times New Roman" panose="02020603050405020304" pitchFamily="18" charset="0"/>
                <a:cs typeface="Times New Roman" panose="02020603050405020304" pitchFamily="18" charset="0"/>
              </a:rPr>
              <a:t>VẬN DỤNG</a:t>
            </a:r>
            <a:endParaRPr sz="6500" dirty="0">
              <a:latin typeface="Times New Roman" panose="02020603050405020304" pitchFamily="18" charset="0"/>
              <a:cs typeface="Times New Roman" panose="02020603050405020304" pitchFamily="18" charset="0"/>
            </a:endParaRPr>
          </a:p>
        </p:txBody>
      </p:sp>
      <p:sp>
        <p:nvSpPr>
          <p:cNvPr id="1174" name="Google Shape;1174;p48"/>
          <p:cNvSpPr txBox="1">
            <a:spLocks noGrp="1"/>
          </p:cNvSpPr>
          <p:nvPr>
            <p:ph type="body" idx="1"/>
          </p:nvPr>
        </p:nvSpPr>
        <p:spPr>
          <a:xfrm>
            <a:off x="623146" y="2049618"/>
            <a:ext cx="7897707" cy="2418911"/>
          </a:xfrm>
          <a:prstGeom prst="rect">
            <a:avLst/>
          </a:prstGeom>
        </p:spPr>
        <p:txBody>
          <a:bodyPr spcFirstLastPara="1" wrap="square" lIns="91425" tIns="91425" rIns="91425" bIns="91425" anchor="t" anchorCtr="0">
            <a:noAutofit/>
          </a:bodyPr>
          <a:lstStyle/>
          <a:p>
            <a:pPr marL="127000" indent="0" algn="just">
              <a:buNone/>
            </a:pPr>
            <a:r>
              <a:rPr lang="es-MX" sz="3200" dirty="0">
                <a:latin typeface="Times New Roman" panose="02020603050405020304" pitchFamily="18" charset="0"/>
                <a:cs typeface="Times New Roman" panose="02020603050405020304" pitchFamily="18" charset="0"/>
              </a:rPr>
              <a:t>HS thực hành nói tại nhà và quay lại hình ảnh luyện nói của mình về một vấn đề</a:t>
            </a:r>
            <a:r>
              <a:rPr lang="vi-VN" sz="3200" dirty="0">
                <a:latin typeface="Times New Roman" panose="02020603050405020304" pitchFamily="18" charset="0"/>
                <a:cs typeface="Times New Roman" panose="02020603050405020304" pitchFamily="18" charset="0"/>
              </a:rPr>
              <a:t>, ví dụ</a:t>
            </a:r>
            <a:r>
              <a:rPr lang="es-MX" sz="3200" dirty="0">
                <a:latin typeface="Times New Roman" panose="02020603050405020304" pitchFamily="18" charset="0"/>
                <a:cs typeface="Times New Roman" panose="02020603050405020304" pitchFamily="18" charset="0"/>
              </a:rPr>
              <a:t>: Vì sao cuối học kì I, lớp em được tuyên dương và khen thưởng là lớp đứng đầu khối 6?</a:t>
            </a:r>
            <a:endParaRPr lang="en-VN" sz="3200" dirty="0">
              <a:latin typeface="Times New Roman" panose="02020603050405020304" pitchFamily="18" charset="0"/>
              <a:cs typeface="Times New Roman" panose="02020603050405020304" pitchFamily="18" charset="0"/>
            </a:endParaRPr>
          </a:p>
        </p:txBody>
      </p:sp>
      <p:pic>
        <p:nvPicPr>
          <p:cNvPr id="1175" name="Google Shape;1175;p48"/>
          <p:cNvPicPr preferRelativeResize="0"/>
          <p:nvPr/>
        </p:nvPicPr>
        <p:blipFill>
          <a:blip r:embed="rId5">
            <a:alphaModFix/>
          </a:blip>
          <a:stretch>
            <a:fillRect/>
          </a:stretch>
        </p:blipFill>
        <p:spPr>
          <a:xfrm rot="2700000" flipH="1">
            <a:off x="-157217" y="617317"/>
            <a:ext cx="1296436" cy="17285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pic>
        <p:nvPicPr>
          <p:cNvPr id="1190" name="Google Shape;1190;p50"/>
          <p:cNvPicPr preferRelativeResize="0"/>
          <p:nvPr/>
        </p:nvPicPr>
        <p:blipFill>
          <a:blip r:embed="rId3">
            <a:alphaModFix/>
          </a:blip>
          <a:stretch>
            <a:fillRect/>
          </a:stretch>
        </p:blipFill>
        <p:spPr>
          <a:xfrm rot="-9245353">
            <a:off x="7717337" y="2451739"/>
            <a:ext cx="1731677" cy="960897"/>
          </a:xfrm>
          <a:prstGeom prst="rect">
            <a:avLst/>
          </a:prstGeom>
          <a:noFill/>
          <a:ln>
            <a:noFill/>
          </a:ln>
          <a:effectLst>
            <a:outerShdw blurRad="14288" dist="28575" dir="5400000" algn="bl" rotWithShape="0">
              <a:srgbClr val="000000">
                <a:alpha val="9000"/>
              </a:srgbClr>
            </a:outerShdw>
          </a:effectLst>
        </p:spPr>
      </p:pic>
      <p:pic>
        <p:nvPicPr>
          <p:cNvPr id="1197" name="Google Shape;1197;p50"/>
          <p:cNvPicPr preferRelativeResize="0"/>
          <p:nvPr/>
        </p:nvPicPr>
        <p:blipFill>
          <a:blip r:embed="rId4">
            <a:alphaModFix/>
          </a:blip>
          <a:stretch>
            <a:fillRect/>
          </a:stretch>
        </p:blipFill>
        <p:spPr>
          <a:xfrm rot="-2559648" flipH="1">
            <a:off x="8080319" y="2936589"/>
            <a:ext cx="1268762" cy="1358172"/>
          </a:xfrm>
          <a:prstGeom prst="rect">
            <a:avLst/>
          </a:prstGeom>
          <a:noFill/>
          <a:ln>
            <a:noFill/>
          </a:ln>
        </p:spPr>
      </p:pic>
      <p:pic>
        <p:nvPicPr>
          <p:cNvPr id="1198" name="Google Shape;1198;p50"/>
          <p:cNvPicPr preferRelativeResize="0"/>
          <p:nvPr/>
        </p:nvPicPr>
        <p:blipFill rotWithShape="1">
          <a:blip r:embed="rId5">
            <a:alphaModFix/>
          </a:blip>
          <a:srcRect/>
          <a:stretch/>
        </p:blipFill>
        <p:spPr>
          <a:xfrm rot="5">
            <a:off x="7928138" y="2434602"/>
            <a:ext cx="649023" cy="769144"/>
          </a:xfrm>
          <a:prstGeom prst="rect">
            <a:avLst/>
          </a:prstGeom>
          <a:noFill/>
          <a:ln>
            <a:noFill/>
          </a:ln>
        </p:spPr>
      </p:pic>
      <p:sp>
        <p:nvSpPr>
          <p:cNvPr id="3" name="Title 2">
            <a:extLst>
              <a:ext uri="{FF2B5EF4-FFF2-40B4-BE49-F238E27FC236}">
                <a16:creationId xmlns:a16="http://schemas.microsoft.com/office/drawing/2014/main" id="{F6FDD749-7986-1244-91A6-33117845F6A5}"/>
              </a:ext>
            </a:extLst>
          </p:cNvPr>
          <p:cNvSpPr>
            <a:spLocks noGrp="1"/>
          </p:cNvSpPr>
          <p:nvPr>
            <p:ph type="title"/>
          </p:nvPr>
        </p:nvSpPr>
        <p:spPr>
          <a:xfrm>
            <a:off x="566838" y="399470"/>
            <a:ext cx="7027594" cy="4573853"/>
          </a:xfrm>
        </p:spPr>
        <p:txBody>
          <a:bodyPr/>
          <a:lstStyle/>
          <a:p>
            <a:pPr algn="l"/>
            <a:r>
              <a:rPr lang="es-MX" sz="3000" dirty="0">
                <a:latin typeface="Times New Roman" panose="02020603050405020304" pitchFamily="18" charset="0"/>
                <a:cs typeface="Times New Roman" panose="02020603050405020304" pitchFamily="18" charset="0"/>
              </a:rPr>
              <a:t>- Học bài cũ: </a:t>
            </a:r>
            <a:br>
              <a:rPr lang="en-VN" sz="3000" dirty="0">
                <a:latin typeface="Times New Roman" panose="02020603050405020304" pitchFamily="18" charset="0"/>
                <a:cs typeface="Times New Roman" panose="02020603050405020304" pitchFamily="18" charset="0"/>
              </a:rPr>
            </a:br>
            <a:r>
              <a:rPr lang="es-MX" sz="3000" dirty="0">
                <a:latin typeface="Times New Roman" panose="02020603050405020304" pitchFamily="18" charset="0"/>
                <a:cs typeface="Times New Roman" panose="02020603050405020304" pitchFamily="18" charset="0"/>
              </a:rPr>
              <a:t>+ Thực hành luyện nói ở nhà.</a:t>
            </a:r>
            <a:br>
              <a:rPr lang="en-VN" sz="3000" dirty="0">
                <a:latin typeface="Times New Roman" panose="02020603050405020304" pitchFamily="18" charset="0"/>
                <a:cs typeface="Times New Roman" panose="02020603050405020304" pitchFamily="18" charset="0"/>
              </a:rPr>
            </a:br>
            <a:r>
              <a:rPr lang="es-MX" sz="3000" dirty="0">
                <a:latin typeface="Times New Roman" panose="02020603050405020304" pitchFamily="18" charset="0"/>
                <a:cs typeface="Times New Roman" panose="02020603050405020304" pitchFamily="18" charset="0"/>
              </a:rPr>
              <a:t>+ Xem 1 số clip thuyết trình trên mạng để học hỏi</a:t>
            </a:r>
            <a:br>
              <a:rPr lang="en-VN" sz="3000" dirty="0">
                <a:latin typeface="Times New Roman" panose="02020603050405020304" pitchFamily="18" charset="0"/>
                <a:cs typeface="Times New Roman" panose="02020603050405020304" pitchFamily="18" charset="0"/>
              </a:rPr>
            </a:br>
            <a:r>
              <a:rPr lang="es-MX" sz="3000" dirty="0">
                <a:latin typeface="Times New Roman" panose="02020603050405020304" pitchFamily="18" charset="0"/>
                <a:cs typeface="Times New Roman" panose="02020603050405020304" pitchFamily="18" charset="0"/>
              </a:rPr>
              <a:t>- Hoàn thành bài tập tự đánh giá SGK-tr 109, 110, 111. </a:t>
            </a:r>
            <a:br>
              <a:rPr lang="en-VN" sz="3000" dirty="0">
                <a:latin typeface="Times New Roman" panose="02020603050405020304" pitchFamily="18" charset="0"/>
                <a:cs typeface="Times New Roman" panose="02020603050405020304" pitchFamily="18" charset="0"/>
              </a:rPr>
            </a:br>
            <a:r>
              <a:rPr lang="es-MX" sz="3000" dirty="0">
                <a:latin typeface="Times New Roman" panose="02020603050405020304" pitchFamily="18" charset="0"/>
                <a:cs typeface="Times New Roman" panose="02020603050405020304" pitchFamily="18" charset="0"/>
              </a:rPr>
              <a:t>- Tự học, chuẩn bị bài mới:</a:t>
            </a:r>
            <a:br>
              <a:rPr lang="en-VN" sz="3000" dirty="0">
                <a:latin typeface="Times New Roman" panose="02020603050405020304" pitchFamily="18" charset="0"/>
                <a:cs typeface="Times New Roman" panose="02020603050405020304" pitchFamily="18" charset="0"/>
              </a:rPr>
            </a:br>
            <a:r>
              <a:rPr lang="es-MX" sz="3000" dirty="0">
                <a:latin typeface="Times New Roman" panose="02020603050405020304" pitchFamily="18" charset="0"/>
                <a:cs typeface="Times New Roman" panose="02020603050405020304" pitchFamily="18" charset="0"/>
              </a:rPr>
              <a:t>+ Trả lời các câu hỏi trong bài: “Ôn tập và tự đánh giá cuối học kì II”.</a:t>
            </a:r>
            <a:endParaRPr lang="en-VN" sz="3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9"/>
        <p:cNvGrpSpPr/>
        <p:nvPr/>
      </p:nvGrpSpPr>
      <p:grpSpPr>
        <a:xfrm>
          <a:off x="0" y="0"/>
          <a:ext cx="0" cy="0"/>
          <a:chOff x="0" y="0"/>
          <a:chExt cx="0" cy="0"/>
        </a:xfrm>
      </p:grpSpPr>
      <p:pic>
        <p:nvPicPr>
          <p:cNvPr id="1180" name="Google Shape;1180;p49"/>
          <p:cNvPicPr preferRelativeResize="0"/>
          <p:nvPr/>
        </p:nvPicPr>
        <p:blipFill>
          <a:blip r:embed="rId4">
            <a:alphaModFix/>
          </a:blip>
          <a:stretch>
            <a:fillRect/>
          </a:stretch>
        </p:blipFill>
        <p:spPr>
          <a:xfrm rot="3721451">
            <a:off x="1037625" y="3593625"/>
            <a:ext cx="971901" cy="1663651"/>
          </a:xfrm>
          <a:prstGeom prst="rect">
            <a:avLst/>
          </a:prstGeom>
          <a:noFill/>
          <a:ln>
            <a:noFill/>
          </a:ln>
        </p:spPr>
      </p:pic>
      <p:sp>
        <p:nvSpPr>
          <p:cNvPr id="1181" name="Google Shape;1181;p49"/>
          <p:cNvSpPr txBox="1">
            <a:spLocks noGrp="1"/>
          </p:cNvSpPr>
          <p:nvPr>
            <p:ph type="title"/>
          </p:nvPr>
        </p:nvSpPr>
        <p:spPr>
          <a:xfrm>
            <a:off x="713225" y="2034600"/>
            <a:ext cx="3621708" cy="107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Times New Roman" panose="02020603050405020304" pitchFamily="18" charset="0"/>
                <a:cs typeface="Times New Roman" panose="02020603050405020304" pitchFamily="18" charset="0"/>
              </a:rPr>
              <a:t>C</a:t>
            </a:r>
            <a:r>
              <a:rPr lang="en" dirty="0">
                <a:latin typeface="Times New Roman" panose="02020603050405020304" pitchFamily="18" charset="0"/>
                <a:cs typeface="Times New Roman" panose="02020603050405020304" pitchFamily="18" charset="0"/>
              </a:rPr>
              <a:t>HÚC CÁC EM</a:t>
            </a:r>
            <a:br>
              <a:rPr lang="en" dirty="0">
                <a:latin typeface="Times New Roman" panose="02020603050405020304" pitchFamily="18" charset="0"/>
                <a:cs typeface="Times New Roman" panose="02020603050405020304" pitchFamily="18" charset="0"/>
              </a:rPr>
            </a:br>
            <a:r>
              <a:rPr lang="en" dirty="0">
                <a:latin typeface="Times New Roman" panose="02020603050405020304" pitchFamily="18" charset="0"/>
                <a:cs typeface="Times New Roman" panose="02020603050405020304" pitchFamily="18" charset="0"/>
              </a:rPr>
              <a:t>HỌC TỐT NHÉ !</a:t>
            </a:r>
            <a:endParaRPr dirty="0">
              <a:latin typeface="Times New Roman" panose="02020603050405020304" pitchFamily="18" charset="0"/>
              <a:cs typeface="Times New Roman" panose="02020603050405020304" pitchFamily="18" charset="0"/>
            </a:endParaRPr>
          </a:p>
        </p:txBody>
      </p:sp>
      <p:pic>
        <p:nvPicPr>
          <p:cNvPr id="1182" name="Google Shape;1182;p49"/>
          <p:cNvPicPr preferRelativeResize="0"/>
          <p:nvPr/>
        </p:nvPicPr>
        <p:blipFill>
          <a:blip r:embed="rId5">
            <a:alphaModFix/>
          </a:blip>
          <a:stretch>
            <a:fillRect/>
          </a:stretch>
        </p:blipFill>
        <p:spPr>
          <a:xfrm rot="1860113">
            <a:off x="-160088" y="3580700"/>
            <a:ext cx="1095329" cy="943723"/>
          </a:xfrm>
          <a:prstGeom prst="rect">
            <a:avLst/>
          </a:prstGeom>
          <a:noFill/>
          <a:ln>
            <a:noFill/>
          </a:ln>
          <a:effectLst>
            <a:outerShdw blurRad="14288" dist="38100" dir="3060000" algn="bl" rotWithShape="0">
              <a:srgbClr val="000000">
                <a:alpha val="12000"/>
              </a:srgbClr>
            </a:outerShdw>
          </a:effectLst>
        </p:spPr>
      </p:pic>
      <p:pic>
        <p:nvPicPr>
          <p:cNvPr id="1183" name="Google Shape;1183;p49"/>
          <p:cNvPicPr preferRelativeResize="0"/>
          <p:nvPr/>
        </p:nvPicPr>
        <p:blipFill rotWithShape="1">
          <a:blip r:embed="rId6">
            <a:alphaModFix/>
          </a:blip>
          <a:srcRect/>
          <a:stretch/>
        </p:blipFill>
        <p:spPr>
          <a:xfrm>
            <a:off x="-472150" y="2954900"/>
            <a:ext cx="1719450" cy="988450"/>
          </a:xfrm>
          <a:prstGeom prst="rect">
            <a:avLst/>
          </a:prstGeom>
          <a:noFill/>
          <a:ln>
            <a:noFill/>
          </a:ln>
        </p:spPr>
      </p:pic>
      <p:pic>
        <p:nvPicPr>
          <p:cNvPr id="1184" name="Google Shape;1184;p49"/>
          <p:cNvPicPr preferRelativeResize="0"/>
          <p:nvPr/>
        </p:nvPicPr>
        <p:blipFill rotWithShape="1">
          <a:blip r:embed="rId7">
            <a:alphaModFix/>
          </a:blip>
          <a:srcRect/>
          <a:stretch/>
        </p:blipFill>
        <p:spPr>
          <a:xfrm rot="-30" flipH="1">
            <a:off x="25050" y="3744753"/>
            <a:ext cx="725050" cy="859244"/>
          </a:xfrm>
          <a:prstGeom prst="rect">
            <a:avLst/>
          </a:prstGeom>
          <a:noFill/>
          <a:ln>
            <a:noFill/>
          </a:ln>
        </p:spPr>
      </p:pic>
      <p:pic>
        <p:nvPicPr>
          <p:cNvPr id="1185" name="Google Shape;1185;p49"/>
          <p:cNvPicPr preferRelativeResize="0"/>
          <p:nvPr/>
        </p:nvPicPr>
        <p:blipFill>
          <a:blip r:embed="rId8">
            <a:alphaModFix/>
          </a:blip>
          <a:stretch>
            <a:fillRect/>
          </a:stretch>
        </p:blipFill>
        <p:spPr>
          <a:xfrm rot="6911530">
            <a:off x="7646250" y="144650"/>
            <a:ext cx="1074100" cy="20082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3" name="Google Shape;603;p31"/>
          <p:cNvPicPr preferRelativeResize="0"/>
          <p:nvPr/>
        </p:nvPicPr>
        <p:blipFill>
          <a:blip r:embed="rId3">
            <a:alphaModFix/>
          </a:blip>
          <a:stretch>
            <a:fillRect/>
          </a:stretch>
        </p:blipFill>
        <p:spPr>
          <a:xfrm rot="-7190468">
            <a:off x="-805787" y="2963778"/>
            <a:ext cx="1731675" cy="960897"/>
          </a:xfrm>
          <a:prstGeom prst="rect">
            <a:avLst/>
          </a:prstGeom>
          <a:noFill/>
          <a:ln>
            <a:noFill/>
          </a:ln>
          <a:effectLst>
            <a:outerShdw blurRad="14288" dist="28575" dir="5400000" algn="bl" rotWithShape="0">
              <a:srgbClr val="000000">
                <a:alpha val="9000"/>
              </a:srgbClr>
            </a:outerShdw>
          </a:effectLst>
        </p:spPr>
      </p:pic>
      <p:pic>
        <p:nvPicPr>
          <p:cNvPr id="606" name="Google Shape;606;p31"/>
          <p:cNvPicPr preferRelativeResize="0"/>
          <p:nvPr/>
        </p:nvPicPr>
        <p:blipFill>
          <a:blip r:embed="rId4">
            <a:alphaModFix/>
          </a:blip>
          <a:stretch>
            <a:fillRect/>
          </a:stretch>
        </p:blipFill>
        <p:spPr>
          <a:xfrm>
            <a:off x="-531775" y="3227600"/>
            <a:ext cx="1590900" cy="984300"/>
          </a:xfrm>
          <a:prstGeom prst="rect">
            <a:avLst/>
          </a:prstGeom>
          <a:noFill/>
          <a:ln>
            <a:noFill/>
          </a:ln>
        </p:spPr>
      </p:pic>
      <p:sp>
        <p:nvSpPr>
          <p:cNvPr id="5" name="Title 4">
            <a:extLst>
              <a:ext uri="{FF2B5EF4-FFF2-40B4-BE49-F238E27FC236}">
                <a16:creationId xmlns:a16="http://schemas.microsoft.com/office/drawing/2014/main" id="{EE01C51C-3E4B-F44B-BBAE-95CBF3F5C2AB}"/>
              </a:ext>
            </a:extLst>
          </p:cNvPr>
          <p:cNvSpPr>
            <a:spLocks noGrp="1"/>
          </p:cNvSpPr>
          <p:nvPr>
            <p:ph type="title"/>
          </p:nvPr>
        </p:nvSpPr>
        <p:spPr>
          <a:xfrm>
            <a:off x="4707466" y="918793"/>
            <a:ext cx="3403600" cy="2525433"/>
          </a:xfrm>
        </p:spPr>
        <p:txBody>
          <a:bodyPr/>
          <a:lstStyle/>
          <a:p>
            <a:r>
              <a:rPr lang="vi-VN" sz="3500" dirty="0">
                <a:latin typeface="Times New Roman" panose="02020603050405020304" pitchFamily="18" charset="0"/>
                <a:cs typeface="Times New Roman" panose="02020603050405020304" pitchFamily="18" charset="0"/>
              </a:rPr>
              <a:t>Vì sao bạn….lại có kết quả học tập cao nhất lớp? </a:t>
            </a:r>
            <a:endParaRPr lang="en-VN" sz="3500" dirty="0">
              <a:latin typeface="Times New Roman" panose="02020603050405020304" pitchFamily="18" charset="0"/>
              <a:cs typeface="Times New Roman" panose="02020603050405020304" pitchFamily="18" charset="0"/>
            </a:endParaRPr>
          </a:p>
        </p:txBody>
      </p:sp>
      <p:pic>
        <p:nvPicPr>
          <p:cNvPr id="7" name="Picture 6" descr="A cartoon of a person&#10;&#10;Description automatically generated with low confidence">
            <a:extLst>
              <a:ext uri="{FF2B5EF4-FFF2-40B4-BE49-F238E27FC236}">
                <a16:creationId xmlns:a16="http://schemas.microsoft.com/office/drawing/2014/main" id="{DFE48FAE-4352-8645-B74A-F8ACFC605390}"/>
              </a:ext>
            </a:extLst>
          </p:cNvPr>
          <p:cNvPicPr>
            <a:picLocks noChangeAspect="1"/>
          </p:cNvPicPr>
          <p:nvPr/>
        </p:nvPicPr>
        <p:blipFill>
          <a:blip r:embed="rId5"/>
          <a:stretch>
            <a:fillRect/>
          </a:stretch>
        </p:blipFill>
        <p:spPr>
          <a:xfrm flipH="1">
            <a:off x="1163392" y="1019182"/>
            <a:ext cx="3775341" cy="41623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33"/>
          <p:cNvPicPr preferRelativeResize="0"/>
          <p:nvPr/>
        </p:nvPicPr>
        <p:blipFill>
          <a:blip r:embed="rId3">
            <a:alphaModFix/>
          </a:blip>
          <a:stretch>
            <a:fillRect/>
          </a:stretch>
        </p:blipFill>
        <p:spPr>
          <a:xfrm rot="-1408365">
            <a:off x="3986305" y="1321912"/>
            <a:ext cx="1233816" cy="1063051"/>
          </a:xfrm>
          <a:prstGeom prst="rect">
            <a:avLst/>
          </a:prstGeom>
          <a:noFill/>
          <a:ln>
            <a:noFill/>
          </a:ln>
          <a:effectLst>
            <a:outerShdw blurRad="14288" dist="28575" dir="12060000" algn="bl" rotWithShape="0">
              <a:srgbClr val="000000">
                <a:alpha val="9000"/>
              </a:srgbClr>
            </a:outerShdw>
          </a:effectLst>
        </p:spPr>
      </p:pic>
      <p:pic>
        <p:nvPicPr>
          <p:cNvPr id="637" name="Google Shape;637;p33"/>
          <p:cNvPicPr preferRelativeResize="0"/>
          <p:nvPr/>
        </p:nvPicPr>
        <p:blipFill>
          <a:blip r:embed="rId4">
            <a:alphaModFix/>
          </a:blip>
          <a:stretch>
            <a:fillRect/>
          </a:stretch>
        </p:blipFill>
        <p:spPr>
          <a:xfrm>
            <a:off x="912961" y="1936950"/>
            <a:ext cx="902018" cy="1858125"/>
          </a:xfrm>
          <a:prstGeom prst="rect">
            <a:avLst/>
          </a:prstGeom>
          <a:noFill/>
          <a:ln>
            <a:noFill/>
          </a:ln>
        </p:spPr>
      </p:pic>
      <p:pic>
        <p:nvPicPr>
          <p:cNvPr id="638" name="Google Shape;638;p33"/>
          <p:cNvPicPr preferRelativeResize="0"/>
          <p:nvPr/>
        </p:nvPicPr>
        <p:blipFill>
          <a:blip r:embed="rId3">
            <a:alphaModFix/>
          </a:blip>
          <a:stretch>
            <a:fillRect/>
          </a:stretch>
        </p:blipFill>
        <p:spPr>
          <a:xfrm rot="1760941">
            <a:off x="-53383" y="2171087"/>
            <a:ext cx="1233816" cy="1063051"/>
          </a:xfrm>
          <a:prstGeom prst="rect">
            <a:avLst/>
          </a:prstGeom>
          <a:noFill/>
          <a:ln>
            <a:noFill/>
          </a:ln>
          <a:effectLst>
            <a:outerShdw blurRad="14288" dist="28575" dir="12060000" algn="bl" rotWithShape="0">
              <a:srgbClr val="000000">
                <a:alpha val="9000"/>
              </a:srgbClr>
            </a:outerShdw>
          </a:effectLst>
        </p:spPr>
      </p:pic>
      <p:sp>
        <p:nvSpPr>
          <p:cNvPr id="639" name="Google Shape;639;p33"/>
          <p:cNvSpPr txBox="1">
            <a:spLocks noGrp="1"/>
          </p:cNvSpPr>
          <p:nvPr>
            <p:ph type="title"/>
          </p:nvPr>
        </p:nvSpPr>
        <p:spPr>
          <a:xfrm>
            <a:off x="1375720" y="2666539"/>
            <a:ext cx="6461517" cy="141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ĐỊNH HƯỚNG</a:t>
            </a:r>
            <a:endParaRPr dirty="0">
              <a:latin typeface="Times New Roman" panose="02020603050405020304" pitchFamily="18" charset="0"/>
              <a:cs typeface="Times New Roman" panose="02020603050405020304" pitchFamily="18" charset="0"/>
            </a:endParaRPr>
          </a:p>
        </p:txBody>
      </p:sp>
      <p:sp>
        <p:nvSpPr>
          <p:cNvPr id="641" name="Google Shape;641;p33"/>
          <p:cNvSpPr txBox="1">
            <a:spLocks noGrp="1"/>
          </p:cNvSpPr>
          <p:nvPr>
            <p:ph type="title" idx="2"/>
          </p:nvPr>
        </p:nvSpPr>
        <p:spPr>
          <a:xfrm>
            <a:off x="3489975" y="1236038"/>
            <a:ext cx="2163900" cy="12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01</a:t>
            </a:r>
            <a:endParaRPr b="1" dirty="0">
              <a:latin typeface="Times New Roman" panose="02020603050405020304" pitchFamily="18" charset="0"/>
              <a:cs typeface="Times New Roman" panose="02020603050405020304" pitchFamily="18" charset="0"/>
            </a:endParaRPr>
          </a:p>
        </p:txBody>
      </p:sp>
      <p:pic>
        <p:nvPicPr>
          <p:cNvPr id="642" name="Google Shape;642;p33"/>
          <p:cNvPicPr preferRelativeResize="0"/>
          <p:nvPr/>
        </p:nvPicPr>
        <p:blipFill>
          <a:blip r:embed="rId5">
            <a:alphaModFix/>
          </a:blip>
          <a:stretch>
            <a:fillRect/>
          </a:stretch>
        </p:blipFill>
        <p:spPr>
          <a:xfrm rot="1746121">
            <a:off x="7515812" y="827927"/>
            <a:ext cx="1731677" cy="960898"/>
          </a:xfrm>
          <a:prstGeom prst="rect">
            <a:avLst/>
          </a:prstGeom>
          <a:noFill/>
          <a:ln>
            <a:noFill/>
          </a:ln>
          <a:effectLst>
            <a:outerShdw blurRad="14288" dist="28575" dir="5400000" algn="bl" rotWithShape="0">
              <a:srgbClr val="000000">
                <a:alpha val="9000"/>
              </a:srgbClr>
            </a:outerShdw>
          </a:effectLst>
        </p:spPr>
      </p:pic>
      <p:pic>
        <p:nvPicPr>
          <p:cNvPr id="643" name="Google Shape;643;p33"/>
          <p:cNvPicPr preferRelativeResize="0"/>
          <p:nvPr/>
        </p:nvPicPr>
        <p:blipFill>
          <a:blip r:embed="rId6">
            <a:alphaModFix/>
          </a:blip>
          <a:stretch>
            <a:fillRect/>
          </a:stretch>
        </p:blipFill>
        <p:spPr>
          <a:xfrm rot="-2700000">
            <a:off x="7890721" y="1428736"/>
            <a:ext cx="1493508" cy="1991327"/>
          </a:xfrm>
          <a:prstGeom prst="rect">
            <a:avLst/>
          </a:prstGeom>
          <a:noFill/>
          <a:ln>
            <a:noFill/>
          </a:ln>
        </p:spPr>
      </p:pic>
      <p:pic>
        <p:nvPicPr>
          <p:cNvPr id="644" name="Google Shape;644;p33"/>
          <p:cNvPicPr preferRelativeResize="0"/>
          <p:nvPr/>
        </p:nvPicPr>
        <p:blipFill>
          <a:blip r:embed="rId7">
            <a:alphaModFix/>
          </a:blip>
          <a:stretch>
            <a:fillRect/>
          </a:stretch>
        </p:blipFill>
        <p:spPr>
          <a:xfrm rot="7200012">
            <a:off x="7912243" y="572789"/>
            <a:ext cx="814722" cy="1394571"/>
          </a:xfrm>
          <a:prstGeom prst="rect">
            <a:avLst/>
          </a:prstGeom>
          <a:noFill/>
          <a:ln>
            <a:noFill/>
          </a:ln>
        </p:spPr>
      </p:pic>
      <p:pic>
        <p:nvPicPr>
          <p:cNvPr id="645" name="Google Shape;645;p33"/>
          <p:cNvPicPr preferRelativeResize="0"/>
          <p:nvPr/>
        </p:nvPicPr>
        <p:blipFill>
          <a:blip r:embed="rId8">
            <a:alphaModFix/>
          </a:blip>
          <a:stretch>
            <a:fillRect/>
          </a:stretch>
        </p:blipFill>
        <p:spPr>
          <a:xfrm rot="8299352">
            <a:off x="510758" y="2737589"/>
            <a:ext cx="268442" cy="462542"/>
          </a:xfrm>
          <a:prstGeom prst="rect">
            <a:avLst/>
          </a:prstGeom>
          <a:noFill/>
          <a:ln>
            <a:noFill/>
          </a:ln>
        </p:spPr>
      </p:pic>
      <p:pic>
        <p:nvPicPr>
          <p:cNvPr id="646" name="Google Shape;646;p33"/>
          <p:cNvPicPr preferRelativeResize="0"/>
          <p:nvPr/>
        </p:nvPicPr>
        <p:blipFill>
          <a:blip r:embed="rId8">
            <a:alphaModFix/>
          </a:blip>
          <a:stretch>
            <a:fillRect/>
          </a:stretch>
        </p:blipFill>
        <p:spPr>
          <a:xfrm rot="-6730655">
            <a:off x="274157" y="2101373"/>
            <a:ext cx="149251" cy="2571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34"/>
          <p:cNvPicPr preferRelativeResize="0"/>
          <p:nvPr/>
        </p:nvPicPr>
        <p:blipFill>
          <a:blip r:embed="rId3">
            <a:alphaModFix/>
          </a:blip>
          <a:stretch>
            <a:fillRect/>
          </a:stretch>
        </p:blipFill>
        <p:spPr>
          <a:xfrm rot="-1408370">
            <a:off x="-247276" y="1215824"/>
            <a:ext cx="1453752" cy="1252550"/>
          </a:xfrm>
          <a:prstGeom prst="rect">
            <a:avLst/>
          </a:prstGeom>
          <a:noFill/>
          <a:ln>
            <a:noFill/>
          </a:ln>
          <a:effectLst>
            <a:outerShdw blurRad="14288" dist="28575" dir="12060000" algn="bl" rotWithShape="0">
              <a:srgbClr val="000000">
                <a:alpha val="9000"/>
              </a:srgbClr>
            </a:outerShdw>
          </a:effectLst>
        </p:spPr>
      </p:pic>
      <p:sp>
        <p:nvSpPr>
          <p:cNvPr id="652" name="Google Shape;652;p34"/>
          <p:cNvSpPr txBox="1">
            <a:spLocks noGrp="1"/>
          </p:cNvSpPr>
          <p:nvPr>
            <p:ph type="title"/>
          </p:nvPr>
        </p:nvSpPr>
        <p:spPr>
          <a:xfrm>
            <a:off x="1915950" y="671729"/>
            <a:ext cx="5312100" cy="6127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latin typeface="Times New Roman" panose="02020603050405020304" pitchFamily="18" charset="0"/>
                <a:cs typeface="Times New Roman" panose="02020603050405020304" pitchFamily="18" charset="0"/>
              </a:rPr>
              <a:t>a. </a:t>
            </a:r>
            <a:r>
              <a:rPr lang="en" sz="3500" b="1" dirty="0" err="1">
                <a:latin typeface="Times New Roman" panose="02020603050405020304" pitchFamily="18" charset="0"/>
                <a:cs typeface="Times New Roman" panose="02020603050405020304" pitchFamily="18" charset="0"/>
              </a:rPr>
              <a:t>Vấn</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đề</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thảo</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luận</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nhóm</a:t>
            </a:r>
            <a:endParaRPr sz="3500" b="1" dirty="0">
              <a:latin typeface="Times New Roman" panose="02020603050405020304" pitchFamily="18" charset="0"/>
              <a:cs typeface="Times New Roman" panose="02020603050405020304" pitchFamily="18" charset="0"/>
            </a:endParaRPr>
          </a:p>
        </p:txBody>
      </p:sp>
      <p:pic>
        <p:nvPicPr>
          <p:cNvPr id="654" name="Google Shape;654;p34"/>
          <p:cNvPicPr preferRelativeResize="0"/>
          <p:nvPr/>
        </p:nvPicPr>
        <p:blipFill rotWithShape="1">
          <a:blip r:embed="rId4">
            <a:alphaModFix/>
          </a:blip>
          <a:srcRect/>
          <a:stretch/>
        </p:blipFill>
        <p:spPr>
          <a:xfrm>
            <a:off x="-108350" y="931575"/>
            <a:ext cx="1719450" cy="988450"/>
          </a:xfrm>
          <a:prstGeom prst="rect">
            <a:avLst/>
          </a:prstGeom>
          <a:noFill/>
          <a:ln>
            <a:noFill/>
          </a:ln>
        </p:spPr>
      </p:pic>
      <p:pic>
        <p:nvPicPr>
          <p:cNvPr id="655" name="Google Shape;655;p34"/>
          <p:cNvPicPr preferRelativeResize="0"/>
          <p:nvPr/>
        </p:nvPicPr>
        <p:blipFill>
          <a:blip r:embed="rId5">
            <a:alphaModFix/>
          </a:blip>
          <a:stretch>
            <a:fillRect/>
          </a:stretch>
        </p:blipFill>
        <p:spPr>
          <a:xfrm rot="3943743">
            <a:off x="179067" y="1507189"/>
            <a:ext cx="678616" cy="1161572"/>
          </a:xfrm>
          <a:prstGeom prst="rect">
            <a:avLst/>
          </a:prstGeom>
          <a:noFill/>
          <a:ln>
            <a:noFill/>
          </a:ln>
        </p:spPr>
      </p:pic>
      <p:sp>
        <p:nvSpPr>
          <p:cNvPr id="4" name="Rectangle 3">
            <a:extLst>
              <a:ext uri="{FF2B5EF4-FFF2-40B4-BE49-F238E27FC236}">
                <a16:creationId xmlns:a16="http://schemas.microsoft.com/office/drawing/2014/main" id="{E9FE9ADE-E14F-8B4D-9CBF-C3F7BF2A49A1}"/>
              </a:ext>
            </a:extLst>
          </p:cNvPr>
          <p:cNvSpPr/>
          <p:nvPr/>
        </p:nvSpPr>
        <p:spPr>
          <a:xfrm>
            <a:off x="736665" y="1828636"/>
            <a:ext cx="7670669" cy="2878480"/>
          </a:xfrm>
          <a:prstGeom prst="rect">
            <a:avLst/>
          </a:prstGeom>
        </p:spPr>
        <p:txBody>
          <a:bodyPr wrap="square">
            <a:spAutoFit/>
          </a:bodyPr>
          <a:lstStyle/>
          <a:p>
            <a:pPr algn="just">
              <a:lnSpc>
                <a:spcPct val="115000"/>
              </a:lnSpc>
              <a:spcBef>
                <a:spcPts val="600"/>
              </a:spcBef>
              <a:spcAft>
                <a:spcPts val="600"/>
              </a:spcAft>
            </a:pPr>
            <a:r>
              <a:rPr lang="es-ES" sz="3200" dirty="0" err="1">
                <a:latin typeface="Times New Roman" panose="02020603050405020304" pitchFamily="18" charset="0"/>
                <a:ea typeface="Calibri" panose="020F0502020204030204" pitchFamily="34" charset="0"/>
              </a:rPr>
              <a:t>Thảo</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luận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nhóm</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về</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nguyên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nhân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dẫn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đến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kết</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quả</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của</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một</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sự</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việc</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sự</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kiện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là</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nêu</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lên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ý</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kiến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của</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các</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cá</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nhân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và</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trao</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đổi</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thảo</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luận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để</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thống</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nhất</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trong</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nhóm</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về</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những</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nguyên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nhân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dẫn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đến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kết</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quả</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ấy</a:t>
            </a:r>
            <a:r>
              <a:rPr lang="es-ES" sz="3200" dirty="0">
                <a:latin typeface="Times New Roman" panose="02020603050405020304" pitchFamily="18" charset="0"/>
                <a:ea typeface="Calibri" panose="020F0502020204030204" pitchFamily="34" charset="0"/>
              </a:rPr>
              <a:t>.</a:t>
            </a:r>
            <a:endParaRPr lang="en-VN" sz="32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43"/>
          <p:cNvPicPr preferRelativeResize="0"/>
          <p:nvPr/>
        </p:nvPicPr>
        <p:blipFill>
          <a:blip r:embed="rId3">
            <a:alphaModFix/>
          </a:blip>
          <a:stretch>
            <a:fillRect/>
          </a:stretch>
        </p:blipFill>
        <p:spPr>
          <a:xfrm rot="1746121">
            <a:off x="-678488" y="3390727"/>
            <a:ext cx="1731677" cy="960898"/>
          </a:xfrm>
          <a:prstGeom prst="rect">
            <a:avLst/>
          </a:prstGeom>
          <a:noFill/>
          <a:ln>
            <a:noFill/>
          </a:ln>
          <a:effectLst>
            <a:outerShdw blurRad="14288" dist="28575" dir="5400000" algn="bl" rotWithShape="0">
              <a:srgbClr val="000000">
                <a:alpha val="9000"/>
              </a:srgbClr>
            </a:outerShdw>
          </a:effectLst>
        </p:spPr>
      </p:pic>
      <p:pic>
        <p:nvPicPr>
          <p:cNvPr id="921" name="Google Shape;921;p43"/>
          <p:cNvPicPr preferRelativeResize="0"/>
          <p:nvPr/>
        </p:nvPicPr>
        <p:blipFill>
          <a:blip r:embed="rId4">
            <a:alphaModFix/>
          </a:blip>
          <a:stretch>
            <a:fillRect/>
          </a:stretch>
        </p:blipFill>
        <p:spPr>
          <a:xfrm rot="-3697933" flipH="1">
            <a:off x="-124482" y="3173890"/>
            <a:ext cx="814722" cy="1394571"/>
          </a:xfrm>
          <a:prstGeom prst="rect">
            <a:avLst/>
          </a:prstGeom>
          <a:noFill/>
          <a:ln>
            <a:noFill/>
          </a:ln>
        </p:spPr>
      </p:pic>
      <p:pic>
        <p:nvPicPr>
          <p:cNvPr id="922" name="Google Shape;922;p43"/>
          <p:cNvPicPr preferRelativeResize="0"/>
          <p:nvPr/>
        </p:nvPicPr>
        <p:blipFill>
          <a:blip r:embed="rId5">
            <a:alphaModFix/>
          </a:blip>
          <a:stretch>
            <a:fillRect/>
          </a:stretch>
        </p:blipFill>
        <p:spPr>
          <a:xfrm rot="-750190" flipH="1">
            <a:off x="-315450" y="2412975"/>
            <a:ext cx="1590900" cy="984300"/>
          </a:xfrm>
          <a:prstGeom prst="rect">
            <a:avLst/>
          </a:prstGeom>
          <a:noFill/>
          <a:ln>
            <a:noFill/>
          </a:ln>
        </p:spPr>
      </p:pic>
      <p:sp>
        <p:nvSpPr>
          <p:cNvPr id="923" name="Google Shape;923;p43"/>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p>
            <a:pPr lvl="0"/>
            <a:r>
              <a:rPr lang="vi-VN" b="1" dirty="0">
                <a:latin typeface="Times New Roman" panose="02020603050405020304" pitchFamily="18" charset="0"/>
                <a:cs typeface="Times New Roman" panose="02020603050405020304" pitchFamily="18" charset="0"/>
              </a:rPr>
              <a:t>b. Yêu cầu khi thảo luận nhóm</a:t>
            </a:r>
            <a:r>
              <a:rPr lang="en-VN"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pic>
        <p:nvPicPr>
          <p:cNvPr id="925" name="Google Shape;925;p43"/>
          <p:cNvPicPr preferRelativeResize="0"/>
          <p:nvPr/>
        </p:nvPicPr>
        <p:blipFill>
          <a:blip r:embed="rId6">
            <a:alphaModFix/>
          </a:blip>
          <a:stretch>
            <a:fillRect/>
          </a:stretch>
        </p:blipFill>
        <p:spPr>
          <a:xfrm rot="1978096">
            <a:off x="105637" y="3383273"/>
            <a:ext cx="748736" cy="748734"/>
          </a:xfrm>
          <a:prstGeom prst="rect">
            <a:avLst/>
          </a:prstGeom>
          <a:noFill/>
          <a:ln>
            <a:noFill/>
          </a:ln>
        </p:spPr>
      </p:pic>
      <p:graphicFrame>
        <p:nvGraphicFramePr>
          <p:cNvPr id="4" name="Diagram 3">
            <a:extLst>
              <a:ext uri="{FF2B5EF4-FFF2-40B4-BE49-F238E27FC236}">
                <a16:creationId xmlns:a16="http://schemas.microsoft.com/office/drawing/2014/main" id="{92F5AF4D-A145-7843-9A7A-7F7C607D3F0D}"/>
              </a:ext>
            </a:extLst>
          </p:cNvPr>
          <p:cNvGraphicFramePr/>
          <p:nvPr>
            <p:extLst>
              <p:ext uri="{D42A27DB-BD31-4B8C-83A1-F6EECF244321}">
                <p14:modId xmlns:p14="http://schemas.microsoft.com/office/powerpoint/2010/main" val="2921763206"/>
              </p:ext>
            </p:extLst>
          </p:nvPr>
        </p:nvGraphicFramePr>
        <p:xfrm>
          <a:off x="713225" y="1305304"/>
          <a:ext cx="7792278" cy="28624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33"/>
          <p:cNvPicPr preferRelativeResize="0"/>
          <p:nvPr/>
        </p:nvPicPr>
        <p:blipFill>
          <a:blip r:embed="rId3">
            <a:alphaModFix/>
          </a:blip>
          <a:stretch>
            <a:fillRect/>
          </a:stretch>
        </p:blipFill>
        <p:spPr>
          <a:xfrm rot="-1408365">
            <a:off x="3986305" y="1321912"/>
            <a:ext cx="1233816" cy="1063051"/>
          </a:xfrm>
          <a:prstGeom prst="rect">
            <a:avLst/>
          </a:prstGeom>
          <a:noFill/>
          <a:ln>
            <a:noFill/>
          </a:ln>
          <a:effectLst>
            <a:outerShdw blurRad="14288" dist="28575" dir="12060000" algn="bl" rotWithShape="0">
              <a:srgbClr val="000000">
                <a:alpha val="9000"/>
              </a:srgbClr>
            </a:outerShdw>
          </a:effectLst>
        </p:spPr>
      </p:pic>
      <p:pic>
        <p:nvPicPr>
          <p:cNvPr id="637" name="Google Shape;637;p33"/>
          <p:cNvPicPr preferRelativeResize="0"/>
          <p:nvPr/>
        </p:nvPicPr>
        <p:blipFill>
          <a:blip r:embed="rId4">
            <a:alphaModFix/>
          </a:blip>
          <a:stretch>
            <a:fillRect/>
          </a:stretch>
        </p:blipFill>
        <p:spPr>
          <a:xfrm>
            <a:off x="912961" y="1936950"/>
            <a:ext cx="902018" cy="1858125"/>
          </a:xfrm>
          <a:prstGeom prst="rect">
            <a:avLst/>
          </a:prstGeom>
          <a:noFill/>
          <a:ln>
            <a:noFill/>
          </a:ln>
        </p:spPr>
      </p:pic>
      <p:pic>
        <p:nvPicPr>
          <p:cNvPr id="638" name="Google Shape;638;p33"/>
          <p:cNvPicPr preferRelativeResize="0"/>
          <p:nvPr/>
        </p:nvPicPr>
        <p:blipFill>
          <a:blip r:embed="rId3">
            <a:alphaModFix/>
          </a:blip>
          <a:stretch>
            <a:fillRect/>
          </a:stretch>
        </p:blipFill>
        <p:spPr>
          <a:xfrm rot="1760941">
            <a:off x="-53383" y="2171087"/>
            <a:ext cx="1233816" cy="1063051"/>
          </a:xfrm>
          <a:prstGeom prst="rect">
            <a:avLst/>
          </a:prstGeom>
          <a:noFill/>
          <a:ln>
            <a:noFill/>
          </a:ln>
          <a:effectLst>
            <a:outerShdw blurRad="14288" dist="28575" dir="12060000" algn="bl" rotWithShape="0">
              <a:srgbClr val="000000">
                <a:alpha val="9000"/>
              </a:srgbClr>
            </a:outerShdw>
          </a:effectLst>
        </p:spPr>
      </p:pic>
      <p:sp>
        <p:nvSpPr>
          <p:cNvPr id="639" name="Google Shape;639;p33"/>
          <p:cNvSpPr txBox="1">
            <a:spLocks noGrp="1"/>
          </p:cNvSpPr>
          <p:nvPr>
            <p:ph type="title"/>
          </p:nvPr>
        </p:nvSpPr>
        <p:spPr>
          <a:xfrm>
            <a:off x="1375720" y="2666539"/>
            <a:ext cx="6461517" cy="141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THỰC HÀNH</a:t>
            </a:r>
            <a:endParaRPr dirty="0">
              <a:latin typeface="Times New Roman" panose="02020603050405020304" pitchFamily="18" charset="0"/>
              <a:cs typeface="Times New Roman" panose="02020603050405020304" pitchFamily="18" charset="0"/>
            </a:endParaRPr>
          </a:p>
        </p:txBody>
      </p:sp>
      <p:sp>
        <p:nvSpPr>
          <p:cNvPr id="641" name="Google Shape;641;p33"/>
          <p:cNvSpPr txBox="1">
            <a:spLocks noGrp="1"/>
          </p:cNvSpPr>
          <p:nvPr>
            <p:ph type="title" idx="2"/>
          </p:nvPr>
        </p:nvSpPr>
        <p:spPr>
          <a:xfrm>
            <a:off x="3489975" y="1236038"/>
            <a:ext cx="2163900" cy="12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02</a:t>
            </a:r>
            <a:endParaRPr b="1" dirty="0">
              <a:latin typeface="Times New Roman" panose="02020603050405020304" pitchFamily="18" charset="0"/>
              <a:cs typeface="Times New Roman" panose="02020603050405020304" pitchFamily="18" charset="0"/>
            </a:endParaRPr>
          </a:p>
        </p:txBody>
      </p:sp>
      <p:pic>
        <p:nvPicPr>
          <p:cNvPr id="642" name="Google Shape;642;p33"/>
          <p:cNvPicPr preferRelativeResize="0"/>
          <p:nvPr/>
        </p:nvPicPr>
        <p:blipFill>
          <a:blip r:embed="rId5">
            <a:alphaModFix/>
          </a:blip>
          <a:stretch>
            <a:fillRect/>
          </a:stretch>
        </p:blipFill>
        <p:spPr>
          <a:xfrm rot="1746121">
            <a:off x="7515812" y="827927"/>
            <a:ext cx="1731677" cy="960898"/>
          </a:xfrm>
          <a:prstGeom prst="rect">
            <a:avLst/>
          </a:prstGeom>
          <a:noFill/>
          <a:ln>
            <a:noFill/>
          </a:ln>
          <a:effectLst>
            <a:outerShdw blurRad="14288" dist="28575" dir="5400000" algn="bl" rotWithShape="0">
              <a:srgbClr val="000000">
                <a:alpha val="9000"/>
              </a:srgbClr>
            </a:outerShdw>
          </a:effectLst>
        </p:spPr>
      </p:pic>
      <p:pic>
        <p:nvPicPr>
          <p:cNvPr id="643" name="Google Shape;643;p33"/>
          <p:cNvPicPr preferRelativeResize="0"/>
          <p:nvPr/>
        </p:nvPicPr>
        <p:blipFill>
          <a:blip r:embed="rId6">
            <a:alphaModFix/>
          </a:blip>
          <a:stretch>
            <a:fillRect/>
          </a:stretch>
        </p:blipFill>
        <p:spPr>
          <a:xfrm rot="-2700000">
            <a:off x="7890721" y="1428736"/>
            <a:ext cx="1493508" cy="1991327"/>
          </a:xfrm>
          <a:prstGeom prst="rect">
            <a:avLst/>
          </a:prstGeom>
          <a:noFill/>
          <a:ln>
            <a:noFill/>
          </a:ln>
        </p:spPr>
      </p:pic>
      <p:pic>
        <p:nvPicPr>
          <p:cNvPr id="644" name="Google Shape;644;p33"/>
          <p:cNvPicPr preferRelativeResize="0"/>
          <p:nvPr/>
        </p:nvPicPr>
        <p:blipFill>
          <a:blip r:embed="rId7">
            <a:alphaModFix/>
          </a:blip>
          <a:stretch>
            <a:fillRect/>
          </a:stretch>
        </p:blipFill>
        <p:spPr>
          <a:xfrm rot="7200012">
            <a:off x="7912243" y="572789"/>
            <a:ext cx="814722" cy="1394571"/>
          </a:xfrm>
          <a:prstGeom prst="rect">
            <a:avLst/>
          </a:prstGeom>
          <a:noFill/>
          <a:ln>
            <a:noFill/>
          </a:ln>
        </p:spPr>
      </p:pic>
      <p:pic>
        <p:nvPicPr>
          <p:cNvPr id="645" name="Google Shape;645;p33"/>
          <p:cNvPicPr preferRelativeResize="0"/>
          <p:nvPr/>
        </p:nvPicPr>
        <p:blipFill>
          <a:blip r:embed="rId8">
            <a:alphaModFix/>
          </a:blip>
          <a:stretch>
            <a:fillRect/>
          </a:stretch>
        </p:blipFill>
        <p:spPr>
          <a:xfrm rot="8299352">
            <a:off x="510758" y="2737589"/>
            <a:ext cx="268442" cy="462542"/>
          </a:xfrm>
          <a:prstGeom prst="rect">
            <a:avLst/>
          </a:prstGeom>
          <a:noFill/>
          <a:ln>
            <a:noFill/>
          </a:ln>
        </p:spPr>
      </p:pic>
      <p:pic>
        <p:nvPicPr>
          <p:cNvPr id="646" name="Google Shape;646;p33"/>
          <p:cNvPicPr preferRelativeResize="0"/>
          <p:nvPr/>
        </p:nvPicPr>
        <p:blipFill>
          <a:blip r:embed="rId8">
            <a:alphaModFix/>
          </a:blip>
          <a:stretch>
            <a:fillRect/>
          </a:stretch>
        </p:blipFill>
        <p:spPr>
          <a:xfrm rot="-6730655">
            <a:off x="274157" y="2101373"/>
            <a:ext cx="149251" cy="257182"/>
          </a:xfrm>
          <a:prstGeom prst="rect">
            <a:avLst/>
          </a:prstGeom>
          <a:noFill/>
          <a:ln>
            <a:noFill/>
          </a:ln>
        </p:spPr>
      </p:pic>
    </p:spTree>
    <p:extLst>
      <p:ext uri="{BB962C8B-B14F-4D97-AF65-F5344CB8AC3E}">
        <p14:creationId xmlns:p14="http://schemas.microsoft.com/office/powerpoint/2010/main" val="426294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grpSp>
        <p:nvGrpSpPr>
          <p:cNvPr id="660" name="Google Shape;660;p35"/>
          <p:cNvGrpSpPr/>
          <p:nvPr/>
        </p:nvGrpSpPr>
        <p:grpSpPr>
          <a:xfrm>
            <a:off x="1536849" y="887587"/>
            <a:ext cx="6070301" cy="3368326"/>
            <a:chOff x="1536849" y="887587"/>
            <a:chExt cx="6070301" cy="3368326"/>
          </a:xfrm>
        </p:grpSpPr>
        <p:pic>
          <p:nvPicPr>
            <p:cNvPr id="661" name="Google Shape;661;p35"/>
            <p:cNvPicPr preferRelativeResize="0"/>
            <p:nvPr/>
          </p:nvPicPr>
          <p:blipFill>
            <a:blip r:embed="rId3">
              <a:alphaModFix/>
            </a:blip>
            <a:stretch>
              <a:fillRect/>
            </a:stretch>
          </p:blipFill>
          <p:spPr>
            <a:xfrm rot="8" flipH="1">
              <a:off x="1536849" y="887594"/>
              <a:ext cx="6070301" cy="3368311"/>
            </a:xfrm>
            <a:prstGeom prst="rect">
              <a:avLst/>
            </a:prstGeom>
            <a:noFill/>
            <a:ln>
              <a:noFill/>
            </a:ln>
            <a:effectLst>
              <a:outerShdw blurRad="14288" dist="28575" dir="5400000" algn="bl" rotWithShape="0">
                <a:srgbClr val="000000">
                  <a:alpha val="13000"/>
                </a:srgbClr>
              </a:outerShdw>
            </a:effectLst>
          </p:spPr>
        </p:pic>
        <p:pic>
          <p:nvPicPr>
            <p:cNvPr id="662" name="Google Shape;662;p35"/>
            <p:cNvPicPr preferRelativeResize="0"/>
            <p:nvPr/>
          </p:nvPicPr>
          <p:blipFill>
            <a:blip r:embed="rId4">
              <a:alphaModFix/>
            </a:blip>
            <a:stretch>
              <a:fillRect/>
            </a:stretch>
          </p:blipFill>
          <p:spPr>
            <a:xfrm rot="8299349">
              <a:off x="6738426" y="3109619"/>
              <a:ext cx="206697" cy="356151"/>
            </a:xfrm>
            <a:prstGeom prst="rect">
              <a:avLst/>
            </a:prstGeom>
            <a:noFill/>
            <a:ln>
              <a:noFill/>
            </a:ln>
          </p:spPr>
        </p:pic>
        <p:pic>
          <p:nvPicPr>
            <p:cNvPr id="663" name="Google Shape;663;p35"/>
            <p:cNvPicPr preferRelativeResize="0"/>
            <p:nvPr/>
          </p:nvPicPr>
          <p:blipFill>
            <a:blip r:embed="rId4">
              <a:alphaModFix/>
            </a:blip>
            <a:stretch>
              <a:fillRect/>
            </a:stretch>
          </p:blipFill>
          <p:spPr>
            <a:xfrm rot="-6730648">
              <a:off x="1915496" y="940749"/>
              <a:ext cx="382237" cy="658649"/>
            </a:xfrm>
            <a:prstGeom prst="rect">
              <a:avLst/>
            </a:prstGeom>
            <a:noFill/>
            <a:ln>
              <a:noFill/>
            </a:ln>
          </p:spPr>
        </p:pic>
      </p:grpSp>
      <p:sp>
        <p:nvSpPr>
          <p:cNvPr id="665" name="Google Shape;665;p35"/>
          <p:cNvSpPr txBox="1">
            <a:spLocks noGrp="1"/>
          </p:cNvSpPr>
          <p:nvPr>
            <p:ph type="subTitle" idx="1"/>
          </p:nvPr>
        </p:nvSpPr>
        <p:spPr>
          <a:xfrm>
            <a:off x="1729510" y="1504551"/>
            <a:ext cx="5678400" cy="1959705"/>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err="1">
                <a:latin typeface="Times New Roman" panose="02020603050405020304" pitchFamily="18" charset="0"/>
                <a:cs typeface="Times New Roman" panose="02020603050405020304" pitchFamily="18" charset="0"/>
              </a:rPr>
              <a:t>Chọn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một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trong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hai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vấn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đề</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sau</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để</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thảo</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luận</a:t>
            </a:r>
            <a:r>
              <a:rPr lang="en" dirty="0">
                <a:latin typeface="Times New Roman" panose="02020603050405020304" pitchFamily="18" charset="0"/>
                <a:cs typeface="Times New Roman" panose="02020603050405020304" pitchFamily="18" charset="0"/>
              </a:rPr>
              <a:t>:</a:t>
            </a:r>
          </a:p>
          <a:p>
            <a:pPr lvl="0" indent="-457200" algn="just" rtl="0">
              <a:spcBef>
                <a:spcPts val="0"/>
              </a:spcBef>
              <a:spcAft>
                <a:spcPts val="1200"/>
              </a:spcAft>
              <a:buAutoNum type="arabicPeriod"/>
            </a:pPr>
            <a:r>
              <a:rPr lang="en" dirty="0" err="1">
                <a:latin typeface="Times New Roman" panose="02020603050405020304" pitchFamily="18" charset="0"/>
                <a:cs typeface="Times New Roman" panose="02020603050405020304" pitchFamily="18" charset="0"/>
              </a:rPr>
              <a:t>Nguyên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nhân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nào</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làm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cho</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nước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sạch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ngày</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càng</a:t>
            </a:r>
            <a:r>
              <a:rPr lang="en" dirty="0">
                <a:latin typeface="Times New Roman" panose="02020603050405020304" pitchFamily="18" charset="0"/>
                <a:cs typeface="Times New Roman" panose="02020603050405020304" pitchFamily="18" charset="0"/>
              </a:rPr>
              <a:t> khan </a:t>
            </a:r>
            <a:r>
              <a:rPr lang="en" dirty="0" err="1">
                <a:latin typeface="Times New Roman" panose="02020603050405020304" pitchFamily="18" charset="0"/>
                <a:cs typeface="Times New Roman" panose="02020603050405020304" pitchFamily="18" charset="0"/>
              </a:rPr>
              <a:t>hiếm</a:t>
            </a:r>
            <a:r>
              <a:rPr lang="en" dirty="0">
                <a:latin typeface="Times New Roman" panose="02020603050405020304" pitchFamily="18" charset="0"/>
                <a:cs typeface="Times New Roman" panose="02020603050405020304" pitchFamily="18" charset="0"/>
              </a:rPr>
              <a:t>?</a:t>
            </a:r>
          </a:p>
          <a:p>
            <a:pPr lvl="0" indent="-457200" algn="just" rtl="0">
              <a:spcBef>
                <a:spcPts val="0"/>
              </a:spcBef>
              <a:spcAft>
                <a:spcPts val="1200"/>
              </a:spcAft>
              <a:buAutoNum type="arabicPeriod"/>
            </a:pPr>
            <a:r>
              <a:rPr lang="en" dirty="0" err="1">
                <a:latin typeface="Times New Roman" panose="02020603050405020304" pitchFamily="18" charset="0"/>
                <a:cs typeface="Times New Roman" panose="02020603050405020304" pitchFamily="18" charset="0"/>
              </a:rPr>
              <a:t>Vì</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sao</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cuối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học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kì</a:t>
            </a:r>
            <a:r>
              <a:rPr lang="en" dirty="0">
                <a:latin typeface="Times New Roman" panose="02020603050405020304" pitchFamily="18" charset="0"/>
                <a:cs typeface="Times New Roman" panose="02020603050405020304" pitchFamily="18" charset="0"/>
              </a:rPr>
              <a:t> I, </a:t>
            </a:r>
            <a:r>
              <a:rPr lang="en" dirty="0" err="1">
                <a:latin typeface="Times New Roman" panose="02020603050405020304" pitchFamily="18" charset="0"/>
                <a:cs typeface="Times New Roman" panose="02020603050405020304" pitchFamily="18" charset="0"/>
              </a:rPr>
              <a:t>lớp</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em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được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tuyên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dương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lớp</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đứng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đầu</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khối</a:t>
            </a:r>
            <a:r>
              <a:rPr lang="en" dirty="0">
                <a:latin typeface="Times New Roman" panose="02020603050405020304" pitchFamily="18" charset="0"/>
                <a:cs typeface="Times New Roman" panose="02020603050405020304" pitchFamily="18" charset="0"/>
              </a:rPr>
              <a:t> 6?</a:t>
            </a:r>
            <a:endParaRPr dirty="0">
              <a:latin typeface="Times New Roman" panose="02020603050405020304" pitchFamily="18" charset="0"/>
              <a:cs typeface="Times New Roman" panose="02020603050405020304" pitchFamily="18" charset="0"/>
            </a:endParaRPr>
          </a:p>
        </p:txBody>
      </p:sp>
      <p:pic>
        <p:nvPicPr>
          <p:cNvPr id="666" name="Google Shape;666;p35"/>
          <p:cNvPicPr preferRelativeResize="0"/>
          <p:nvPr/>
        </p:nvPicPr>
        <p:blipFill>
          <a:blip r:embed="rId5">
            <a:alphaModFix/>
          </a:blip>
          <a:stretch>
            <a:fillRect/>
          </a:stretch>
        </p:blipFill>
        <p:spPr>
          <a:xfrm rot="1541352">
            <a:off x="7120774" y="1669692"/>
            <a:ext cx="1612903" cy="17265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32"/>
          <p:cNvPicPr preferRelativeResize="0"/>
          <p:nvPr/>
        </p:nvPicPr>
        <p:blipFill>
          <a:blip r:embed="rId3">
            <a:alphaModFix/>
          </a:blip>
          <a:stretch>
            <a:fillRect/>
          </a:stretch>
        </p:blipFill>
        <p:spPr>
          <a:xfrm rot="-734889">
            <a:off x="6053425" y="1207194"/>
            <a:ext cx="704601" cy="607089"/>
          </a:xfrm>
          <a:prstGeom prst="rect">
            <a:avLst/>
          </a:prstGeom>
          <a:noFill/>
          <a:ln>
            <a:noFill/>
          </a:ln>
          <a:effectLst>
            <a:outerShdw blurRad="14288" dist="28575" dir="7680000" algn="bl" rotWithShape="0">
              <a:srgbClr val="000000">
                <a:alpha val="9000"/>
              </a:srgbClr>
            </a:outerShdw>
          </a:effectLst>
        </p:spPr>
      </p:pic>
      <p:pic>
        <p:nvPicPr>
          <p:cNvPr id="612" name="Google Shape;612;p32"/>
          <p:cNvPicPr preferRelativeResize="0"/>
          <p:nvPr/>
        </p:nvPicPr>
        <p:blipFill>
          <a:blip r:embed="rId3">
            <a:alphaModFix/>
          </a:blip>
          <a:stretch>
            <a:fillRect/>
          </a:stretch>
        </p:blipFill>
        <p:spPr>
          <a:xfrm rot="-734889">
            <a:off x="6053425" y="3008394"/>
            <a:ext cx="704601" cy="607089"/>
          </a:xfrm>
          <a:prstGeom prst="rect">
            <a:avLst/>
          </a:prstGeom>
          <a:noFill/>
          <a:ln>
            <a:noFill/>
          </a:ln>
          <a:effectLst>
            <a:outerShdw blurRad="14288" dist="28575" dir="7680000" algn="bl" rotWithShape="0">
              <a:srgbClr val="000000">
                <a:alpha val="9000"/>
              </a:srgbClr>
            </a:outerShdw>
          </a:effectLst>
        </p:spPr>
      </p:pic>
      <p:pic>
        <p:nvPicPr>
          <p:cNvPr id="613" name="Google Shape;613;p32"/>
          <p:cNvPicPr preferRelativeResize="0"/>
          <p:nvPr/>
        </p:nvPicPr>
        <p:blipFill>
          <a:blip r:embed="rId3">
            <a:alphaModFix/>
          </a:blip>
          <a:stretch>
            <a:fillRect/>
          </a:stretch>
        </p:blipFill>
        <p:spPr>
          <a:xfrm rot="-734889">
            <a:off x="2385950" y="1207194"/>
            <a:ext cx="704601" cy="607089"/>
          </a:xfrm>
          <a:prstGeom prst="rect">
            <a:avLst/>
          </a:prstGeom>
          <a:noFill/>
          <a:ln>
            <a:noFill/>
          </a:ln>
          <a:effectLst>
            <a:outerShdw blurRad="14288" dist="28575" dir="7680000" algn="bl" rotWithShape="0">
              <a:srgbClr val="000000">
                <a:alpha val="9000"/>
              </a:srgbClr>
            </a:outerShdw>
          </a:effectLst>
        </p:spPr>
      </p:pic>
      <p:pic>
        <p:nvPicPr>
          <p:cNvPr id="614" name="Google Shape;614;p32"/>
          <p:cNvPicPr preferRelativeResize="0"/>
          <p:nvPr/>
        </p:nvPicPr>
        <p:blipFill>
          <a:blip r:embed="rId3">
            <a:alphaModFix/>
          </a:blip>
          <a:stretch>
            <a:fillRect/>
          </a:stretch>
        </p:blipFill>
        <p:spPr>
          <a:xfrm rot="-734889">
            <a:off x="2385950" y="2990344"/>
            <a:ext cx="704601" cy="607089"/>
          </a:xfrm>
          <a:prstGeom prst="rect">
            <a:avLst/>
          </a:prstGeom>
          <a:noFill/>
          <a:ln>
            <a:noFill/>
          </a:ln>
          <a:effectLst>
            <a:outerShdw blurRad="14288" dist="28575" dir="7680000" algn="bl" rotWithShape="0">
              <a:srgbClr val="000000">
                <a:alpha val="9000"/>
              </a:srgbClr>
            </a:outerShdw>
          </a:effectLst>
        </p:spPr>
      </p:pic>
      <p:sp>
        <p:nvSpPr>
          <p:cNvPr id="615" name="Google Shape;615;p32"/>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Các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bước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thực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hành</a:t>
            </a:r>
            <a:endParaRPr dirty="0">
              <a:latin typeface="Times New Roman" panose="02020603050405020304" pitchFamily="18" charset="0"/>
              <a:cs typeface="Times New Roman" panose="02020603050405020304" pitchFamily="18" charset="0"/>
            </a:endParaRPr>
          </a:p>
        </p:txBody>
      </p:sp>
      <p:sp>
        <p:nvSpPr>
          <p:cNvPr id="616" name="Google Shape;616;p32"/>
          <p:cNvSpPr txBox="1">
            <a:spLocks noGrp="1"/>
          </p:cNvSpPr>
          <p:nvPr>
            <p:ph type="title" idx="2"/>
          </p:nvPr>
        </p:nvSpPr>
        <p:spPr>
          <a:xfrm>
            <a:off x="2414304" y="1139363"/>
            <a:ext cx="648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a.</a:t>
            </a:r>
            <a:endParaRPr dirty="0">
              <a:latin typeface="Times New Roman" panose="02020603050405020304" pitchFamily="18" charset="0"/>
              <a:cs typeface="Times New Roman" panose="02020603050405020304" pitchFamily="18" charset="0"/>
            </a:endParaRPr>
          </a:p>
        </p:txBody>
      </p:sp>
      <p:sp>
        <p:nvSpPr>
          <p:cNvPr id="617" name="Google Shape;617;p32"/>
          <p:cNvSpPr txBox="1">
            <a:spLocks noGrp="1"/>
          </p:cNvSpPr>
          <p:nvPr>
            <p:ph type="title" idx="3"/>
          </p:nvPr>
        </p:nvSpPr>
        <p:spPr>
          <a:xfrm>
            <a:off x="1256300" y="1790788"/>
            <a:ext cx="29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Chuẩn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bị</a:t>
            </a:r>
            <a:endParaRPr dirty="0">
              <a:latin typeface="Times New Roman" panose="02020603050405020304" pitchFamily="18" charset="0"/>
              <a:cs typeface="Times New Roman" panose="02020603050405020304" pitchFamily="18" charset="0"/>
            </a:endParaRPr>
          </a:p>
        </p:txBody>
      </p:sp>
      <p:sp>
        <p:nvSpPr>
          <p:cNvPr id="619" name="Google Shape;619;p32"/>
          <p:cNvSpPr txBox="1">
            <a:spLocks noGrp="1"/>
          </p:cNvSpPr>
          <p:nvPr>
            <p:ph type="title" idx="4"/>
          </p:nvPr>
        </p:nvSpPr>
        <p:spPr>
          <a:xfrm>
            <a:off x="2414254" y="2922513"/>
            <a:ext cx="648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c.</a:t>
            </a:r>
            <a:endParaRPr dirty="0">
              <a:latin typeface="Times New Roman" panose="02020603050405020304" pitchFamily="18" charset="0"/>
              <a:cs typeface="Times New Roman" panose="02020603050405020304" pitchFamily="18" charset="0"/>
            </a:endParaRPr>
          </a:p>
        </p:txBody>
      </p:sp>
      <p:sp>
        <p:nvSpPr>
          <p:cNvPr id="620" name="Google Shape;620;p32"/>
          <p:cNvSpPr txBox="1">
            <a:spLocks noGrp="1"/>
          </p:cNvSpPr>
          <p:nvPr>
            <p:ph type="title" idx="5"/>
          </p:nvPr>
        </p:nvSpPr>
        <p:spPr>
          <a:xfrm>
            <a:off x="1256300" y="3573939"/>
            <a:ext cx="29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Nói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và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nghe</a:t>
            </a:r>
            <a:endParaRPr dirty="0">
              <a:latin typeface="Times New Roman" panose="02020603050405020304" pitchFamily="18" charset="0"/>
              <a:cs typeface="Times New Roman" panose="02020603050405020304" pitchFamily="18" charset="0"/>
            </a:endParaRPr>
          </a:p>
        </p:txBody>
      </p:sp>
      <p:sp>
        <p:nvSpPr>
          <p:cNvPr id="622" name="Google Shape;622;p32"/>
          <p:cNvSpPr txBox="1">
            <a:spLocks noGrp="1"/>
          </p:cNvSpPr>
          <p:nvPr>
            <p:ph type="title" idx="7"/>
          </p:nvPr>
        </p:nvSpPr>
        <p:spPr>
          <a:xfrm>
            <a:off x="6081664" y="1139363"/>
            <a:ext cx="648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b.</a:t>
            </a:r>
            <a:endParaRPr dirty="0">
              <a:latin typeface="Times New Roman" panose="02020603050405020304" pitchFamily="18" charset="0"/>
              <a:cs typeface="Times New Roman" panose="02020603050405020304" pitchFamily="18" charset="0"/>
            </a:endParaRPr>
          </a:p>
        </p:txBody>
      </p:sp>
      <p:sp>
        <p:nvSpPr>
          <p:cNvPr id="623" name="Google Shape;623;p32"/>
          <p:cNvSpPr txBox="1">
            <a:spLocks noGrp="1"/>
          </p:cNvSpPr>
          <p:nvPr>
            <p:ph type="title" idx="8"/>
          </p:nvPr>
        </p:nvSpPr>
        <p:spPr>
          <a:xfrm>
            <a:off x="4923705" y="1790788"/>
            <a:ext cx="29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Tìm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ý</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và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lập</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dàn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ý</a:t>
            </a:r>
            <a:endParaRPr dirty="0">
              <a:latin typeface="Times New Roman" panose="02020603050405020304" pitchFamily="18" charset="0"/>
              <a:cs typeface="Times New Roman" panose="02020603050405020304" pitchFamily="18" charset="0"/>
            </a:endParaRPr>
          </a:p>
        </p:txBody>
      </p:sp>
      <p:sp>
        <p:nvSpPr>
          <p:cNvPr id="625" name="Google Shape;625;p32"/>
          <p:cNvSpPr txBox="1">
            <a:spLocks noGrp="1"/>
          </p:cNvSpPr>
          <p:nvPr>
            <p:ph type="title" idx="13"/>
          </p:nvPr>
        </p:nvSpPr>
        <p:spPr>
          <a:xfrm>
            <a:off x="6081664" y="2922513"/>
            <a:ext cx="648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d.</a:t>
            </a:r>
            <a:endParaRPr dirty="0">
              <a:latin typeface="Times New Roman" panose="02020603050405020304" pitchFamily="18" charset="0"/>
              <a:cs typeface="Times New Roman" panose="02020603050405020304" pitchFamily="18" charset="0"/>
            </a:endParaRPr>
          </a:p>
        </p:txBody>
      </p:sp>
      <p:sp>
        <p:nvSpPr>
          <p:cNvPr id="626" name="Google Shape;626;p32"/>
          <p:cNvSpPr txBox="1">
            <a:spLocks noGrp="1"/>
          </p:cNvSpPr>
          <p:nvPr>
            <p:ph type="title" idx="14"/>
          </p:nvPr>
        </p:nvSpPr>
        <p:spPr>
          <a:xfrm>
            <a:off x="4923711" y="3573939"/>
            <a:ext cx="29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Kiểm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tra</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và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chỉnh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sửa</a:t>
            </a:r>
            <a:endParaRPr dirty="0">
              <a:latin typeface="Times New Roman" panose="02020603050405020304" pitchFamily="18" charset="0"/>
              <a:cs typeface="Times New Roman" panose="02020603050405020304" pitchFamily="18" charset="0"/>
            </a:endParaRPr>
          </a:p>
        </p:txBody>
      </p:sp>
      <p:pic>
        <p:nvPicPr>
          <p:cNvPr id="628" name="Google Shape;628;p32"/>
          <p:cNvPicPr preferRelativeResize="0"/>
          <p:nvPr/>
        </p:nvPicPr>
        <p:blipFill>
          <a:blip r:embed="rId3">
            <a:alphaModFix/>
          </a:blip>
          <a:stretch>
            <a:fillRect/>
          </a:stretch>
        </p:blipFill>
        <p:spPr>
          <a:xfrm rot="1135436">
            <a:off x="8340628" y="3245525"/>
            <a:ext cx="1310972" cy="1129524"/>
          </a:xfrm>
          <a:prstGeom prst="rect">
            <a:avLst/>
          </a:prstGeom>
          <a:noFill/>
          <a:ln>
            <a:noFill/>
          </a:ln>
          <a:effectLst>
            <a:outerShdw blurRad="14288" dist="28575" dir="12420000" algn="bl" rotWithShape="0">
              <a:srgbClr val="000000">
                <a:alpha val="9000"/>
              </a:srgbClr>
            </a:outerShdw>
          </a:effectLst>
        </p:spPr>
      </p:pic>
      <p:pic>
        <p:nvPicPr>
          <p:cNvPr id="629" name="Google Shape;629;p32"/>
          <p:cNvPicPr preferRelativeResize="0"/>
          <p:nvPr/>
        </p:nvPicPr>
        <p:blipFill>
          <a:blip r:embed="rId4">
            <a:alphaModFix/>
          </a:blip>
          <a:stretch>
            <a:fillRect/>
          </a:stretch>
        </p:blipFill>
        <p:spPr>
          <a:xfrm rot="4963197">
            <a:off x="8489190" y="3922792"/>
            <a:ext cx="562226" cy="612864"/>
          </a:xfrm>
          <a:prstGeom prst="rect">
            <a:avLst/>
          </a:prstGeom>
          <a:noFill/>
          <a:ln>
            <a:noFill/>
          </a:ln>
        </p:spPr>
      </p:pic>
      <p:pic>
        <p:nvPicPr>
          <p:cNvPr id="630" name="Google Shape;630;p32"/>
          <p:cNvPicPr preferRelativeResize="0"/>
          <p:nvPr/>
        </p:nvPicPr>
        <p:blipFill>
          <a:blip r:embed="rId5">
            <a:alphaModFix/>
          </a:blip>
          <a:stretch>
            <a:fillRect/>
          </a:stretch>
        </p:blipFill>
        <p:spPr>
          <a:xfrm>
            <a:off x="8132612" y="2904273"/>
            <a:ext cx="748736" cy="748734"/>
          </a:xfrm>
          <a:prstGeom prst="rect">
            <a:avLst/>
          </a:prstGeom>
          <a:noFill/>
          <a:ln>
            <a:noFill/>
          </a:ln>
        </p:spPr>
      </p:pic>
      <p:pic>
        <p:nvPicPr>
          <p:cNvPr id="631" name="Google Shape;631;p32"/>
          <p:cNvPicPr preferRelativeResize="0"/>
          <p:nvPr/>
        </p:nvPicPr>
        <p:blipFill>
          <a:blip r:embed="rId6">
            <a:alphaModFix/>
          </a:blip>
          <a:stretch>
            <a:fillRect/>
          </a:stretch>
        </p:blipFill>
        <p:spPr>
          <a:xfrm rot="5130045">
            <a:off x="584303" y="560763"/>
            <a:ext cx="408475" cy="7038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6"/>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a. </a:t>
            </a:r>
            <a:r>
              <a:rPr lang="en" b="1" dirty="0" err="1">
                <a:latin typeface="Times New Roman" panose="02020603050405020304" pitchFamily="18" charset="0"/>
                <a:cs typeface="Times New Roman" panose="02020603050405020304" pitchFamily="18" charset="0"/>
              </a:rPr>
              <a:t>Chuẩn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bị</a:t>
            </a:r>
            <a:endParaRPr b="1" dirty="0">
              <a:latin typeface="Times New Roman" panose="02020603050405020304" pitchFamily="18" charset="0"/>
              <a:cs typeface="Times New Roman" panose="02020603050405020304" pitchFamily="18" charset="0"/>
            </a:endParaRPr>
          </a:p>
        </p:txBody>
      </p:sp>
      <p:sp>
        <p:nvSpPr>
          <p:cNvPr id="672" name="Google Shape;672;p36"/>
          <p:cNvSpPr txBox="1">
            <a:spLocks noGrp="1"/>
          </p:cNvSpPr>
          <p:nvPr>
            <p:ph type="title" idx="2"/>
          </p:nvPr>
        </p:nvSpPr>
        <p:spPr>
          <a:xfrm>
            <a:off x="470774" y="1899394"/>
            <a:ext cx="1641235" cy="572700"/>
          </a:xfrm>
          <a:prstGeom prst="rect">
            <a:avLst/>
          </a:prstGeom>
        </p:spPr>
        <p:txBody>
          <a:bodyPr spcFirstLastPara="1" wrap="square" lIns="91425" tIns="91425" rIns="91425" bIns="91425" anchor="t" anchorCtr="0">
            <a:noAutofit/>
          </a:bodyPr>
          <a:lstStyle/>
          <a:p>
            <a:r>
              <a:rPr lang="vi-VN" sz="2100" dirty="0">
                <a:latin typeface="Times New Roman" panose="02020603050405020304" pitchFamily="18" charset="0"/>
                <a:cs typeface="Times New Roman" panose="02020603050405020304" pitchFamily="18" charset="0"/>
              </a:rPr>
              <a:t>Lựa chọn sự việc cần thảo luận về nguyên nhân đưa đến kết quả của sự việc ấy.</a:t>
            </a:r>
            <a:endParaRPr lang="en-VN" sz="2100" dirty="0">
              <a:latin typeface="Times New Roman" panose="02020603050405020304" pitchFamily="18" charset="0"/>
              <a:cs typeface="Times New Roman" panose="02020603050405020304" pitchFamily="18" charset="0"/>
            </a:endParaRPr>
          </a:p>
        </p:txBody>
      </p:sp>
      <p:sp>
        <p:nvSpPr>
          <p:cNvPr id="674" name="Google Shape;674;p36"/>
          <p:cNvSpPr txBox="1">
            <a:spLocks noGrp="1"/>
          </p:cNvSpPr>
          <p:nvPr>
            <p:ph type="title" idx="3"/>
          </p:nvPr>
        </p:nvSpPr>
        <p:spPr>
          <a:xfrm>
            <a:off x="2529533" y="1899394"/>
            <a:ext cx="1641235" cy="572700"/>
          </a:xfrm>
          <a:prstGeom prst="rect">
            <a:avLst/>
          </a:prstGeom>
        </p:spPr>
        <p:txBody>
          <a:bodyPr spcFirstLastPara="1" wrap="square" lIns="91425" tIns="91425" rIns="91425" bIns="91425" anchor="t" anchorCtr="0">
            <a:noAutofit/>
          </a:bodyPr>
          <a:lstStyle/>
          <a:p>
            <a:r>
              <a:rPr lang="vi-VN" sz="2100" dirty="0">
                <a:latin typeface="Times New Roman" panose="02020603050405020304" pitchFamily="18" charset="0"/>
                <a:cs typeface="Times New Roman" panose="02020603050405020304" pitchFamily="18" charset="0"/>
              </a:rPr>
              <a:t>Thu thập các thông tin và xác định nguyên nhân đưa đến kết quả của sự việc.</a:t>
            </a:r>
            <a:endParaRPr lang="en-VN" sz="2100" dirty="0">
              <a:latin typeface="Times New Roman" panose="02020603050405020304" pitchFamily="18" charset="0"/>
              <a:cs typeface="Times New Roman" panose="02020603050405020304" pitchFamily="18" charset="0"/>
            </a:endParaRPr>
          </a:p>
        </p:txBody>
      </p:sp>
      <p:sp>
        <p:nvSpPr>
          <p:cNvPr id="676" name="Google Shape;676;p36"/>
          <p:cNvSpPr txBox="1">
            <a:spLocks noGrp="1"/>
          </p:cNvSpPr>
          <p:nvPr>
            <p:ph type="title" idx="5"/>
          </p:nvPr>
        </p:nvSpPr>
        <p:spPr>
          <a:xfrm>
            <a:off x="4590729" y="1899393"/>
            <a:ext cx="1825974" cy="2489727"/>
          </a:xfrm>
          <a:prstGeom prst="rect">
            <a:avLst/>
          </a:prstGeom>
        </p:spPr>
        <p:txBody>
          <a:bodyPr spcFirstLastPara="1" wrap="square" lIns="91425" tIns="91425" rIns="91425" bIns="91425" anchor="t" anchorCtr="0">
            <a:noAutofit/>
          </a:bodyPr>
          <a:lstStyle/>
          <a:p>
            <a:r>
              <a:rPr lang="vi-VN" sz="2100" dirty="0">
                <a:latin typeface="Times New Roman" panose="02020603050405020304" pitchFamily="18" charset="0"/>
                <a:cs typeface="Times New Roman" panose="02020603050405020304" pitchFamily="18" charset="0"/>
              </a:rPr>
              <a:t>Lựa chọn phương tiện hỗ trợ trao đổi, thảo luận (nếu cần) như giấy, máy tính, tranh ảnh, sơ đồ,…</a:t>
            </a:r>
            <a:endParaRPr lang="en-VN" sz="2100" dirty="0">
              <a:latin typeface="Times New Roman" panose="02020603050405020304" pitchFamily="18" charset="0"/>
              <a:cs typeface="Times New Roman" panose="02020603050405020304" pitchFamily="18" charset="0"/>
            </a:endParaRPr>
          </a:p>
        </p:txBody>
      </p:sp>
      <p:grpSp>
        <p:nvGrpSpPr>
          <p:cNvPr id="678" name="Google Shape;678;p36"/>
          <p:cNvGrpSpPr/>
          <p:nvPr/>
        </p:nvGrpSpPr>
        <p:grpSpPr>
          <a:xfrm>
            <a:off x="1141080" y="1333373"/>
            <a:ext cx="391092" cy="371940"/>
            <a:chOff x="3014250" y="3682271"/>
            <a:chExt cx="391092" cy="371940"/>
          </a:xfrm>
        </p:grpSpPr>
        <p:sp>
          <p:nvSpPr>
            <p:cNvPr id="679" name="Google Shape;679;p36"/>
            <p:cNvSpPr/>
            <p:nvPr/>
          </p:nvSpPr>
          <p:spPr>
            <a:xfrm>
              <a:off x="3014250" y="3682271"/>
              <a:ext cx="386521" cy="371940"/>
            </a:xfrm>
            <a:custGeom>
              <a:avLst/>
              <a:gdLst/>
              <a:ahLst/>
              <a:cxnLst/>
              <a:rect l="l" t="t" r="r" b="b"/>
              <a:pathLst>
                <a:path w="14712" h="14157" extrusionOk="0">
                  <a:moveTo>
                    <a:pt x="7637" y="1"/>
                  </a:moveTo>
                  <a:cubicBezTo>
                    <a:pt x="4772" y="1"/>
                    <a:pt x="2192" y="1728"/>
                    <a:pt x="1096" y="4371"/>
                  </a:cubicBezTo>
                  <a:cubicBezTo>
                    <a:pt x="0" y="7013"/>
                    <a:pt x="611" y="10058"/>
                    <a:pt x="2629" y="12084"/>
                  </a:cubicBezTo>
                  <a:cubicBezTo>
                    <a:pt x="3983" y="13438"/>
                    <a:pt x="5793" y="14156"/>
                    <a:pt x="7634" y="14156"/>
                  </a:cubicBezTo>
                  <a:cubicBezTo>
                    <a:pt x="8546" y="14156"/>
                    <a:pt x="9466" y="13980"/>
                    <a:pt x="10342" y="13617"/>
                  </a:cubicBezTo>
                  <a:cubicBezTo>
                    <a:pt x="12985" y="12521"/>
                    <a:pt x="14712" y="9940"/>
                    <a:pt x="14712" y="7083"/>
                  </a:cubicBezTo>
                  <a:cubicBezTo>
                    <a:pt x="14712" y="3171"/>
                    <a:pt x="11542" y="8"/>
                    <a:pt x="7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0" name="Google Shape;680;p36"/>
            <p:cNvSpPr/>
            <p:nvPr/>
          </p:nvSpPr>
          <p:spPr>
            <a:xfrm>
              <a:off x="3028279" y="3694567"/>
              <a:ext cx="377063" cy="347480"/>
            </a:xfrm>
            <a:custGeom>
              <a:avLst/>
              <a:gdLst/>
              <a:ahLst/>
              <a:cxnLst/>
              <a:rect l="l" t="t" r="r" b="b"/>
              <a:pathLst>
                <a:path w="14352" h="13226" extrusionOk="0">
                  <a:moveTo>
                    <a:pt x="7099" y="0"/>
                  </a:moveTo>
                  <a:cubicBezTo>
                    <a:pt x="6251" y="0"/>
                    <a:pt x="5393" y="163"/>
                    <a:pt x="4571" y="504"/>
                  </a:cubicBezTo>
                  <a:cubicBezTo>
                    <a:pt x="1658" y="1711"/>
                    <a:pt x="0" y="4811"/>
                    <a:pt x="618" y="7905"/>
                  </a:cubicBezTo>
                  <a:cubicBezTo>
                    <a:pt x="1228" y="10998"/>
                    <a:pt x="3947" y="13225"/>
                    <a:pt x="7103" y="13225"/>
                  </a:cubicBezTo>
                  <a:cubicBezTo>
                    <a:pt x="7111" y="13225"/>
                    <a:pt x="7120" y="13225"/>
                    <a:pt x="7129" y="13225"/>
                  </a:cubicBezTo>
                  <a:cubicBezTo>
                    <a:pt x="8874" y="13225"/>
                    <a:pt x="10542" y="12525"/>
                    <a:pt x="11778" y="11290"/>
                  </a:cubicBezTo>
                  <a:cubicBezTo>
                    <a:pt x="14011" y="9056"/>
                    <a:pt x="14351" y="5560"/>
                    <a:pt x="12603" y="2939"/>
                  </a:cubicBezTo>
                  <a:cubicBezTo>
                    <a:pt x="11344" y="1057"/>
                    <a:pt x="9255" y="0"/>
                    <a:pt x="7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1" name="Google Shape;681;p36"/>
            <p:cNvSpPr/>
            <p:nvPr/>
          </p:nvSpPr>
          <p:spPr>
            <a:xfrm>
              <a:off x="3144167" y="3741332"/>
              <a:ext cx="141267" cy="253871"/>
            </a:xfrm>
            <a:custGeom>
              <a:avLst/>
              <a:gdLst/>
              <a:ahLst/>
              <a:cxnLst/>
              <a:rect l="l" t="t" r="r" b="b"/>
              <a:pathLst>
                <a:path w="5377" h="9663" extrusionOk="0">
                  <a:moveTo>
                    <a:pt x="2588" y="0"/>
                  </a:moveTo>
                  <a:cubicBezTo>
                    <a:pt x="812" y="0"/>
                    <a:pt x="1" y="1048"/>
                    <a:pt x="1" y="1755"/>
                  </a:cubicBezTo>
                  <a:cubicBezTo>
                    <a:pt x="1" y="2268"/>
                    <a:pt x="438" y="2504"/>
                    <a:pt x="791" y="2504"/>
                  </a:cubicBezTo>
                  <a:cubicBezTo>
                    <a:pt x="1499" y="2504"/>
                    <a:pt x="1208" y="1492"/>
                    <a:pt x="2546" y="1492"/>
                  </a:cubicBezTo>
                  <a:cubicBezTo>
                    <a:pt x="3205" y="1492"/>
                    <a:pt x="3725" y="1776"/>
                    <a:pt x="3725" y="2386"/>
                  </a:cubicBezTo>
                  <a:cubicBezTo>
                    <a:pt x="3725" y="3094"/>
                    <a:pt x="2990" y="3503"/>
                    <a:pt x="2560" y="3871"/>
                  </a:cubicBezTo>
                  <a:cubicBezTo>
                    <a:pt x="2179" y="4197"/>
                    <a:pt x="1679" y="4738"/>
                    <a:pt x="1679" y="5861"/>
                  </a:cubicBezTo>
                  <a:cubicBezTo>
                    <a:pt x="1679" y="6541"/>
                    <a:pt x="1860" y="6742"/>
                    <a:pt x="2401" y="6742"/>
                  </a:cubicBezTo>
                  <a:cubicBezTo>
                    <a:pt x="3046" y="6742"/>
                    <a:pt x="3177" y="6451"/>
                    <a:pt x="3177" y="6201"/>
                  </a:cubicBezTo>
                  <a:cubicBezTo>
                    <a:pt x="3177" y="5515"/>
                    <a:pt x="3184" y="5126"/>
                    <a:pt x="3906" y="4564"/>
                  </a:cubicBezTo>
                  <a:cubicBezTo>
                    <a:pt x="4266" y="4287"/>
                    <a:pt x="5376" y="3406"/>
                    <a:pt x="5376" y="2164"/>
                  </a:cubicBezTo>
                  <a:cubicBezTo>
                    <a:pt x="5376" y="930"/>
                    <a:pt x="4266" y="0"/>
                    <a:pt x="2588" y="0"/>
                  </a:cubicBezTo>
                  <a:close/>
                  <a:moveTo>
                    <a:pt x="2414" y="7644"/>
                  </a:moveTo>
                  <a:cubicBezTo>
                    <a:pt x="1860" y="7644"/>
                    <a:pt x="1402" y="8095"/>
                    <a:pt x="1402" y="8657"/>
                  </a:cubicBezTo>
                  <a:cubicBezTo>
                    <a:pt x="1402" y="9212"/>
                    <a:pt x="1860" y="9662"/>
                    <a:pt x="2414" y="9662"/>
                  </a:cubicBezTo>
                  <a:cubicBezTo>
                    <a:pt x="2969" y="9655"/>
                    <a:pt x="3420" y="9212"/>
                    <a:pt x="3427" y="8657"/>
                  </a:cubicBezTo>
                  <a:cubicBezTo>
                    <a:pt x="3420" y="8102"/>
                    <a:pt x="2969" y="7651"/>
                    <a:pt x="2414" y="76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82" name="Google Shape;682;p36"/>
          <p:cNvGrpSpPr/>
          <p:nvPr/>
        </p:nvGrpSpPr>
        <p:grpSpPr>
          <a:xfrm>
            <a:off x="3115222" y="1330260"/>
            <a:ext cx="378508" cy="378166"/>
            <a:chOff x="6334673" y="2759633"/>
            <a:chExt cx="378508" cy="378166"/>
          </a:xfrm>
        </p:grpSpPr>
        <p:sp>
          <p:nvSpPr>
            <p:cNvPr id="683" name="Google Shape;683;p36"/>
            <p:cNvSpPr/>
            <p:nvPr/>
          </p:nvSpPr>
          <p:spPr>
            <a:xfrm>
              <a:off x="6334673" y="2759633"/>
              <a:ext cx="287027" cy="189004"/>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4" name="Google Shape;684;p36"/>
            <p:cNvSpPr/>
            <p:nvPr/>
          </p:nvSpPr>
          <p:spPr>
            <a:xfrm>
              <a:off x="6524019" y="2759660"/>
              <a:ext cx="189162" cy="286659"/>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5" name="Google Shape;685;p36"/>
            <p:cNvSpPr/>
            <p:nvPr/>
          </p:nvSpPr>
          <p:spPr>
            <a:xfrm>
              <a:off x="6426207" y="2948611"/>
              <a:ext cx="286791" cy="189188"/>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6" name="Google Shape;686;p36"/>
            <p:cNvSpPr/>
            <p:nvPr/>
          </p:nvSpPr>
          <p:spPr>
            <a:xfrm>
              <a:off x="6334857" y="2850957"/>
              <a:ext cx="189188" cy="286843"/>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87" name="Google Shape;687;p36"/>
          <p:cNvGrpSpPr/>
          <p:nvPr/>
        </p:nvGrpSpPr>
        <p:grpSpPr>
          <a:xfrm>
            <a:off x="5287662" y="1348867"/>
            <a:ext cx="378512" cy="374756"/>
            <a:chOff x="1752137" y="4266608"/>
            <a:chExt cx="378512" cy="374756"/>
          </a:xfrm>
        </p:grpSpPr>
        <p:sp>
          <p:nvSpPr>
            <p:cNvPr id="688" name="Google Shape;688;p36"/>
            <p:cNvSpPr/>
            <p:nvPr/>
          </p:nvSpPr>
          <p:spPr>
            <a:xfrm>
              <a:off x="1752400" y="4382020"/>
              <a:ext cx="171163" cy="82220"/>
            </a:xfrm>
            <a:custGeom>
              <a:avLst/>
              <a:gdLst/>
              <a:ahLst/>
              <a:cxnLst/>
              <a:rect l="l" t="t" r="r" b="b"/>
              <a:pathLst>
                <a:path w="6518" h="3131" extrusionOk="0">
                  <a:moveTo>
                    <a:pt x="6518" y="1"/>
                  </a:moveTo>
                  <a:lnTo>
                    <a:pt x="5092" y="125"/>
                  </a:lnTo>
                  <a:cubicBezTo>
                    <a:pt x="3226" y="278"/>
                    <a:pt x="1474" y="1082"/>
                    <a:pt x="154" y="2412"/>
                  </a:cubicBezTo>
                  <a:cubicBezTo>
                    <a:pt x="1" y="2565"/>
                    <a:pt x="96" y="2833"/>
                    <a:pt x="316" y="2853"/>
                  </a:cubicBezTo>
                  <a:lnTo>
                    <a:pt x="3398" y="3130"/>
                  </a:lnTo>
                  <a:lnTo>
                    <a:pt x="65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9" name="Google Shape;689;p36"/>
            <p:cNvSpPr/>
            <p:nvPr/>
          </p:nvSpPr>
          <p:spPr>
            <a:xfrm>
              <a:off x="1931834" y="4472250"/>
              <a:ext cx="81957" cy="169114"/>
            </a:xfrm>
            <a:custGeom>
              <a:avLst/>
              <a:gdLst/>
              <a:ahLst/>
              <a:cxnLst/>
              <a:rect l="l" t="t" r="r" b="b"/>
              <a:pathLst>
                <a:path w="3121" h="6440" extrusionOk="0">
                  <a:moveTo>
                    <a:pt x="3121" y="0"/>
                  </a:moveTo>
                  <a:lnTo>
                    <a:pt x="1" y="3120"/>
                  </a:lnTo>
                  <a:lnTo>
                    <a:pt x="269" y="6202"/>
                  </a:lnTo>
                  <a:cubicBezTo>
                    <a:pt x="281" y="6348"/>
                    <a:pt x="404" y="6439"/>
                    <a:pt x="530" y="6439"/>
                  </a:cubicBezTo>
                  <a:cubicBezTo>
                    <a:pt x="593" y="6439"/>
                    <a:pt x="657" y="6416"/>
                    <a:pt x="709" y="6365"/>
                  </a:cubicBezTo>
                  <a:cubicBezTo>
                    <a:pt x="2039" y="5044"/>
                    <a:pt x="2843" y="3293"/>
                    <a:pt x="3006" y="1426"/>
                  </a:cubicBezTo>
                  <a:lnTo>
                    <a:pt x="31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0" name="Google Shape;690;p36"/>
            <p:cNvSpPr/>
            <p:nvPr/>
          </p:nvSpPr>
          <p:spPr>
            <a:xfrm>
              <a:off x="1752137" y="4386537"/>
              <a:ext cx="123685" cy="71664"/>
            </a:xfrm>
            <a:custGeom>
              <a:avLst/>
              <a:gdLst/>
              <a:ahLst/>
              <a:cxnLst/>
              <a:rect l="l" t="t" r="r" b="b"/>
              <a:pathLst>
                <a:path w="4710" h="2729" extrusionOk="0">
                  <a:moveTo>
                    <a:pt x="4710" y="1"/>
                  </a:moveTo>
                  <a:lnTo>
                    <a:pt x="4710" y="1"/>
                  </a:lnTo>
                  <a:cubicBezTo>
                    <a:pt x="2987" y="221"/>
                    <a:pt x="1389" y="1015"/>
                    <a:pt x="164" y="2240"/>
                  </a:cubicBezTo>
                  <a:cubicBezTo>
                    <a:pt x="1" y="2393"/>
                    <a:pt x="106" y="2661"/>
                    <a:pt x="317" y="2681"/>
                  </a:cubicBezTo>
                  <a:lnTo>
                    <a:pt x="776" y="2728"/>
                  </a:lnTo>
                  <a:cubicBezTo>
                    <a:pt x="633" y="2614"/>
                    <a:pt x="613" y="2403"/>
                    <a:pt x="747" y="2269"/>
                  </a:cubicBezTo>
                  <a:cubicBezTo>
                    <a:pt x="1838" y="1178"/>
                    <a:pt x="3207" y="393"/>
                    <a:pt x="4710"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1" name="Google Shape;691;p36"/>
            <p:cNvSpPr/>
            <p:nvPr/>
          </p:nvSpPr>
          <p:spPr>
            <a:xfrm>
              <a:off x="1931834" y="4539108"/>
              <a:ext cx="23897" cy="102256"/>
            </a:xfrm>
            <a:custGeom>
              <a:avLst/>
              <a:gdLst/>
              <a:ahLst/>
              <a:cxnLst/>
              <a:rect l="l" t="t" r="r" b="b"/>
              <a:pathLst>
                <a:path w="910" h="3894" extrusionOk="0">
                  <a:moveTo>
                    <a:pt x="575" y="0"/>
                  </a:moveTo>
                  <a:lnTo>
                    <a:pt x="1" y="574"/>
                  </a:lnTo>
                  <a:lnTo>
                    <a:pt x="269" y="3656"/>
                  </a:lnTo>
                  <a:cubicBezTo>
                    <a:pt x="281" y="3802"/>
                    <a:pt x="404" y="3893"/>
                    <a:pt x="530" y="3893"/>
                  </a:cubicBezTo>
                  <a:cubicBezTo>
                    <a:pt x="593" y="3893"/>
                    <a:pt x="657" y="3870"/>
                    <a:pt x="709" y="3819"/>
                  </a:cubicBezTo>
                  <a:cubicBezTo>
                    <a:pt x="776" y="3752"/>
                    <a:pt x="843" y="3685"/>
                    <a:pt x="910" y="3618"/>
                  </a:cubicBezTo>
                  <a:cubicBezTo>
                    <a:pt x="891" y="3579"/>
                    <a:pt x="891" y="3551"/>
                    <a:pt x="881" y="3512"/>
                  </a:cubicBezTo>
                  <a:lnTo>
                    <a:pt x="575" y="0"/>
                  </a:ln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2" name="Google Shape;692;p36"/>
            <p:cNvSpPr/>
            <p:nvPr/>
          </p:nvSpPr>
          <p:spPr>
            <a:xfrm>
              <a:off x="1823512" y="4266608"/>
              <a:ext cx="307137" cy="305115"/>
            </a:xfrm>
            <a:custGeom>
              <a:avLst/>
              <a:gdLst/>
              <a:ahLst/>
              <a:cxnLst/>
              <a:rect l="l" t="t" r="r" b="b"/>
              <a:pathLst>
                <a:path w="11696" h="11619" extrusionOk="0">
                  <a:moveTo>
                    <a:pt x="11451" y="0"/>
                  </a:moveTo>
                  <a:cubicBezTo>
                    <a:pt x="11428" y="0"/>
                    <a:pt x="11404" y="4"/>
                    <a:pt x="11380" y="12"/>
                  </a:cubicBezTo>
                  <a:lnTo>
                    <a:pt x="8920" y="730"/>
                  </a:lnTo>
                  <a:lnTo>
                    <a:pt x="7102" y="1257"/>
                  </a:lnTo>
                  <a:cubicBezTo>
                    <a:pt x="6949" y="1304"/>
                    <a:pt x="6815" y="1381"/>
                    <a:pt x="6710" y="1496"/>
                  </a:cubicBezTo>
                  <a:lnTo>
                    <a:pt x="87" y="8119"/>
                  </a:lnTo>
                  <a:cubicBezTo>
                    <a:pt x="1" y="8205"/>
                    <a:pt x="1" y="8339"/>
                    <a:pt x="87" y="8425"/>
                  </a:cubicBezTo>
                  <a:lnTo>
                    <a:pt x="1408" y="9745"/>
                  </a:lnTo>
                  <a:lnTo>
                    <a:pt x="1896" y="10234"/>
                  </a:lnTo>
                  <a:lnTo>
                    <a:pt x="3217" y="11554"/>
                  </a:lnTo>
                  <a:cubicBezTo>
                    <a:pt x="3260" y="11597"/>
                    <a:pt x="3319" y="11619"/>
                    <a:pt x="3379" y="11619"/>
                  </a:cubicBezTo>
                  <a:cubicBezTo>
                    <a:pt x="3439" y="11619"/>
                    <a:pt x="3499" y="11597"/>
                    <a:pt x="3542" y="11554"/>
                  </a:cubicBezTo>
                  <a:lnTo>
                    <a:pt x="7246" y="7841"/>
                  </a:lnTo>
                  <a:lnTo>
                    <a:pt x="10136" y="4970"/>
                  </a:lnTo>
                  <a:cubicBezTo>
                    <a:pt x="10260" y="4845"/>
                    <a:pt x="10346" y="4692"/>
                    <a:pt x="10394" y="4530"/>
                  </a:cubicBezTo>
                  <a:lnTo>
                    <a:pt x="11638" y="271"/>
                  </a:lnTo>
                  <a:cubicBezTo>
                    <a:pt x="11696" y="132"/>
                    <a:pt x="11585" y="0"/>
                    <a:pt x="1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3" name="Google Shape;693;p36"/>
            <p:cNvSpPr/>
            <p:nvPr/>
          </p:nvSpPr>
          <p:spPr>
            <a:xfrm>
              <a:off x="1823512" y="4266686"/>
              <a:ext cx="306507" cy="227963"/>
            </a:xfrm>
            <a:custGeom>
              <a:avLst/>
              <a:gdLst/>
              <a:ahLst/>
              <a:cxnLst/>
              <a:rect l="l" t="t" r="r" b="b"/>
              <a:pathLst>
                <a:path w="11672" h="8681" extrusionOk="0">
                  <a:moveTo>
                    <a:pt x="11449" y="0"/>
                  </a:moveTo>
                  <a:cubicBezTo>
                    <a:pt x="11430" y="0"/>
                    <a:pt x="11410" y="3"/>
                    <a:pt x="11390" y="9"/>
                  </a:cubicBezTo>
                  <a:lnTo>
                    <a:pt x="7083" y="1263"/>
                  </a:lnTo>
                  <a:cubicBezTo>
                    <a:pt x="6949" y="1301"/>
                    <a:pt x="6825" y="1378"/>
                    <a:pt x="6729" y="1474"/>
                  </a:cubicBezTo>
                  <a:lnTo>
                    <a:pt x="87" y="8116"/>
                  </a:lnTo>
                  <a:cubicBezTo>
                    <a:pt x="1" y="8192"/>
                    <a:pt x="1" y="8326"/>
                    <a:pt x="87" y="8412"/>
                  </a:cubicBezTo>
                  <a:lnTo>
                    <a:pt x="355" y="8680"/>
                  </a:lnTo>
                  <a:lnTo>
                    <a:pt x="1101" y="7934"/>
                  </a:lnTo>
                  <a:lnTo>
                    <a:pt x="7064" y="1971"/>
                  </a:lnTo>
                  <a:cubicBezTo>
                    <a:pt x="7150" y="1885"/>
                    <a:pt x="7265" y="1818"/>
                    <a:pt x="7389" y="1780"/>
                  </a:cubicBezTo>
                  <a:lnTo>
                    <a:pt x="11552" y="565"/>
                  </a:lnTo>
                  <a:lnTo>
                    <a:pt x="11638" y="258"/>
                  </a:lnTo>
                  <a:cubicBezTo>
                    <a:pt x="11672" y="126"/>
                    <a:pt x="11575" y="0"/>
                    <a:pt x="11449"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4" name="Google Shape;694;p36"/>
            <p:cNvSpPr/>
            <p:nvPr/>
          </p:nvSpPr>
          <p:spPr>
            <a:xfrm>
              <a:off x="1978078" y="4353633"/>
              <a:ext cx="64127" cy="64101"/>
            </a:xfrm>
            <a:custGeom>
              <a:avLst/>
              <a:gdLst/>
              <a:ahLst/>
              <a:cxnLst/>
              <a:rect l="l" t="t" r="r" b="b"/>
              <a:pathLst>
                <a:path w="2442" h="2441" extrusionOk="0">
                  <a:moveTo>
                    <a:pt x="1226" y="0"/>
                  </a:moveTo>
                  <a:cubicBezTo>
                    <a:pt x="546" y="0"/>
                    <a:pt x="1" y="546"/>
                    <a:pt x="1" y="1216"/>
                  </a:cubicBezTo>
                  <a:cubicBezTo>
                    <a:pt x="1" y="1895"/>
                    <a:pt x="546" y="2441"/>
                    <a:pt x="1226" y="2441"/>
                  </a:cubicBezTo>
                  <a:cubicBezTo>
                    <a:pt x="1896" y="2441"/>
                    <a:pt x="2441" y="1895"/>
                    <a:pt x="2441" y="1216"/>
                  </a:cubicBezTo>
                  <a:cubicBezTo>
                    <a:pt x="2441" y="546"/>
                    <a:pt x="1896" y="0"/>
                    <a:pt x="1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5" name="Google Shape;695;p36"/>
            <p:cNvSpPr/>
            <p:nvPr/>
          </p:nvSpPr>
          <p:spPr>
            <a:xfrm>
              <a:off x="1978078" y="4353660"/>
              <a:ext cx="39731" cy="64206"/>
            </a:xfrm>
            <a:custGeom>
              <a:avLst/>
              <a:gdLst/>
              <a:ahLst/>
              <a:cxnLst/>
              <a:rect l="l" t="t" r="r" b="b"/>
              <a:pathLst>
                <a:path w="1513" h="2445" extrusionOk="0">
                  <a:moveTo>
                    <a:pt x="1215" y="1"/>
                  </a:moveTo>
                  <a:cubicBezTo>
                    <a:pt x="559" y="1"/>
                    <a:pt x="1" y="533"/>
                    <a:pt x="1" y="1224"/>
                  </a:cubicBezTo>
                  <a:cubicBezTo>
                    <a:pt x="1" y="1911"/>
                    <a:pt x="566" y="2444"/>
                    <a:pt x="1226" y="2444"/>
                  </a:cubicBezTo>
                  <a:cubicBezTo>
                    <a:pt x="1320" y="2444"/>
                    <a:pt x="1416" y="2434"/>
                    <a:pt x="1513" y="2411"/>
                  </a:cubicBezTo>
                  <a:cubicBezTo>
                    <a:pt x="584" y="2181"/>
                    <a:pt x="259" y="1033"/>
                    <a:pt x="939" y="353"/>
                  </a:cubicBezTo>
                  <a:cubicBezTo>
                    <a:pt x="1092" y="200"/>
                    <a:pt x="1293" y="85"/>
                    <a:pt x="1513" y="38"/>
                  </a:cubicBezTo>
                  <a:cubicBezTo>
                    <a:pt x="1412" y="13"/>
                    <a:pt x="1313" y="1"/>
                    <a:pt x="1215"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6" name="Google Shape;696;p36"/>
            <p:cNvSpPr/>
            <p:nvPr/>
          </p:nvSpPr>
          <p:spPr>
            <a:xfrm>
              <a:off x="1815476" y="4497381"/>
              <a:ext cx="82955" cy="82404"/>
            </a:xfrm>
            <a:custGeom>
              <a:avLst/>
              <a:gdLst/>
              <a:ahLst/>
              <a:cxnLst/>
              <a:rect l="l" t="t" r="r" b="b"/>
              <a:pathLst>
                <a:path w="3159" h="3138" extrusionOk="0">
                  <a:moveTo>
                    <a:pt x="814" y="0"/>
                  </a:moveTo>
                  <a:lnTo>
                    <a:pt x="125" y="699"/>
                  </a:lnTo>
                  <a:cubicBezTo>
                    <a:pt x="1" y="823"/>
                    <a:pt x="1" y="1024"/>
                    <a:pt x="125" y="1158"/>
                  </a:cubicBezTo>
                  <a:lnTo>
                    <a:pt x="1063" y="2096"/>
                  </a:lnTo>
                  <a:lnTo>
                    <a:pt x="2010" y="3044"/>
                  </a:lnTo>
                  <a:cubicBezTo>
                    <a:pt x="2073" y="3106"/>
                    <a:pt x="2154" y="3137"/>
                    <a:pt x="2235" y="3137"/>
                  </a:cubicBezTo>
                  <a:cubicBezTo>
                    <a:pt x="2317" y="3137"/>
                    <a:pt x="2398" y="3106"/>
                    <a:pt x="2460" y="3044"/>
                  </a:cubicBezTo>
                  <a:lnTo>
                    <a:pt x="3159" y="2345"/>
                  </a:lnTo>
                  <a:lnTo>
                    <a:pt x="2231" y="1417"/>
                  </a:lnTo>
                  <a:lnTo>
                    <a:pt x="1742" y="929"/>
                  </a:lnTo>
                  <a:lnTo>
                    <a:pt x="8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7" name="Google Shape;697;p36"/>
            <p:cNvSpPr/>
            <p:nvPr/>
          </p:nvSpPr>
          <p:spPr>
            <a:xfrm>
              <a:off x="1815476" y="4497381"/>
              <a:ext cx="32195" cy="35950"/>
            </a:xfrm>
            <a:custGeom>
              <a:avLst/>
              <a:gdLst/>
              <a:ahLst/>
              <a:cxnLst/>
              <a:rect l="l" t="t" r="r" b="b"/>
              <a:pathLst>
                <a:path w="1226" h="1369" extrusionOk="0">
                  <a:moveTo>
                    <a:pt x="814" y="0"/>
                  </a:moveTo>
                  <a:lnTo>
                    <a:pt x="125" y="699"/>
                  </a:lnTo>
                  <a:cubicBezTo>
                    <a:pt x="1" y="823"/>
                    <a:pt x="1" y="1024"/>
                    <a:pt x="125" y="1158"/>
                  </a:cubicBezTo>
                  <a:lnTo>
                    <a:pt x="345" y="1369"/>
                  </a:lnTo>
                  <a:cubicBezTo>
                    <a:pt x="355" y="1302"/>
                    <a:pt x="393" y="1245"/>
                    <a:pt x="441" y="1197"/>
                  </a:cubicBezTo>
                  <a:lnTo>
                    <a:pt x="1226" y="412"/>
                  </a:lnTo>
                  <a:lnTo>
                    <a:pt x="814" y="0"/>
                  </a:ln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8" name="Google Shape;698;p36"/>
            <p:cNvSpPr/>
            <p:nvPr/>
          </p:nvSpPr>
          <p:spPr>
            <a:xfrm>
              <a:off x="1823512" y="4463952"/>
              <a:ext cx="108349" cy="107719"/>
            </a:xfrm>
            <a:custGeom>
              <a:avLst/>
              <a:gdLst/>
              <a:ahLst/>
              <a:cxnLst/>
              <a:rect l="l" t="t" r="r" b="b"/>
              <a:pathLst>
                <a:path w="4126" h="4102" extrusionOk="0">
                  <a:moveTo>
                    <a:pt x="680" y="1"/>
                  </a:moveTo>
                  <a:lnTo>
                    <a:pt x="87" y="604"/>
                  </a:lnTo>
                  <a:cubicBezTo>
                    <a:pt x="1" y="680"/>
                    <a:pt x="1" y="824"/>
                    <a:pt x="87" y="900"/>
                  </a:cubicBezTo>
                  <a:lnTo>
                    <a:pt x="1408" y="2230"/>
                  </a:lnTo>
                  <a:lnTo>
                    <a:pt x="1896" y="2719"/>
                  </a:lnTo>
                  <a:lnTo>
                    <a:pt x="3217" y="4030"/>
                  </a:lnTo>
                  <a:cubicBezTo>
                    <a:pt x="3260" y="4078"/>
                    <a:pt x="3319" y="4101"/>
                    <a:pt x="3379" y="4101"/>
                  </a:cubicBezTo>
                  <a:cubicBezTo>
                    <a:pt x="3439" y="4101"/>
                    <a:pt x="3499" y="4078"/>
                    <a:pt x="3542" y="4030"/>
                  </a:cubicBezTo>
                  <a:lnTo>
                    <a:pt x="4126" y="3446"/>
                  </a:lnTo>
                  <a:lnTo>
                    <a:pt x="2652" y="1962"/>
                  </a:lnTo>
                  <a:lnTo>
                    <a:pt x="2164" y="1484"/>
                  </a:lnTo>
                  <a:lnTo>
                    <a:pt x="6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9" name="Google Shape;699;p36"/>
            <p:cNvSpPr/>
            <p:nvPr/>
          </p:nvSpPr>
          <p:spPr>
            <a:xfrm>
              <a:off x="1823512" y="4463952"/>
              <a:ext cx="28939" cy="30698"/>
            </a:xfrm>
            <a:custGeom>
              <a:avLst/>
              <a:gdLst/>
              <a:ahLst/>
              <a:cxnLst/>
              <a:rect l="l" t="t" r="r" b="b"/>
              <a:pathLst>
                <a:path w="1102" h="1169" extrusionOk="0">
                  <a:moveTo>
                    <a:pt x="680" y="1"/>
                  </a:moveTo>
                  <a:lnTo>
                    <a:pt x="87" y="604"/>
                  </a:lnTo>
                  <a:cubicBezTo>
                    <a:pt x="1" y="680"/>
                    <a:pt x="1" y="814"/>
                    <a:pt x="87" y="900"/>
                  </a:cubicBezTo>
                  <a:lnTo>
                    <a:pt x="345" y="1168"/>
                  </a:lnTo>
                  <a:lnTo>
                    <a:pt x="1101" y="412"/>
                  </a:lnTo>
                  <a:lnTo>
                    <a:pt x="680" y="1"/>
                  </a:ln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0" name="Google Shape;700;p36"/>
            <p:cNvSpPr/>
            <p:nvPr/>
          </p:nvSpPr>
          <p:spPr>
            <a:xfrm>
              <a:off x="1776034" y="4536981"/>
              <a:ext cx="33692" cy="30724"/>
            </a:xfrm>
            <a:custGeom>
              <a:avLst/>
              <a:gdLst/>
              <a:ahLst/>
              <a:cxnLst/>
              <a:rect l="l" t="t" r="r" b="b"/>
              <a:pathLst>
                <a:path w="1283" h="1170" extrusionOk="0">
                  <a:moveTo>
                    <a:pt x="976" y="1"/>
                  </a:moveTo>
                  <a:cubicBezTo>
                    <a:pt x="924" y="1"/>
                    <a:pt x="871" y="22"/>
                    <a:pt x="823" y="72"/>
                  </a:cubicBezTo>
                  <a:lnTo>
                    <a:pt x="86" y="799"/>
                  </a:lnTo>
                  <a:cubicBezTo>
                    <a:pt x="0" y="885"/>
                    <a:pt x="0" y="1019"/>
                    <a:pt x="86" y="1105"/>
                  </a:cubicBezTo>
                  <a:cubicBezTo>
                    <a:pt x="129" y="1148"/>
                    <a:pt x="184" y="1170"/>
                    <a:pt x="239" y="1170"/>
                  </a:cubicBezTo>
                  <a:cubicBezTo>
                    <a:pt x="294" y="1170"/>
                    <a:pt x="349" y="1148"/>
                    <a:pt x="393" y="1105"/>
                  </a:cubicBezTo>
                  <a:lnTo>
                    <a:pt x="1129" y="378"/>
                  </a:lnTo>
                  <a:cubicBezTo>
                    <a:pt x="1283" y="217"/>
                    <a:pt x="1141" y="1"/>
                    <a:pt x="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1" name="Google Shape;701;p36"/>
            <p:cNvSpPr/>
            <p:nvPr/>
          </p:nvSpPr>
          <p:spPr>
            <a:xfrm>
              <a:off x="1794862" y="4555730"/>
              <a:ext cx="33508" cy="30567"/>
            </a:xfrm>
            <a:custGeom>
              <a:avLst/>
              <a:gdLst/>
              <a:ahLst/>
              <a:cxnLst/>
              <a:rect l="l" t="t" r="r" b="b"/>
              <a:pathLst>
                <a:path w="1276" h="1164" extrusionOk="0">
                  <a:moveTo>
                    <a:pt x="962" y="0"/>
                  </a:moveTo>
                  <a:cubicBezTo>
                    <a:pt x="912" y="0"/>
                    <a:pt x="861" y="19"/>
                    <a:pt x="814" y="66"/>
                  </a:cubicBezTo>
                  <a:lnTo>
                    <a:pt x="87" y="793"/>
                  </a:lnTo>
                  <a:cubicBezTo>
                    <a:pt x="1" y="879"/>
                    <a:pt x="1" y="1013"/>
                    <a:pt x="87" y="1099"/>
                  </a:cubicBezTo>
                  <a:cubicBezTo>
                    <a:pt x="125" y="1142"/>
                    <a:pt x="180" y="1164"/>
                    <a:pt x="235" y="1164"/>
                  </a:cubicBezTo>
                  <a:cubicBezTo>
                    <a:pt x="290" y="1164"/>
                    <a:pt x="345" y="1142"/>
                    <a:pt x="384" y="1099"/>
                  </a:cubicBezTo>
                  <a:lnTo>
                    <a:pt x="1121" y="372"/>
                  </a:lnTo>
                  <a:cubicBezTo>
                    <a:pt x="1275" y="217"/>
                    <a:pt x="1129" y="0"/>
                    <a:pt x="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2" name="Google Shape;702;p36"/>
            <p:cNvSpPr/>
            <p:nvPr/>
          </p:nvSpPr>
          <p:spPr>
            <a:xfrm>
              <a:off x="1832309" y="4593125"/>
              <a:ext cx="33481" cy="30619"/>
            </a:xfrm>
            <a:custGeom>
              <a:avLst/>
              <a:gdLst/>
              <a:ahLst/>
              <a:cxnLst/>
              <a:rect l="l" t="t" r="r" b="b"/>
              <a:pathLst>
                <a:path w="1275" h="1166" extrusionOk="0">
                  <a:moveTo>
                    <a:pt x="965" y="1"/>
                  </a:moveTo>
                  <a:cubicBezTo>
                    <a:pt x="914" y="1"/>
                    <a:pt x="861" y="21"/>
                    <a:pt x="814" y="68"/>
                  </a:cubicBezTo>
                  <a:lnTo>
                    <a:pt x="87" y="795"/>
                  </a:lnTo>
                  <a:cubicBezTo>
                    <a:pt x="1" y="881"/>
                    <a:pt x="1" y="1015"/>
                    <a:pt x="87" y="1101"/>
                  </a:cubicBezTo>
                  <a:cubicBezTo>
                    <a:pt x="125" y="1144"/>
                    <a:pt x="178" y="1166"/>
                    <a:pt x="232" y="1166"/>
                  </a:cubicBezTo>
                  <a:cubicBezTo>
                    <a:pt x="286" y="1166"/>
                    <a:pt x="341" y="1144"/>
                    <a:pt x="384" y="1101"/>
                  </a:cubicBezTo>
                  <a:lnTo>
                    <a:pt x="1121" y="374"/>
                  </a:lnTo>
                  <a:cubicBezTo>
                    <a:pt x="1275" y="213"/>
                    <a:pt x="1131" y="1"/>
                    <a:pt x="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3" name="Google Shape;703;p36"/>
            <p:cNvSpPr/>
            <p:nvPr/>
          </p:nvSpPr>
          <p:spPr>
            <a:xfrm>
              <a:off x="1813480" y="4574322"/>
              <a:ext cx="33665" cy="30645"/>
            </a:xfrm>
            <a:custGeom>
              <a:avLst/>
              <a:gdLst/>
              <a:ahLst/>
              <a:cxnLst/>
              <a:rect l="l" t="t" r="r" b="b"/>
              <a:pathLst>
                <a:path w="1282" h="1167" extrusionOk="0">
                  <a:moveTo>
                    <a:pt x="971" y="0"/>
                  </a:moveTo>
                  <a:cubicBezTo>
                    <a:pt x="921" y="0"/>
                    <a:pt x="869" y="20"/>
                    <a:pt x="823" y="66"/>
                  </a:cubicBezTo>
                  <a:lnTo>
                    <a:pt x="86" y="803"/>
                  </a:lnTo>
                  <a:cubicBezTo>
                    <a:pt x="0" y="889"/>
                    <a:pt x="0" y="1023"/>
                    <a:pt x="86" y="1109"/>
                  </a:cubicBezTo>
                  <a:cubicBezTo>
                    <a:pt x="129" y="1147"/>
                    <a:pt x="184" y="1166"/>
                    <a:pt x="239" y="1166"/>
                  </a:cubicBezTo>
                  <a:cubicBezTo>
                    <a:pt x="294" y="1166"/>
                    <a:pt x="349" y="1147"/>
                    <a:pt x="392" y="1109"/>
                  </a:cubicBezTo>
                  <a:lnTo>
                    <a:pt x="1120" y="372"/>
                  </a:lnTo>
                  <a:cubicBezTo>
                    <a:pt x="1282" y="217"/>
                    <a:pt x="1138" y="0"/>
                    <a:pt x="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4" name="Google Shape;704;p36"/>
            <p:cNvSpPr/>
            <p:nvPr/>
          </p:nvSpPr>
          <p:spPr>
            <a:xfrm>
              <a:off x="2057751" y="4266686"/>
              <a:ext cx="72241" cy="71375"/>
            </a:xfrm>
            <a:custGeom>
              <a:avLst/>
              <a:gdLst/>
              <a:ahLst/>
              <a:cxnLst/>
              <a:rect l="l" t="t" r="r" b="b"/>
              <a:pathLst>
                <a:path w="2751" h="2718" extrusionOk="0">
                  <a:moveTo>
                    <a:pt x="2520" y="0"/>
                  </a:moveTo>
                  <a:cubicBezTo>
                    <a:pt x="2501" y="0"/>
                    <a:pt x="2480" y="3"/>
                    <a:pt x="2460" y="9"/>
                  </a:cubicBezTo>
                  <a:lnTo>
                    <a:pt x="0" y="727"/>
                  </a:lnTo>
                  <a:lnTo>
                    <a:pt x="1991" y="2718"/>
                  </a:lnTo>
                  <a:lnTo>
                    <a:pt x="2709" y="258"/>
                  </a:lnTo>
                  <a:cubicBezTo>
                    <a:pt x="2750" y="126"/>
                    <a:pt x="2648" y="0"/>
                    <a:pt x="2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5" name="Google Shape;705;p36"/>
            <p:cNvSpPr/>
            <p:nvPr/>
          </p:nvSpPr>
          <p:spPr>
            <a:xfrm>
              <a:off x="2057751" y="4266686"/>
              <a:ext cx="72241" cy="31171"/>
            </a:xfrm>
            <a:custGeom>
              <a:avLst/>
              <a:gdLst/>
              <a:ahLst/>
              <a:cxnLst/>
              <a:rect l="l" t="t" r="r" b="b"/>
              <a:pathLst>
                <a:path w="2751" h="1187" extrusionOk="0">
                  <a:moveTo>
                    <a:pt x="2520" y="0"/>
                  </a:moveTo>
                  <a:cubicBezTo>
                    <a:pt x="2501" y="0"/>
                    <a:pt x="2480" y="3"/>
                    <a:pt x="2460" y="9"/>
                  </a:cubicBezTo>
                  <a:lnTo>
                    <a:pt x="1656" y="249"/>
                  </a:lnTo>
                  <a:lnTo>
                    <a:pt x="0" y="727"/>
                  </a:lnTo>
                  <a:lnTo>
                    <a:pt x="469" y="1187"/>
                  </a:lnTo>
                  <a:lnTo>
                    <a:pt x="2623" y="565"/>
                  </a:lnTo>
                  <a:lnTo>
                    <a:pt x="2709" y="258"/>
                  </a:lnTo>
                  <a:cubicBezTo>
                    <a:pt x="2750" y="126"/>
                    <a:pt x="2648" y="0"/>
                    <a:pt x="2520"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6" name="Google Shape;706;p36"/>
            <p:cNvSpPr/>
            <p:nvPr/>
          </p:nvSpPr>
          <p:spPr>
            <a:xfrm>
              <a:off x="1839347" y="4424299"/>
              <a:ext cx="132981" cy="131353"/>
            </a:xfrm>
            <a:custGeom>
              <a:avLst/>
              <a:gdLst/>
              <a:ahLst/>
              <a:cxnLst/>
              <a:rect l="l" t="t" r="r" b="b"/>
              <a:pathLst>
                <a:path w="5064" h="5002" extrusionOk="0">
                  <a:moveTo>
                    <a:pt x="4686" y="1"/>
                  </a:moveTo>
                  <a:cubicBezTo>
                    <a:pt x="4604" y="1"/>
                    <a:pt x="4523" y="32"/>
                    <a:pt x="4461" y="94"/>
                  </a:cubicBezTo>
                  <a:lnTo>
                    <a:pt x="125" y="4420"/>
                  </a:lnTo>
                  <a:cubicBezTo>
                    <a:pt x="1" y="4544"/>
                    <a:pt x="1" y="4745"/>
                    <a:pt x="125" y="4870"/>
                  </a:cubicBezTo>
                  <a:lnTo>
                    <a:pt x="164" y="4908"/>
                  </a:lnTo>
                  <a:cubicBezTo>
                    <a:pt x="226" y="4970"/>
                    <a:pt x="307" y="5001"/>
                    <a:pt x="388" y="5001"/>
                  </a:cubicBezTo>
                  <a:cubicBezTo>
                    <a:pt x="470" y="5001"/>
                    <a:pt x="551" y="4970"/>
                    <a:pt x="613" y="4908"/>
                  </a:cubicBezTo>
                  <a:lnTo>
                    <a:pt x="4939" y="582"/>
                  </a:lnTo>
                  <a:cubicBezTo>
                    <a:pt x="5064" y="458"/>
                    <a:pt x="5064" y="247"/>
                    <a:pt x="4939" y="123"/>
                  </a:cubicBezTo>
                  <a:lnTo>
                    <a:pt x="4910" y="94"/>
                  </a:lnTo>
                  <a:cubicBezTo>
                    <a:pt x="4848" y="32"/>
                    <a:pt x="4767" y="1"/>
                    <a:pt x="468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7" name="Google Shape;707;p36"/>
            <p:cNvSpPr/>
            <p:nvPr/>
          </p:nvSpPr>
          <p:spPr>
            <a:xfrm>
              <a:off x="1839347" y="4424299"/>
              <a:ext cx="132981" cy="131353"/>
            </a:xfrm>
            <a:custGeom>
              <a:avLst/>
              <a:gdLst/>
              <a:ahLst/>
              <a:cxnLst/>
              <a:rect l="l" t="t" r="r" b="b"/>
              <a:pathLst>
                <a:path w="5064" h="5002" extrusionOk="0">
                  <a:moveTo>
                    <a:pt x="4686" y="1"/>
                  </a:moveTo>
                  <a:cubicBezTo>
                    <a:pt x="4604" y="1"/>
                    <a:pt x="4523" y="32"/>
                    <a:pt x="4461" y="94"/>
                  </a:cubicBezTo>
                  <a:lnTo>
                    <a:pt x="125" y="4420"/>
                  </a:lnTo>
                  <a:cubicBezTo>
                    <a:pt x="1" y="4544"/>
                    <a:pt x="1" y="4745"/>
                    <a:pt x="125" y="4870"/>
                  </a:cubicBezTo>
                  <a:lnTo>
                    <a:pt x="164" y="4908"/>
                  </a:lnTo>
                  <a:cubicBezTo>
                    <a:pt x="226" y="4970"/>
                    <a:pt x="307" y="5001"/>
                    <a:pt x="388" y="5001"/>
                  </a:cubicBezTo>
                  <a:cubicBezTo>
                    <a:pt x="470" y="5001"/>
                    <a:pt x="551" y="4970"/>
                    <a:pt x="613" y="4908"/>
                  </a:cubicBezTo>
                  <a:lnTo>
                    <a:pt x="4939" y="582"/>
                  </a:lnTo>
                  <a:cubicBezTo>
                    <a:pt x="5064" y="458"/>
                    <a:pt x="5064" y="247"/>
                    <a:pt x="4939" y="123"/>
                  </a:cubicBezTo>
                  <a:lnTo>
                    <a:pt x="4910" y="94"/>
                  </a:lnTo>
                  <a:cubicBezTo>
                    <a:pt x="4848" y="32"/>
                    <a:pt x="4767" y="1"/>
                    <a:pt x="4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8" name="Google Shape;708;p36"/>
            <p:cNvSpPr/>
            <p:nvPr/>
          </p:nvSpPr>
          <p:spPr>
            <a:xfrm>
              <a:off x="1839609" y="4424378"/>
              <a:ext cx="130696" cy="131090"/>
            </a:xfrm>
            <a:custGeom>
              <a:avLst/>
              <a:gdLst/>
              <a:ahLst/>
              <a:cxnLst/>
              <a:rect l="l" t="t" r="r" b="b"/>
              <a:pathLst>
                <a:path w="4977" h="4992" extrusionOk="0">
                  <a:moveTo>
                    <a:pt x="4672" y="0"/>
                  </a:moveTo>
                  <a:cubicBezTo>
                    <a:pt x="4587" y="0"/>
                    <a:pt x="4503" y="34"/>
                    <a:pt x="4441" y="101"/>
                  </a:cubicBezTo>
                  <a:lnTo>
                    <a:pt x="125" y="4407"/>
                  </a:lnTo>
                  <a:cubicBezTo>
                    <a:pt x="0" y="4541"/>
                    <a:pt x="0" y="4752"/>
                    <a:pt x="125" y="4876"/>
                  </a:cubicBezTo>
                  <a:lnTo>
                    <a:pt x="144" y="4895"/>
                  </a:lnTo>
                  <a:cubicBezTo>
                    <a:pt x="211" y="4962"/>
                    <a:pt x="288" y="4991"/>
                    <a:pt x="374" y="4991"/>
                  </a:cubicBezTo>
                  <a:cubicBezTo>
                    <a:pt x="288" y="4867"/>
                    <a:pt x="307" y="4694"/>
                    <a:pt x="422" y="4589"/>
                  </a:cubicBezTo>
                  <a:lnTo>
                    <a:pt x="4738" y="273"/>
                  </a:lnTo>
                  <a:cubicBezTo>
                    <a:pt x="4795" y="206"/>
                    <a:pt x="4881" y="177"/>
                    <a:pt x="4977" y="177"/>
                  </a:cubicBezTo>
                  <a:cubicBezTo>
                    <a:pt x="4958" y="158"/>
                    <a:pt x="4948" y="139"/>
                    <a:pt x="4929" y="120"/>
                  </a:cubicBezTo>
                  <a:lnTo>
                    <a:pt x="4910" y="101"/>
                  </a:lnTo>
                  <a:cubicBezTo>
                    <a:pt x="4843" y="34"/>
                    <a:pt x="4757" y="0"/>
                    <a:pt x="4672"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46" name="Google Shape;967;p45">
            <a:extLst>
              <a:ext uri="{FF2B5EF4-FFF2-40B4-BE49-F238E27FC236}">
                <a16:creationId xmlns:a16="http://schemas.microsoft.com/office/drawing/2014/main" id="{23756130-AB1C-7447-A085-F832CD6F0E0E}"/>
              </a:ext>
            </a:extLst>
          </p:cNvPr>
          <p:cNvGrpSpPr/>
          <p:nvPr/>
        </p:nvGrpSpPr>
        <p:grpSpPr>
          <a:xfrm flipH="1">
            <a:off x="7256957" y="1364530"/>
            <a:ext cx="326473" cy="366639"/>
            <a:chOff x="3564866" y="1499997"/>
            <a:chExt cx="326473" cy="366639"/>
          </a:xfrm>
        </p:grpSpPr>
        <p:sp>
          <p:nvSpPr>
            <p:cNvPr id="47" name="Google Shape;968;p45">
              <a:extLst>
                <a:ext uri="{FF2B5EF4-FFF2-40B4-BE49-F238E27FC236}">
                  <a16:creationId xmlns:a16="http://schemas.microsoft.com/office/drawing/2014/main" id="{2A125F6E-E1B6-D340-B971-909722D41B80}"/>
                </a:ext>
              </a:extLst>
            </p:cNvPr>
            <p:cNvSpPr/>
            <p:nvPr/>
          </p:nvSpPr>
          <p:spPr>
            <a:xfrm>
              <a:off x="3595284" y="1499997"/>
              <a:ext cx="263389" cy="366404"/>
            </a:xfrm>
            <a:custGeom>
              <a:avLst/>
              <a:gdLst/>
              <a:ahLst/>
              <a:cxnLst/>
              <a:rect l="l" t="t" r="r" b="b"/>
              <a:pathLst>
                <a:path w="10079" h="14021" extrusionOk="0">
                  <a:moveTo>
                    <a:pt x="1308" y="0"/>
                  </a:moveTo>
                  <a:cubicBezTo>
                    <a:pt x="587" y="0"/>
                    <a:pt x="0" y="587"/>
                    <a:pt x="0" y="1308"/>
                  </a:cubicBezTo>
                  <a:lnTo>
                    <a:pt x="0" y="14020"/>
                  </a:lnTo>
                  <a:lnTo>
                    <a:pt x="7789" y="14020"/>
                  </a:lnTo>
                  <a:cubicBezTo>
                    <a:pt x="8453" y="14020"/>
                    <a:pt x="8991" y="13482"/>
                    <a:pt x="8991" y="12818"/>
                  </a:cubicBezTo>
                  <a:lnTo>
                    <a:pt x="8991" y="1154"/>
                  </a:lnTo>
                  <a:cubicBezTo>
                    <a:pt x="8991" y="548"/>
                    <a:pt x="9472" y="38"/>
                    <a:pt x="10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69;p45">
              <a:extLst>
                <a:ext uri="{FF2B5EF4-FFF2-40B4-BE49-F238E27FC236}">
                  <a16:creationId xmlns:a16="http://schemas.microsoft.com/office/drawing/2014/main" id="{8957B09D-39BB-3348-A073-473439F4BCD7}"/>
                </a:ext>
              </a:extLst>
            </p:cNvPr>
            <p:cNvSpPr/>
            <p:nvPr/>
          </p:nvSpPr>
          <p:spPr>
            <a:xfrm>
              <a:off x="3623690" y="1499997"/>
              <a:ext cx="234983" cy="366404"/>
            </a:xfrm>
            <a:custGeom>
              <a:avLst/>
              <a:gdLst/>
              <a:ahLst/>
              <a:cxnLst/>
              <a:rect l="l" t="t" r="r" b="b"/>
              <a:pathLst>
                <a:path w="8992" h="14021" extrusionOk="0">
                  <a:moveTo>
                    <a:pt x="1308" y="0"/>
                  </a:moveTo>
                  <a:cubicBezTo>
                    <a:pt x="587" y="0"/>
                    <a:pt x="0" y="587"/>
                    <a:pt x="0" y="1308"/>
                  </a:cubicBezTo>
                  <a:lnTo>
                    <a:pt x="0" y="14020"/>
                  </a:lnTo>
                  <a:lnTo>
                    <a:pt x="6702" y="14020"/>
                  </a:lnTo>
                  <a:cubicBezTo>
                    <a:pt x="7366" y="14020"/>
                    <a:pt x="7904" y="13482"/>
                    <a:pt x="7904" y="12818"/>
                  </a:cubicBezTo>
                  <a:lnTo>
                    <a:pt x="7904" y="1154"/>
                  </a:lnTo>
                  <a:cubicBezTo>
                    <a:pt x="7904" y="548"/>
                    <a:pt x="8385" y="38"/>
                    <a:pt x="8991"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70;p45">
              <a:extLst>
                <a:ext uri="{FF2B5EF4-FFF2-40B4-BE49-F238E27FC236}">
                  <a16:creationId xmlns:a16="http://schemas.microsoft.com/office/drawing/2014/main" id="{BB7CD05A-838D-0142-ACCB-DE246264D3B2}"/>
                </a:ext>
              </a:extLst>
            </p:cNvPr>
            <p:cNvSpPr/>
            <p:nvPr/>
          </p:nvSpPr>
          <p:spPr>
            <a:xfrm>
              <a:off x="3830241" y="1499997"/>
              <a:ext cx="61098" cy="87204"/>
            </a:xfrm>
            <a:custGeom>
              <a:avLst/>
              <a:gdLst/>
              <a:ahLst/>
              <a:cxnLst/>
              <a:rect l="l" t="t" r="r" b="b"/>
              <a:pathLst>
                <a:path w="2338" h="3337" extrusionOk="0">
                  <a:moveTo>
                    <a:pt x="1164" y="0"/>
                  </a:moveTo>
                  <a:cubicBezTo>
                    <a:pt x="520" y="0"/>
                    <a:pt x="0" y="519"/>
                    <a:pt x="0" y="1164"/>
                  </a:cubicBezTo>
                  <a:lnTo>
                    <a:pt x="0" y="3337"/>
                  </a:lnTo>
                  <a:lnTo>
                    <a:pt x="1616" y="3337"/>
                  </a:lnTo>
                  <a:cubicBezTo>
                    <a:pt x="2010" y="3337"/>
                    <a:pt x="2337" y="3010"/>
                    <a:pt x="2337" y="2616"/>
                  </a:cubicBezTo>
                  <a:lnTo>
                    <a:pt x="2337" y="1164"/>
                  </a:lnTo>
                  <a:cubicBezTo>
                    <a:pt x="2337" y="519"/>
                    <a:pt x="1818" y="0"/>
                    <a:pt x="1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71;p45">
              <a:extLst>
                <a:ext uri="{FF2B5EF4-FFF2-40B4-BE49-F238E27FC236}">
                  <a16:creationId xmlns:a16="http://schemas.microsoft.com/office/drawing/2014/main" id="{BA9F3054-B13A-D346-9F79-B48FFA3BBC06}"/>
                </a:ext>
              </a:extLst>
            </p:cNvPr>
            <p:cNvSpPr/>
            <p:nvPr/>
          </p:nvSpPr>
          <p:spPr>
            <a:xfrm>
              <a:off x="3564866" y="1779431"/>
              <a:ext cx="230724" cy="87204"/>
            </a:xfrm>
            <a:custGeom>
              <a:avLst/>
              <a:gdLst/>
              <a:ahLst/>
              <a:cxnLst/>
              <a:rect l="l" t="t" r="r" b="b"/>
              <a:pathLst>
                <a:path w="8829" h="3337" extrusionOk="0">
                  <a:moveTo>
                    <a:pt x="722" y="0"/>
                  </a:moveTo>
                  <a:cubicBezTo>
                    <a:pt x="318" y="0"/>
                    <a:pt x="1" y="317"/>
                    <a:pt x="1" y="721"/>
                  </a:cubicBezTo>
                  <a:lnTo>
                    <a:pt x="1" y="2173"/>
                  </a:lnTo>
                  <a:cubicBezTo>
                    <a:pt x="1" y="2241"/>
                    <a:pt x="1" y="2317"/>
                    <a:pt x="20" y="2394"/>
                  </a:cubicBezTo>
                  <a:cubicBezTo>
                    <a:pt x="126" y="2933"/>
                    <a:pt x="607" y="3327"/>
                    <a:pt x="1155" y="3337"/>
                  </a:cubicBezTo>
                  <a:lnTo>
                    <a:pt x="8828" y="3337"/>
                  </a:lnTo>
                  <a:lnTo>
                    <a:pt x="8828" y="3327"/>
                  </a:lnTo>
                  <a:cubicBezTo>
                    <a:pt x="8328" y="3260"/>
                    <a:pt x="7925" y="2885"/>
                    <a:pt x="7828" y="2385"/>
                  </a:cubicBezTo>
                  <a:cubicBezTo>
                    <a:pt x="7819" y="2317"/>
                    <a:pt x="7809" y="2241"/>
                    <a:pt x="7809" y="2173"/>
                  </a:cubicBezTo>
                  <a:lnTo>
                    <a:pt x="7809" y="721"/>
                  </a:lnTo>
                  <a:cubicBezTo>
                    <a:pt x="7809" y="317"/>
                    <a:pt x="7482" y="0"/>
                    <a:pt x="7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72;p45">
              <a:extLst>
                <a:ext uri="{FF2B5EF4-FFF2-40B4-BE49-F238E27FC236}">
                  <a16:creationId xmlns:a16="http://schemas.microsoft.com/office/drawing/2014/main" id="{6C2D06BE-1798-DD4D-B5E5-6211F67C3AA0}"/>
                </a:ext>
              </a:extLst>
            </p:cNvPr>
            <p:cNvSpPr/>
            <p:nvPr/>
          </p:nvSpPr>
          <p:spPr>
            <a:xfrm>
              <a:off x="3565389" y="1841993"/>
              <a:ext cx="230201" cy="24643"/>
            </a:xfrm>
            <a:custGeom>
              <a:avLst/>
              <a:gdLst/>
              <a:ahLst/>
              <a:cxnLst/>
              <a:rect l="l" t="t" r="r" b="b"/>
              <a:pathLst>
                <a:path w="8809" h="943" extrusionOk="0">
                  <a:moveTo>
                    <a:pt x="0" y="0"/>
                  </a:moveTo>
                  <a:cubicBezTo>
                    <a:pt x="106" y="539"/>
                    <a:pt x="587" y="933"/>
                    <a:pt x="1135" y="943"/>
                  </a:cubicBezTo>
                  <a:lnTo>
                    <a:pt x="8808" y="943"/>
                  </a:lnTo>
                  <a:lnTo>
                    <a:pt x="8808" y="933"/>
                  </a:lnTo>
                  <a:cubicBezTo>
                    <a:pt x="8308" y="866"/>
                    <a:pt x="7905" y="491"/>
                    <a:pt x="7818"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73;p45">
              <a:extLst>
                <a:ext uri="{FF2B5EF4-FFF2-40B4-BE49-F238E27FC236}">
                  <a16:creationId xmlns:a16="http://schemas.microsoft.com/office/drawing/2014/main" id="{4EBB8A15-A760-7B48-B828-61E83473A1E6}"/>
                </a:ext>
              </a:extLst>
            </p:cNvPr>
            <p:cNvSpPr/>
            <p:nvPr/>
          </p:nvSpPr>
          <p:spPr>
            <a:xfrm>
              <a:off x="3635659" y="1593708"/>
              <a:ext cx="153737" cy="11368"/>
            </a:xfrm>
            <a:custGeom>
              <a:avLst/>
              <a:gdLst/>
              <a:ahLst/>
              <a:cxnLst/>
              <a:rect l="l" t="t" r="r" b="b"/>
              <a:pathLst>
                <a:path w="5883" h="435" extrusionOk="0">
                  <a:moveTo>
                    <a:pt x="284" y="0"/>
                  </a:moveTo>
                  <a:cubicBezTo>
                    <a:pt x="0" y="0"/>
                    <a:pt x="0" y="434"/>
                    <a:pt x="284" y="434"/>
                  </a:cubicBezTo>
                  <a:cubicBezTo>
                    <a:pt x="290" y="434"/>
                    <a:pt x="296" y="434"/>
                    <a:pt x="302" y="433"/>
                  </a:cubicBezTo>
                  <a:lnTo>
                    <a:pt x="5581" y="433"/>
                  </a:lnTo>
                  <a:cubicBezTo>
                    <a:pt x="5587" y="434"/>
                    <a:pt x="5593" y="434"/>
                    <a:pt x="5599" y="434"/>
                  </a:cubicBezTo>
                  <a:cubicBezTo>
                    <a:pt x="5883" y="434"/>
                    <a:pt x="5883" y="0"/>
                    <a:pt x="5599" y="0"/>
                  </a:cubicBezTo>
                  <a:cubicBezTo>
                    <a:pt x="5593" y="0"/>
                    <a:pt x="5587" y="0"/>
                    <a:pt x="5581" y="1"/>
                  </a:cubicBezTo>
                  <a:lnTo>
                    <a:pt x="302" y="1"/>
                  </a:lnTo>
                  <a:cubicBezTo>
                    <a:pt x="296" y="0"/>
                    <a:pt x="290"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74;p45">
              <a:extLst>
                <a:ext uri="{FF2B5EF4-FFF2-40B4-BE49-F238E27FC236}">
                  <a16:creationId xmlns:a16="http://schemas.microsoft.com/office/drawing/2014/main" id="{61DE308F-FE2D-D344-BE13-9A82A603ED0E}"/>
                </a:ext>
              </a:extLst>
            </p:cNvPr>
            <p:cNvSpPr/>
            <p:nvPr/>
          </p:nvSpPr>
          <p:spPr>
            <a:xfrm>
              <a:off x="3635659" y="1639675"/>
              <a:ext cx="152901" cy="11368"/>
            </a:xfrm>
            <a:custGeom>
              <a:avLst/>
              <a:gdLst/>
              <a:ahLst/>
              <a:cxnLst/>
              <a:rect l="l" t="t" r="r" b="b"/>
              <a:pathLst>
                <a:path w="5851" h="435" extrusionOk="0">
                  <a:moveTo>
                    <a:pt x="284" y="1"/>
                  </a:moveTo>
                  <a:cubicBezTo>
                    <a:pt x="0" y="1"/>
                    <a:pt x="0" y="435"/>
                    <a:pt x="284" y="435"/>
                  </a:cubicBezTo>
                  <a:cubicBezTo>
                    <a:pt x="290" y="435"/>
                    <a:pt x="296" y="435"/>
                    <a:pt x="302" y="434"/>
                  </a:cubicBezTo>
                  <a:lnTo>
                    <a:pt x="5581" y="434"/>
                  </a:lnTo>
                  <a:cubicBezTo>
                    <a:pt x="5850" y="415"/>
                    <a:pt x="5850" y="21"/>
                    <a:pt x="5581" y="2"/>
                  </a:cubicBezTo>
                  <a:lnTo>
                    <a:pt x="302" y="2"/>
                  </a:lnTo>
                  <a:cubicBezTo>
                    <a:pt x="296" y="1"/>
                    <a:pt x="290"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75;p45">
              <a:extLst>
                <a:ext uri="{FF2B5EF4-FFF2-40B4-BE49-F238E27FC236}">
                  <a16:creationId xmlns:a16="http://schemas.microsoft.com/office/drawing/2014/main" id="{52301C15-CAD2-E945-8AD0-D409B1478D6F}"/>
                </a:ext>
              </a:extLst>
            </p:cNvPr>
            <p:cNvSpPr/>
            <p:nvPr/>
          </p:nvSpPr>
          <p:spPr>
            <a:xfrm>
              <a:off x="3635659" y="1685668"/>
              <a:ext cx="152901" cy="11368"/>
            </a:xfrm>
            <a:custGeom>
              <a:avLst/>
              <a:gdLst/>
              <a:ahLst/>
              <a:cxnLst/>
              <a:rect l="l" t="t" r="r" b="b"/>
              <a:pathLst>
                <a:path w="5851" h="435" extrusionOk="0">
                  <a:moveTo>
                    <a:pt x="284" y="1"/>
                  </a:moveTo>
                  <a:cubicBezTo>
                    <a:pt x="0" y="1"/>
                    <a:pt x="0" y="435"/>
                    <a:pt x="284" y="435"/>
                  </a:cubicBezTo>
                  <a:cubicBezTo>
                    <a:pt x="290" y="435"/>
                    <a:pt x="296" y="434"/>
                    <a:pt x="302" y="434"/>
                  </a:cubicBezTo>
                  <a:lnTo>
                    <a:pt x="5581" y="434"/>
                  </a:lnTo>
                  <a:cubicBezTo>
                    <a:pt x="5850" y="415"/>
                    <a:pt x="5850" y="20"/>
                    <a:pt x="5581" y="1"/>
                  </a:cubicBezTo>
                  <a:lnTo>
                    <a:pt x="302" y="1"/>
                  </a:lnTo>
                  <a:cubicBezTo>
                    <a:pt x="296" y="1"/>
                    <a:pt x="290"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76;p45">
              <a:extLst>
                <a:ext uri="{FF2B5EF4-FFF2-40B4-BE49-F238E27FC236}">
                  <a16:creationId xmlns:a16="http://schemas.microsoft.com/office/drawing/2014/main" id="{FCAAD85A-46C5-1443-8AEF-68A7584A61E9}"/>
                </a:ext>
              </a:extLst>
            </p:cNvPr>
            <p:cNvSpPr/>
            <p:nvPr/>
          </p:nvSpPr>
          <p:spPr>
            <a:xfrm>
              <a:off x="3635659" y="1731661"/>
              <a:ext cx="152901" cy="11368"/>
            </a:xfrm>
            <a:custGeom>
              <a:avLst/>
              <a:gdLst/>
              <a:ahLst/>
              <a:cxnLst/>
              <a:rect l="l" t="t" r="r" b="b"/>
              <a:pathLst>
                <a:path w="5851" h="435" extrusionOk="0">
                  <a:moveTo>
                    <a:pt x="284" y="0"/>
                  </a:moveTo>
                  <a:cubicBezTo>
                    <a:pt x="0" y="0"/>
                    <a:pt x="0" y="434"/>
                    <a:pt x="284" y="434"/>
                  </a:cubicBezTo>
                  <a:cubicBezTo>
                    <a:pt x="290" y="434"/>
                    <a:pt x="296" y="434"/>
                    <a:pt x="302" y="434"/>
                  </a:cubicBezTo>
                  <a:lnTo>
                    <a:pt x="5581" y="434"/>
                  </a:lnTo>
                  <a:cubicBezTo>
                    <a:pt x="5850" y="414"/>
                    <a:pt x="5850" y="20"/>
                    <a:pt x="5581" y="1"/>
                  </a:cubicBezTo>
                  <a:lnTo>
                    <a:pt x="302" y="1"/>
                  </a:lnTo>
                  <a:cubicBezTo>
                    <a:pt x="296" y="1"/>
                    <a:pt x="290"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676;p36">
            <a:extLst>
              <a:ext uri="{FF2B5EF4-FFF2-40B4-BE49-F238E27FC236}">
                <a16:creationId xmlns:a16="http://schemas.microsoft.com/office/drawing/2014/main" id="{2EC8CC86-803F-924E-961E-D80FDB50675E}"/>
              </a:ext>
            </a:extLst>
          </p:cNvPr>
          <p:cNvSpPr txBox="1">
            <a:spLocks/>
          </p:cNvSpPr>
          <p:nvPr/>
        </p:nvSpPr>
        <p:spPr>
          <a:xfrm>
            <a:off x="6615150" y="1899394"/>
            <a:ext cx="164123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9pPr>
          </a:lstStyle>
          <a:p>
            <a:r>
              <a:rPr lang="vi-VN" sz="2100" dirty="0">
                <a:latin typeface="Times New Roman" panose="02020603050405020304" pitchFamily="18" charset="0"/>
                <a:cs typeface="Times New Roman" panose="02020603050405020304" pitchFamily="18" charset="0"/>
              </a:rPr>
              <a:t>Xem lại các yêu cầu nói và nghe trong thảo luận nhóm. </a:t>
            </a:r>
            <a:endParaRPr lang="en-VN" sz="21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rman Literature Thesis by Slidesgo">
  <a:themeElements>
    <a:clrScheme name="Simple Light">
      <a:dk1>
        <a:srgbClr val="5D412D"/>
      </a:dk1>
      <a:lt1>
        <a:srgbClr val="FFFFFF"/>
      </a:lt1>
      <a:dk2>
        <a:srgbClr val="B68B6D"/>
      </a:dk2>
      <a:lt2>
        <a:srgbClr val="EDB6A8"/>
      </a:lt2>
      <a:accent1>
        <a:srgbClr val="FDB282"/>
      </a:accent1>
      <a:accent2>
        <a:srgbClr val="819EBD"/>
      </a:accent2>
      <a:accent3>
        <a:srgbClr val="84B6A8"/>
      </a:accent3>
      <a:accent4>
        <a:srgbClr val="D9EED9"/>
      </a:accent4>
      <a:accent5>
        <a:srgbClr val="FFF5E6"/>
      </a:accent5>
      <a:accent6>
        <a:srgbClr val="FFEED4"/>
      </a:accent6>
      <a:hlink>
        <a:srgbClr val="5D41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1223</Words>
  <Application>Microsoft Office PowerPoint</Application>
  <PresentationFormat>On-screen Show (16:9)</PresentationFormat>
  <Paragraphs>92</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Grand Hotel</vt:lpstr>
      <vt:lpstr>Raleway</vt:lpstr>
      <vt:lpstr>Arial</vt:lpstr>
      <vt:lpstr>Times New Roman</vt:lpstr>
      <vt:lpstr>German Literature Thesis by Slidesgo</vt:lpstr>
      <vt:lpstr>THẢO LUẬN NHÓM VỀ MỘT VẤN ĐỀ</vt:lpstr>
      <vt:lpstr>Vì sao bạn….lại có kết quả học tập cao nhất lớp? </vt:lpstr>
      <vt:lpstr>ĐỊNH HƯỚNG</vt:lpstr>
      <vt:lpstr>a. Vấn đề thảo luận nhóm</vt:lpstr>
      <vt:lpstr>b. Yêu cầu khi thảo luận nhóm </vt:lpstr>
      <vt:lpstr>THỰC HÀNH</vt:lpstr>
      <vt:lpstr>PowerPoint Presentation</vt:lpstr>
      <vt:lpstr>Các bước thực hành</vt:lpstr>
      <vt:lpstr>a. Chuẩn bị</vt:lpstr>
      <vt:lpstr>b. Tìm ý và lập dàn ý</vt:lpstr>
      <vt:lpstr>c. Nói và nghe</vt:lpstr>
      <vt:lpstr>PowerPoint Presentation</vt:lpstr>
      <vt:lpstr>d. Kiểm tra và chỉnh sửa</vt:lpstr>
      <vt:lpstr>LUYỆN TẬP</vt:lpstr>
      <vt:lpstr>VẬN DỤNG</vt:lpstr>
      <vt:lpstr>- Học bài cũ:  + Thực hành luyện nói ở nhà. + Xem 1 số clip thuyết trình trên mạng để học hỏi - Hoàn thành bài tập tự đánh giá SGK-tr 109, 110, 111.  - Tự học, chuẩn bị bài mới: + Trả lời các câu hỏi trong bài: “Ôn tập và tự đánh giá cuối học kì II”.</vt:lpstr>
      <vt:lpstr>CHÚC CÁC EM HỌC TỐT NHÉ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THẢO LUẬN NHÓM VỀ MỘT VẤN ĐỀ</dc:title>
  <cp:lastModifiedBy>DELL</cp:lastModifiedBy>
  <cp:revision>11</cp:revision>
  <dcterms:modified xsi:type="dcterms:W3CDTF">2022-11-10T13:32:37Z</dcterms:modified>
</cp:coreProperties>
</file>