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35"/>
  </p:notesMasterIdLst>
  <p:sldIdLst>
    <p:sldId id="268" r:id="rId5"/>
    <p:sldId id="399" r:id="rId6"/>
    <p:sldId id="398" r:id="rId7"/>
    <p:sldId id="257" r:id="rId8"/>
    <p:sldId id="264" r:id="rId9"/>
    <p:sldId id="259" r:id="rId10"/>
    <p:sldId id="258" r:id="rId11"/>
    <p:sldId id="400" r:id="rId12"/>
    <p:sldId id="261" r:id="rId13"/>
    <p:sldId id="401" r:id="rId14"/>
    <p:sldId id="262" r:id="rId15"/>
    <p:sldId id="402" r:id="rId16"/>
    <p:sldId id="267" r:id="rId17"/>
    <p:sldId id="403" r:id="rId18"/>
    <p:sldId id="404" r:id="rId19"/>
    <p:sldId id="368" r:id="rId20"/>
    <p:sldId id="587" r:id="rId21"/>
    <p:sldId id="588" r:id="rId22"/>
    <p:sldId id="589" r:id="rId23"/>
    <p:sldId id="593" r:id="rId24"/>
    <p:sldId id="594" r:id="rId25"/>
    <p:sldId id="590" r:id="rId26"/>
    <p:sldId id="322" r:id="rId27"/>
    <p:sldId id="570" r:id="rId28"/>
    <p:sldId id="574" r:id="rId29"/>
    <p:sldId id="595" r:id="rId30"/>
    <p:sldId id="596" r:id="rId31"/>
    <p:sldId id="597" r:id="rId32"/>
    <p:sldId id="598" r:id="rId33"/>
    <p:sldId id="59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36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dirty="0" err="1">
              <a:latin typeface="#9Slide05 Brannboll Ny" panose="02000000000000000000" pitchFamily="2" charset="0"/>
            </a:rPr>
            <a:t>Em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hãy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cho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biết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vì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sao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cô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bán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vé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trong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câu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chuyện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đã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cho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ông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của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cậu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bé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vay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tiền</a:t>
          </a:r>
          <a:r>
            <a:rPr lang="en-US" sz="2800" b="1" i="0" dirty="0">
              <a:latin typeface="#9Slide05 Brannboll Ny" panose="02000000000000000000" pitchFamily="2" charset="0"/>
            </a:rPr>
            <a:t>?</a:t>
          </a:r>
          <a:endParaRPr lang="en-US" sz="28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Vì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sao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người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ông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trong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câu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chuyện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không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để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hôm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sau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mới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quay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lại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trả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tiền</a:t>
          </a:r>
          <a:r>
            <a:rPr kumimoji="0" lang="en-US" sz="2800" b="1" i="0" u="none" strike="noStrike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dirty="0" err="1">
              <a:latin typeface="#9Slide05 Brannboll Ny" panose="02000000000000000000" pitchFamily="2" charset="0"/>
            </a:rPr>
            <a:t>Từ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câu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chuyện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trên</a:t>
          </a:r>
          <a:r>
            <a:rPr lang="en-US" sz="2800" b="1" i="0" dirty="0">
              <a:latin typeface="#9Slide05 Brannboll Ny" panose="02000000000000000000" pitchFamily="2" charset="0"/>
            </a:rPr>
            <a:t>, </a:t>
          </a:r>
          <a:r>
            <a:rPr lang="en-US" sz="2800" b="1" i="0" dirty="0" err="1">
              <a:latin typeface="#9Slide05 Brannboll Ny" panose="02000000000000000000" pitchFamily="2" charset="0"/>
            </a:rPr>
            <a:t>em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hiểu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chữ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tín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là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gì</a:t>
          </a:r>
          <a:r>
            <a:rPr lang="en-US" sz="2800" b="1" i="0" dirty="0">
              <a:latin typeface="#9Slide05 Brannboll Ny" panose="02000000000000000000" pitchFamily="2" charset="0"/>
            </a:rPr>
            <a:t>?</a:t>
          </a:r>
          <a:r>
            <a:rPr lang="vi-VN" sz="2800" b="1" i="0" dirty="0">
              <a:latin typeface="#9Slide05 Brannboll Ny" panose="02000000000000000000" pitchFamily="2" charset="0"/>
            </a:rPr>
            <a:t> Giữ </a:t>
          </a:r>
          <a:r>
            <a:rPr lang="vi-VN" sz="2800" b="1" i="0" dirty="0" smtClean="0">
              <a:latin typeface="#9Slide05 Brannboll Ny" panose="02000000000000000000" pitchFamily="2" charset="0"/>
            </a:rPr>
            <a:t>ch</a:t>
          </a:r>
          <a:r>
            <a:rPr lang="en-US" sz="2800" b="1" i="0" dirty="0" smtClean="0">
              <a:latin typeface="#9Slide05 Brannboll Ny" panose="02000000000000000000" pitchFamily="2" charset="0"/>
            </a:rPr>
            <a:t>ữ</a:t>
          </a:r>
          <a:r>
            <a:rPr lang="vi-VN" sz="2800" b="1" i="0" dirty="0" smtClean="0">
              <a:latin typeface="#9Slide05 Brannboll Ny" panose="02000000000000000000" pitchFamily="2" charset="0"/>
            </a:rPr>
            <a:t> </a:t>
          </a:r>
          <a:r>
            <a:rPr lang="vi-VN" sz="2800" b="1" i="0" dirty="0">
              <a:latin typeface="#9Slide05 Brannboll Ny" panose="02000000000000000000" pitchFamily="2" charset="0"/>
            </a:rPr>
            <a:t>tín là gì?</a:t>
          </a:r>
          <a:endParaRPr lang="en-US" sz="28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704"/>
      <dgm:spPr/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/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/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2E4E2917-F385-4A0A-8D97-0A87242DE059}" type="presOf" srcId="{8C4E1181-A43E-4AFA-A175-608167BDD664}" destId="{046903CA-E59E-4D3A-B85F-2132F4D3C385}" srcOrd="1" destOrd="0" presId="urn:microsoft.com/office/officeart/2005/8/layout/vList4#1"/>
    <dgm:cxn modelId="{50BB50C5-028C-4959-8AA1-6ED092E2BBAF}" type="presOf" srcId="{F6E9B8BA-2F37-4781-A521-61D00A840D7D}" destId="{8B13E293-4E29-4216-A0D2-9CCA14266B56}" srcOrd="1" destOrd="0" presId="urn:microsoft.com/office/officeart/2005/8/layout/vList4#1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BCE51834-453C-415D-A95B-03FF2B4DF33D}" type="presOf" srcId="{F6E9B8BA-2F37-4781-A521-61D00A840D7D}" destId="{D857732E-E667-406B-8596-FB28DE60F3B0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E3FAFAAF-CD96-4F6B-A65A-EC1F3F5C6F98}" type="presOf" srcId="{36F1A9A7-0E91-4997-8451-066E68D6791C}" destId="{11925212-181A-4D0E-84EB-C4219DE1ABB7}" srcOrd="0" destOrd="0" presId="urn:microsoft.com/office/officeart/2005/8/layout/vList4#1"/>
    <dgm:cxn modelId="{0F5DFCC4-37B4-4218-94B9-C1A826E06F92}" type="presOf" srcId="{4D783A32-6612-4061-810D-2598FCFDE16E}" destId="{610C4521-7E21-4ABD-817D-19EC8F773957}" srcOrd="0" destOrd="0" presId="urn:microsoft.com/office/officeart/2005/8/layout/vList4#1"/>
    <dgm:cxn modelId="{81BE22F3-AAE5-47EE-97E1-26383E038450}" type="presOf" srcId="{8C4E1181-A43E-4AFA-A175-608167BDD664}" destId="{DE66B4FA-8443-484B-9A9E-FA188D6B4E43}" srcOrd="0" destOrd="0" presId="urn:microsoft.com/office/officeart/2005/8/layout/vList4#1"/>
    <dgm:cxn modelId="{BFA1E358-AFBE-453C-A1E8-0574594E82B9}" type="presOf" srcId="{36F1A9A7-0E91-4997-8451-066E68D6791C}" destId="{629FFE63-9943-4FDD-AEB3-15F8D3455642}" srcOrd="1" destOrd="0" presId="urn:microsoft.com/office/officeart/2005/8/layout/vList4#1"/>
    <dgm:cxn modelId="{39A75828-312D-47C0-98CF-2C2CDFC40650}" type="presParOf" srcId="{610C4521-7E21-4ABD-817D-19EC8F773957}" destId="{1C2B9614-1D42-4E2A-92D8-94BCF9DE39E4}" srcOrd="0" destOrd="0" presId="urn:microsoft.com/office/officeart/2005/8/layout/vList4#1"/>
    <dgm:cxn modelId="{7F8D2103-1E25-49A9-9FEF-5C9E5F686F9E}" type="presParOf" srcId="{1C2B9614-1D42-4E2A-92D8-94BCF9DE39E4}" destId="{DE66B4FA-8443-484B-9A9E-FA188D6B4E43}" srcOrd="0" destOrd="0" presId="urn:microsoft.com/office/officeart/2005/8/layout/vList4#1"/>
    <dgm:cxn modelId="{61CFB993-17CF-4DAB-99AF-4B3464688C36}" type="presParOf" srcId="{1C2B9614-1D42-4E2A-92D8-94BCF9DE39E4}" destId="{2AAACA77-E4A0-4E99-9F03-72ED26BB7B73}" srcOrd="1" destOrd="0" presId="urn:microsoft.com/office/officeart/2005/8/layout/vList4#1"/>
    <dgm:cxn modelId="{9DB60964-62ED-4455-8810-6A493DF0F8D8}" type="presParOf" srcId="{1C2B9614-1D42-4E2A-92D8-94BCF9DE39E4}" destId="{046903CA-E59E-4D3A-B85F-2132F4D3C385}" srcOrd="2" destOrd="0" presId="urn:microsoft.com/office/officeart/2005/8/layout/vList4#1"/>
    <dgm:cxn modelId="{497840CB-AD3A-453B-BCF9-B5C3688E6C9E}" type="presParOf" srcId="{610C4521-7E21-4ABD-817D-19EC8F773957}" destId="{3C4FC630-2F4B-4B45-8D35-86BFE257DB89}" srcOrd="1" destOrd="0" presId="urn:microsoft.com/office/officeart/2005/8/layout/vList4#1"/>
    <dgm:cxn modelId="{629DB487-A85C-451E-B6E5-392559690C3D}" type="presParOf" srcId="{610C4521-7E21-4ABD-817D-19EC8F773957}" destId="{76DA393E-3756-4D17-8778-17C0D4D792DA}" srcOrd="2" destOrd="0" presId="urn:microsoft.com/office/officeart/2005/8/layout/vList4#1"/>
    <dgm:cxn modelId="{6827ABDE-F97D-41A2-9E7F-4750ABB527FE}" type="presParOf" srcId="{76DA393E-3756-4D17-8778-17C0D4D792DA}" destId="{11925212-181A-4D0E-84EB-C4219DE1ABB7}" srcOrd="0" destOrd="0" presId="urn:microsoft.com/office/officeart/2005/8/layout/vList4#1"/>
    <dgm:cxn modelId="{CDC5CECB-4EDE-4EEC-A440-942FA4D5AB3F}" type="presParOf" srcId="{76DA393E-3756-4D17-8778-17C0D4D792DA}" destId="{2352C030-0248-483B-94A9-26972C30B2AA}" srcOrd="1" destOrd="0" presId="urn:microsoft.com/office/officeart/2005/8/layout/vList4#1"/>
    <dgm:cxn modelId="{ADE2EC3F-77E6-47E1-AAD4-5147393BBCF3}" type="presParOf" srcId="{76DA393E-3756-4D17-8778-17C0D4D792DA}" destId="{629FFE63-9943-4FDD-AEB3-15F8D3455642}" srcOrd="2" destOrd="0" presId="urn:microsoft.com/office/officeart/2005/8/layout/vList4#1"/>
    <dgm:cxn modelId="{186C0ABE-B39B-4916-BC4B-A0578168E4D5}" type="presParOf" srcId="{610C4521-7E21-4ABD-817D-19EC8F773957}" destId="{E767A943-8EB1-47EA-BA75-90A3BF72AA10}" srcOrd="3" destOrd="0" presId="urn:microsoft.com/office/officeart/2005/8/layout/vList4#1"/>
    <dgm:cxn modelId="{5AE53D5C-AC05-4815-92AB-3FA661ACCF21}" type="presParOf" srcId="{610C4521-7E21-4ABD-817D-19EC8F773957}" destId="{E9FBCDE1-C0F8-4B00-9C6E-C1A57153DC9C}" srcOrd="4" destOrd="0" presId="urn:microsoft.com/office/officeart/2005/8/layout/vList4#1"/>
    <dgm:cxn modelId="{F5097334-6369-406D-9CCA-CE91E230604F}" type="presParOf" srcId="{E9FBCDE1-C0F8-4B00-9C6E-C1A57153DC9C}" destId="{D857732E-E667-406B-8596-FB28DE60F3B0}" srcOrd="0" destOrd="0" presId="urn:microsoft.com/office/officeart/2005/8/layout/vList4#1"/>
    <dgm:cxn modelId="{69538AA3-7BAF-4B0A-A7A0-82220BEC7A35}" type="presParOf" srcId="{E9FBCDE1-C0F8-4B00-9C6E-C1A57153DC9C}" destId="{72B5F39E-2D8B-4AE5-99A7-0B4F92796C74}" srcOrd="1" destOrd="0" presId="urn:microsoft.com/office/officeart/2005/8/layout/vList4#1"/>
    <dgm:cxn modelId="{A358A9E3-E9DF-4026-8693-3F5EB52ABBFC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38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dirty="0" err="1">
              <a:latin typeface="#9Slide05 Brannboll Ny" panose="02000000000000000000" pitchFamily="2" charset="0"/>
            </a:rPr>
            <a:t>Vì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sự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kính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trọng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người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lớn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tuổi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nên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cô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bán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vé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đã</a:t>
          </a:r>
          <a:r>
            <a:rPr lang="en-US" sz="2800" dirty="0">
              <a:latin typeface="#9Slide05 Brannboll Ny" panose="02000000000000000000" pitchFamily="2" charset="0"/>
            </a:rPr>
            <a:t> tin </a:t>
          </a:r>
          <a:r>
            <a:rPr lang="en-US" sz="2800" dirty="0" err="1">
              <a:latin typeface="#9Slide05 Brannboll Ny" panose="02000000000000000000" pitchFamily="2" charset="0"/>
            </a:rPr>
            <a:t>tưởng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ông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và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trả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tiền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vé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cho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hai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ông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cháu</a:t>
          </a:r>
          <a:r>
            <a:rPr lang="en-US" sz="2800" dirty="0">
              <a:latin typeface="#9Slide05 Brannboll Ny" panose="02000000000000000000" pitchFamily="2" charset="0"/>
            </a:rPr>
            <a:t>.</a:t>
          </a:r>
          <a:endParaRPr lang="en-US" sz="28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0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Vì</a:t>
          </a:r>
          <a:r>
            <a:rPr lang="en-US" sz="2800" b="0" i="0" dirty="0">
              <a:solidFill>
                <a:srgbClr val="FF0000"/>
              </a:solidFill>
              <a:latin typeface="#9Slide05 Brannboll Ny" panose="02000000000000000000" pitchFamily="2" charset="0"/>
            </a:rPr>
            <a:t>: 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Ông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hứa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sẽ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trả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lại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cô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ngay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tối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hôm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đó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.</a:t>
          </a:r>
          <a:endParaRPr kumimoji="0" lang="en-US" sz="2800" b="0" i="0" u="none" strike="noStrike" cap="none" spc="0" normalizeH="0" baseline="0" noProof="0" dirty="0">
            <a:solidFill>
              <a:srgbClr val="FF0000"/>
            </a:solidFill>
            <a:effectLst/>
            <a:uLnTx/>
            <a:uFillTx/>
            <a:latin typeface="#9Slide05 Brannboll Ny" panose="02000000000000000000" pitchFamily="2" charset="0"/>
            <a:ea typeface="+mn-ea"/>
            <a:cs typeface="Arial" panose="020B0604020202020204" pitchFamily="34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en-US" sz="2800" dirty="0" smtClean="0">
            <a:latin typeface="#9Slide05 Brannboll Ny" panose="02000000000000000000" pitchFamily="2" charset="0"/>
          </a:endParaRPr>
        </a:p>
        <a:p>
          <a:pPr algn="just"/>
          <a:r>
            <a:rPr lang="en-US" sz="2400" dirty="0" err="1" smtClean="0">
              <a:latin typeface="#9Slide05 Brannboll Ny" panose="02000000000000000000" pitchFamily="2" charset="0"/>
            </a:rPr>
            <a:t>Chữ</a:t>
          </a:r>
          <a:r>
            <a:rPr lang="en-US" sz="2400" dirty="0" smtClean="0">
              <a:latin typeface="#9Slide05 Brannboll Ny" panose="02000000000000000000" pitchFamily="2" charset="0"/>
            </a:rPr>
            <a:t> </a:t>
          </a:r>
          <a:r>
            <a:rPr lang="en-US" sz="2400" dirty="0" err="1">
              <a:latin typeface="#9Slide05 Brannboll Ny" panose="02000000000000000000" pitchFamily="2" charset="0"/>
            </a:rPr>
            <a:t>tín</a:t>
          </a:r>
          <a:r>
            <a:rPr lang="en-US" sz="2400" dirty="0">
              <a:latin typeface="#9Slide05 Brannboll Ny" panose="02000000000000000000" pitchFamily="2" charset="0"/>
            </a:rPr>
            <a:t> </a:t>
          </a:r>
          <a:r>
            <a:rPr lang="en-US" sz="2400" dirty="0" err="1">
              <a:latin typeface="#9Slide05 Brannboll Ny" panose="02000000000000000000" pitchFamily="2" charset="0"/>
            </a:rPr>
            <a:t>là</a:t>
          </a:r>
          <a:r>
            <a:rPr lang="en-US" sz="2400" dirty="0">
              <a:latin typeface="#9Slide05 Brannboll Ny" panose="02000000000000000000" pitchFamily="2" charset="0"/>
            </a:rPr>
            <a:t> </a:t>
          </a:r>
          <a:r>
            <a:rPr lang="en-US" sz="2400" dirty="0" err="1">
              <a:latin typeface="#9Slide05 Brannboll Ny" panose="02000000000000000000" pitchFamily="2" charset="0"/>
            </a:rPr>
            <a:t>niềm</a:t>
          </a:r>
          <a:r>
            <a:rPr lang="en-US" sz="2400" dirty="0">
              <a:latin typeface="#9Slide05 Brannboll Ny" panose="02000000000000000000" pitchFamily="2" charset="0"/>
            </a:rPr>
            <a:t> tin </a:t>
          </a:r>
          <a:r>
            <a:rPr lang="en-US" sz="2400" dirty="0" err="1">
              <a:latin typeface="#9Slide05 Brannboll Ny" panose="02000000000000000000" pitchFamily="2" charset="0"/>
            </a:rPr>
            <a:t>của</a:t>
          </a:r>
          <a:r>
            <a:rPr lang="en-US" sz="2400" dirty="0">
              <a:latin typeface="#9Slide05 Brannboll Ny" panose="02000000000000000000" pitchFamily="2" charset="0"/>
            </a:rPr>
            <a:t> con </a:t>
          </a:r>
          <a:r>
            <a:rPr lang="en-US" sz="2400" dirty="0" err="1">
              <a:latin typeface="#9Slide05 Brannboll Ny" panose="02000000000000000000" pitchFamily="2" charset="0"/>
            </a:rPr>
            <a:t>người</a:t>
          </a:r>
          <a:r>
            <a:rPr lang="en-US" sz="2400" dirty="0">
              <a:latin typeface="#9Slide05 Brannboll Ny" panose="02000000000000000000" pitchFamily="2" charset="0"/>
            </a:rPr>
            <a:t> </a:t>
          </a:r>
          <a:r>
            <a:rPr lang="en-US" sz="2400" dirty="0" err="1">
              <a:latin typeface="#9Slide05 Brannboll Ny" panose="02000000000000000000" pitchFamily="2" charset="0"/>
            </a:rPr>
            <a:t>đối</a:t>
          </a:r>
          <a:r>
            <a:rPr lang="en-US" sz="2400" dirty="0">
              <a:latin typeface="#9Slide05 Brannboll Ny" panose="02000000000000000000" pitchFamily="2" charset="0"/>
            </a:rPr>
            <a:t> </a:t>
          </a:r>
          <a:r>
            <a:rPr lang="en-US" sz="2400" dirty="0" err="1">
              <a:latin typeface="#9Slide05 Brannboll Ny" panose="02000000000000000000" pitchFamily="2" charset="0"/>
            </a:rPr>
            <a:t>với</a:t>
          </a:r>
          <a:r>
            <a:rPr lang="en-US" sz="2400" dirty="0">
              <a:latin typeface="#9Slide05 Brannboll Ny" panose="02000000000000000000" pitchFamily="2" charset="0"/>
            </a:rPr>
            <a:t> </a:t>
          </a:r>
          <a:r>
            <a:rPr lang="en-US" sz="2400" dirty="0" err="1">
              <a:latin typeface="#9Slide05 Brannboll Ny" panose="02000000000000000000" pitchFamily="2" charset="0"/>
            </a:rPr>
            <a:t>nhau</a:t>
          </a:r>
          <a:r>
            <a:rPr lang="en-US" sz="2400" dirty="0">
              <a:latin typeface="#9Slide05 Brannboll Ny" panose="02000000000000000000" pitchFamily="2" charset="0"/>
            </a:rPr>
            <a:t>.</a:t>
          </a:r>
          <a:endParaRPr lang="vi-VN" sz="2400" dirty="0">
            <a:latin typeface="#9Slide05 Brannboll Ny" panose="02000000000000000000" pitchFamily="2" charset="0"/>
          </a:endParaRPr>
        </a:p>
        <a:p>
          <a:pPr algn="just"/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Giữ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chữ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tín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là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giữ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niềm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tin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của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người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khác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đối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với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#9Slide05 Brannboll Ny" panose="02000000000000000000" pitchFamily="2" charset="0"/>
            </a:rPr>
            <a:t>mình</a:t>
          </a:r>
          <a:r>
            <a:rPr lang="en-US" sz="2400" dirty="0">
              <a:solidFill>
                <a:srgbClr val="FF0000"/>
              </a:solidFill>
              <a:latin typeface="#9Slide05 Brannboll Ny" panose="02000000000000000000" pitchFamily="2" charset="0"/>
            </a:rPr>
            <a:t>.</a:t>
          </a:r>
          <a:endParaRPr lang="en-US" sz="24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704"/>
      <dgm:spPr/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/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 custLinFactNeighborY="-4214"/>
      <dgm:spPr/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2E4E2917-F385-4A0A-8D97-0A87242DE059}" type="presOf" srcId="{8C4E1181-A43E-4AFA-A175-608167BDD664}" destId="{046903CA-E59E-4D3A-B85F-2132F4D3C385}" srcOrd="1" destOrd="0" presId="urn:microsoft.com/office/officeart/2005/8/layout/vList4#1"/>
    <dgm:cxn modelId="{50BB50C5-028C-4959-8AA1-6ED092E2BBAF}" type="presOf" srcId="{F6E9B8BA-2F37-4781-A521-61D00A840D7D}" destId="{8B13E293-4E29-4216-A0D2-9CCA14266B56}" srcOrd="1" destOrd="0" presId="urn:microsoft.com/office/officeart/2005/8/layout/vList4#1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BCE51834-453C-415D-A95B-03FF2B4DF33D}" type="presOf" srcId="{F6E9B8BA-2F37-4781-A521-61D00A840D7D}" destId="{D857732E-E667-406B-8596-FB28DE60F3B0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E3FAFAAF-CD96-4F6B-A65A-EC1F3F5C6F98}" type="presOf" srcId="{36F1A9A7-0E91-4997-8451-066E68D6791C}" destId="{11925212-181A-4D0E-84EB-C4219DE1ABB7}" srcOrd="0" destOrd="0" presId="urn:microsoft.com/office/officeart/2005/8/layout/vList4#1"/>
    <dgm:cxn modelId="{0F5DFCC4-37B4-4218-94B9-C1A826E06F92}" type="presOf" srcId="{4D783A32-6612-4061-810D-2598FCFDE16E}" destId="{610C4521-7E21-4ABD-817D-19EC8F773957}" srcOrd="0" destOrd="0" presId="urn:microsoft.com/office/officeart/2005/8/layout/vList4#1"/>
    <dgm:cxn modelId="{81BE22F3-AAE5-47EE-97E1-26383E038450}" type="presOf" srcId="{8C4E1181-A43E-4AFA-A175-608167BDD664}" destId="{DE66B4FA-8443-484B-9A9E-FA188D6B4E43}" srcOrd="0" destOrd="0" presId="urn:microsoft.com/office/officeart/2005/8/layout/vList4#1"/>
    <dgm:cxn modelId="{BFA1E358-AFBE-453C-A1E8-0574594E82B9}" type="presOf" srcId="{36F1A9A7-0E91-4997-8451-066E68D6791C}" destId="{629FFE63-9943-4FDD-AEB3-15F8D3455642}" srcOrd="1" destOrd="0" presId="urn:microsoft.com/office/officeart/2005/8/layout/vList4#1"/>
    <dgm:cxn modelId="{39A75828-312D-47C0-98CF-2C2CDFC40650}" type="presParOf" srcId="{610C4521-7E21-4ABD-817D-19EC8F773957}" destId="{1C2B9614-1D42-4E2A-92D8-94BCF9DE39E4}" srcOrd="0" destOrd="0" presId="urn:microsoft.com/office/officeart/2005/8/layout/vList4#1"/>
    <dgm:cxn modelId="{7F8D2103-1E25-49A9-9FEF-5C9E5F686F9E}" type="presParOf" srcId="{1C2B9614-1D42-4E2A-92D8-94BCF9DE39E4}" destId="{DE66B4FA-8443-484B-9A9E-FA188D6B4E43}" srcOrd="0" destOrd="0" presId="urn:microsoft.com/office/officeart/2005/8/layout/vList4#1"/>
    <dgm:cxn modelId="{61CFB993-17CF-4DAB-99AF-4B3464688C36}" type="presParOf" srcId="{1C2B9614-1D42-4E2A-92D8-94BCF9DE39E4}" destId="{2AAACA77-E4A0-4E99-9F03-72ED26BB7B73}" srcOrd="1" destOrd="0" presId="urn:microsoft.com/office/officeart/2005/8/layout/vList4#1"/>
    <dgm:cxn modelId="{9DB60964-62ED-4455-8810-6A493DF0F8D8}" type="presParOf" srcId="{1C2B9614-1D42-4E2A-92D8-94BCF9DE39E4}" destId="{046903CA-E59E-4D3A-B85F-2132F4D3C385}" srcOrd="2" destOrd="0" presId="urn:microsoft.com/office/officeart/2005/8/layout/vList4#1"/>
    <dgm:cxn modelId="{497840CB-AD3A-453B-BCF9-B5C3688E6C9E}" type="presParOf" srcId="{610C4521-7E21-4ABD-817D-19EC8F773957}" destId="{3C4FC630-2F4B-4B45-8D35-86BFE257DB89}" srcOrd="1" destOrd="0" presId="urn:microsoft.com/office/officeart/2005/8/layout/vList4#1"/>
    <dgm:cxn modelId="{629DB487-A85C-451E-B6E5-392559690C3D}" type="presParOf" srcId="{610C4521-7E21-4ABD-817D-19EC8F773957}" destId="{76DA393E-3756-4D17-8778-17C0D4D792DA}" srcOrd="2" destOrd="0" presId="urn:microsoft.com/office/officeart/2005/8/layout/vList4#1"/>
    <dgm:cxn modelId="{6827ABDE-F97D-41A2-9E7F-4750ABB527FE}" type="presParOf" srcId="{76DA393E-3756-4D17-8778-17C0D4D792DA}" destId="{11925212-181A-4D0E-84EB-C4219DE1ABB7}" srcOrd="0" destOrd="0" presId="urn:microsoft.com/office/officeart/2005/8/layout/vList4#1"/>
    <dgm:cxn modelId="{CDC5CECB-4EDE-4EEC-A440-942FA4D5AB3F}" type="presParOf" srcId="{76DA393E-3756-4D17-8778-17C0D4D792DA}" destId="{2352C030-0248-483B-94A9-26972C30B2AA}" srcOrd="1" destOrd="0" presId="urn:microsoft.com/office/officeart/2005/8/layout/vList4#1"/>
    <dgm:cxn modelId="{ADE2EC3F-77E6-47E1-AAD4-5147393BBCF3}" type="presParOf" srcId="{76DA393E-3756-4D17-8778-17C0D4D792DA}" destId="{629FFE63-9943-4FDD-AEB3-15F8D3455642}" srcOrd="2" destOrd="0" presId="urn:microsoft.com/office/officeart/2005/8/layout/vList4#1"/>
    <dgm:cxn modelId="{186C0ABE-B39B-4916-BC4B-A0578168E4D5}" type="presParOf" srcId="{610C4521-7E21-4ABD-817D-19EC8F773957}" destId="{E767A943-8EB1-47EA-BA75-90A3BF72AA10}" srcOrd="3" destOrd="0" presId="urn:microsoft.com/office/officeart/2005/8/layout/vList4#1"/>
    <dgm:cxn modelId="{5AE53D5C-AC05-4815-92AB-3FA661ACCF21}" type="presParOf" srcId="{610C4521-7E21-4ABD-817D-19EC8F773957}" destId="{E9FBCDE1-C0F8-4B00-9C6E-C1A57153DC9C}" srcOrd="4" destOrd="0" presId="urn:microsoft.com/office/officeart/2005/8/layout/vList4#1"/>
    <dgm:cxn modelId="{F5097334-6369-406D-9CCA-CE91E230604F}" type="presParOf" srcId="{E9FBCDE1-C0F8-4B00-9C6E-C1A57153DC9C}" destId="{D857732E-E667-406B-8596-FB28DE60F3B0}" srcOrd="0" destOrd="0" presId="urn:microsoft.com/office/officeart/2005/8/layout/vList4#1"/>
    <dgm:cxn modelId="{69538AA3-7BAF-4B0A-A7A0-82220BEC7A35}" type="presParOf" srcId="{E9FBCDE1-C0F8-4B00-9C6E-C1A57153DC9C}" destId="{72B5F39E-2D8B-4AE5-99A7-0B4F92796C74}" srcOrd="1" destOrd="0" presId="urn:microsoft.com/office/officeart/2005/8/layout/vList4#1"/>
    <dgm:cxn modelId="{A358A9E3-E9DF-4026-8693-3F5EB52ABBFC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latin typeface="#9Slide05 Brannboll Ny" panose="02000000000000000000" pitchFamily="2" charset="0"/>
            </a:rPr>
            <a:t>Em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hãy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cho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biết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vì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sao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cô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bán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vé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trong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câu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chuyện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đã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cho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ông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của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cậu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bé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vay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tiền</a:t>
          </a:r>
          <a:r>
            <a:rPr lang="en-US" sz="2800" b="1" i="0" kern="1200" dirty="0">
              <a:latin typeface="#9Slide05 Brannboll Ny" panose="02000000000000000000" pitchFamily="2" charset="0"/>
            </a:rPr>
            <a:t>?</a:t>
          </a:r>
          <a:endParaRPr lang="en-US" sz="28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44912"/>
        <a:ext cx="7254913" cy="1443601"/>
      </dsp:txXfrm>
    </dsp:sp>
    <dsp:sp modelId="{2AAACA77-E4A0-4E99-9F03-72ED26BB7B73}">
      <dsp:nvSpPr>
        <dsp:cNvPr id="0" name=""/>
        <dsp:cNvSpPr/>
      </dsp:nvSpPr>
      <dsp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Vì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sao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người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ông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trong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câu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chuyện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không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để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hôm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sau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mới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quay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lại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trả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tiền</a:t>
          </a:r>
          <a:r>
            <a:rPr kumimoji="0" lang="en-US" sz="2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</dsp:txBody>
      <dsp:txXfrm>
        <a:off x="2072774" y="1731680"/>
        <a:ext cx="7254913" cy="1443601"/>
      </dsp:txXfrm>
    </dsp:sp>
    <dsp:sp modelId="{2352C030-0248-483B-94A9-26972C30B2AA}">
      <dsp:nvSpPr>
        <dsp:cNvPr id="0" name=""/>
        <dsp:cNvSpPr/>
      </dsp:nvSpPr>
      <dsp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latin typeface="#9Slide05 Brannboll Ny" panose="02000000000000000000" pitchFamily="2" charset="0"/>
            </a:rPr>
            <a:t>Từ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câu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chuyện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trên</a:t>
          </a:r>
          <a:r>
            <a:rPr lang="en-US" sz="2800" b="1" i="0" kern="1200" dirty="0">
              <a:latin typeface="#9Slide05 Brannboll Ny" panose="02000000000000000000" pitchFamily="2" charset="0"/>
            </a:rPr>
            <a:t>,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em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hiểu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chữ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tín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là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gì</a:t>
          </a:r>
          <a:r>
            <a:rPr lang="en-US" sz="2800" b="1" i="0" kern="1200" dirty="0">
              <a:latin typeface="#9Slide05 Brannboll Ny" panose="02000000000000000000" pitchFamily="2" charset="0"/>
            </a:rPr>
            <a:t>?</a:t>
          </a:r>
          <a:r>
            <a:rPr lang="vi-VN" sz="2800" b="1" i="0" kern="1200" dirty="0">
              <a:latin typeface="#9Slide05 Brannboll Ny" panose="02000000000000000000" pitchFamily="2" charset="0"/>
            </a:rPr>
            <a:t> Giữ </a:t>
          </a:r>
          <a:r>
            <a:rPr lang="vi-VN" sz="2800" b="1" i="0" kern="1200" dirty="0" smtClean="0">
              <a:latin typeface="#9Slide05 Brannboll Ny" panose="02000000000000000000" pitchFamily="2" charset="0"/>
            </a:rPr>
            <a:t>ch</a:t>
          </a:r>
          <a:r>
            <a:rPr lang="en-US" sz="2800" b="1" i="0" kern="1200" dirty="0" smtClean="0">
              <a:latin typeface="#9Slide05 Brannboll Ny" panose="02000000000000000000" pitchFamily="2" charset="0"/>
            </a:rPr>
            <a:t>ữ</a:t>
          </a:r>
          <a:r>
            <a:rPr lang="vi-VN" sz="2800" b="1" i="0" kern="1200" dirty="0" smtClean="0">
              <a:latin typeface="#9Slide05 Brannboll Ny" panose="02000000000000000000" pitchFamily="2" charset="0"/>
            </a:rPr>
            <a:t> </a:t>
          </a:r>
          <a:r>
            <a:rPr lang="vi-VN" sz="2800" b="1" i="0" kern="1200" dirty="0">
              <a:latin typeface="#9Slide05 Brannboll Ny" panose="02000000000000000000" pitchFamily="2" charset="0"/>
            </a:rPr>
            <a:t>tín là gì?</a:t>
          </a:r>
          <a:endParaRPr lang="en-US" sz="28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3418449"/>
        <a:ext cx="7254913" cy="1443601"/>
      </dsp:txXfrm>
    </dsp:sp>
    <dsp:sp modelId="{72B5F39E-2D8B-4AE5-99A7-0B4F92796C74}">
      <dsp:nvSpPr>
        <dsp:cNvPr id="0" name=""/>
        <dsp:cNvSpPr/>
      </dsp:nvSpPr>
      <dsp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#9Slide05 Brannboll Ny" panose="02000000000000000000" pitchFamily="2" charset="0"/>
            </a:rPr>
            <a:t>Vì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sự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kính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trọng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người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lớn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tuổi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nên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cô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bán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vé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đã</a:t>
          </a:r>
          <a:r>
            <a:rPr lang="en-US" sz="2800" kern="1200" dirty="0">
              <a:latin typeface="#9Slide05 Brannboll Ny" panose="02000000000000000000" pitchFamily="2" charset="0"/>
            </a:rPr>
            <a:t> tin </a:t>
          </a:r>
          <a:r>
            <a:rPr lang="en-US" sz="2800" kern="1200" dirty="0" err="1">
              <a:latin typeface="#9Slide05 Brannboll Ny" panose="02000000000000000000" pitchFamily="2" charset="0"/>
            </a:rPr>
            <a:t>tưởng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ông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và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trả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tiền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vé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cho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hai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ông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cháu</a:t>
          </a:r>
          <a:r>
            <a:rPr lang="en-US" sz="2800" kern="1200" dirty="0">
              <a:latin typeface="#9Slide05 Brannboll Ny" panose="02000000000000000000" pitchFamily="2" charset="0"/>
            </a:rPr>
            <a:t>.</a:t>
          </a:r>
          <a:endParaRPr lang="en-US" sz="28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44912"/>
        <a:ext cx="7254913" cy="1443601"/>
      </dsp:txXfrm>
    </dsp:sp>
    <dsp:sp modelId="{2AAACA77-E4A0-4E99-9F03-72ED26BB7B73}">
      <dsp:nvSpPr>
        <dsp:cNvPr id="0" name=""/>
        <dsp:cNvSpPr/>
      </dsp:nvSpPr>
      <dsp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Vì</a:t>
          </a:r>
          <a:r>
            <a:rPr lang="en-US" sz="2800" b="0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: 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Ông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hứa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sẽ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trả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lại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cô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ngay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tối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hôm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đó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.</a:t>
          </a:r>
          <a:endParaRPr kumimoji="0" lang="en-US" sz="2800" b="0" i="0" u="none" strike="noStrike" kern="1200" cap="none" spc="0" normalizeH="0" baseline="0" noProof="0" dirty="0">
            <a:solidFill>
              <a:srgbClr val="FF0000"/>
            </a:solidFill>
            <a:effectLst/>
            <a:uLnTx/>
            <a:uFillTx/>
            <a:latin typeface="#9Slide05 Brannboll Ny" panose="02000000000000000000" pitchFamily="2" charset="0"/>
            <a:ea typeface="+mn-ea"/>
            <a:cs typeface="Arial" panose="020B0604020202020204" pitchFamily="34" charset="0"/>
          </a:endParaRPr>
        </a:p>
      </dsp:txBody>
      <dsp:txXfrm>
        <a:off x="2072774" y="1731680"/>
        <a:ext cx="7254913" cy="1443601"/>
      </dsp:txXfrm>
    </dsp:sp>
    <dsp:sp modelId="{2352C030-0248-483B-94A9-26972C30B2AA}">
      <dsp:nvSpPr>
        <dsp:cNvPr id="0" name=""/>
        <dsp:cNvSpPr/>
      </dsp:nvSpPr>
      <dsp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30891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#9Slide05 Brannboll Ny" panose="02000000000000000000" pitchFamily="2" charset="0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#9Slide05 Brannboll Ny" panose="02000000000000000000" pitchFamily="2" charset="0"/>
            </a:rPr>
            <a:t>Chữ</a:t>
          </a:r>
          <a:r>
            <a:rPr lang="en-US" sz="2400" kern="1200" dirty="0" smtClean="0"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latin typeface="#9Slide05 Brannboll Ny" panose="02000000000000000000" pitchFamily="2" charset="0"/>
            </a:rPr>
            <a:t>tín</a:t>
          </a:r>
          <a:r>
            <a:rPr lang="en-US" sz="2400" kern="1200" dirty="0"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latin typeface="#9Slide05 Brannboll Ny" panose="02000000000000000000" pitchFamily="2" charset="0"/>
            </a:rPr>
            <a:t>là</a:t>
          </a:r>
          <a:r>
            <a:rPr lang="en-US" sz="2400" kern="1200" dirty="0"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latin typeface="#9Slide05 Brannboll Ny" panose="02000000000000000000" pitchFamily="2" charset="0"/>
            </a:rPr>
            <a:t>niềm</a:t>
          </a:r>
          <a:r>
            <a:rPr lang="en-US" sz="2400" kern="1200" dirty="0">
              <a:latin typeface="#9Slide05 Brannboll Ny" panose="02000000000000000000" pitchFamily="2" charset="0"/>
            </a:rPr>
            <a:t> tin </a:t>
          </a:r>
          <a:r>
            <a:rPr lang="en-US" sz="2400" kern="1200" dirty="0" err="1">
              <a:latin typeface="#9Slide05 Brannboll Ny" panose="02000000000000000000" pitchFamily="2" charset="0"/>
            </a:rPr>
            <a:t>của</a:t>
          </a:r>
          <a:r>
            <a:rPr lang="en-US" sz="2400" kern="1200" dirty="0">
              <a:latin typeface="#9Slide05 Brannboll Ny" panose="02000000000000000000" pitchFamily="2" charset="0"/>
            </a:rPr>
            <a:t> con </a:t>
          </a:r>
          <a:r>
            <a:rPr lang="en-US" sz="2400" kern="1200" dirty="0" err="1">
              <a:latin typeface="#9Slide05 Brannboll Ny" panose="02000000000000000000" pitchFamily="2" charset="0"/>
            </a:rPr>
            <a:t>người</a:t>
          </a:r>
          <a:r>
            <a:rPr lang="en-US" sz="2400" kern="1200" dirty="0"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latin typeface="#9Slide05 Brannboll Ny" panose="02000000000000000000" pitchFamily="2" charset="0"/>
            </a:rPr>
            <a:t>đối</a:t>
          </a:r>
          <a:r>
            <a:rPr lang="en-US" sz="2400" kern="1200" dirty="0"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latin typeface="#9Slide05 Brannboll Ny" panose="02000000000000000000" pitchFamily="2" charset="0"/>
            </a:rPr>
            <a:t>với</a:t>
          </a:r>
          <a:r>
            <a:rPr lang="en-US" sz="2400" kern="1200" dirty="0"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latin typeface="#9Slide05 Brannboll Ny" panose="02000000000000000000" pitchFamily="2" charset="0"/>
            </a:rPr>
            <a:t>nhau</a:t>
          </a:r>
          <a:r>
            <a:rPr lang="en-US" sz="2400" kern="1200" dirty="0">
              <a:latin typeface="#9Slide05 Brannboll Ny" panose="02000000000000000000" pitchFamily="2" charset="0"/>
            </a:rPr>
            <a:t>.</a:t>
          </a:r>
          <a:endParaRPr lang="vi-VN" sz="2400" kern="1200" dirty="0">
            <a:latin typeface="#9Slide05 Brannboll Ny" panose="02000000000000000000" pitchFamily="2" charset="0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Giữ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chữ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tín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là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giữ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niềm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tin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của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người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khác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đối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với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mình</a:t>
          </a:r>
          <a:r>
            <a:rPr lang="en-US" sz="24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.</a:t>
          </a:r>
          <a:endParaRPr lang="en-US" sz="24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3353830"/>
        <a:ext cx="7254913" cy="1443601"/>
      </dsp:txXfrm>
    </dsp:sp>
    <dsp:sp modelId="{72B5F39E-2D8B-4AE5-99A7-0B4F92796C74}">
      <dsp:nvSpPr>
        <dsp:cNvPr id="0" name=""/>
        <dsp:cNvSpPr/>
      </dsp:nvSpPr>
      <dsp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C70-CDF3-4266-AEDC-CA3308B47CD1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37F-FA8E-4595-A01B-F03C947D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0238C-3C85-0B7A-1598-CB9049A8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ECA004-2D9D-64EF-0B77-B798F5348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A9DE3A-30AE-0D81-4262-79524329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CD11BD-22E4-4F6A-274D-39B8D977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4BBA4A-9D21-3FFF-2E30-8726A56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46348-6CB9-7A91-09A5-F2F7A0C1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9AB90C-C793-11FA-5BA7-226F3E59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B68524-3F9C-56AD-BCC3-F2836176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DACE27-3846-1FE7-A2C3-8D28AFF2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EA9E03-C822-1F9A-103B-3E3E3B98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F71574-031A-5C40-BBCF-59D5C814B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EEE8B2B-9B73-4DD5-9EB7-5731616C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8EE255-B468-BDF9-2E2A-99E9C2F1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58DFB1-0BF3-FBE3-DC0A-12A6774B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881C04-CA27-F369-7E1E-91C240A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E8F568-2C1D-44D7-3C80-A970183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69CD81-30C7-B290-74C7-2946E91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F204CA-9A8F-4098-8819-844DC8E2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6E3FA3-9A2E-EECF-9881-474CA3D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D655BC-7D30-30C6-4ECB-F849BC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5773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12807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5203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591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51555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34003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897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622AE-AD29-17FE-2215-FD1298A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62EE1E-9231-1DEA-D479-52FF5075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197987-8914-42B9-F10B-DBC6F694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5AFB1B-0E58-65FD-368F-6AD4FC1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E413AD-3F9B-2595-10E3-358162A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8614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99633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91575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88359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53681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6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9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9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1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47DBB8-3873-7B28-1C8A-667F885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44A748-2285-DBCB-C366-5B47E5DBA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B66453-C611-2DCE-0DFC-942D78DFD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9F64EB-3E44-B632-8BD6-3FEE022D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56B0F2-18F2-6981-C546-04A90B4C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2B4445-DD26-68F3-9BF6-7FFC2851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9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7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0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48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4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6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04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7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75E0-4B99-E59C-14B2-362200BD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54FBE3-26E4-02D3-87C5-57F67421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E2B5F6-9380-D0DD-FA09-3592491B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A292048-8012-4D60-8DC5-0FE25D9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8C7451-FD74-BB78-04D2-20030DC7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8C074B0-0A4E-488F-3EF6-34222F2D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95606F-416D-C000-2C9C-87231FF2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E40A842-28FC-76E9-931E-25EDF62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B1C136-7EF6-EA41-3D3A-1F47CCF7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8F0B48-D470-B975-4471-8FE8FC94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815F143-EB5C-2F09-371E-A702A1B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3DE7E3-D996-D49E-E892-C38BF2C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C566C3-1F14-5096-7A29-99498E1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FF740A-4846-EF96-B10C-C5A9582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D54D11-953D-112D-8044-FCED3B20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3D99FA-7C36-FDF4-2881-8908D3A1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48E6AD-8C54-ACF8-DD33-9CAC20D6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E2C8B2-05DB-A0D6-115B-C98DC030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CD9248-44D3-0D0F-7E84-A0D8027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9691FF-8DEC-94CD-FB60-A463102E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DF4390-C45A-B430-0A5F-1471F2B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7C25F5-A277-D3C2-B05D-2DBD39B1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1A1EC4-7C00-C23A-76CD-13E72255F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EE4CD6-6D0F-0C4E-7DD8-DEB3AFD0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853460-4D86-6D9A-A770-10FD5C2C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6C1627-173C-AFE6-5497-D9AEB1C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AC0B95-4B72-C2F1-1B6B-53A6892F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4A5FBAC-28F5-AC9C-C019-22B35691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19450F-4F61-B35D-D366-C120C5A2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AA21F-FDE9-7521-750E-C4042B66A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C84-101E-4200-BC11-5EC8B9D60496}" type="datetimeFigureOut">
              <a:rPr lang="en-US" smtClean="0"/>
              <a:t>20-December-2024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A276BA-D66A-EDCE-0B55-637EC28A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13CAB2-FD63-D8CB-8D8C-52CB6AD1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20-December-2024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20-December-2024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https://cth.edu.vn/wp-content/uploads/2018/03/phuong-phap-hoc-hop-tac-think-pair-share.jpg" TargetMode="External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microsoft.com/office/2007/relationships/hdphoto" Target="../media/hdphoto2.wdp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8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em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76.png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9.png"/><Relationship Id="rId5" Type="http://schemas.openxmlformats.org/officeDocument/2006/relationships/image" Target="../media/image67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1.xm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1.jpeg"/><Relationship Id="rId5" Type="http://schemas.openxmlformats.org/officeDocument/2006/relationships/diagramData" Target="../diagrams/data2.xml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C4253AB-DF5B-4EF0-ACAF-FA435AF2C7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3" y="1049218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tín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462" y="468762"/>
            <a:ext cx="5038519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349746" y="3150479"/>
            <a:ext cx="394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I. MỞ ĐẦU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7CCB70-4DFA-4D03-AA06-F95D63438E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677" y="4051494"/>
            <a:ext cx="5038519" cy="2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3071" y="1644901"/>
            <a:ext cx="8462211" cy="141410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8D96C8-6EF8-4E99-B21A-34A7E847F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0" y="0"/>
            <a:ext cx="3919994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BÀN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8393" y="144824"/>
            <a:ext cx="5708027" cy="57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Quan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sát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tranh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và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trả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lời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câu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hỏi</a:t>
            </a: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Arial Unicode MS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5420" y="485987"/>
            <a:ext cx="982094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kumimoji="0" lang="vi-V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9286" y="3617039"/>
            <a:ext cx="3082453" cy="44236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giữ chữ tín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8922" y="3688365"/>
            <a:ext cx="3082453" cy="44236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giữ chữ tín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7817" y="6409219"/>
            <a:ext cx="3606675" cy="44236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không giữ chữ tín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6079" y="6364711"/>
            <a:ext cx="3255656" cy="44236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giữ chữ tín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7A8392-4FC1-4D5E-93A6-6F19043FAF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58" y="1503141"/>
            <a:ext cx="4355512" cy="21725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C32D233-ECEB-4AFE-95EF-9E2C4CDD59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86992"/>
            <a:ext cx="4715101" cy="22691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33833A2-FF16-4BD7-AF6A-DAC8A9ED61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01" y="4094964"/>
            <a:ext cx="4683425" cy="22697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60F8E18-B7BB-4B26-8B27-D12A83EC1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394" y="4181654"/>
            <a:ext cx="4895557" cy="22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7740932-A2C7-42A8-B817-A2FCF564C6D0}"/>
              </a:ext>
            </a:extLst>
          </p:cNvPr>
          <p:cNvGrpSpPr/>
          <p:nvPr/>
        </p:nvGrpSpPr>
        <p:grpSpPr>
          <a:xfrm>
            <a:off x="1418897" y="769964"/>
            <a:ext cx="7315201" cy="3591695"/>
            <a:chOff x="6985971" y="502678"/>
            <a:chExt cx="5027171" cy="3591695"/>
          </a:xfrm>
        </p:grpSpPr>
        <p:sp>
          <p:nvSpPr>
            <p:cNvPr id="5" name="Cloud Callout 7">
              <a:extLst>
                <a:ext uri="{FF2B5EF4-FFF2-40B4-BE49-F238E27FC236}">
                  <a16:creationId xmlns="" xmlns:a16="http://schemas.microsoft.com/office/drawing/2014/main" id="{384FF134-92A3-45C7-96C0-C0D22E5AC547}"/>
                </a:ext>
              </a:extLst>
            </p:cNvPr>
            <p:cNvSpPr/>
            <p:nvPr/>
          </p:nvSpPr>
          <p:spPr>
            <a:xfrm rot="21416254">
              <a:off x="7124100" y="502678"/>
              <a:ext cx="4877464" cy="3591695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5BC17DB-BCBD-4C42-A935-228798159645}"/>
                </a:ext>
              </a:extLst>
            </p:cNvPr>
            <p:cNvSpPr/>
            <p:nvPr/>
          </p:nvSpPr>
          <p:spPr>
            <a:xfrm>
              <a:off x="6985971" y="1422633"/>
              <a:ext cx="5027171" cy="2186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70915" marR="177800" lvl="0" indent="-171450" algn="l" defTabSz="914400" rtl="0" eaLnBrk="1" fontAlgn="auto" latinLnBrk="0" hangingPunct="1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2D1318-AE53-42A3-934A-2280332E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14" y="3731167"/>
            <a:ext cx="2766009" cy="29964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58AD40A-C92F-44AA-85C3-D26148449939}"/>
              </a:ext>
            </a:extLst>
          </p:cNvPr>
          <p:cNvGrpSpPr/>
          <p:nvPr/>
        </p:nvGrpSpPr>
        <p:grpSpPr>
          <a:xfrm>
            <a:off x="5810865" y="411378"/>
            <a:ext cx="4852117" cy="6446622"/>
            <a:chOff x="8286614" y="0"/>
            <a:chExt cx="4166485" cy="6765160"/>
          </a:xfrm>
        </p:grpSpPr>
        <p:pic>
          <p:nvPicPr>
            <p:cNvPr id="9" name="图片 7">
              <a:extLst>
                <a:ext uri="{FF2B5EF4-FFF2-40B4-BE49-F238E27FC236}">
                  <a16:creationId xmlns="" xmlns:a16="http://schemas.microsoft.com/office/drawing/2014/main" id="{715DD89E-0FE5-4E93-ABB0-F99B8493D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10" name="图片 8">
              <a:extLst>
                <a:ext uri="{FF2B5EF4-FFF2-40B4-BE49-F238E27FC236}">
                  <a16:creationId xmlns="" xmlns:a16="http://schemas.microsoft.com/office/drawing/2014/main" id="{BA2CA465-446A-4B61-86C8-CC8998E50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>
              <a:extLst>
                <a:ext uri="{FF2B5EF4-FFF2-40B4-BE49-F238E27FC236}">
                  <a16:creationId xmlns="" xmlns:a16="http://schemas.microsoft.com/office/drawing/2014/main" id="{4161B3A1-4C97-422A-9CEE-D4253A1C4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72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CB94C35-054F-4B53-A235-40F620703F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564" y="-424873"/>
            <a:ext cx="10395304" cy="5951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3309" y="1518662"/>
            <a:ext cx="7774470" cy="3200872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0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3071" y="1644901"/>
            <a:ext cx="8462211" cy="90351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60886" y="150004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87" y="-113271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29102" y="149587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CÂU CHUYỆN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187" y="856357"/>
            <a:ext cx="71862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 MƯA TRẢ SÁCH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0B25069D-B057-4C08-B240-0BA05F47A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70" name="Picture 22">
            <a:extLst>
              <a:ext uri="{FF2B5EF4-FFF2-40B4-BE49-F238E27FC236}">
                <a16:creationId xmlns="" xmlns:a16="http://schemas.microsoft.com/office/drawing/2014/main" id="{638E2953-6B0F-49F4-AFA0-515750EC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763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215B96-96E3-4440-B6DB-1A9866E559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06" y="228600"/>
            <a:ext cx="4152790" cy="379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DE65A1-F9D7-40D3-87AD-67867B773A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479" y="4215936"/>
            <a:ext cx="4087217" cy="24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661016A-ACC6-42C5-A502-28ED3A37D021}"/>
              </a:ext>
            </a:extLst>
          </p:cNvPr>
          <p:cNvCxnSpPr>
            <a:cxnSpLocks/>
          </p:cNvCxnSpPr>
          <p:nvPr/>
        </p:nvCxnSpPr>
        <p:spPr>
          <a:xfrm>
            <a:off x="6259483" y="1485208"/>
            <a:ext cx="3728720" cy="73152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3">
            <a:extLst>
              <a:ext uri="{FF2B5EF4-FFF2-40B4-BE49-F238E27FC236}">
                <a16:creationId xmlns="" xmlns:a16="http://schemas.microsoft.com/office/drawing/2014/main" id="{D57A15F4-FE97-4AD2-BA74-AA0DC8068413}"/>
              </a:ext>
            </a:extLst>
          </p:cNvPr>
          <p:cNvSpPr/>
          <p:nvPr/>
        </p:nvSpPr>
        <p:spPr>
          <a:xfrm>
            <a:off x="397178" y="2186247"/>
            <a:ext cx="3822412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15">
            <a:extLst>
              <a:ext uri="{FF2B5EF4-FFF2-40B4-BE49-F238E27FC236}">
                <a16:creationId xmlns="" xmlns:a16="http://schemas.microsoft.com/office/drawing/2014/main" id="{F00E3249-ACD5-4D11-8D94-2D016D6532E8}"/>
              </a:ext>
            </a:extLst>
          </p:cNvPr>
          <p:cNvSpPr/>
          <p:nvPr/>
        </p:nvSpPr>
        <p:spPr>
          <a:xfrm>
            <a:off x="8462629" y="2225896"/>
            <a:ext cx="3729372" cy="1752402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="" xmlns:a16="http://schemas.microsoft.com/office/drawing/2014/main" id="{7FC44327-CEE4-4E8B-92C5-96305680DC6A}"/>
              </a:ext>
            </a:extLst>
          </p:cNvPr>
          <p:cNvSpPr/>
          <p:nvPr/>
        </p:nvSpPr>
        <p:spPr>
          <a:xfrm>
            <a:off x="715586" y="4629728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3" name="Rectangle: Rounded Corners 25">
            <a:extLst>
              <a:ext uri="{FF2B5EF4-FFF2-40B4-BE49-F238E27FC236}">
                <a16:creationId xmlns="" xmlns:a16="http://schemas.microsoft.com/office/drawing/2014/main" id="{80C22BBF-9AA1-43CF-8D6D-95361CBA2933}"/>
              </a:ext>
            </a:extLst>
          </p:cNvPr>
          <p:cNvSpPr/>
          <p:nvPr/>
        </p:nvSpPr>
        <p:spPr>
          <a:xfrm>
            <a:off x="8749989" y="4821083"/>
            <a:ext cx="3332480" cy="18186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2708614-0FF2-4E62-A678-E089C72AC34F}"/>
              </a:ext>
            </a:extLst>
          </p:cNvPr>
          <p:cNvCxnSpPr>
            <a:cxnSpLocks/>
          </p:cNvCxnSpPr>
          <p:nvPr/>
        </p:nvCxnSpPr>
        <p:spPr>
          <a:xfrm flipH="1">
            <a:off x="2919384" y="1485208"/>
            <a:ext cx="3378200" cy="66040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266030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634838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10052974" y="4025207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3">
            <a:extLst>
              <a:ext uri="{FF2B5EF4-FFF2-40B4-BE49-F238E27FC236}">
                <a16:creationId xmlns="" xmlns:a16="http://schemas.microsoft.com/office/drawing/2014/main" id="{B82CE674-D7FC-49D9-AF84-6CF2F5AC507D}"/>
              </a:ext>
            </a:extLst>
          </p:cNvPr>
          <p:cNvSpPr/>
          <p:nvPr/>
        </p:nvSpPr>
        <p:spPr>
          <a:xfrm>
            <a:off x="4429903" y="2225895"/>
            <a:ext cx="3822412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23">
            <a:extLst>
              <a:ext uri="{FF2B5EF4-FFF2-40B4-BE49-F238E27FC236}">
                <a16:creationId xmlns="" xmlns:a16="http://schemas.microsoft.com/office/drawing/2014/main" id="{C8AB731C-B5A9-4087-9248-FB90CEB654D6}"/>
              </a:ext>
            </a:extLst>
          </p:cNvPr>
          <p:cNvSpPr/>
          <p:nvPr/>
        </p:nvSpPr>
        <p:spPr>
          <a:xfrm>
            <a:off x="4748311" y="466937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C42D1DB-6186-445C-9000-B473B780E42B}"/>
              </a:ext>
            </a:extLst>
          </p:cNvPr>
          <p:cNvCxnSpPr>
            <a:cxnSpLocks/>
          </p:cNvCxnSpPr>
          <p:nvPr/>
        </p:nvCxnSpPr>
        <p:spPr>
          <a:xfrm>
            <a:off x="6225321" y="1495368"/>
            <a:ext cx="726788" cy="689888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99109"/>
              </p:ext>
            </p:extLst>
          </p:nvPr>
        </p:nvGraphicFramePr>
        <p:xfrm>
          <a:off x="228600" y="2202177"/>
          <a:ext cx="11734800" cy="4751359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29280" y="-151836"/>
            <a:ext cx="8001285" cy="1402334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054" y1="53968" x2="4054" y2="53968"/>
                          <a14:foregroundMark x1="14324" y1="61905" x2="14324" y2="61905"/>
                          <a14:foregroundMark x1="4054" y1="68254" x2="4054" y2="68254"/>
                          <a14:foregroundMark x1="22703" y1="50794" x2="22703" y2="50794"/>
                          <a14:foregroundMark x1="24865" y1="49206" x2="24865" y2="49206"/>
                          <a14:foregroundMark x1="35135" y1="52381" x2="35135" y2="52381"/>
                          <a14:foregroundMark x1="18108" y1="49206" x2="18108" y2="49206"/>
                          <a14:foregroundMark x1="11081" y1="52381" x2="11081" y2="52381"/>
                          <a14:foregroundMark x1="2432" y1="100000" x2="2432" y2="100000"/>
                          <a14:foregroundMark x1="1892" y1="82540" x2="1892" y2="82540"/>
                          <a14:foregroundMark x1="64865" y1="41270" x2="64865" y2="41270"/>
                          <a14:foregroundMark x1="78378" y1="36508" x2="78378" y2="36508"/>
                          <a14:foregroundMark x1="87568" y1="26984" x2="87568" y2="26984"/>
                          <a14:foregroundMark x1="90000" y1="34921" x2="90000" y2="34921"/>
                          <a14:foregroundMark x1="57027" y1="38095" x2="57027" y2="38095"/>
                          <a14:foregroundMark x1="54595" y1="42857" x2="54595" y2="42857"/>
                          <a14:foregroundMark x1="47838" y1="46032" x2="47838" y2="46032"/>
                          <a14:foregroundMark x1="40000" y1="44444" x2="40000" y2="44444"/>
                          <a14:foregroundMark x1="60811" y1="38095" x2="60811" y2="38095"/>
                          <a14:foregroundMark x1="80270" y1="34921" x2="80270" y2="34921"/>
                          <a14:foregroundMark x1="88919" y1="65079" x2="88919" y2="65079"/>
                          <a14:foregroundMark x1="76216" y1="31746" x2="76216" y2="31746"/>
                          <a14:foregroundMark x1="74324" y1="36508" x2="74324" y2="36508"/>
                          <a14:foregroundMark x1="72973" y1="39683" x2="72973" y2="39683"/>
                          <a14:foregroundMark x1="31892" y1="46032" x2="31892" y2="46032"/>
                          <a14:backgroundMark x1="811" y1="36508" x2="4595" y2="20635"/>
                          <a14:backgroundMark x1="6216" y1="25397" x2="8378" y2="26984"/>
                          <a14:backgroundMark x1="11081" y1="30159" x2="11081" y2="30159"/>
                          <a14:backgroundMark x1="27568" y1="12698" x2="27568" y2="12698"/>
                          <a14:backgroundMark x1="33784" y1="20635" x2="33784" y2="20635"/>
                          <a14:backgroundMark x1="52162" y1="11111" x2="52162" y2="11111"/>
                          <a14:backgroundMark x1="55676" y1="14286" x2="55676" y2="14286"/>
                          <a14:backgroundMark x1="53514" y1="30159" x2="53514" y2="30159"/>
                          <a14:backgroundMark x1="57027" y1="14286" x2="57027" y2="14286"/>
                          <a14:backgroundMark x1="59730" y1="15873" x2="59730" y2="15873"/>
                          <a14:backgroundMark x1="59730" y1="15873" x2="59730" y2="15873"/>
                          <a14:backgroundMark x1="70541" y1="11111" x2="70541" y2="11111"/>
                          <a14:backgroundMark x1="73784" y1="14286" x2="74324" y2="17460"/>
                          <a14:backgroundMark x1="76757" y1="17460" x2="76757" y2="17460"/>
                          <a14:backgroundMark x1="74054" y1="34921" x2="74054" y2="34921"/>
                          <a14:backgroundMark x1="78919" y1="14286" x2="78919" y2="14286"/>
                          <a14:backgroundMark x1="90811" y1="7937" x2="90811" y2="7937"/>
                          <a14:backgroundMark x1="94324" y1="25397" x2="94324" y2="25397"/>
                          <a14:backgroundMark x1="93243" y1="52381" x2="93243" y2="52381"/>
                          <a14:backgroundMark x1="94324" y1="61905" x2="94324" y2="619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51038" r="-1472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43BA95-8540-45D8-BD8D-C331960A9503}"/>
              </a:ext>
            </a:extLst>
          </p:cNvPr>
          <p:cNvSpPr txBox="1"/>
          <p:nvPr/>
        </p:nvSpPr>
        <p:spPr>
          <a:xfrm>
            <a:off x="3552957" y="1408736"/>
            <a:ext cx="7124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DengXian"/>
                <a:cs typeface="+mn-cs"/>
              </a:rPr>
              <a:t>Nhiệm vụ: Hoàn thành phiếu bài tập số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DengXian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22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65" y="0"/>
            <a:ext cx="12192000" cy="6797040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661016A-ACC6-42C5-A502-28ED3A37D021}"/>
              </a:ext>
            </a:extLst>
          </p:cNvPr>
          <p:cNvCxnSpPr>
            <a:cxnSpLocks/>
          </p:cNvCxnSpPr>
          <p:nvPr/>
        </p:nvCxnSpPr>
        <p:spPr>
          <a:xfrm>
            <a:off x="6259483" y="1485208"/>
            <a:ext cx="3728720" cy="73152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3">
            <a:extLst>
              <a:ext uri="{FF2B5EF4-FFF2-40B4-BE49-F238E27FC236}">
                <a16:creationId xmlns="" xmlns:a16="http://schemas.microsoft.com/office/drawing/2014/main" id="{D57A15F4-FE97-4AD2-BA74-AA0DC8068413}"/>
              </a:ext>
            </a:extLst>
          </p:cNvPr>
          <p:cNvSpPr/>
          <p:nvPr/>
        </p:nvSpPr>
        <p:spPr>
          <a:xfrm>
            <a:off x="0" y="2186247"/>
            <a:ext cx="3680806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15">
            <a:extLst>
              <a:ext uri="{FF2B5EF4-FFF2-40B4-BE49-F238E27FC236}">
                <a16:creationId xmlns="" xmlns:a16="http://schemas.microsoft.com/office/drawing/2014/main" id="{F00E3249-ACD5-4D11-8D94-2D016D6532E8}"/>
              </a:ext>
            </a:extLst>
          </p:cNvPr>
          <p:cNvSpPr/>
          <p:nvPr/>
        </p:nvSpPr>
        <p:spPr>
          <a:xfrm>
            <a:off x="8205159" y="2342044"/>
            <a:ext cx="3728719" cy="1636253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="" xmlns:a16="http://schemas.microsoft.com/office/drawing/2014/main" id="{7FC44327-CEE4-4E8B-92C5-96305680DC6A}"/>
              </a:ext>
            </a:extLst>
          </p:cNvPr>
          <p:cNvSpPr/>
          <p:nvPr/>
        </p:nvSpPr>
        <p:spPr>
          <a:xfrm>
            <a:off x="0" y="469171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25">
            <a:extLst>
              <a:ext uri="{FF2B5EF4-FFF2-40B4-BE49-F238E27FC236}">
                <a16:creationId xmlns="" xmlns:a16="http://schemas.microsoft.com/office/drawing/2014/main" id="{80C22BBF-9AA1-43CF-8D6D-95361CBA2933}"/>
              </a:ext>
            </a:extLst>
          </p:cNvPr>
          <p:cNvSpPr/>
          <p:nvPr/>
        </p:nvSpPr>
        <p:spPr>
          <a:xfrm>
            <a:off x="7779434" y="4629727"/>
            <a:ext cx="4303035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2708614-0FF2-4E62-A678-E089C72AC34F}"/>
              </a:ext>
            </a:extLst>
          </p:cNvPr>
          <p:cNvCxnSpPr>
            <a:cxnSpLocks/>
          </p:cNvCxnSpPr>
          <p:nvPr/>
        </p:nvCxnSpPr>
        <p:spPr>
          <a:xfrm flipH="1">
            <a:off x="2919384" y="1485208"/>
            <a:ext cx="3378200" cy="66040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2055392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634838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10052974" y="4025207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3">
            <a:extLst>
              <a:ext uri="{FF2B5EF4-FFF2-40B4-BE49-F238E27FC236}">
                <a16:creationId xmlns="" xmlns:a16="http://schemas.microsoft.com/office/drawing/2014/main" id="{B82CE674-D7FC-49D9-AF84-6CF2F5AC507D}"/>
              </a:ext>
            </a:extLst>
          </p:cNvPr>
          <p:cNvSpPr/>
          <p:nvPr/>
        </p:nvSpPr>
        <p:spPr>
          <a:xfrm>
            <a:off x="3946330" y="2216728"/>
            <a:ext cx="3579735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23">
            <a:extLst>
              <a:ext uri="{FF2B5EF4-FFF2-40B4-BE49-F238E27FC236}">
                <a16:creationId xmlns="" xmlns:a16="http://schemas.microsoft.com/office/drawing/2014/main" id="{C8AB731C-B5A9-4087-9248-FB90CEB654D6}"/>
              </a:ext>
            </a:extLst>
          </p:cNvPr>
          <p:cNvSpPr/>
          <p:nvPr/>
        </p:nvSpPr>
        <p:spPr>
          <a:xfrm>
            <a:off x="3831341" y="4629727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iữ chữ tín là coi trọng lòng tin của mọi người đối với mình, biết trọng lời hứa, và biết tin tưởng.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C42D1DB-6186-445C-9000-B473B780E42B}"/>
              </a:ext>
            </a:extLst>
          </p:cNvPr>
          <p:cNvCxnSpPr>
            <a:cxnSpLocks/>
          </p:cNvCxnSpPr>
          <p:nvPr/>
        </p:nvCxnSpPr>
        <p:spPr>
          <a:xfrm flipH="1">
            <a:off x="6096000" y="1495368"/>
            <a:ext cx="129321" cy="73152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CB94C35-054F-4B53-A235-40F620703F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564" y="-424873"/>
            <a:ext cx="10395304" cy="59513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31C55A4-274F-4A82-B2A6-84BF9C0E7F54}"/>
              </a:ext>
            </a:extLst>
          </p:cNvPr>
          <p:cNvSpPr txBox="1"/>
          <p:nvPr/>
        </p:nvSpPr>
        <p:spPr>
          <a:xfrm>
            <a:off x="1907345" y="1462467"/>
            <a:ext cx="70965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09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E684F970-923A-4D54-900E-8A6D225EE2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98" y="68824"/>
            <a:ext cx="10695708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D90C57D-D673-4D60-BCD5-CB64D8AC7D81}"/>
              </a:ext>
            </a:extLst>
          </p:cNvPr>
          <p:cNvSpPr txBox="1"/>
          <p:nvPr/>
        </p:nvSpPr>
        <p:spPr>
          <a:xfrm>
            <a:off x="1279194" y="2875002"/>
            <a:ext cx="8341047" cy="70788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Trò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chơi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: Ai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nhanh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ai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giỏi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44825"/>
              </a:solidFill>
              <a:effectLst/>
              <a:uLnTx/>
              <a:uFillTx/>
              <a:latin typeface="#9Slide05 Brannboll Ny" panose="02000000000000000000" pitchFamily="2" charset="0"/>
              <a:ea typeface="inpin heiti" charset="-122"/>
              <a:cs typeface="inpin heiti" charset="-122"/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="" xmlns:a16="http://schemas.microsoft.com/office/drawing/2014/main" id="{22158275-793E-4BE1-A862-10544D902D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9638">
            <a:off x="508640" y="-318863"/>
            <a:ext cx="1875686" cy="315773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3AFE3E60-6692-4000-96D0-E8111C6F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70" y="3950276"/>
            <a:ext cx="9773852" cy="2062103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11F461A-49C0-450F-8E8C-B4EAA22EF3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270" y="-463827"/>
            <a:ext cx="414437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7740932-A2C7-42A8-B817-A2FCF564C6D0}"/>
              </a:ext>
            </a:extLst>
          </p:cNvPr>
          <p:cNvGrpSpPr/>
          <p:nvPr/>
        </p:nvGrpSpPr>
        <p:grpSpPr>
          <a:xfrm>
            <a:off x="1198178" y="769964"/>
            <a:ext cx="7693574" cy="3591695"/>
            <a:chOff x="6834289" y="502678"/>
            <a:chExt cx="5287198" cy="3591695"/>
          </a:xfrm>
        </p:grpSpPr>
        <p:sp>
          <p:nvSpPr>
            <p:cNvPr id="5" name="Cloud Callout 7">
              <a:extLst>
                <a:ext uri="{FF2B5EF4-FFF2-40B4-BE49-F238E27FC236}">
                  <a16:creationId xmlns="" xmlns:a16="http://schemas.microsoft.com/office/drawing/2014/main" id="{384FF134-92A3-45C7-96C0-C0D22E5AC547}"/>
                </a:ext>
              </a:extLst>
            </p:cNvPr>
            <p:cNvSpPr/>
            <p:nvPr/>
          </p:nvSpPr>
          <p:spPr>
            <a:xfrm rot="21416254">
              <a:off x="7124100" y="502678"/>
              <a:ext cx="4877464" cy="3591695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5BC17DB-BCBD-4C42-A935-228798159645}"/>
                </a:ext>
              </a:extLst>
            </p:cNvPr>
            <p:cNvSpPr/>
            <p:nvPr/>
          </p:nvSpPr>
          <p:spPr>
            <a:xfrm>
              <a:off x="6834289" y="1422633"/>
              <a:ext cx="5287198" cy="1488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70915" marR="177800" lvl="0" indent="-171450" algn="l" defTabSz="914400" rtl="0" eaLnBrk="1" fontAlgn="auto" latinLnBrk="0" hangingPunct="1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2D1318-AE53-42A3-934A-2280332E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14" y="3731167"/>
            <a:ext cx="2766009" cy="29964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58AD40A-C92F-44AA-85C3-D26148449939}"/>
              </a:ext>
            </a:extLst>
          </p:cNvPr>
          <p:cNvGrpSpPr/>
          <p:nvPr/>
        </p:nvGrpSpPr>
        <p:grpSpPr>
          <a:xfrm>
            <a:off x="5810865" y="411378"/>
            <a:ext cx="4852117" cy="6446622"/>
            <a:chOff x="8286614" y="0"/>
            <a:chExt cx="4166485" cy="6765160"/>
          </a:xfrm>
        </p:grpSpPr>
        <p:pic>
          <p:nvPicPr>
            <p:cNvPr id="9" name="图片 7">
              <a:extLst>
                <a:ext uri="{FF2B5EF4-FFF2-40B4-BE49-F238E27FC236}">
                  <a16:creationId xmlns="" xmlns:a16="http://schemas.microsoft.com/office/drawing/2014/main" id="{715DD89E-0FE5-4E93-ABB0-F99B8493D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10" name="图片 8">
              <a:extLst>
                <a:ext uri="{FF2B5EF4-FFF2-40B4-BE49-F238E27FC236}">
                  <a16:creationId xmlns="" xmlns:a16="http://schemas.microsoft.com/office/drawing/2014/main" id="{BA2CA465-446A-4B61-86C8-CC8998E50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>
              <a:extLst>
                <a:ext uri="{FF2B5EF4-FFF2-40B4-BE49-F238E27FC236}">
                  <a16:creationId xmlns="" xmlns:a16="http://schemas.microsoft.com/office/drawing/2014/main" id="{4161B3A1-4C97-422A-9CEE-D4253A1C4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FFAD148C-6CFD-4117-A8EA-7D54CBEA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21" y="1451"/>
            <a:ext cx="395989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GÓC CHIA SẺ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6E9EC1-9693-484C-AD9C-46ACBC086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tín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930" y="468762"/>
            <a:ext cx="7304070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6849220" y="2807377"/>
            <a:ext cx="321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LUYỆN TẬP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1909" y="199341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CÔ TUYẾT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THCS TÔ HIỆU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D2537B-955C-4A26-A9BF-2D16ACB590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05" y="4184369"/>
            <a:ext cx="5151289" cy="264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950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3322967" y="6184673"/>
            <a:ext cx="6157560" cy="570681"/>
          </a:xfrm>
          <a:prstGeom prst="rect">
            <a:avLst/>
          </a:prstGeom>
          <a:solidFill>
            <a:srgbClr val="F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30249" y="5627008"/>
            <a:ext cx="8018512" cy="469966"/>
          </a:xfrm>
          <a:prstGeom prst="rect">
            <a:avLst/>
          </a:prstGeom>
          <a:solidFill>
            <a:srgbClr val="F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43552" y="4028379"/>
            <a:ext cx="7308069" cy="588666"/>
          </a:xfrm>
          <a:prstGeom prst="rect">
            <a:avLst/>
          </a:prstGeom>
          <a:solidFill>
            <a:srgbClr val="F8F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vọng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tôn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trọng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321496" y="5005043"/>
            <a:ext cx="7765641" cy="338439"/>
          </a:xfrm>
          <a:prstGeom prst="rect">
            <a:avLst/>
          </a:prstGeom>
          <a:solidFill>
            <a:srgbClr val="F8F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67195" y="3411332"/>
            <a:ext cx="5569314" cy="45787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725080" y="181167"/>
            <a:ext cx="8015613" cy="631048"/>
            <a:chOff x="752110" y="541866"/>
            <a:chExt cx="7301111" cy="1083733"/>
          </a:xfrm>
          <a:solidFill>
            <a:srgbClr val="FF99C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" y="766780"/>
            <a:ext cx="3502114" cy="4456679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403721" y="6223870"/>
            <a:ext cx="6076806" cy="511887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5" name="Rectangle 64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TextBox 65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830249" y="5702035"/>
            <a:ext cx="8086526" cy="374593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1" name="Rectangle 60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796242" y="5686803"/>
            <a:ext cx="80865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coi trọng lòng tin của mọi người đối với mình,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90285" y="6204272"/>
            <a:ext cx="546625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biết trọng lời hứa, và biết tin tưởng.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645929" y="3949810"/>
            <a:ext cx="7520578" cy="896817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Rectangle 48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21496" y="5043356"/>
            <a:ext cx="7721357" cy="425192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3" name="Rectangle 52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62013" y="5025439"/>
            <a:ext cx="75600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xã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12273" y="3352991"/>
            <a:ext cx="5608167" cy="561270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7" name="Rectangle 56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750032" y="3367609"/>
            <a:ext cx="54372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12273" y="2577169"/>
            <a:ext cx="7167621" cy="661498"/>
            <a:chOff x="752110" y="541866"/>
            <a:chExt cx="7301111" cy="1083733"/>
          </a:xfrm>
          <a:solidFill>
            <a:srgbClr val="FF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Rectangle 42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798140" y="2700374"/>
            <a:ext cx="69264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43552" y="1790526"/>
            <a:ext cx="7036342" cy="705659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TextBox 40"/>
          <p:cNvSpPr txBox="1"/>
          <p:nvPr/>
        </p:nvSpPr>
        <p:spPr>
          <a:xfrm>
            <a:off x="4759531" y="1843576"/>
            <a:ext cx="69650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5" name="Block Arc 34"/>
          <p:cNvSpPr/>
          <p:nvPr/>
        </p:nvSpPr>
        <p:spPr>
          <a:xfrm>
            <a:off x="-1503430" y="-20991"/>
            <a:ext cx="5784815" cy="7059815"/>
          </a:xfrm>
          <a:prstGeom prst="blockArc">
            <a:avLst>
              <a:gd name="adj1" fmla="val 18900000"/>
              <a:gd name="adj2" fmla="val 2700000"/>
              <a:gd name="adj3" fmla="val 369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202873" y="5260973"/>
            <a:ext cx="1513819" cy="1494383"/>
          </a:xfrm>
          <a:prstGeom prst="ellipse">
            <a:avLst/>
          </a:prstGeom>
          <a:solidFill>
            <a:srgbClr val="FDDC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3322967" y="3613537"/>
            <a:ext cx="1299684" cy="1582939"/>
          </a:xfrm>
          <a:prstGeom prst="ellipse">
            <a:avLst/>
          </a:prstGeom>
          <a:solidFill>
            <a:srgbClr val="E0F5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4065901" y="977915"/>
            <a:ext cx="7423032" cy="706389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ectangle 23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387180" y="1899683"/>
            <a:ext cx="1405679" cy="1540171"/>
          </a:xfrm>
          <a:prstGeom prst="ellipse">
            <a:avLst/>
          </a:prstGeom>
          <a:solidFill>
            <a:srgbClr val="F8CCE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874390" y="77268"/>
            <a:ext cx="1242419" cy="1354666"/>
          </a:xfrm>
          <a:prstGeom prst="ellipse">
            <a:avLst/>
          </a:prstGeom>
          <a:solidFill>
            <a:srgbClr val="DCD7FD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61917" y="2445652"/>
            <a:ext cx="3464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6 DeathRattle BB" panose="02000506000000020004" pitchFamily="2" charset="0"/>
                <a:ea typeface="+mn-ea"/>
                <a:cs typeface="Times New Roman" panose="02020603050405020304" pitchFamily="18" charset="0"/>
              </a:rPr>
              <a:t>GIỮ CHỮ TÍN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0926" y="221853"/>
            <a:ext cx="777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7439" y="2284559"/>
            <a:ext cx="106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72877" y="334983"/>
            <a:ext cx="115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74225" y="1126951"/>
            <a:ext cx="7216276" cy="4616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59812" y="4208603"/>
            <a:ext cx="161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53962" y="5525706"/>
            <a:ext cx="1533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8A29D0A-C6F5-48D9-9A95-40D117D1F6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6" y="3352991"/>
            <a:ext cx="3365284" cy="221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0268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6" grpId="0" animBg="1"/>
      <p:bldP spid="74" grpId="0" animBg="1"/>
      <p:bldP spid="75" grpId="0" animBg="1"/>
      <p:bldP spid="71" grpId="0" animBg="1"/>
      <p:bldP spid="63" grpId="0"/>
      <p:bldP spid="67" grpId="0"/>
      <p:bldP spid="55" grpId="0"/>
      <p:bldP spid="59" grpId="0"/>
      <p:bldP spid="45" grpId="0"/>
      <p:bldP spid="41" grpId="0"/>
      <p:bldP spid="6" grpId="0"/>
      <p:bldP spid="15" grpId="0"/>
      <p:bldP spid="16" grpId="0"/>
      <p:bldP spid="36" grpId="0"/>
      <p:bldP spid="37" grpId="0" animBg="1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EB34322-441A-4398-9039-01AB8830C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D6C051-512B-41B0-B548-2F20624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AC0D56D1-318D-4ABB-B235-FD78C5C541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942" y="848028"/>
            <a:ext cx="3899090" cy="2580971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AD23BBDD-944F-4533-9395-7EDB1486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571" y="3564664"/>
            <a:ext cx="4199853" cy="2631688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="" xmlns:a16="http://schemas.microsoft.com/office/drawing/2014/main" id="{D37797BC-C2C8-4ECE-AD11-8738E60BCB33}"/>
              </a:ext>
            </a:extLst>
          </p:cNvPr>
          <p:cNvSpPr txBox="1"/>
          <p:nvPr/>
        </p:nvSpPr>
        <p:spPr>
          <a:xfrm>
            <a:off x="-28259" y="1610814"/>
            <a:ext cx="3599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67B36FF-1340-49EE-A9E2-FFC99D0EFC6B}"/>
              </a:ext>
            </a:extLst>
          </p:cNvPr>
          <p:cNvSpPr txBox="1"/>
          <p:nvPr/>
        </p:nvSpPr>
        <p:spPr>
          <a:xfrm>
            <a:off x="7361074" y="4331837"/>
            <a:ext cx="3599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E.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B886643-BE90-44D0-A5EC-881698C3F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269" y="3920564"/>
            <a:ext cx="2074990" cy="293743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="" xmlns:a16="http://schemas.microsoft.com/office/drawing/2014/main" id="{2B6C16A2-3D0A-41BE-A132-42FD363DD5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425" y="5838208"/>
            <a:ext cx="2633472" cy="52120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="" xmlns:a16="http://schemas.microsoft.com/office/drawing/2014/main" id="{9CA8E498-EC14-4D7D-AC17-4F95B346F4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021" y="1111348"/>
            <a:ext cx="4089487" cy="25809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7521CFF-1C87-4100-8227-4851E9999D8B}"/>
              </a:ext>
            </a:extLst>
          </p:cNvPr>
          <p:cNvSpPr/>
          <p:nvPr/>
        </p:nvSpPr>
        <p:spPr>
          <a:xfrm>
            <a:off x="4500998" y="1661523"/>
            <a:ext cx="2915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="" xmlns:a16="http://schemas.microsoft.com/office/drawing/2014/main" id="{01A40A67-0E79-4CEB-B802-C423879A86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602" y="1111348"/>
            <a:ext cx="3669584" cy="2519778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="" xmlns:a16="http://schemas.microsoft.com/office/drawing/2014/main" id="{E871BC4A-C331-4420-BFEE-19C41A76E7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64" y="3692319"/>
            <a:ext cx="3723741" cy="30291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4C0743F-F190-4A64-AF68-EC4F46755532}"/>
              </a:ext>
            </a:extLst>
          </p:cNvPr>
          <p:cNvSpPr/>
          <p:nvPr/>
        </p:nvSpPr>
        <p:spPr>
          <a:xfrm>
            <a:off x="8672814" y="1713821"/>
            <a:ext cx="2915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CE3E4BD-29F1-4165-A3CF-532EB85174D3}"/>
              </a:ext>
            </a:extLst>
          </p:cNvPr>
          <p:cNvSpPr/>
          <p:nvPr/>
        </p:nvSpPr>
        <p:spPr>
          <a:xfrm>
            <a:off x="357740" y="4556327"/>
            <a:ext cx="37237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05FE60B-CEBA-4014-BD22-378D66BA4F28}"/>
              </a:ext>
            </a:extLst>
          </p:cNvPr>
          <p:cNvSpPr txBox="1"/>
          <p:nvPr/>
        </p:nvSpPr>
        <p:spPr>
          <a:xfrm>
            <a:off x="-28259" y="17048"/>
            <a:ext cx="1015883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=""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=""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=""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234149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=""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=""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=""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=""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=""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=""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=""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=""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=""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=""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=""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=""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=""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2E7F4A-0692-4888-8652-9970B332B2FD}"/>
              </a:ext>
            </a:extLst>
          </p:cNvPr>
          <p:cNvSpPr txBox="1"/>
          <p:nvPr/>
        </p:nvSpPr>
        <p:spPr>
          <a:xfrm>
            <a:off x="4559789" y="4380829"/>
            <a:ext cx="7760362" cy="2819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6731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5697CD6-7DF4-44E7-A44F-772C763BBCBC}"/>
              </a:ext>
            </a:extLst>
          </p:cNvPr>
          <p:cNvSpPr txBox="1"/>
          <p:nvPr/>
        </p:nvSpPr>
        <p:spPr>
          <a:xfrm>
            <a:off x="4327370" y="1772570"/>
            <a:ext cx="7655105" cy="282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64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4" y="113796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001" y="1707612"/>
            <a:ext cx="674249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qua ham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phim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loay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hoay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loé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không?ˮ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nhõm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IMG_1582517675295_1582518075254">
            <a:extLst>
              <a:ext uri="{FF2B5EF4-FFF2-40B4-BE49-F238E27FC236}">
                <a16:creationId xmlns="" xmlns:a16="http://schemas.microsoft.com/office/drawing/2014/main" id="{BCA39A04-626B-47ED-A2BA-1DB8ED960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377" y="270001"/>
            <a:ext cx="1660691" cy="1512664"/>
          </a:xfrm>
          <a:prstGeom prst="roundRect">
            <a:avLst>
              <a:gd name="adj" fmla="val 49675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=""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=""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=""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="" xmlns:a16="http://schemas.microsoft.com/office/drawing/2014/main" id="{82BB745A-ECC9-43EF-846A-F4E291A48393}"/>
              </a:ext>
            </a:extLst>
          </p:cNvPr>
          <p:cNvGrpSpPr/>
          <p:nvPr/>
        </p:nvGrpSpPr>
        <p:grpSpPr>
          <a:xfrm>
            <a:off x="2100553" y="270001"/>
            <a:ext cx="8322055" cy="7089444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="" xmlns:a16="http://schemas.microsoft.com/office/drawing/2014/main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="" xmlns:a16="http://schemas.microsoft.com/office/drawing/2014/main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="" xmlns:a16="http://schemas.microsoft.com/office/drawing/2014/main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="" xmlns:a16="http://schemas.microsoft.com/office/drawing/2014/main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="" xmlns:a16="http://schemas.microsoft.com/office/drawing/2014/main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="" xmlns:a16="http://schemas.microsoft.com/office/drawing/2014/main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="" xmlns:a16="http://schemas.microsoft.com/office/drawing/2014/main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="" xmlns:a16="http://schemas.microsoft.com/office/drawing/2014/main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="" xmlns:a16="http://schemas.microsoft.com/office/drawing/2014/main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="" xmlns:a16="http://schemas.microsoft.com/office/drawing/2014/main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="" xmlns:a16="http://schemas.microsoft.com/office/drawing/2014/main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="" xmlns:a16="http://schemas.microsoft.com/office/drawing/2014/main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="" xmlns:a16="http://schemas.microsoft.com/office/drawing/2014/main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="" xmlns:a16="http://schemas.microsoft.com/office/drawing/2014/main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="" xmlns:a16="http://schemas.microsoft.com/office/drawing/2014/main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="" xmlns:a16="http://schemas.microsoft.com/office/drawing/2014/main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="" xmlns:a16="http://schemas.microsoft.com/office/drawing/2014/main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="" xmlns:a16="http://schemas.microsoft.com/office/drawing/2014/main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="" xmlns:a16="http://schemas.microsoft.com/office/drawing/2014/main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="" xmlns:a16="http://schemas.microsoft.com/office/drawing/2014/main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="" xmlns:a16="http://schemas.microsoft.com/office/drawing/2014/main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="" xmlns:a16="http://schemas.microsoft.com/office/drawing/2014/main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="" xmlns:a16="http://schemas.microsoft.com/office/drawing/2014/main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="" xmlns:a16="http://schemas.microsoft.com/office/drawing/2014/main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="" xmlns:a16="http://schemas.microsoft.com/office/drawing/2014/main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="" xmlns:a16="http://schemas.microsoft.com/office/drawing/2014/main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="" xmlns:a16="http://schemas.microsoft.com/office/drawing/2014/main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="" xmlns:a16="http://schemas.microsoft.com/office/drawing/2014/main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="" xmlns:a16="http://schemas.microsoft.com/office/drawing/2014/main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="" xmlns:a16="http://schemas.microsoft.com/office/drawing/2014/main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="" xmlns:a16="http://schemas.microsoft.com/office/drawing/2014/main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="" xmlns:a16="http://schemas.microsoft.com/office/drawing/2014/main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="" xmlns:a16="http://schemas.microsoft.com/office/drawing/2014/main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="" xmlns:a16="http://schemas.microsoft.com/office/drawing/2014/main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="" xmlns:a16="http://schemas.microsoft.com/office/drawing/2014/main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="" xmlns:a16="http://schemas.microsoft.com/office/drawing/2014/main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="" xmlns:a16="http://schemas.microsoft.com/office/drawing/2014/main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="" xmlns:a16="http://schemas.microsoft.com/office/drawing/2014/main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="" xmlns:a16="http://schemas.microsoft.com/office/drawing/2014/main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="" xmlns:a16="http://schemas.microsoft.com/office/drawing/2014/main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="" xmlns:a16="http://schemas.microsoft.com/office/drawing/2014/main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="" xmlns:a16="http://schemas.microsoft.com/office/drawing/2014/main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="" xmlns:a16="http://schemas.microsoft.com/office/drawing/2014/main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="" xmlns:a16="http://schemas.microsoft.com/office/drawing/2014/main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="" xmlns:a16="http://schemas.microsoft.com/office/drawing/2014/main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="" xmlns:a16="http://schemas.microsoft.com/office/drawing/2014/main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="" xmlns:a16="http://schemas.microsoft.com/office/drawing/2014/main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="" xmlns:a16="http://schemas.microsoft.com/office/drawing/2014/main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="" xmlns:a16="http://schemas.microsoft.com/office/drawing/2014/main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="" xmlns:a16="http://schemas.microsoft.com/office/drawing/2014/main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="" xmlns:a16="http://schemas.microsoft.com/office/drawing/2014/main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="" xmlns:a16="http://schemas.microsoft.com/office/drawing/2014/main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="" xmlns:a16="http://schemas.microsoft.com/office/drawing/2014/main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="" xmlns:a16="http://schemas.microsoft.com/office/drawing/2014/main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="" xmlns:a16="http://schemas.microsoft.com/office/drawing/2014/main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="" xmlns:a16="http://schemas.microsoft.com/office/drawing/2014/main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="" xmlns:a16="http://schemas.microsoft.com/office/drawing/2014/main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="" xmlns:a16="http://schemas.microsoft.com/office/drawing/2014/main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="" xmlns:a16="http://schemas.microsoft.com/office/drawing/2014/main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="" xmlns:a16="http://schemas.microsoft.com/office/drawing/2014/main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="" xmlns:a16="http://schemas.microsoft.com/office/drawing/2014/main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="" xmlns:a16="http://schemas.microsoft.com/office/drawing/2014/main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="" xmlns:a16="http://schemas.microsoft.com/office/drawing/2014/main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="" xmlns:a16="http://schemas.microsoft.com/office/drawing/2014/main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="" xmlns:a16="http://schemas.microsoft.com/office/drawing/2014/main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="" xmlns:a16="http://schemas.microsoft.com/office/drawing/2014/main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="" xmlns:a16="http://schemas.microsoft.com/office/drawing/2014/main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="" xmlns:a16="http://schemas.microsoft.com/office/drawing/2014/main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="" xmlns:a16="http://schemas.microsoft.com/office/drawing/2014/main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="" xmlns:a16="http://schemas.microsoft.com/office/drawing/2014/main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="" xmlns:a16="http://schemas.microsoft.com/office/drawing/2014/main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="" xmlns:a16="http://schemas.microsoft.com/office/drawing/2014/main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="" xmlns:a16="http://schemas.microsoft.com/office/drawing/2014/main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="" xmlns:a16="http://schemas.microsoft.com/office/drawing/2014/main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="" xmlns:a16="http://schemas.microsoft.com/office/drawing/2014/main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="" xmlns:a16="http://schemas.microsoft.com/office/drawing/2014/main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="" xmlns:a16="http://schemas.microsoft.com/office/drawing/2014/main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="" xmlns:a16="http://schemas.microsoft.com/office/drawing/2014/main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="" xmlns:a16="http://schemas.microsoft.com/office/drawing/2014/main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="" xmlns:a16="http://schemas.microsoft.com/office/drawing/2014/main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="" xmlns:a16="http://schemas.microsoft.com/office/drawing/2014/main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="" xmlns:a16="http://schemas.microsoft.com/office/drawing/2014/main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="" xmlns:a16="http://schemas.microsoft.com/office/drawing/2014/main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3980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6" y="295232"/>
            <a:ext cx="12192000" cy="6744204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546" y="2107364"/>
            <a:ext cx="67783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=""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=""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=""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="" xmlns:a16="http://schemas.microsoft.com/office/drawing/2014/main" id="{82BB745A-ECC9-43EF-846A-F4E291A48393}"/>
              </a:ext>
            </a:extLst>
          </p:cNvPr>
          <p:cNvGrpSpPr/>
          <p:nvPr/>
        </p:nvGrpSpPr>
        <p:grpSpPr>
          <a:xfrm>
            <a:off x="2269961" y="925963"/>
            <a:ext cx="8322055" cy="4615784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="" xmlns:a16="http://schemas.microsoft.com/office/drawing/2014/main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="" xmlns:a16="http://schemas.microsoft.com/office/drawing/2014/main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="" xmlns:a16="http://schemas.microsoft.com/office/drawing/2014/main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="" xmlns:a16="http://schemas.microsoft.com/office/drawing/2014/main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="" xmlns:a16="http://schemas.microsoft.com/office/drawing/2014/main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="" xmlns:a16="http://schemas.microsoft.com/office/drawing/2014/main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="" xmlns:a16="http://schemas.microsoft.com/office/drawing/2014/main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="" xmlns:a16="http://schemas.microsoft.com/office/drawing/2014/main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="" xmlns:a16="http://schemas.microsoft.com/office/drawing/2014/main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="" xmlns:a16="http://schemas.microsoft.com/office/drawing/2014/main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="" xmlns:a16="http://schemas.microsoft.com/office/drawing/2014/main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="" xmlns:a16="http://schemas.microsoft.com/office/drawing/2014/main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="" xmlns:a16="http://schemas.microsoft.com/office/drawing/2014/main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="" xmlns:a16="http://schemas.microsoft.com/office/drawing/2014/main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="" xmlns:a16="http://schemas.microsoft.com/office/drawing/2014/main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="" xmlns:a16="http://schemas.microsoft.com/office/drawing/2014/main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="" xmlns:a16="http://schemas.microsoft.com/office/drawing/2014/main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="" xmlns:a16="http://schemas.microsoft.com/office/drawing/2014/main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="" xmlns:a16="http://schemas.microsoft.com/office/drawing/2014/main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="" xmlns:a16="http://schemas.microsoft.com/office/drawing/2014/main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="" xmlns:a16="http://schemas.microsoft.com/office/drawing/2014/main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="" xmlns:a16="http://schemas.microsoft.com/office/drawing/2014/main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="" xmlns:a16="http://schemas.microsoft.com/office/drawing/2014/main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="" xmlns:a16="http://schemas.microsoft.com/office/drawing/2014/main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="" xmlns:a16="http://schemas.microsoft.com/office/drawing/2014/main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="" xmlns:a16="http://schemas.microsoft.com/office/drawing/2014/main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="" xmlns:a16="http://schemas.microsoft.com/office/drawing/2014/main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="" xmlns:a16="http://schemas.microsoft.com/office/drawing/2014/main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="" xmlns:a16="http://schemas.microsoft.com/office/drawing/2014/main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="" xmlns:a16="http://schemas.microsoft.com/office/drawing/2014/main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="" xmlns:a16="http://schemas.microsoft.com/office/drawing/2014/main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="" xmlns:a16="http://schemas.microsoft.com/office/drawing/2014/main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="" xmlns:a16="http://schemas.microsoft.com/office/drawing/2014/main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="" xmlns:a16="http://schemas.microsoft.com/office/drawing/2014/main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="" xmlns:a16="http://schemas.microsoft.com/office/drawing/2014/main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="" xmlns:a16="http://schemas.microsoft.com/office/drawing/2014/main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="" xmlns:a16="http://schemas.microsoft.com/office/drawing/2014/main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="" xmlns:a16="http://schemas.microsoft.com/office/drawing/2014/main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="" xmlns:a16="http://schemas.microsoft.com/office/drawing/2014/main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="" xmlns:a16="http://schemas.microsoft.com/office/drawing/2014/main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="" xmlns:a16="http://schemas.microsoft.com/office/drawing/2014/main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="" xmlns:a16="http://schemas.microsoft.com/office/drawing/2014/main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="" xmlns:a16="http://schemas.microsoft.com/office/drawing/2014/main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="" xmlns:a16="http://schemas.microsoft.com/office/drawing/2014/main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="" xmlns:a16="http://schemas.microsoft.com/office/drawing/2014/main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="" xmlns:a16="http://schemas.microsoft.com/office/drawing/2014/main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="" xmlns:a16="http://schemas.microsoft.com/office/drawing/2014/main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="" xmlns:a16="http://schemas.microsoft.com/office/drawing/2014/main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="" xmlns:a16="http://schemas.microsoft.com/office/drawing/2014/main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="" xmlns:a16="http://schemas.microsoft.com/office/drawing/2014/main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="" xmlns:a16="http://schemas.microsoft.com/office/drawing/2014/main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="" xmlns:a16="http://schemas.microsoft.com/office/drawing/2014/main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="" xmlns:a16="http://schemas.microsoft.com/office/drawing/2014/main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="" xmlns:a16="http://schemas.microsoft.com/office/drawing/2014/main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="" xmlns:a16="http://schemas.microsoft.com/office/drawing/2014/main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="" xmlns:a16="http://schemas.microsoft.com/office/drawing/2014/main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="" xmlns:a16="http://schemas.microsoft.com/office/drawing/2014/main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="" xmlns:a16="http://schemas.microsoft.com/office/drawing/2014/main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="" xmlns:a16="http://schemas.microsoft.com/office/drawing/2014/main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="" xmlns:a16="http://schemas.microsoft.com/office/drawing/2014/main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="" xmlns:a16="http://schemas.microsoft.com/office/drawing/2014/main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="" xmlns:a16="http://schemas.microsoft.com/office/drawing/2014/main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="" xmlns:a16="http://schemas.microsoft.com/office/drawing/2014/main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="" xmlns:a16="http://schemas.microsoft.com/office/drawing/2014/main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="" xmlns:a16="http://schemas.microsoft.com/office/drawing/2014/main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="" xmlns:a16="http://schemas.microsoft.com/office/drawing/2014/main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="" xmlns:a16="http://schemas.microsoft.com/office/drawing/2014/main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="" xmlns:a16="http://schemas.microsoft.com/office/drawing/2014/main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="" xmlns:a16="http://schemas.microsoft.com/office/drawing/2014/main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="" xmlns:a16="http://schemas.microsoft.com/office/drawing/2014/main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="" xmlns:a16="http://schemas.microsoft.com/office/drawing/2014/main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="" xmlns:a16="http://schemas.microsoft.com/office/drawing/2014/main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="" xmlns:a16="http://schemas.microsoft.com/office/drawing/2014/main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="" xmlns:a16="http://schemas.microsoft.com/office/drawing/2014/main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="" xmlns:a16="http://schemas.microsoft.com/office/drawing/2014/main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="" xmlns:a16="http://schemas.microsoft.com/office/drawing/2014/main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="" xmlns:a16="http://schemas.microsoft.com/office/drawing/2014/main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="" xmlns:a16="http://schemas.microsoft.com/office/drawing/2014/main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="" xmlns:a16="http://schemas.microsoft.com/office/drawing/2014/main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="" xmlns:a16="http://schemas.microsoft.com/office/drawing/2014/main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="" xmlns:a16="http://schemas.microsoft.com/office/drawing/2014/main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="" xmlns:a16="http://schemas.microsoft.com/office/drawing/2014/main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="" xmlns:a16="http://schemas.microsoft.com/office/drawing/2014/main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2247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8AA5BA-1406-49A7-88B5-A37157C68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420472"/>
            <a:ext cx="8182303" cy="5714857"/>
            <a:chOff x="114868" y="-346472"/>
            <a:chExt cx="7805125" cy="7426902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30"/>
            <a:stretch/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8240" y="4750073"/>
              <a:ext cx="2072846" cy="2330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599090" y="2200207"/>
            <a:ext cx="6705599" cy="220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hape 95"/>
          <p:cNvPicPr/>
          <p:nvPr/>
        </p:nvPicPr>
        <p:blipFill>
          <a:blip r:embed="rId5"/>
          <a:stretch/>
        </p:blipFill>
        <p:spPr>
          <a:xfrm>
            <a:off x="7727206" y="1582104"/>
            <a:ext cx="4556234" cy="4766648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1592825" y="145949"/>
            <a:ext cx="8303244" cy="726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hiện hành động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6E9EC1-9693-484C-AD9C-46ACBC086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2264" cy="116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tín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930" y="468762"/>
            <a:ext cx="7304070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6849220" y="2807377"/>
            <a:ext cx="321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IV.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VẬN DỤNG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1909" y="199341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CÔ TUYẾT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THCS TÔ HIỆU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D2537B-955C-4A26-A9BF-2D16ACB590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05" y="4184369"/>
            <a:ext cx="5151289" cy="264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122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>
            <a:extLst>
              <a:ext uri="{FF2B5EF4-FFF2-40B4-BE49-F238E27FC236}">
                <a16:creationId xmlns="" xmlns:a16="http://schemas.microsoft.com/office/drawing/2014/main" id="{A3069461-560C-4783-87E4-ABE516ADE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93" y="35248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=""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="" xmlns:a16="http://schemas.microsoft.com/office/drawing/2014/main" id="{8D054DAA-598A-45C3-8124-9575502FA773}"/>
              </a:ext>
            </a:extLst>
          </p:cNvPr>
          <p:cNvGrpSpPr/>
          <p:nvPr/>
        </p:nvGrpSpPr>
        <p:grpSpPr>
          <a:xfrm>
            <a:off x="1359961" y="1160924"/>
            <a:ext cx="4674920" cy="3125489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="" xmlns:a16="http://schemas.microsoft.com/office/drawing/2014/main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="" xmlns:a16="http://schemas.microsoft.com/office/drawing/2014/main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="" xmlns:a16="http://schemas.microsoft.com/office/drawing/2014/main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="" xmlns:a16="http://schemas.microsoft.com/office/drawing/2014/main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="" xmlns:a16="http://schemas.microsoft.com/office/drawing/2014/main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="" xmlns:a16="http://schemas.microsoft.com/office/drawing/2014/main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="" xmlns:a16="http://schemas.microsoft.com/office/drawing/2014/main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="" xmlns:a16="http://schemas.microsoft.com/office/drawing/2014/main" id="{85528011-66C8-4818-905B-A5119A0B998B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="" xmlns:a16="http://schemas.microsoft.com/office/drawing/2014/main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="" xmlns:a16="http://schemas.microsoft.com/office/drawing/2014/main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="" xmlns:a16="http://schemas.microsoft.com/office/drawing/2014/main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="" xmlns:a16="http://schemas.microsoft.com/office/drawing/2014/main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="" xmlns:a16="http://schemas.microsoft.com/office/drawing/2014/main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="" xmlns:a16="http://schemas.microsoft.com/office/drawing/2014/main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="" xmlns:a16="http://schemas.microsoft.com/office/drawing/2014/main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="" xmlns:a16="http://schemas.microsoft.com/office/drawing/2014/main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="" xmlns:a16="http://schemas.microsoft.com/office/drawing/2014/main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="" xmlns:a16="http://schemas.microsoft.com/office/drawing/2014/main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="" xmlns:a16="http://schemas.microsoft.com/office/drawing/2014/main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="" xmlns:a16="http://schemas.microsoft.com/office/drawing/2014/main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="" xmlns:a16="http://schemas.microsoft.com/office/drawing/2014/main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="" xmlns:a16="http://schemas.microsoft.com/office/drawing/2014/main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="" xmlns:a16="http://schemas.microsoft.com/office/drawing/2014/main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="" xmlns:a16="http://schemas.microsoft.com/office/drawing/2014/main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="" xmlns:a16="http://schemas.microsoft.com/office/drawing/2014/main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="" xmlns:a16="http://schemas.microsoft.com/office/drawing/2014/main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="" xmlns:a16="http://schemas.microsoft.com/office/drawing/2014/main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="" xmlns:a16="http://schemas.microsoft.com/office/drawing/2014/main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="" xmlns:a16="http://schemas.microsoft.com/office/drawing/2014/main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="" xmlns:a16="http://schemas.microsoft.com/office/drawing/2014/main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="" xmlns:a16="http://schemas.microsoft.com/office/drawing/2014/main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="" xmlns:a16="http://schemas.microsoft.com/office/drawing/2014/main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="" xmlns:a16="http://schemas.microsoft.com/office/drawing/2014/main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="" xmlns:a16="http://schemas.microsoft.com/office/drawing/2014/main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="" xmlns:a16="http://schemas.microsoft.com/office/drawing/2014/main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="" xmlns:a16="http://schemas.microsoft.com/office/drawing/2014/main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="" xmlns:a16="http://schemas.microsoft.com/office/drawing/2014/main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="" xmlns:a16="http://schemas.microsoft.com/office/drawing/2014/main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="" xmlns:a16="http://schemas.microsoft.com/office/drawing/2014/main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="" xmlns:a16="http://schemas.microsoft.com/office/drawing/2014/main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="" xmlns:a16="http://schemas.microsoft.com/office/drawing/2014/main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="" xmlns:a16="http://schemas.microsoft.com/office/drawing/2014/main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="" xmlns:a16="http://schemas.microsoft.com/office/drawing/2014/main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="" xmlns:a16="http://schemas.microsoft.com/office/drawing/2014/main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="" xmlns:a16="http://schemas.microsoft.com/office/drawing/2014/main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="" xmlns:a16="http://schemas.microsoft.com/office/drawing/2014/main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="" xmlns:a16="http://schemas.microsoft.com/office/drawing/2014/main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="" xmlns:a16="http://schemas.microsoft.com/office/drawing/2014/main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="" xmlns:a16="http://schemas.microsoft.com/office/drawing/2014/main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="" xmlns:a16="http://schemas.microsoft.com/office/drawing/2014/main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="" xmlns:a16="http://schemas.microsoft.com/office/drawing/2014/main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="" xmlns:a16="http://schemas.microsoft.com/office/drawing/2014/main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="" xmlns:a16="http://schemas.microsoft.com/office/drawing/2014/main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="" xmlns:a16="http://schemas.microsoft.com/office/drawing/2014/main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="" xmlns:a16="http://schemas.microsoft.com/office/drawing/2014/main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="" xmlns:a16="http://schemas.microsoft.com/office/drawing/2014/main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="" xmlns:a16="http://schemas.microsoft.com/office/drawing/2014/main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="" xmlns:a16="http://schemas.microsoft.com/office/drawing/2014/main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="" xmlns:a16="http://schemas.microsoft.com/office/drawing/2014/main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="" xmlns:a16="http://schemas.microsoft.com/office/drawing/2014/main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="" xmlns:a16="http://schemas.microsoft.com/office/drawing/2014/main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="" xmlns:a16="http://schemas.microsoft.com/office/drawing/2014/main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="" xmlns:a16="http://schemas.microsoft.com/office/drawing/2014/main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="" xmlns:a16="http://schemas.microsoft.com/office/drawing/2014/main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="" xmlns:a16="http://schemas.microsoft.com/office/drawing/2014/main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="" xmlns:a16="http://schemas.microsoft.com/office/drawing/2014/main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="" xmlns:a16="http://schemas.microsoft.com/office/drawing/2014/main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="" xmlns:a16="http://schemas.microsoft.com/office/drawing/2014/main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="" xmlns:a16="http://schemas.microsoft.com/office/drawing/2014/main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="" xmlns:a16="http://schemas.microsoft.com/office/drawing/2014/main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="" xmlns:a16="http://schemas.microsoft.com/office/drawing/2014/main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="" xmlns:a16="http://schemas.microsoft.com/office/drawing/2014/main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="" xmlns:a16="http://schemas.microsoft.com/office/drawing/2014/main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="" xmlns:a16="http://schemas.microsoft.com/office/drawing/2014/main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="" xmlns:a16="http://schemas.microsoft.com/office/drawing/2014/main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="" xmlns:a16="http://schemas.microsoft.com/office/drawing/2014/main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="" xmlns:a16="http://schemas.microsoft.com/office/drawing/2014/main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="" xmlns:a16="http://schemas.microsoft.com/office/drawing/2014/main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="" xmlns:a16="http://schemas.microsoft.com/office/drawing/2014/main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="" xmlns:a16="http://schemas.microsoft.com/office/drawing/2014/main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="" xmlns:a16="http://schemas.microsoft.com/office/drawing/2014/main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="" xmlns:a16="http://schemas.microsoft.com/office/drawing/2014/main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="" xmlns:a16="http://schemas.microsoft.com/office/drawing/2014/main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="" xmlns:a16="http://schemas.microsoft.com/office/drawing/2014/main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="" xmlns:a16="http://schemas.microsoft.com/office/drawing/2014/main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="" xmlns:a16="http://schemas.microsoft.com/office/drawing/2014/main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="" xmlns:a16="http://schemas.microsoft.com/office/drawing/2014/main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="" xmlns:a16="http://schemas.microsoft.com/office/drawing/2014/main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="" xmlns:a16="http://schemas.microsoft.com/office/drawing/2014/main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="" xmlns:a16="http://schemas.microsoft.com/office/drawing/2014/main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="" xmlns:a16="http://schemas.microsoft.com/office/drawing/2014/main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206" y="2078139"/>
              <a:ext cx="2925908" cy="1835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27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2413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8" name="组合 3">
            <a:extLst>
              <a:ext uri="{FF2B5EF4-FFF2-40B4-BE49-F238E27FC236}">
                <a16:creationId xmlns="" xmlns:a16="http://schemas.microsoft.com/office/drawing/2014/main" id="{38D25246-65BA-4855-A3D9-A8EC1F3632CF}"/>
              </a:ext>
            </a:extLst>
          </p:cNvPr>
          <p:cNvGrpSpPr/>
          <p:nvPr/>
        </p:nvGrpSpPr>
        <p:grpSpPr>
          <a:xfrm>
            <a:off x="5947635" y="1599997"/>
            <a:ext cx="6570616" cy="5415707"/>
            <a:chOff x="7522624" y="1711467"/>
            <a:chExt cx="2698523" cy="1980244"/>
          </a:xfrm>
        </p:grpSpPr>
        <p:grpSp>
          <p:nvGrpSpPr>
            <p:cNvPr id="99" name="组合 225">
              <a:extLst>
                <a:ext uri="{FF2B5EF4-FFF2-40B4-BE49-F238E27FC236}">
                  <a16:creationId xmlns="" xmlns:a16="http://schemas.microsoft.com/office/drawing/2014/main" id="{3E1C6EDD-57C8-41B1-91C8-7F0CD50A933A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="" xmlns:a16="http://schemas.microsoft.com/office/drawing/2014/main" id="{138F6791-500E-4672-9473-80AC1694AB8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="" xmlns:a16="http://schemas.microsoft.com/office/drawing/2014/main" id="{C8EE571C-BE94-4368-98EF-27D423DF6D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="" xmlns:a16="http://schemas.microsoft.com/office/drawing/2014/main" id="{C1AD819C-F0EC-487E-AD04-E2C3F97676B9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="" xmlns:a16="http://schemas.microsoft.com/office/drawing/2014/main" id="{FAB47E01-9665-455C-9CA4-FB75E51DE670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="" xmlns:a16="http://schemas.microsoft.com/office/drawing/2014/main" id="{732BA37F-0C87-4610-9517-3706A35D938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="" xmlns:a16="http://schemas.microsoft.com/office/drawing/2014/main" id="{F3C507FD-3D22-46F6-9BB4-A4643AED8E41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="" xmlns:a16="http://schemas.microsoft.com/office/drawing/2014/main" id="{E66FE954-408D-4E0D-A552-8AD26413F42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8" name="组合 233">
                <a:extLst>
                  <a:ext uri="{FF2B5EF4-FFF2-40B4-BE49-F238E27FC236}">
                    <a16:creationId xmlns="" xmlns:a16="http://schemas.microsoft.com/office/drawing/2014/main" id="{39B4C5E4-DC5F-44F5-B216-6241B87E7B6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>
                  <a:extLst>
                    <a:ext uri="{FF2B5EF4-FFF2-40B4-BE49-F238E27FC236}">
                      <a16:creationId xmlns="" xmlns:a16="http://schemas.microsoft.com/office/drawing/2014/main" id="{1CC1FB4F-B2CF-47C3-9CCD-80CD8B4CD99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="" xmlns:a16="http://schemas.microsoft.com/office/drawing/2014/main" id="{7C133459-1916-4948-BB53-75F3ED57D23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="" xmlns:a16="http://schemas.microsoft.com/office/drawing/2014/main" id="{3AA93844-824F-45BB-A6B2-9D0AB64837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="" xmlns:a16="http://schemas.microsoft.com/office/drawing/2014/main" id="{6EAB2814-52AC-40B4-A6B6-8B81CD2EB8CA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="" xmlns:a16="http://schemas.microsoft.com/office/drawing/2014/main" id="{F143E963-4EF0-4CA1-A15E-F39081093ED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="" xmlns:a16="http://schemas.microsoft.com/office/drawing/2014/main" id="{C9DDCA32-C0E3-4D59-BEB4-40C9C09803B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="" xmlns:a16="http://schemas.microsoft.com/office/drawing/2014/main" id="{5C4D6D36-804E-467D-9CD0-84A58C8A687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="" xmlns:a16="http://schemas.microsoft.com/office/drawing/2014/main" id="{CDBE172D-007E-4CE4-B3B6-18DF211AE603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="" xmlns:a16="http://schemas.microsoft.com/office/drawing/2014/main" id="{65919255-C9E6-4279-BFA2-EACEAD6BB35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="" xmlns:a16="http://schemas.microsoft.com/office/drawing/2014/main" id="{8262A73B-76DF-46F6-A017-2DB28844E46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="" xmlns:a16="http://schemas.microsoft.com/office/drawing/2014/main" id="{2166994C-8017-472E-924E-AC6D0B12B2F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="" xmlns:a16="http://schemas.microsoft.com/office/drawing/2014/main" id="{F045F14A-16A9-4917-975D-C2DFE2F31B1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="" xmlns:a16="http://schemas.microsoft.com/office/drawing/2014/main" id="{EE62BF87-937C-49F2-8594-789C0228B24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="" xmlns:a16="http://schemas.microsoft.com/office/drawing/2014/main" id="{35100BBB-E0AC-43DC-9C0C-B49CC2F80E7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="" xmlns:a16="http://schemas.microsoft.com/office/drawing/2014/main" id="{A4250710-0030-41C4-A118-42702E39265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="" xmlns:a16="http://schemas.microsoft.com/office/drawing/2014/main" id="{01237B13-6F7F-491D-9747-64988C355B2A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="" xmlns:a16="http://schemas.microsoft.com/office/drawing/2014/main" id="{48998569-D0E7-4FE7-AD34-C6804B15784F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="" xmlns:a16="http://schemas.microsoft.com/office/drawing/2014/main" id="{5911464F-C5E6-40F0-87AF-CC6DC3E2DA1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="" xmlns:a16="http://schemas.microsoft.com/office/drawing/2014/main" id="{2A901C36-7899-488A-8774-FC22B73A5E2C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="" xmlns:a16="http://schemas.microsoft.com/office/drawing/2014/main" id="{3BF0A5E6-C302-4853-9DC9-91DDD3D53BB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="" xmlns:a16="http://schemas.microsoft.com/office/drawing/2014/main" id="{7862D852-3291-40B6-AAEC-8E02BF4424B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="" xmlns:a16="http://schemas.microsoft.com/office/drawing/2014/main" id="{A9D89ED5-817A-46F9-98EE-2D5196B8E3D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="" xmlns:a16="http://schemas.microsoft.com/office/drawing/2014/main" id="{997C34EF-41BB-4774-A449-9B320C7AAF71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="" xmlns:a16="http://schemas.microsoft.com/office/drawing/2014/main" id="{B46FB9B3-3F48-44ED-938B-34042FD2162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="" xmlns:a16="http://schemas.microsoft.com/office/drawing/2014/main" id="{1F008D06-40D3-4FF0-AF4E-760FC38E5297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="" xmlns:a16="http://schemas.microsoft.com/office/drawing/2014/main" id="{E89D109A-09FB-47BF-95C7-DEB7A295F5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="" xmlns:a16="http://schemas.microsoft.com/office/drawing/2014/main" id="{EE77FF00-5C58-44E9-BB0B-45BD2474FDC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9">
                  <a:extLst>
                    <a:ext uri="{FF2B5EF4-FFF2-40B4-BE49-F238E27FC236}">
                      <a16:creationId xmlns="" xmlns:a16="http://schemas.microsoft.com/office/drawing/2014/main" id="{0A70D915-7975-4B26-8215-ADC77D1C8C1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="" xmlns:a16="http://schemas.microsoft.com/office/drawing/2014/main" id="{3A10452F-9644-45D9-92BE-70CC51ABC58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1">
                  <a:extLst>
                    <a:ext uri="{FF2B5EF4-FFF2-40B4-BE49-F238E27FC236}">
                      <a16:creationId xmlns="" xmlns:a16="http://schemas.microsoft.com/office/drawing/2014/main" id="{CE14F9EA-6686-4B47-B127-E1C0C764F9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2">
                  <a:extLst>
                    <a:ext uri="{FF2B5EF4-FFF2-40B4-BE49-F238E27FC236}">
                      <a16:creationId xmlns="" xmlns:a16="http://schemas.microsoft.com/office/drawing/2014/main" id="{5BAA95B5-C22D-4B49-9C42-ADF80D3AFBBC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3">
                  <a:extLst>
                    <a:ext uri="{FF2B5EF4-FFF2-40B4-BE49-F238E27FC236}">
                      <a16:creationId xmlns="" xmlns:a16="http://schemas.microsoft.com/office/drawing/2014/main" id="{1140603F-DDF7-4CC2-99B4-88685E6A63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4">
                  <a:extLst>
                    <a:ext uri="{FF2B5EF4-FFF2-40B4-BE49-F238E27FC236}">
                      <a16:creationId xmlns="" xmlns:a16="http://schemas.microsoft.com/office/drawing/2014/main" id="{0AC024F1-DC05-49BA-9A81-05953DDF008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5">
                  <a:extLst>
                    <a:ext uri="{FF2B5EF4-FFF2-40B4-BE49-F238E27FC236}">
                      <a16:creationId xmlns="" xmlns:a16="http://schemas.microsoft.com/office/drawing/2014/main" id="{7B9E12D0-5B37-4E6D-A404-AB9D23C7B605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6">
                  <a:extLst>
                    <a:ext uri="{FF2B5EF4-FFF2-40B4-BE49-F238E27FC236}">
                      <a16:creationId xmlns="" xmlns:a16="http://schemas.microsoft.com/office/drawing/2014/main" id="{07BFA8B6-CB7F-4A04-9867-07A652FE30EB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7">
                  <a:extLst>
                    <a:ext uri="{FF2B5EF4-FFF2-40B4-BE49-F238E27FC236}">
                      <a16:creationId xmlns="" xmlns:a16="http://schemas.microsoft.com/office/drawing/2014/main" id="{C5629273-BD2C-4770-A38F-5B0D2FEA784B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8">
                  <a:extLst>
                    <a:ext uri="{FF2B5EF4-FFF2-40B4-BE49-F238E27FC236}">
                      <a16:creationId xmlns="" xmlns:a16="http://schemas.microsoft.com/office/drawing/2014/main" id="{76586D56-42EF-40DE-940B-1B930962816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9">
                  <a:extLst>
                    <a:ext uri="{FF2B5EF4-FFF2-40B4-BE49-F238E27FC236}">
                      <a16:creationId xmlns="" xmlns:a16="http://schemas.microsoft.com/office/drawing/2014/main" id="{26B0524B-A76C-4DB4-88C2-16187AF308B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0">
                  <a:extLst>
                    <a:ext uri="{FF2B5EF4-FFF2-40B4-BE49-F238E27FC236}">
                      <a16:creationId xmlns="" xmlns:a16="http://schemas.microsoft.com/office/drawing/2014/main" id="{21B9EA90-4C1D-4167-9A44-F568EF4DD17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1">
                  <a:extLst>
                    <a:ext uri="{FF2B5EF4-FFF2-40B4-BE49-F238E27FC236}">
                      <a16:creationId xmlns="" xmlns:a16="http://schemas.microsoft.com/office/drawing/2014/main" id="{D66D5AB6-570D-4152-A01F-D16F0FC607A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2">
                  <a:extLst>
                    <a:ext uri="{FF2B5EF4-FFF2-40B4-BE49-F238E27FC236}">
                      <a16:creationId xmlns="" xmlns:a16="http://schemas.microsoft.com/office/drawing/2014/main" id="{2DAD9EA2-3613-4DDC-AD81-749D1D9BDA3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3">
                  <a:extLst>
                    <a:ext uri="{FF2B5EF4-FFF2-40B4-BE49-F238E27FC236}">
                      <a16:creationId xmlns="" xmlns:a16="http://schemas.microsoft.com/office/drawing/2014/main" id="{43C07C96-020C-46C1-97FB-5B4F05F927F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4">
                  <a:extLst>
                    <a:ext uri="{FF2B5EF4-FFF2-40B4-BE49-F238E27FC236}">
                      <a16:creationId xmlns="" xmlns:a16="http://schemas.microsoft.com/office/drawing/2014/main" id="{41917549-21FE-4767-8652-C8252389BBF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5">
                  <a:extLst>
                    <a:ext uri="{FF2B5EF4-FFF2-40B4-BE49-F238E27FC236}">
                      <a16:creationId xmlns="" xmlns:a16="http://schemas.microsoft.com/office/drawing/2014/main" id="{BCB4FF85-8A04-4C3C-9123-8CA7AD2F9112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6">
                  <a:extLst>
                    <a:ext uri="{FF2B5EF4-FFF2-40B4-BE49-F238E27FC236}">
                      <a16:creationId xmlns="" xmlns:a16="http://schemas.microsoft.com/office/drawing/2014/main" id="{792143BC-6F5B-4250-BFF4-C4162C94197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7">
                  <a:extLst>
                    <a:ext uri="{FF2B5EF4-FFF2-40B4-BE49-F238E27FC236}">
                      <a16:creationId xmlns="" xmlns:a16="http://schemas.microsoft.com/office/drawing/2014/main" id="{34DC1236-58D2-4DDF-8D7F-CAD94CE9488D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8">
                  <a:extLst>
                    <a:ext uri="{FF2B5EF4-FFF2-40B4-BE49-F238E27FC236}">
                      <a16:creationId xmlns="" xmlns:a16="http://schemas.microsoft.com/office/drawing/2014/main" id="{2998E4D6-6BA5-4B9A-9D49-D3E4B78CA340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9">
                  <a:extLst>
                    <a:ext uri="{FF2B5EF4-FFF2-40B4-BE49-F238E27FC236}">
                      <a16:creationId xmlns="" xmlns:a16="http://schemas.microsoft.com/office/drawing/2014/main" id="{6541D4D3-056B-4DFB-8B65-C197D5C456C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0">
                  <a:extLst>
                    <a:ext uri="{FF2B5EF4-FFF2-40B4-BE49-F238E27FC236}">
                      <a16:creationId xmlns="" xmlns:a16="http://schemas.microsoft.com/office/drawing/2014/main" id="{B7B4A084-78B5-41A0-9590-81AF5189964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1">
                  <a:extLst>
                    <a:ext uri="{FF2B5EF4-FFF2-40B4-BE49-F238E27FC236}">
                      <a16:creationId xmlns="" xmlns:a16="http://schemas.microsoft.com/office/drawing/2014/main" id="{75839296-7F04-4D21-9076-5A169350312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2">
                  <a:extLst>
                    <a:ext uri="{FF2B5EF4-FFF2-40B4-BE49-F238E27FC236}">
                      <a16:creationId xmlns="" xmlns:a16="http://schemas.microsoft.com/office/drawing/2014/main" id="{6DBA870F-E396-4BA5-B855-405F188CAD0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3">
                  <a:extLst>
                    <a:ext uri="{FF2B5EF4-FFF2-40B4-BE49-F238E27FC236}">
                      <a16:creationId xmlns="" xmlns:a16="http://schemas.microsoft.com/office/drawing/2014/main" id="{D0C7CA47-F7D8-4A40-995A-7F4585E95A27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4">
                  <a:extLst>
                    <a:ext uri="{FF2B5EF4-FFF2-40B4-BE49-F238E27FC236}">
                      <a16:creationId xmlns="" xmlns:a16="http://schemas.microsoft.com/office/drawing/2014/main" id="{6D8A8B14-CCA5-4E70-A70F-405229297ACE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5">
                  <a:extLst>
                    <a:ext uri="{FF2B5EF4-FFF2-40B4-BE49-F238E27FC236}">
                      <a16:creationId xmlns="" xmlns:a16="http://schemas.microsoft.com/office/drawing/2014/main" id="{2C46D352-AFF9-4E41-AD2D-02D8CEC39792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6">
                  <a:extLst>
                    <a:ext uri="{FF2B5EF4-FFF2-40B4-BE49-F238E27FC236}">
                      <a16:creationId xmlns="" xmlns:a16="http://schemas.microsoft.com/office/drawing/2014/main" id="{D9E44860-9C2F-4A6B-AA1F-18EBF15D4AF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7">
                  <a:extLst>
                    <a:ext uri="{FF2B5EF4-FFF2-40B4-BE49-F238E27FC236}">
                      <a16:creationId xmlns="" xmlns:a16="http://schemas.microsoft.com/office/drawing/2014/main" id="{BA575C10-FB46-4807-88A2-82EC68CE5A3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8">
                  <a:extLst>
                    <a:ext uri="{FF2B5EF4-FFF2-40B4-BE49-F238E27FC236}">
                      <a16:creationId xmlns="" xmlns:a16="http://schemas.microsoft.com/office/drawing/2014/main" id="{B12F8FB1-ABC3-4B38-B0E7-25D186856CB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9">
                  <a:extLst>
                    <a:ext uri="{FF2B5EF4-FFF2-40B4-BE49-F238E27FC236}">
                      <a16:creationId xmlns="" xmlns:a16="http://schemas.microsoft.com/office/drawing/2014/main" id="{DA438AF0-6E56-423C-8BCD-DF1F1DB325A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0">
                  <a:extLst>
                    <a:ext uri="{FF2B5EF4-FFF2-40B4-BE49-F238E27FC236}">
                      <a16:creationId xmlns="" xmlns:a16="http://schemas.microsoft.com/office/drawing/2014/main" id="{D27E61F2-39A4-4AD1-B705-ED5E45888F91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1">
                  <a:extLst>
                    <a:ext uri="{FF2B5EF4-FFF2-40B4-BE49-F238E27FC236}">
                      <a16:creationId xmlns="" xmlns:a16="http://schemas.microsoft.com/office/drawing/2014/main" id="{56AB6D5D-986C-4DC0-ACD3-4FB129E8628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2">
                  <a:extLst>
                    <a:ext uri="{FF2B5EF4-FFF2-40B4-BE49-F238E27FC236}">
                      <a16:creationId xmlns="" xmlns:a16="http://schemas.microsoft.com/office/drawing/2014/main" id="{516DA4F5-8AAE-4161-8897-E02DE6B1276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3">
                  <a:extLst>
                    <a:ext uri="{FF2B5EF4-FFF2-40B4-BE49-F238E27FC236}">
                      <a16:creationId xmlns="" xmlns:a16="http://schemas.microsoft.com/office/drawing/2014/main" id="{7C2D6C3D-DDC6-48C5-8CE6-800AC2AC74F7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4">
                  <a:extLst>
                    <a:ext uri="{FF2B5EF4-FFF2-40B4-BE49-F238E27FC236}">
                      <a16:creationId xmlns="" xmlns:a16="http://schemas.microsoft.com/office/drawing/2014/main" id="{9BA404AD-1970-4144-82DB-712EE103E16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5">
                  <a:extLst>
                    <a:ext uri="{FF2B5EF4-FFF2-40B4-BE49-F238E27FC236}">
                      <a16:creationId xmlns="" xmlns:a16="http://schemas.microsoft.com/office/drawing/2014/main" id="{DC9A9698-B5F9-4011-87A6-FBB7FED0B56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6">
                  <a:extLst>
                    <a:ext uri="{FF2B5EF4-FFF2-40B4-BE49-F238E27FC236}">
                      <a16:creationId xmlns="" xmlns:a16="http://schemas.microsoft.com/office/drawing/2014/main" id="{CAB6EEA6-3020-461A-8CEE-B6355A940D79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7">
                  <a:extLst>
                    <a:ext uri="{FF2B5EF4-FFF2-40B4-BE49-F238E27FC236}">
                      <a16:creationId xmlns="" xmlns:a16="http://schemas.microsoft.com/office/drawing/2014/main" id="{4FAD6DFB-BED5-4431-A55F-8F051E1AEABA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8">
                  <a:extLst>
                    <a:ext uri="{FF2B5EF4-FFF2-40B4-BE49-F238E27FC236}">
                      <a16:creationId xmlns="" xmlns:a16="http://schemas.microsoft.com/office/drawing/2014/main" id="{9D035AC7-BCDF-4A3B-BB01-666EF57EB15C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9">
                  <a:extLst>
                    <a:ext uri="{FF2B5EF4-FFF2-40B4-BE49-F238E27FC236}">
                      <a16:creationId xmlns="" xmlns:a16="http://schemas.microsoft.com/office/drawing/2014/main" id="{901DAD0C-E4D9-4E7B-B8F3-8C43AAB535A0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0">
                  <a:extLst>
                    <a:ext uri="{FF2B5EF4-FFF2-40B4-BE49-F238E27FC236}">
                      <a16:creationId xmlns="" xmlns:a16="http://schemas.microsoft.com/office/drawing/2014/main" id="{7030CB47-E5EA-429C-9095-F39D3122ECB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1">
                  <a:extLst>
                    <a:ext uri="{FF2B5EF4-FFF2-40B4-BE49-F238E27FC236}">
                      <a16:creationId xmlns="" xmlns:a16="http://schemas.microsoft.com/office/drawing/2014/main" id="{028E487A-102D-4D24-B41E-F4147525962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2">
                  <a:extLst>
                    <a:ext uri="{FF2B5EF4-FFF2-40B4-BE49-F238E27FC236}">
                      <a16:creationId xmlns="" xmlns:a16="http://schemas.microsoft.com/office/drawing/2014/main" id="{B49748B3-2631-4DB2-BA2B-40929909C61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3">
                  <a:extLst>
                    <a:ext uri="{FF2B5EF4-FFF2-40B4-BE49-F238E27FC236}">
                      <a16:creationId xmlns="" xmlns:a16="http://schemas.microsoft.com/office/drawing/2014/main" id="{F6C39CC8-9FD5-475B-BA1E-7B0528EFDFB5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4">
                  <a:extLst>
                    <a:ext uri="{FF2B5EF4-FFF2-40B4-BE49-F238E27FC236}">
                      <a16:creationId xmlns="" xmlns:a16="http://schemas.microsoft.com/office/drawing/2014/main" id="{9DAB5AF1-26C9-4ACF-B89B-9D324A364918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5">
                  <a:extLst>
                    <a:ext uri="{FF2B5EF4-FFF2-40B4-BE49-F238E27FC236}">
                      <a16:creationId xmlns="" xmlns:a16="http://schemas.microsoft.com/office/drawing/2014/main" id="{C85816B1-8B16-4672-8F69-EFB0BA5222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6">
                  <a:extLst>
                    <a:ext uri="{FF2B5EF4-FFF2-40B4-BE49-F238E27FC236}">
                      <a16:creationId xmlns="" xmlns:a16="http://schemas.microsoft.com/office/drawing/2014/main" id="{FC25FD9C-AA2D-4033-A268-4EF58D72478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7">
                  <a:extLst>
                    <a:ext uri="{FF2B5EF4-FFF2-40B4-BE49-F238E27FC236}">
                      <a16:creationId xmlns="" xmlns:a16="http://schemas.microsoft.com/office/drawing/2014/main" id="{48F21E75-CC89-4294-B9C1-84784387278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8">
                  <a:extLst>
                    <a:ext uri="{FF2B5EF4-FFF2-40B4-BE49-F238E27FC236}">
                      <a16:creationId xmlns="" xmlns:a16="http://schemas.microsoft.com/office/drawing/2014/main" id="{DFA1DA33-CFE9-4D8C-B439-EF4D83169FF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9">
                  <a:extLst>
                    <a:ext uri="{FF2B5EF4-FFF2-40B4-BE49-F238E27FC236}">
                      <a16:creationId xmlns="" xmlns:a16="http://schemas.microsoft.com/office/drawing/2014/main" id="{191681FE-B991-4A6D-8800-1D15F08B564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0">
                  <a:extLst>
                    <a:ext uri="{FF2B5EF4-FFF2-40B4-BE49-F238E27FC236}">
                      <a16:creationId xmlns="" xmlns:a16="http://schemas.microsoft.com/office/drawing/2014/main" id="{1B26377A-3621-4AD6-B49D-E61F17470EB8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1">
                  <a:extLst>
                    <a:ext uri="{FF2B5EF4-FFF2-40B4-BE49-F238E27FC236}">
                      <a16:creationId xmlns="" xmlns:a16="http://schemas.microsoft.com/office/drawing/2014/main" id="{E73381C5-8925-48C5-AF8B-7EE058B8A33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2">
                  <a:extLst>
                    <a:ext uri="{FF2B5EF4-FFF2-40B4-BE49-F238E27FC236}">
                      <a16:creationId xmlns="" xmlns:a16="http://schemas.microsoft.com/office/drawing/2014/main" id="{8DEE9A68-A3F7-41AA-B7E6-777579998DA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0" name="文本框 49">
              <a:extLst>
                <a:ext uri="{FF2B5EF4-FFF2-40B4-BE49-F238E27FC236}">
                  <a16:creationId xmlns="" xmlns:a16="http://schemas.microsoft.com/office/drawing/2014/main" id="{CBBC6582-21DE-424C-8A09-2A31C81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0876" y="2018766"/>
              <a:ext cx="2221357" cy="1416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7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2413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2.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tin ở cha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85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21F0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4130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ở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45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21F0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4130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0" name="组合 452">
            <a:extLst>
              <a:ext uri="{FF2B5EF4-FFF2-40B4-BE49-F238E27FC236}">
                <a16:creationId xmlns="" xmlns:a16="http://schemas.microsoft.com/office/drawing/2014/main" id="{AD5D3D59-1A45-4C00-8B3D-8EE88C7AE176}"/>
              </a:ext>
            </a:extLst>
          </p:cNvPr>
          <p:cNvGrpSpPr/>
          <p:nvPr/>
        </p:nvGrpSpPr>
        <p:grpSpPr>
          <a:xfrm>
            <a:off x="3949209" y="3678724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="" xmlns:a16="http://schemas.microsoft.com/office/drawing/2014/main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="" xmlns:a16="http://schemas.microsoft.com/office/drawing/2014/main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="" xmlns:a16="http://schemas.microsoft.com/office/drawing/2014/main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="" xmlns:a16="http://schemas.microsoft.com/office/drawing/2014/main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="" xmlns:a16="http://schemas.microsoft.com/office/drawing/2014/main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="" xmlns:a16="http://schemas.microsoft.com/office/drawing/2014/main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="" xmlns:a16="http://schemas.microsoft.com/office/drawing/2014/main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="" xmlns:a16="http://schemas.microsoft.com/office/drawing/2014/main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="" xmlns:a16="http://schemas.microsoft.com/office/drawing/2014/main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="" xmlns:a16="http://schemas.microsoft.com/office/drawing/2014/main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="" xmlns:a16="http://schemas.microsoft.com/office/drawing/2014/main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="" xmlns:a16="http://schemas.microsoft.com/office/drawing/2014/main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="" xmlns:a16="http://schemas.microsoft.com/office/drawing/2014/main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="" xmlns:a16="http://schemas.microsoft.com/office/drawing/2014/main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="" xmlns:a16="http://schemas.microsoft.com/office/drawing/2014/main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="" xmlns:a16="http://schemas.microsoft.com/office/drawing/2014/main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="" xmlns:a16="http://schemas.microsoft.com/office/drawing/2014/main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="" xmlns:a16="http://schemas.microsoft.com/office/drawing/2014/main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="" xmlns:a16="http://schemas.microsoft.com/office/drawing/2014/main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="" xmlns:a16="http://schemas.microsoft.com/office/drawing/2014/main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="" xmlns:a16="http://schemas.microsoft.com/office/drawing/2014/main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="" xmlns:a16="http://schemas.microsoft.com/office/drawing/2014/main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="" xmlns:a16="http://schemas.microsoft.com/office/drawing/2014/main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="" xmlns:a16="http://schemas.microsoft.com/office/drawing/2014/main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="" xmlns:a16="http://schemas.microsoft.com/office/drawing/2014/main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="" xmlns:a16="http://schemas.microsoft.com/office/drawing/2014/main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="" xmlns:a16="http://schemas.microsoft.com/office/drawing/2014/main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="" xmlns:a16="http://schemas.microsoft.com/office/drawing/2014/main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="" xmlns:a16="http://schemas.microsoft.com/office/drawing/2014/main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="" xmlns:a16="http://schemas.microsoft.com/office/drawing/2014/main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="" xmlns:a16="http://schemas.microsoft.com/office/drawing/2014/main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="" xmlns:a16="http://schemas.microsoft.com/office/drawing/2014/main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="" xmlns:a16="http://schemas.microsoft.com/office/drawing/2014/main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="" xmlns:a16="http://schemas.microsoft.com/office/drawing/2014/main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="" xmlns:a16="http://schemas.microsoft.com/office/drawing/2014/main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="" xmlns:a16="http://schemas.microsoft.com/office/drawing/2014/main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="" xmlns:a16="http://schemas.microsoft.com/office/drawing/2014/main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="" xmlns:a16="http://schemas.microsoft.com/office/drawing/2014/main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="" xmlns:a16="http://schemas.microsoft.com/office/drawing/2014/main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="" xmlns:a16="http://schemas.microsoft.com/office/drawing/2014/main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="" xmlns:a16="http://schemas.microsoft.com/office/drawing/2014/main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="" xmlns:a16="http://schemas.microsoft.com/office/drawing/2014/main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758" y="3087713"/>
            <a:ext cx="94612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 5: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tín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Helvetica Neue"/>
              <a:cs typeface="Helvetica Neue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3461221-B642-4A1A-85F6-73CF8A71211E}"/>
              </a:ext>
            </a:extLst>
          </p:cNvPr>
          <p:cNvGrpSpPr/>
          <p:nvPr/>
        </p:nvGrpSpPr>
        <p:grpSpPr>
          <a:xfrm>
            <a:off x="-1873931" y="1011956"/>
            <a:ext cx="6098344" cy="2219154"/>
            <a:chOff x="-2482947" y="193127"/>
            <a:chExt cx="6098344" cy="2219154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BD18F7F7-8F21-4F3D-A813-7CD5DDBFA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286" y="193127"/>
              <a:ext cx="3348111" cy="22191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7A1135C-3F6A-40E5-A6EE-00379812BA2B}"/>
                </a:ext>
              </a:extLst>
            </p:cNvPr>
            <p:cNvSpPr txBox="1"/>
            <p:nvPr/>
          </p:nvSpPr>
          <p:spPr>
            <a:xfrm>
              <a:off x="-2482947" y="254601"/>
              <a:ext cx="6098344" cy="428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5179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Cuối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5179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sẽ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đi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phim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020FB1F-4CBB-4DC5-A82E-C4F1B41A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84" y="1"/>
            <a:ext cx="4884759" cy="3038622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15A8DA05-CE5A-4D54-A0EE-1B580B1C9133}"/>
              </a:ext>
            </a:extLst>
          </p:cNvPr>
          <p:cNvGraphicFramePr>
            <a:graphicFrameLocks noGrp="1"/>
          </p:cNvGraphicFramePr>
          <p:nvPr/>
        </p:nvGraphicFramePr>
        <p:xfrm>
          <a:off x="3855753" y="256460"/>
          <a:ext cx="3625875" cy="624158"/>
        </p:xfrm>
        <a:graphic>
          <a:graphicData uri="http://schemas.openxmlformats.org/drawingml/2006/table">
            <a:tbl>
              <a:tblPr/>
              <a:tblGrid>
                <a:gridCol w="3625875">
                  <a:extLst>
                    <a:ext uri="{9D8B030D-6E8A-4147-A177-3AD203B41FA5}">
                      <a16:colId xmlns="" xmlns:a16="http://schemas.microsoft.com/office/drawing/2014/main" val="3428850267"/>
                    </a:ext>
                  </a:extLst>
                </a:gridCol>
              </a:tblGrid>
              <a:tr h="358694">
                <a:tc>
                  <a:txBody>
                    <a:bodyPr/>
                    <a:lstStyle/>
                    <a:p>
                      <a:pPr marR="1852930" algn="ctr"/>
                      <a:r>
                        <a:rPr lang="en-US" sz="105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giờ sáng mai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7126014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marR="1852930" algn="ctr">
                        <a:lnSpc>
                          <a:spcPts val="885"/>
                        </a:lnSpc>
                      </a:pPr>
                      <a:r>
                        <a:rPr lang="en-US" sz="1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0266601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EDF6B93-16C4-4E78-9063-929018569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632" y="0"/>
            <a:ext cx="3362926" cy="6721475"/>
          </a:xfrm>
          <a:prstGeom prst="rect">
            <a:avLst/>
          </a:prstGeom>
        </p:spPr>
      </p:pic>
      <p:pic>
        <p:nvPicPr>
          <p:cNvPr id="1026" name="Picture 2" descr="Những câu ca dao tục ngữ nói về việc giữ chữ tín - META.vn">
            <a:extLst>
              <a:ext uri="{FF2B5EF4-FFF2-40B4-BE49-F238E27FC236}">
                <a16:creationId xmlns="" xmlns:a16="http://schemas.microsoft.com/office/drawing/2014/main" id="{9636B1BA-44D9-4C24-BB81-5E878B7B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85" y="3952420"/>
            <a:ext cx="3967088" cy="258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4AFBB35-AF6B-44F3-B5FB-2CC1A709D02B}"/>
              </a:ext>
            </a:extLst>
          </p:cNvPr>
          <p:cNvGrpSpPr/>
          <p:nvPr/>
        </p:nvGrpSpPr>
        <p:grpSpPr>
          <a:xfrm>
            <a:off x="4282798" y="4303949"/>
            <a:ext cx="3870602" cy="1907080"/>
            <a:chOff x="4525460" y="4319519"/>
            <a:chExt cx="3364300" cy="2009555"/>
          </a:xfrm>
        </p:grpSpPr>
        <p:pic>
          <p:nvPicPr>
            <p:cNvPr id="24" name="PA_库_图片 27">
              <a:extLst>
                <a:ext uri="{FF2B5EF4-FFF2-40B4-BE49-F238E27FC236}">
                  <a16:creationId xmlns="" xmlns:a16="http://schemas.microsoft.com/office/drawing/2014/main" id="{888079E4-EDED-400F-9EBD-393A26CDB65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174318">
              <a:off x="5202832" y="3642147"/>
              <a:ext cx="2009555" cy="33643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D78E1EF-AD26-4F22-8176-EEE7949F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6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420" y="14610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822" y="2060051"/>
            <a:ext cx="5623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Xin chào và hẹn gặp lại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=""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=""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=""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="" xmlns:a16="http://schemas.microsoft.com/office/drawing/2014/main" id="{A83F8DA1-F2A1-4B4E-A71A-A565D60BD2CC}"/>
              </a:ext>
            </a:extLst>
          </p:cNvPr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>
              <a:extLst>
                <a:ext uri="{FF2B5EF4-FFF2-40B4-BE49-F238E27FC236}">
                  <a16:creationId xmlns="" xmlns:a16="http://schemas.microsoft.com/office/drawing/2014/main" id="{82BB745A-ECC9-43EF-846A-F4E291A48393}"/>
                </a:ext>
              </a:extLst>
            </p:cNvPr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="" xmlns:a16="http://schemas.microsoft.com/office/drawing/2014/main" id="{80B6CDA6-C6DD-40ED-949C-D4BEBA0DEEE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="" xmlns:a16="http://schemas.microsoft.com/office/drawing/2014/main" id="{7B1F8391-3DEC-4017-A2F1-7F6D482254D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="" xmlns:a16="http://schemas.microsoft.com/office/drawing/2014/main" id="{4998E217-E070-42CE-9127-C9DB2F6D5417}"/>
                  </a:ext>
                </a:extLst>
              </p:cNvPr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="" xmlns:a16="http://schemas.microsoft.com/office/drawing/2014/main" id="{945F6A03-672D-43A2-A619-81FA07E3A614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="" xmlns:a16="http://schemas.microsoft.com/office/drawing/2014/main" id="{ED1EFA8A-E55D-4C79-AFC1-EFBDB4BC2DA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="" xmlns:a16="http://schemas.microsoft.com/office/drawing/2014/main" id="{7DE8DF48-4413-46E3-A285-84EDF14E5F8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="" xmlns:a16="http://schemas.microsoft.com/office/drawing/2014/main" id="{866C9446-BF40-4596-8B4A-DEC15D12D71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>
                <a:extLst>
                  <a:ext uri="{FF2B5EF4-FFF2-40B4-BE49-F238E27FC236}">
                    <a16:creationId xmlns="" xmlns:a16="http://schemas.microsoft.com/office/drawing/2014/main" id="{3F3896C8-BFC2-4805-8C3A-DE12FC0A601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>
                  <a:extLst>
                    <a:ext uri="{FF2B5EF4-FFF2-40B4-BE49-F238E27FC236}">
                      <a16:creationId xmlns="" xmlns:a16="http://schemas.microsoft.com/office/drawing/2014/main" id="{8DE3AFCB-E9EA-4940-8BC8-5E9F5B1DED6A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="" xmlns:a16="http://schemas.microsoft.com/office/drawing/2014/main" id="{37B0873E-8E74-4372-810E-C4A941105CB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="" xmlns:a16="http://schemas.microsoft.com/office/drawing/2014/main" id="{B587A5D3-357A-4A50-B2CE-02E8AEC5BA3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="" xmlns:a16="http://schemas.microsoft.com/office/drawing/2014/main" id="{28A9E012-E8B2-47FD-B68E-1F07892EFBD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="" xmlns:a16="http://schemas.microsoft.com/office/drawing/2014/main" id="{8B9E3E01-D630-4D8D-89E2-881EE1C6775E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="" xmlns:a16="http://schemas.microsoft.com/office/drawing/2014/main" id="{E2AF9949-2C87-44D7-883E-7479E135DFF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="" xmlns:a16="http://schemas.microsoft.com/office/drawing/2014/main" id="{2D2EC26F-1997-40C7-82A1-61A7CCC966C5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="" xmlns:a16="http://schemas.microsoft.com/office/drawing/2014/main" id="{A13D16B6-952C-45C1-AC55-2DB6C8C91CAA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="" xmlns:a16="http://schemas.microsoft.com/office/drawing/2014/main" id="{F06965AA-4620-483A-9400-2ED904574F9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="" xmlns:a16="http://schemas.microsoft.com/office/drawing/2014/main" id="{F24483B1-A3D6-410A-9D55-A3EA4AFB91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="" xmlns:a16="http://schemas.microsoft.com/office/drawing/2014/main" id="{81640741-A68E-4F2A-831E-3B3BBF183A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="" xmlns:a16="http://schemas.microsoft.com/office/drawing/2014/main" id="{1D1C32CC-78EB-4327-A0B9-8F770BF9CA5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="" xmlns:a16="http://schemas.microsoft.com/office/drawing/2014/main" id="{E80D35CE-8223-4973-987D-D2A6F3E1250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="" xmlns:a16="http://schemas.microsoft.com/office/drawing/2014/main" id="{A8721213-A1C3-4AC5-B6FD-55B3D3DD2A5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="" xmlns:a16="http://schemas.microsoft.com/office/drawing/2014/main" id="{196BA70D-587E-4651-846A-66890AE6168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="" xmlns:a16="http://schemas.microsoft.com/office/drawing/2014/main" id="{31D330D3-78EC-4288-B7E5-433089A4D8C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="" xmlns:a16="http://schemas.microsoft.com/office/drawing/2014/main" id="{90300FEF-37C0-426F-8266-72D66D6C5DE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="" xmlns:a16="http://schemas.microsoft.com/office/drawing/2014/main" id="{70B0614C-3D85-4C24-8918-088B58A17DD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="" xmlns:a16="http://schemas.microsoft.com/office/drawing/2014/main" id="{E4076D13-4BB0-4048-BE4D-A66004F8E0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="" xmlns:a16="http://schemas.microsoft.com/office/drawing/2014/main" id="{AF37FA04-E5AC-4DE6-AF99-672E8082EEA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="" xmlns:a16="http://schemas.microsoft.com/office/drawing/2014/main" id="{8EC074BC-94DD-47E3-9F3A-0DDAF35589C1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="" xmlns:a16="http://schemas.microsoft.com/office/drawing/2014/main" id="{1D36E8CF-A427-4770-8AF1-60826ABE50C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="" xmlns:a16="http://schemas.microsoft.com/office/drawing/2014/main" id="{115D45BA-3EFD-48C0-B244-EA786179FFD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="" xmlns:a16="http://schemas.microsoft.com/office/drawing/2014/main" id="{C49831DE-E8CF-45DD-9C1D-039A10335B6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="" xmlns:a16="http://schemas.microsoft.com/office/drawing/2014/main" id="{970A8388-9C7F-452E-9C46-6446A61B31A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="" xmlns:a16="http://schemas.microsoft.com/office/drawing/2014/main" id="{960D613A-09EE-4D54-844C-D0C140647C9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="" xmlns:a16="http://schemas.microsoft.com/office/drawing/2014/main" id="{7382F0DB-8678-4F32-9191-3CC1E5EFEB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="" xmlns:a16="http://schemas.microsoft.com/office/drawing/2014/main" id="{62ECFFF0-F9F2-43EC-8DBF-F860EA51393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="" xmlns:a16="http://schemas.microsoft.com/office/drawing/2014/main" id="{AF0A5322-543C-47FC-91E8-40255E2C1F2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="" xmlns:a16="http://schemas.microsoft.com/office/drawing/2014/main" id="{9385A3B2-1E35-4423-98DB-651A7A7DE6F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="" xmlns:a16="http://schemas.microsoft.com/office/drawing/2014/main" id="{2AEF9CFD-B661-46A4-A15B-07F03963C59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="" xmlns:a16="http://schemas.microsoft.com/office/drawing/2014/main" id="{86C85FF0-7173-4CBE-88E7-41A6ADF92CC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="" xmlns:a16="http://schemas.microsoft.com/office/drawing/2014/main" id="{FA45B30B-C4A8-4316-90BF-7AD107E1889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="" xmlns:a16="http://schemas.microsoft.com/office/drawing/2014/main" id="{B8DC8B4D-4367-4F76-AEFD-64AF3B898ED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="" xmlns:a16="http://schemas.microsoft.com/office/drawing/2014/main" id="{7A5A3754-0245-4D85-AB19-3225E18D0C4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="" xmlns:a16="http://schemas.microsoft.com/office/drawing/2014/main" id="{8D09F59A-D93A-4C65-A064-F3E84439832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="" xmlns:a16="http://schemas.microsoft.com/office/drawing/2014/main" id="{4269B545-1A75-4E7E-9A65-9DF1A12F94B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="" xmlns:a16="http://schemas.microsoft.com/office/drawing/2014/main" id="{D7B5E889-EA92-426C-A2CA-89BFCBC5F9F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="" xmlns:a16="http://schemas.microsoft.com/office/drawing/2014/main" id="{58733A19-0FA0-4473-B39F-8CF1A8B8E42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="" xmlns:a16="http://schemas.microsoft.com/office/drawing/2014/main" id="{2C0824BB-90C2-498F-B559-AE75B1665EC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="" xmlns:a16="http://schemas.microsoft.com/office/drawing/2014/main" id="{627D4A9D-35E6-4B69-BE7E-BF1C85386B52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="" xmlns:a16="http://schemas.microsoft.com/office/drawing/2014/main" id="{9DF924BE-103C-495F-899B-937F192B316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="" xmlns:a16="http://schemas.microsoft.com/office/drawing/2014/main" id="{F6CEB51D-C9FB-4421-BAF4-4F5E1329B58E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="" xmlns:a16="http://schemas.microsoft.com/office/drawing/2014/main" id="{A549066E-D4A1-4536-92D1-8A2665256A6F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>
                  <a:extLst>
                    <a:ext uri="{FF2B5EF4-FFF2-40B4-BE49-F238E27FC236}">
                      <a16:creationId xmlns="" xmlns:a16="http://schemas.microsoft.com/office/drawing/2014/main" id="{1F75ABAC-6736-4300-830D-9A649292311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>
                  <a:extLst>
                    <a:ext uri="{FF2B5EF4-FFF2-40B4-BE49-F238E27FC236}">
                      <a16:creationId xmlns="" xmlns:a16="http://schemas.microsoft.com/office/drawing/2014/main" id="{6605C066-31B0-40B2-AD47-924A36CAD1E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>
                  <a:extLst>
                    <a:ext uri="{FF2B5EF4-FFF2-40B4-BE49-F238E27FC236}">
                      <a16:creationId xmlns="" xmlns:a16="http://schemas.microsoft.com/office/drawing/2014/main" id="{6702A30A-4579-48A0-9425-B6FF939AE47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="" xmlns:a16="http://schemas.microsoft.com/office/drawing/2014/main" id="{0379C1B2-20AB-4860-9D1A-F142C12B8F38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>
                  <a:extLst>
                    <a:ext uri="{FF2B5EF4-FFF2-40B4-BE49-F238E27FC236}">
                      <a16:creationId xmlns="" xmlns:a16="http://schemas.microsoft.com/office/drawing/2014/main" id="{F75B9D9E-08FB-45C9-A5B1-EAD9873DB81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>
                  <a:extLst>
                    <a:ext uri="{FF2B5EF4-FFF2-40B4-BE49-F238E27FC236}">
                      <a16:creationId xmlns="" xmlns:a16="http://schemas.microsoft.com/office/drawing/2014/main" id="{DC766D6D-7731-4C1F-A04A-266596492E9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>
                  <a:extLst>
                    <a:ext uri="{FF2B5EF4-FFF2-40B4-BE49-F238E27FC236}">
                      <a16:creationId xmlns="" xmlns:a16="http://schemas.microsoft.com/office/drawing/2014/main" id="{1489C3A4-9C92-43AC-9B5F-F67E2C50A45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>
                  <a:extLst>
                    <a:ext uri="{FF2B5EF4-FFF2-40B4-BE49-F238E27FC236}">
                      <a16:creationId xmlns="" xmlns:a16="http://schemas.microsoft.com/office/drawing/2014/main" id="{0E38EDCB-AF28-4AA1-9F5E-A05AC274C3A0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>
                  <a:extLst>
                    <a:ext uri="{FF2B5EF4-FFF2-40B4-BE49-F238E27FC236}">
                      <a16:creationId xmlns="" xmlns:a16="http://schemas.microsoft.com/office/drawing/2014/main" id="{EAC983FC-EE0F-474C-973A-9A0DBA6AC85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>
                  <a:extLst>
                    <a:ext uri="{FF2B5EF4-FFF2-40B4-BE49-F238E27FC236}">
                      <a16:creationId xmlns="" xmlns:a16="http://schemas.microsoft.com/office/drawing/2014/main" id="{2AC5DFB9-CBCC-447D-8C95-AB1A7A264E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>
                  <a:extLst>
                    <a:ext uri="{FF2B5EF4-FFF2-40B4-BE49-F238E27FC236}">
                      <a16:creationId xmlns="" xmlns:a16="http://schemas.microsoft.com/office/drawing/2014/main" id="{27E214A9-6946-42E5-8856-CB33BBB87B8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>
                  <a:extLst>
                    <a:ext uri="{FF2B5EF4-FFF2-40B4-BE49-F238E27FC236}">
                      <a16:creationId xmlns="" xmlns:a16="http://schemas.microsoft.com/office/drawing/2014/main" id="{5B0DDBA6-5F02-4C16-8F0B-25297EBA580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>
                  <a:extLst>
                    <a:ext uri="{FF2B5EF4-FFF2-40B4-BE49-F238E27FC236}">
                      <a16:creationId xmlns="" xmlns:a16="http://schemas.microsoft.com/office/drawing/2014/main" id="{FB61DFE5-E625-45CE-A6AF-1AC492D32DC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="" xmlns:a16="http://schemas.microsoft.com/office/drawing/2014/main" id="{52CE5B56-E107-4F34-AF5C-78CB3076093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>
                  <a:extLst>
                    <a:ext uri="{FF2B5EF4-FFF2-40B4-BE49-F238E27FC236}">
                      <a16:creationId xmlns="" xmlns:a16="http://schemas.microsoft.com/office/drawing/2014/main" id="{950C3C2C-AA36-4090-AB6D-F0F6CA06BE96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>
                  <a:extLst>
                    <a:ext uri="{FF2B5EF4-FFF2-40B4-BE49-F238E27FC236}">
                      <a16:creationId xmlns="" xmlns:a16="http://schemas.microsoft.com/office/drawing/2014/main" id="{740BFDBC-ADE0-4903-984E-DA994B8F8B92}"/>
                    </a:ext>
                  </a:extLst>
                </p:cNvPr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>
                  <a:extLst>
                    <a:ext uri="{FF2B5EF4-FFF2-40B4-BE49-F238E27FC236}">
                      <a16:creationId xmlns="" xmlns:a16="http://schemas.microsoft.com/office/drawing/2014/main" id="{38BFCEE0-09C1-48D6-BA65-0CC51429C68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>
                  <a:extLst>
                    <a:ext uri="{FF2B5EF4-FFF2-40B4-BE49-F238E27FC236}">
                      <a16:creationId xmlns="" xmlns:a16="http://schemas.microsoft.com/office/drawing/2014/main" id="{1BEFD8FE-2424-48D2-AFE7-CDC3661DF95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="" xmlns:a16="http://schemas.microsoft.com/office/drawing/2014/main" id="{39E11DB6-9C7C-4F45-B41B-4B6CD872A9DE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>
                  <a:extLst>
                    <a:ext uri="{FF2B5EF4-FFF2-40B4-BE49-F238E27FC236}">
                      <a16:creationId xmlns="" xmlns:a16="http://schemas.microsoft.com/office/drawing/2014/main" id="{885116C3-E1B5-4275-A7E8-0552A3826A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>
                  <a:extLst>
                    <a:ext uri="{FF2B5EF4-FFF2-40B4-BE49-F238E27FC236}">
                      <a16:creationId xmlns="" xmlns:a16="http://schemas.microsoft.com/office/drawing/2014/main" id="{A0509A08-C3F9-44EA-A5CD-23F2B18F1DC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>
                  <a:extLst>
                    <a:ext uri="{FF2B5EF4-FFF2-40B4-BE49-F238E27FC236}">
                      <a16:creationId xmlns="" xmlns:a16="http://schemas.microsoft.com/office/drawing/2014/main" id="{A59201E9-B97E-4C45-93E7-14EB41DB7D5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>
                  <a:extLst>
                    <a:ext uri="{FF2B5EF4-FFF2-40B4-BE49-F238E27FC236}">
                      <a16:creationId xmlns="" xmlns:a16="http://schemas.microsoft.com/office/drawing/2014/main" id="{F422E267-39EF-4076-8740-631B5557124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>
                  <a:extLst>
                    <a:ext uri="{FF2B5EF4-FFF2-40B4-BE49-F238E27FC236}">
                      <a16:creationId xmlns="" xmlns:a16="http://schemas.microsoft.com/office/drawing/2014/main" id="{0C799271-6826-4F2C-A9FB-DD6CC392EDD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>
                  <a:extLst>
                    <a:ext uri="{FF2B5EF4-FFF2-40B4-BE49-F238E27FC236}">
                      <a16:creationId xmlns="" xmlns:a16="http://schemas.microsoft.com/office/drawing/2014/main" id="{F168B025-9279-44B0-B3D4-F0AA140B534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>
                  <a:extLst>
                    <a:ext uri="{FF2B5EF4-FFF2-40B4-BE49-F238E27FC236}">
                      <a16:creationId xmlns="" xmlns:a16="http://schemas.microsoft.com/office/drawing/2014/main" id="{4EE751E0-308A-410E-93E3-A878B98A86F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>
                  <a:extLst>
                    <a:ext uri="{FF2B5EF4-FFF2-40B4-BE49-F238E27FC236}">
                      <a16:creationId xmlns="" xmlns:a16="http://schemas.microsoft.com/office/drawing/2014/main" id="{858ED0C2-ED86-43FE-99E7-88D705829A7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="" xmlns:a16="http://schemas.microsoft.com/office/drawing/2014/main" id="{4A159939-A435-4C50-9A31-C25D1F084D9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="" xmlns:a16="http://schemas.microsoft.com/office/drawing/2014/main" id="{2ACD8E5E-E45C-4612-AB7C-FB422AAD4E5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="" xmlns:a16="http://schemas.microsoft.com/office/drawing/2014/main" id="{FB2003C4-1627-4D4A-AE32-99FF94D9EB4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>
                  <a:extLst>
                    <a:ext uri="{FF2B5EF4-FFF2-40B4-BE49-F238E27FC236}">
                      <a16:creationId xmlns="" xmlns:a16="http://schemas.microsoft.com/office/drawing/2014/main" id="{55936854-475E-44F8-89B5-C1679A876D2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>
                  <a:extLst>
                    <a:ext uri="{FF2B5EF4-FFF2-40B4-BE49-F238E27FC236}">
                      <a16:creationId xmlns="" xmlns:a16="http://schemas.microsoft.com/office/drawing/2014/main" id="{10C3A086-4E2E-47F5-90E7-144B1DE56AA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>
                  <a:extLst>
                    <a:ext uri="{FF2B5EF4-FFF2-40B4-BE49-F238E27FC236}">
                      <a16:creationId xmlns="" xmlns:a16="http://schemas.microsoft.com/office/drawing/2014/main" id="{B51076D3-62B1-4B15-8AD2-5929078D11A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>
                  <a:extLst>
                    <a:ext uri="{FF2B5EF4-FFF2-40B4-BE49-F238E27FC236}">
                      <a16:creationId xmlns="" xmlns:a16="http://schemas.microsoft.com/office/drawing/2014/main" id="{A3A54C95-E20E-4A0F-A5DD-601E346E56E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>
                  <a:extLst>
                    <a:ext uri="{FF2B5EF4-FFF2-40B4-BE49-F238E27FC236}">
                      <a16:creationId xmlns="" xmlns:a16="http://schemas.microsoft.com/office/drawing/2014/main" id="{0838C221-D24D-4F91-883C-BE4518A5551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>
                  <a:extLst>
                    <a:ext uri="{FF2B5EF4-FFF2-40B4-BE49-F238E27FC236}">
                      <a16:creationId xmlns="" xmlns:a16="http://schemas.microsoft.com/office/drawing/2014/main" id="{340713F0-C4D0-414E-9DCA-0065B7B1E39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>
                  <a:extLst>
                    <a:ext uri="{FF2B5EF4-FFF2-40B4-BE49-F238E27FC236}">
                      <a16:creationId xmlns="" xmlns:a16="http://schemas.microsoft.com/office/drawing/2014/main" id="{DD17C8D4-5E6F-4B85-805E-1F8A3EDE03C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>
              <a:extLst>
                <a:ext uri="{FF2B5EF4-FFF2-40B4-BE49-F238E27FC236}">
                  <a16:creationId xmlns="" xmlns:a16="http://schemas.microsoft.com/office/drawing/2014/main" id="{A24E153B-3B76-47C4-97F5-6C9C19FA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408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6E9EC1-9693-484C-AD9C-46ACBC0861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tín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218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KHÁM PHÁ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D2537B-955C-4A26-A9BF-2D16ACB590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05" y="4184369"/>
            <a:ext cx="5151289" cy="264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2484" y="1987014"/>
            <a:ext cx="8462211" cy="90351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87" y="-113271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29102" y="149587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CÂU CHUYỆN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481" y="756788"/>
            <a:ext cx="9189159" cy="583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 HỨA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25209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hẹn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Khi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quên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chuyến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mượn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50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hứa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252095" algn="just" defTabSz="914400" rtl="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!”.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lắm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!”.</a:t>
            </a:r>
          </a:p>
          <a:p>
            <a:pPr marL="0" marR="0" lvl="0" indent="252095" algn="just" defTabSz="914400" rtl="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Khoác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choàng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chăn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len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80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tốn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choàng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muôn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thuở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nay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quầy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bạc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Ta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!”.</a:t>
            </a:r>
          </a:p>
          <a:p>
            <a:pPr marL="0" marR="0" lvl="0" indent="252095" algn="just" defTabSz="914400" rtl="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Chicken soup for the Soul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(song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Anh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14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tặng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NXB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Minh, 2020)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58PIC58PIC58PIC58PICHsaGKG559akDq_PIC20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3046" y="-384058"/>
            <a:ext cx="13623117" cy="7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16CE75-44B0-4C5D-9C68-19EB0D975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181" y="3816944"/>
            <a:ext cx="2413819" cy="2710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908C2B-44E4-4851-B8D0-3EAD2748F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6742" y="480190"/>
            <a:ext cx="2264357" cy="2537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0B25069D-B057-4C08-B240-0BA05F47A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70" name="Picture 22">
            <a:extLst>
              <a:ext uri="{FF2B5EF4-FFF2-40B4-BE49-F238E27FC236}">
                <a16:creationId xmlns="" xmlns:a16="http://schemas.microsoft.com/office/drawing/2014/main" id="{638E2953-6B0F-49F4-AFA0-515750EC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763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E07A7A-35D0-4727-A1FE-84E16CF579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5269109"/>
              </p:ext>
            </p:extLst>
          </p:nvPr>
        </p:nvGraphicFramePr>
        <p:xfrm>
          <a:off x="1295400" y="1219201"/>
          <a:ext cx="9372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6691" y="277091"/>
            <a:ext cx="495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E07A7A-35D0-4727-A1FE-84E16CF579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5607803"/>
              </p:ext>
            </p:extLst>
          </p:nvPr>
        </p:nvGraphicFramePr>
        <p:xfrm>
          <a:off x="1295400" y="1219201"/>
          <a:ext cx="9372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-17716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C2DF2B-8E0D-47A0-BA81-ED78E4C20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7963" y="-56755"/>
            <a:ext cx="11345897" cy="5583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9730" y="2055131"/>
            <a:ext cx="8100572" cy="233909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220876" y="686231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Microsoft Office PowerPoint</Application>
  <PresentationFormat>Widescreen</PresentationFormat>
  <Paragraphs>154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55" baseType="lpstr">
      <vt:lpstr>Arial Unicode MS</vt:lpstr>
      <vt:lpstr>微软雅黑</vt:lpstr>
      <vt:lpstr>宋体</vt:lpstr>
      <vt:lpstr>宋体</vt:lpstr>
      <vt:lpstr>#9Slide05 Brannboll Ny</vt:lpstr>
      <vt:lpstr>#9Slide05 Fourth</vt:lpstr>
      <vt:lpstr>#9Slide06 DeathRattle BB</vt:lpstr>
      <vt:lpstr>#9Slide07 Marbelia Regular</vt:lpstr>
      <vt:lpstr>【苹果】迟暮朝朝醉晚灯</vt:lpstr>
      <vt:lpstr>Arial</vt:lpstr>
      <vt:lpstr>Calibri</vt:lpstr>
      <vt:lpstr>Calibri Light</vt:lpstr>
      <vt:lpstr>Cambria</vt:lpstr>
      <vt:lpstr>DengXian</vt:lpstr>
      <vt:lpstr>Helvetica Neue</vt:lpstr>
      <vt:lpstr>inpin heiti</vt:lpstr>
      <vt:lpstr>ITC Avant Garde Std Bk</vt:lpstr>
      <vt:lpstr>SVN-Vanilla Daisy Pro</vt:lpstr>
      <vt:lpstr>Times New Roman</vt:lpstr>
      <vt:lpstr>Verdana</vt:lpstr>
      <vt:lpstr>方正静蕾简体</vt:lpstr>
      <vt:lpstr>Office Theme</vt:lpstr>
      <vt:lpstr>1_Office Theme</vt:lpstr>
      <vt:lpstr>1_Thiết kế: Thạch Trương Thảo (0987 039 863)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2</cp:revision>
  <dcterms:created xsi:type="dcterms:W3CDTF">2022-09-15T04:01:24Z</dcterms:created>
  <dcterms:modified xsi:type="dcterms:W3CDTF">2024-12-20T13:48:23Z</dcterms:modified>
</cp:coreProperties>
</file>