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6" r:id="rId3"/>
    <p:sldMasterId id="2147483670" r:id="rId4"/>
    <p:sldMasterId id="2147483684" r:id="rId5"/>
    <p:sldMasterId id="2147483696" r:id="rId6"/>
    <p:sldMasterId id="2147483710" r:id="rId7"/>
    <p:sldMasterId id="2147483715" r:id="rId8"/>
  </p:sldMasterIdLst>
  <p:notesMasterIdLst>
    <p:notesMasterId r:id="rId50"/>
  </p:notesMasterIdLst>
  <p:handoutMasterIdLst>
    <p:handoutMasterId r:id="rId51"/>
  </p:handoutMasterIdLst>
  <p:sldIdLst>
    <p:sldId id="716" r:id="rId9"/>
    <p:sldId id="717" r:id="rId10"/>
    <p:sldId id="256" r:id="rId11"/>
    <p:sldId id="259" r:id="rId12"/>
    <p:sldId id="703" r:id="rId13"/>
    <p:sldId id="262" r:id="rId14"/>
    <p:sldId id="260" r:id="rId15"/>
    <p:sldId id="335" r:id="rId16"/>
    <p:sldId id="321" r:id="rId17"/>
    <p:sldId id="322" r:id="rId18"/>
    <p:sldId id="704" r:id="rId19"/>
    <p:sldId id="705" r:id="rId20"/>
    <p:sldId id="714" r:id="rId21"/>
    <p:sldId id="706" r:id="rId22"/>
    <p:sldId id="715" r:id="rId23"/>
    <p:sldId id="261" r:id="rId24"/>
    <p:sldId id="327" r:id="rId25"/>
    <p:sldId id="329" r:id="rId26"/>
    <p:sldId id="11088815" r:id="rId27"/>
    <p:sldId id="11088818" r:id="rId28"/>
    <p:sldId id="11088816" r:id="rId29"/>
    <p:sldId id="11088809" r:id="rId30"/>
    <p:sldId id="11088820" r:id="rId31"/>
    <p:sldId id="11088817" r:id="rId32"/>
    <p:sldId id="11088822" r:id="rId33"/>
    <p:sldId id="11088821" r:id="rId34"/>
    <p:sldId id="11088811" r:id="rId35"/>
    <p:sldId id="11088812" r:id="rId36"/>
    <p:sldId id="11088813" r:id="rId37"/>
    <p:sldId id="11088810" r:id="rId38"/>
    <p:sldId id="552" r:id="rId39"/>
    <p:sldId id="512" r:id="rId40"/>
    <p:sldId id="514" r:id="rId41"/>
    <p:sldId id="515" r:id="rId42"/>
    <p:sldId id="516" r:id="rId43"/>
    <p:sldId id="518" r:id="rId44"/>
    <p:sldId id="521" r:id="rId45"/>
    <p:sldId id="519" r:id="rId46"/>
    <p:sldId id="694" r:id="rId47"/>
    <p:sldId id="11088804" r:id="rId48"/>
    <p:sldId id="11088823" r:id="rId49"/>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7A"/>
    <a:srgbClr val="CDA146"/>
    <a:srgbClr val="A764BA"/>
    <a:srgbClr val="72457F"/>
    <a:srgbClr val="FF9156"/>
    <a:srgbClr val="CA7344"/>
    <a:srgbClr val="5DC1FF"/>
    <a:srgbClr val="4691C0"/>
    <a:srgbClr val="38C05A"/>
    <a:srgbClr val="24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p:restoredTop sz="94580"/>
  </p:normalViewPr>
  <p:slideViewPr>
    <p:cSldViewPr>
      <p:cViewPr varScale="1">
        <p:scale>
          <a:sx n="51" d="100"/>
          <a:sy n="51" d="100"/>
        </p:scale>
        <p:origin x="852" y="96"/>
      </p:cViewPr>
      <p:guideLst>
        <p:guide orient="horz" pos="2160"/>
        <p:guide pos="5072"/>
      </p:guideLst>
    </p:cSldViewPr>
  </p:slideViewPr>
  <p:notesTextViewPr>
    <p:cViewPr>
      <p:scale>
        <a:sx n="100" d="100"/>
        <a:sy n="100" d="100"/>
      </p:scale>
      <p:origin x="0" y="0"/>
    </p:cViewPr>
  </p:notesTextViewPr>
  <p:sorterViewPr>
    <p:cViewPr>
      <p:scale>
        <a:sx n="71" d="100"/>
        <a:sy n="71" d="100"/>
      </p:scale>
      <p:origin x="0" y="-6366"/>
    </p:cViewPr>
  </p:sorter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06/09/2023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06/09/2023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3</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520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241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999406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57670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22541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369189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0459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40635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133961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en-VN"/>
              <a:pPr/>
              <a:t>‹#›</a:t>
            </a:fld>
            <a:endParaRPr lang="en-US" altLang="en-VN"/>
          </a:p>
        </p:txBody>
      </p:sp>
    </p:spTree>
    <p:extLst>
      <p:ext uri="{BB962C8B-B14F-4D97-AF65-F5344CB8AC3E}">
        <p14:creationId xmlns:p14="http://schemas.microsoft.com/office/powerpoint/2010/main" val="53646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9/6/2023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9/6/2023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9/6/2023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9/6/2023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9/6/2023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9/6/2023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9/6/2023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9/6/2023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9/6/2023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9/6/2023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9/6/2023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702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36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741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089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04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571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3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45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VN"/>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782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88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59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E1D096-B7F3-1446-83B2-52A0C77AFB90}"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427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3F77B-09AF-3E40-8758-12EAA7D3A17F}" type="slidenum">
              <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470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4" name="Google Shape;104;p3"/>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5" name="Google Shape;105;p3"/>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06" name="Google Shape;106;p3"/>
          <p:cNvSpPr txBox="1">
            <a:spLocks noGrp="1"/>
          </p:cNvSpPr>
          <p:nvPr>
            <p:ph type="title"/>
          </p:nvPr>
        </p:nvSpPr>
        <p:spPr>
          <a:xfrm>
            <a:off x="1219200" y="4450134"/>
            <a:ext cx="76869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107" name="Google Shape;107;p3"/>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1219200" y="2373333"/>
            <a:ext cx="7686933" cy="20768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12444"/>
            </a:lvl1pPr>
            <a:lvl2pPr lvl="1" algn="ctr" rtl="0">
              <a:spcBef>
                <a:spcPts val="0"/>
              </a:spcBef>
              <a:spcAft>
                <a:spcPts val="0"/>
              </a:spcAft>
              <a:buSzPts val="7000"/>
              <a:buNone/>
              <a:defRPr sz="12444"/>
            </a:lvl2pPr>
            <a:lvl3pPr lvl="2" algn="ctr" rtl="0">
              <a:spcBef>
                <a:spcPts val="0"/>
              </a:spcBef>
              <a:spcAft>
                <a:spcPts val="0"/>
              </a:spcAft>
              <a:buSzPts val="7000"/>
              <a:buNone/>
              <a:defRPr sz="12444"/>
            </a:lvl3pPr>
            <a:lvl4pPr lvl="3" algn="ctr" rtl="0">
              <a:spcBef>
                <a:spcPts val="0"/>
              </a:spcBef>
              <a:spcAft>
                <a:spcPts val="0"/>
              </a:spcAft>
              <a:buSzPts val="7000"/>
              <a:buNone/>
              <a:defRPr sz="12444"/>
            </a:lvl4pPr>
            <a:lvl5pPr lvl="4" algn="ctr" rtl="0">
              <a:spcBef>
                <a:spcPts val="0"/>
              </a:spcBef>
              <a:spcAft>
                <a:spcPts val="0"/>
              </a:spcAft>
              <a:buSzPts val="7000"/>
              <a:buNone/>
              <a:defRPr sz="12444"/>
            </a:lvl5pPr>
            <a:lvl6pPr lvl="5" algn="ctr" rtl="0">
              <a:spcBef>
                <a:spcPts val="0"/>
              </a:spcBef>
              <a:spcAft>
                <a:spcPts val="0"/>
              </a:spcAft>
              <a:buSzPts val="7000"/>
              <a:buNone/>
              <a:defRPr sz="12444"/>
            </a:lvl6pPr>
            <a:lvl7pPr lvl="6" algn="ctr" rtl="0">
              <a:spcBef>
                <a:spcPts val="0"/>
              </a:spcBef>
              <a:spcAft>
                <a:spcPts val="0"/>
              </a:spcAft>
              <a:buSzPts val="7000"/>
              <a:buNone/>
              <a:defRPr sz="12444"/>
            </a:lvl7pPr>
            <a:lvl8pPr lvl="7" algn="ctr" rtl="0">
              <a:spcBef>
                <a:spcPts val="0"/>
              </a:spcBef>
              <a:spcAft>
                <a:spcPts val="0"/>
              </a:spcAft>
              <a:buSzPts val="7000"/>
              <a:buNone/>
              <a:defRPr sz="12444"/>
            </a:lvl8pPr>
            <a:lvl9pPr lvl="8" algn="ctr" rtl="0">
              <a:spcBef>
                <a:spcPts val="0"/>
              </a:spcBef>
              <a:spcAft>
                <a:spcPts val="0"/>
              </a:spcAft>
              <a:buSzPts val="7000"/>
              <a:buNone/>
              <a:defRPr sz="12444"/>
            </a:lvl9pPr>
          </a:lstStyle>
          <a:p>
            <a:r>
              <a:t>xx%</a:t>
            </a:r>
          </a:p>
        </p:txBody>
      </p:sp>
      <p:sp>
        <p:nvSpPr>
          <p:cNvPr id="109" name="Google Shape;109;p3"/>
          <p:cNvSpPr txBox="1">
            <a:spLocks noGrp="1"/>
          </p:cNvSpPr>
          <p:nvPr>
            <p:ph type="subTitle" idx="1"/>
          </p:nvPr>
        </p:nvSpPr>
        <p:spPr>
          <a:xfrm>
            <a:off x="1219200" y="5946667"/>
            <a:ext cx="7686933" cy="8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8691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2" name="Google Shape;112;p4"/>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3" name="Google Shape;113;p4"/>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114" name="Google Shape;114;p4"/>
          <p:cNvSpPr txBox="1">
            <a:spLocks noGrp="1"/>
          </p:cNvSpPr>
          <p:nvPr>
            <p:ph type="title"/>
          </p:nvPr>
        </p:nvSpPr>
        <p:spPr>
          <a:xfrm>
            <a:off x="1219200" y="791156"/>
            <a:ext cx="13817600" cy="10181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1219200" y="2048844"/>
            <a:ext cx="13817600" cy="6073600"/>
          </a:xfrm>
          <a:prstGeom prst="rect">
            <a:avLst/>
          </a:prstGeom>
        </p:spPr>
        <p:txBody>
          <a:bodyPr spcFirstLastPara="1" wrap="square" lIns="91425" tIns="91425" rIns="91425" bIns="91425" anchor="t" anchorCtr="0">
            <a:noAutofit/>
          </a:bodyPr>
          <a:lstStyle>
            <a:lvl1pPr marL="812760" lvl="0" indent="-541840">
              <a:spcBef>
                <a:spcPts val="0"/>
              </a:spcBef>
              <a:spcAft>
                <a:spcPts val="0"/>
              </a:spcAft>
              <a:buClr>
                <a:srgbClr val="434343"/>
              </a:buClr>
              <a:buSzPts val="1200"/>
              <a:buFont typeface="Livvic"/>
              <a:buAutoNum type="arabicPeriod"/>
              <a:defRPr sz="1956"/>
            </a:lvl1pPr>
            <a:lvl2pPr marL="1625519" lvl="1" indent="-541840">
              <a:spcBef>
                <a:spcPts val="0"/>
              </a:spcBef>
              <a:spcAft>
                <a:spcPts val="0"/>
              </a:spcAft>
              <a:buClr>
                <a:srgbClr val="434343"/>
              </a:buClr>
              <a:buSzPts val="1200"/>
              <a:buFont typeface="Roboto Condensed Light"/>
              <a:buAutoNum type="alphaLcPeriod"/>
              <a:defRPr/>
            </a:lvl2pPr>
            <a:lvl3pPr marL="2438278" lvl="2" indent="-541840">
              <a:spcBef>
                <a:spcPts val="0"/>
              </a:spcBef>
              <a:spcAft>
                <a:spcPts val="0"/>
              </a:spcAft>
              <a:buClr>
                <a:srgbClr val="434343"/>
              </a:buClr>
              <a:buSzPts val="1200"/>
              <a:buFont typeface="Roboto Condensed Light"/>
              <a:buAutoNum type="romanLcPeriod"/>
              <a:defRPr/>
            </a:lvl3pPr>
            <a:lvl4pPr marL="3251037" lvl="3" indent="-541840">
              <a:spcBef>
                <a:spcPts val="0"/>
              </a:spcBef>
              <a:spcAft>
                <a:spcPts val="0"/>
              </a:spcAft>
              <a:buClr>
                <a:srgbClr val="434343"/>
              </a:buClr>
              <a:buSzPts val="1200"/>
              <a:buFont typeface="Roboto Condensed Light"/>
              <a:buAutoNum type="arabicPeriod"/>
              <a:defRPr/>
            </a:lvl4pPr>
            <a:lvl5pPr marL="4063797" lvl="4" indent="-541840">
              <a:spcBef>
                <a:spcPts val="0"/>
              </a:spcBef>
              <a:spcAft>
                <a:spcPts val="0"/>
              </a:spcAft>
              <a:buClr>
                <a:srgbClr val="434343"/>
              </a:buClr>
              <a:buSzPts val="1200"/>
              <a:buFont typeface="Roboto Condensed Light"/>
              <a:buAutoNum type="alphaLcPeriod"/>
              <a:defRPr/>
            </a:lvl5pPr>
            <a:lvl6pPr marL="4876557" lvl="5" indent="-541840">
              <a:spcBef>
                <a:spcPts val="0"/>
              </a:spcBef>
              <a:spcAft>
                <a:spcPts val="0"/>
              </a:spcAft>
              <a:buClr>
                <a:srgbClr val="434343"/>
              </a:buClr>
              <a:buSzPts val="1200"/>
              <a:buFont typeface="Roboto Condensed Light"/>
              <a:buAutoNum type="romanLcPeriod"/>
              <a:defRPr/>
            </a:lvl6pPr>
            <a:lvl7pPr marL="5689315" lvl="6" indent="-541840">
              <a:spcBef>
                <a:spcPts val="0"/>
              </a:spcBef>
              <a:spcAft>
                <a:spcPts val="0"/>
              </a:spcAft>
              <a:buClr>
                <a:srgbClr val="434343"/>
              </a:buClr>
              <a:buSzPts val="1200"/>
              <a:buFont typeface="Roboto Condensed Light"/>
              <a:buAutoNum type="arabicPeriod"/>
              <a:defRPr/>
            </a:lvl7pPr>
            <a:lvl8pPr marL="6502075" lvl="7" indent="-541840">
              <a:spcBef>
                <a:spcPts val="0"/>
              </a:spcBef>
              <a:spcAft>
                <a:spcPts val="0"/>
              </a:spcAft>
              <a:buClr>
                <a:srgbClr val="434343"/>
              </a:buClr>
              <a:buSzPts val="1200"/>
              <a:buFont typeface="Roboto Condensed Light"/>
              <a:buAutoNum type="alphaLcPeriod"/>
              <a:defRPr/>
            </a:lvl8pPr>
            <a:lvl9pPr marL="7314834" lvl="8" indent="-54184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095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6592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34" y="2"/>
            <a:ext cx="16255851" cy="9131877"/>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5" name="Google Shape;255;p19"/>
          <p:cNvSpPr/>
          <p:nvPr/>
        </p:nvSpPr>
        <p:spPr>
          <a:xfrm>
            <a:off x="590925" y="302428"/>
            <a:ext cx="15167476" cy="8514576"/>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6" name="Google Shape;256;p19"/>
          <p:cNvSpPr/>
          <p:nvPr/>
        </p:nvSpPr>
        <p:spPr>
          <a:xfrm>
            <a:off x="554316" y="268887"/>
            <a:ext cx="15231296" cy="8564981"/>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sz="3200"/>
          </a:p>
        </p:txBody>
      </p:sp>
      <p:sp>
        <p:nvSpPr>
          <p:cNvPr id="257" name="Google Shape;257;p19"/>
          <p:cNvSpPr txBox="1">
            <a:spLocks noGrp="1"/>
          </p:cNvSpPr>
          <p:nvPr>
            <p:ph type="title"/>
          </p:nvPr>
        </p:nvSpPr>
        <p:spPr>
          <a:xfrm>
            <a:off x="1219200" y="1472000"/>
            <a:ext cx="5718400" cy="13434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267"/>
            </a:lvl1pPr>
            <a:lvl2pPr lvl="1" algn="r" rtl="0">
              <a:spcBef>
                <a:spcPts val="0"/>
              </a:spcBef>
              <a:spcAft>
                <a:spcPts val="0"/>
              </a:spcAft>
              <a:buSzPts val="2400"/>
              <a:buNone/>
              <a:defRPr sz="4267"/>
            </a:lvl2pPr>
            <a:lvl3pPr lvl="2" algn="r" rtl="0">
              <a:spcBef>
                <a:spcPts val="0"/>
              </a:spcBef>
              <a:spcAft>
                <a:spcPts val="0"/>
              </a:spcAft>
              <a:buSzPts val="2400"/>
              <a:buNone/>
              <a:defRPr sz="4267"/>
            </a:lvl3pPr>
            <a:lvl4pPr lvl="3" algn="r" rtl="0">
              <a:spcBef>
                <a:spcPts val="0"/>
              </a:spcBef>
              <a:spcAft>
                <a:spcPts val="0"/>
              </a:spcAft>
              <a:buSzPts val="2400"/>
              <a:buNone/>
              <a:defRPr sz="4267"/>
            </a:lvl4pPr>
            <a:lvl5pPr lvl="4" algn="r" rtl="0">
              <a:spcBef>
                <a:spcPts val="0"/>
              </a:spcBef>
              <a:spcAft>
                <a:spcPts val="0"/>
              </a:spcAft>
              <a:buSzPts val="2400"/>
              <a:buNone/>
              <a:defRPr sz="4267"/>
            </a:lvl5pPr>
            <a:lvl6pPr lvl="5" algn="r" rtl="0">
              <a:spcBef>
                <a:spcPts val="0"/>
              </a:spcBef>
              <a:spcAft>
                <a:spcPts val="0"/>
              </a:spcAft>
              <a:buSzPts val="2400"/>
              <a:buNone/>
              <a:defRPr sz="4267"/>
            </a:lvl6pPr>
            <a:lvl7pPr lvl="6" algn="r" rtl="0">
              <a:spcBef>
                <a:spcPts val="0"/>
              </a:spcBef>
              <a:spcAft>
                <a:spcPts val="0"/>
              </a:spcAft>
              <a:buSzPts val="2400"/>
              <a:buNone/>
              <a:defRPr sz="4267"/>
            </a:lvl7pPr>
            <a:lvl8pPr lvl="7" algn="r" rtl="0">
              <a:spcBef>
                <a:spcPts val="0"/>
              </a:spcBef>
              <a:spcAft>
                <a:spcPts val="0"/>
              </a:spcAft>
              <a:buSzPts val="2400"/>
              <a:buNone/>
              <a:defRPr sz="4267"/>
            </a:lvl8pPr>
            <a:lvl9pPr lvl="8" algn="r" rtl="0">
              <a:spcBef>
                <a:spcPts val="0"/>
              </a:spcBef>
              <a:spcAft>
                <a:spcPts val="0"/>
              </a:spcAft>
              <a:buSzPts val="2400"/>
              <a:buNone/>
              <a:defRPr sz="4267"/>
            </a:lvl9pPr>
          </a:lstStyle>
          <a:p>
            <a:endParaRPr/>
          </a:p>
        </p:txBody>
      </p:sp>
      <p:sp>
        <p:nvSpPr>
          <p:cNvPr id="258" name="Google Shape;258;p19"/>
          <p:cNvSpPr txBox="1">
            <a:spLocks noGrp="1"/>
          </p:cNvSpPr>
          <p:nvPr>
            <p:ph type="subTitle" idx="1"/>
          </p:nvPr>
        </p:nvSpPr>
        <p:spPr>
          <a:xfrm>
            <a:off x="1219200" y="2815467"/>
            <a:ext cx="5718400" cy="48565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994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4812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818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95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427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24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906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524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421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74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419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69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VN"/>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2070681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519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46139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88706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en-VN" smtClean="0"/>
              <a:t>‹#›</a:t>
            </a:fld>
            <a:endParaRPr lang="en-VN"/>
          </a:p>
        </p:txBody>
      </p:sp>
    </p:spTree>
    <p:extLst>
      <p:ext uri="{BB962C8B-B14F-4D97-AF65-F5344CB8AC3E}">
        <p14:creationId xmlns:p14="http://schemas.microsoft.com/office/powerpoint/2010/main" val="4024199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7.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 id="214748365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en-VN" smtClean="0"/>
              <a:t>09/06/2023</a:t>
            </a:fld>
            <a:endParaRPr lang="en-VN"/>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en-VN" smtClean="0"/>
              <a:t>‹#›</a:t>
            </a:fld>
            <a:endParaRPr lang="en-VN"/>
          </a:p>
        </p:txBody>
      </p:sp>
    </p:spTree>
    <p:extLst>
      <p:ext uri="{BB962C8B-B14F-4D97-AF65-F5344CB8AC3E}">
        <p14:creationId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9/6/2023</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9/6/2023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09/06/2023</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en-VN"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VN"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2871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4134" y="791156"/>
            <a:ext cx="15147733" cy="101813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554134" y="2048844"/>
            <a:ext cx="15147733" cy="6073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5062148" y="8290164"/>
            <a:ext cx="975467" cy="699733"/>
          </a:xfrm>
          <a:prstGeom prst="rect">
            <a:avLst/>
          </a:prstGeom>
          <a:noFill/>
          <a:ln>
            <a:noFill/>
          </a:ln>
        </p:spPr>
        <p:txBody>
          <a:bodyPr spcFirstLastPara="1" wrap="square" lIns="91425" tIns="91425" rIns="91425" bIns="91425" anchor="ctr" anchorCtr="0">
            <a:noAutofit/>
          </a:bodyPr>
          <a:lstStyle>
            <a:lvl1pPr lvl="0" algn="r">
              <a:buNone/>
              <a:defRPr sz="1777">
                <a:solidFill>
                  <a:schemeClr val="dk2"/>
                </a:solidFill>
              </a:defRPr>
            </a:lvl1pPr>
            <a:lvl2pPr lvl="1" algn="r">
              <a:buNone/>
              <a:defRPr sz="1777">
                <a:solidFill>
                  <a:schemeClr val="dk2"/>
                </a:solidFill>
              </a:defRPr>
            </a:lvl2pPr>
            <a:lvl3pPr lvl="2" algn="r">
              <a:buNone/>
              <a:defRPr sz="1777">
                <a:solidFill>
                  <a:schemeClr val="dk2"/>
                </a:solidFill>
              </a:defRPr>
            </a:lvl3pPr>
            <a:lvl4pPr lvl="3" algn="r">
              <a:buNone/>
              <a:defRPr sz="1777">
                <a:solidFill>
                  <a:schemeClr val="dk2"/>
                </a:solidFill>
              </a:defRPr>
            </a:lvl4pPr>
            <a:lvl5pPr lvl="4" algn="r">
              <a:buNone/>
              <a:defRPr sz="1777">
                <a:solidFill>
                  <a:schemeClr val="dk2"/>
                </a:solidFill>
              </a:defRPr>
            </a:lvl5pPr>
            <a:lvl6pPr lvl="5" algn="r">
              <a:buNone/>
              <a:defRPr sz="1777">
                <a:solidFill>
                  <a:schemeClr val="dk2"/>
                </a:solidFill>
              </a:defRPr>
            </a:lvl6pPr>
            <a:lvl7pPr lvl="6" algn="r">
              <a:buNone/>
              <a:defRPr sz="1777">
                <a:solidFill>
                  <a:schemeClr val="dk2"/>
                </a:solidFill>
              </a:defRPr>
            </a:lvl7pPr>
            <a:lvl8pPr lvl="7" algn="r">
              <a:buNone/>
              <a:defRPr sz="1777">
                <a:solidFill>
                  <a:schemeClr val="dk2"/>
                </a:solidFill>
              </a:defRPr>
            </a:lvl8pPr>
            <a:lvl9pPr lvl="8" algn="r">
              <a:buNone/>
              <a:defRPr sz="1777">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1264245"/>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9/6/2023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034435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55.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g"/><Relationship Id="rId1" Type="http://schemas.openxmlformats.org/officeDocument/2006/relationships/slideLayout" Target="../slideLayouts/slideLayout54.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jp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3.xml"/><Relationship Id="rId7"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11" Type="http://schemas.openxmlformats.org/officeDocument/2006/relationships/image" Target="../media/image2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0.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svg"/><Relationship Id="rId1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30.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jpeg"/><Relationship Id="rId11" Type="http://schemas.openxmlformats.org/officeDocument/2006/relationships/image" Target="../media/image25.svg"/><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image" Target="../media/image18.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23.sv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0617D-7C31-F14A-B685-02EE1A717762}"/>
              </a:ext>
            </a:extLst>
          </p:cNvPr>
          <p:cNvPicPr>
            <a:picLocks noChangeAspect="1"/>
          </p:cNvPicPr>
          <p:nvPr/>
        </p:nvPicPr>
        <p:blipFill>
          <a:blip r:embed="rId3"/>
          <a:stretch>
            <a:fillRect/>
          </a:stretch>
        </p:blipFill>
        <p:spPr>
          <a:xfrm>
            <a:off x="1" y="0"/>
            <a:ext cx="16244711" cy="9144000"/>
          </a:xfrm>
          <a:prstGeom prst="rect">
            <a:avLst/>
          </a:prstGeom>
        </p:spPr>
      </p:pic>
      <p:pic>
        <p:nvPicPr>
          <p:cNvPr id="8" name="Picture 7">
            <a:extLst>
              <a:ext uri="{FF2B5EF4-FFF2-40B4-BE49-F238E27FC236}">
                <a16:creationId xmlns:a16="http://schemas.microsoft.com/office/drawing/2014/main" id="{1B8C1D52-E6C4-C743-BC54-AE5C01DB91DB}"/>
              </a:ext>
            </a:extLst>
          </p:cNvPr>
          <p:cNvPicPr>
            <a:picLocks noChangeAspect="1"/>
          </p:cNvPicPr>
          <p:nvPr/>
        </p:nvPicPr>
        <p:blipFill>
          <a:blip r:embed="rId4"/>
          <a:stretch>
            <a:fillRect/>
          </a:stretch>
        </p:blipFill>
        <p:spPr>
          <a:xfrm>
            <a:off x="11289" y="0"/>
            <a:ext cx="16256000" cy="9144000"/>
          </a:xfrm>
          <a:prstGeom prst="rect">
            <a:avLst/>
          </a:prstGeom>
        </p:spPr>
      </p:pic>
      <p:pic>
        <p:nvPicPr>
          <p:cNvPr id="6" name="Picture 5">
            <a:extLst>
              <a:ext uri="{FF2B5EF4-FFF2-40B4-BE49-F238E27FC236}">
                <a16:creationId xmlns:a16="http://schemas.microsoft.com/office/drawing/2014/main" id="{D5515AAD-4E6B-2B40-97DC-B3DCD5726FEA}"/>
              </a:ext>
            </a:extLst>
          </p:cNvPr>
          <p:cNvPicPr>
            <a:picLocks noChangeAspect="1"/>
          </p:cNvPicPr>
          <p:nvPr/>
        </p:nvPicPr>
        <p:blipFill>
          <a:blip r:embed="rId5"/>
          <a:stretch>
            <a:fillRect/>
          </a:stretch>
        </p:blipFill>
        <p:spPr>
          <a:xfrm>
            <a:off x="-22579" y="-1"/>
            <a:ext cx="16244709" cy="9285935"/>
          </a:xfrm>
          <a:prstGeom prst="rect">
            <a:avLst/>
          </a:prstGeom>
        </p:spPr>
      </p:pic>
    </p:spTree>
    <p:extLst>
      <p:ext uri="{BB962C8B-B14F-4D97-AF65-F5344CB8AC3E}">
        <p14:creationId xmlns:p14="http://schemas.microsoft.com/office/powerpoint/2010/main" val="189276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2527523" y="-11182"/>
            <a:ext cx="13733557" cy="1612900"/>
            <a:chOff x="3243548" y="38100"/>
            <a:chExt cx="13017532"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243548" y="220856"/>
              <a:ext cx="12895903" cy="98636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9079" y="3561395"/>
                <a:ext cx="3272476" cy="2086851"/>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425068" y="2403400"/>
              <a:ext cx="289178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WHAT</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889168" y="2462493"/>
            <a:ext cx="6858000" cy="76944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Chiếm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ruộng</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đất</a:t>
            </a:r>
            <a:endParaRPr kumimoji="0" lang="en-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759" name="TextBox 758">
            <a:extLst>
              <a:ext uri="{FF2B5EF4-FFF2-40B4-BE49-F238E27FC236}">
                <a16:creationId xmlns:a16="http://schemas.microsoft.com/office/drawing/2014/main" id="{AF361ABC-4353-0A5B-42F0-78E515EAF53A}"/>
              </a:ext>
            </a:extLst>
          </p:cNvPr>
          <p:cNvSpPr txBox="1"/>
          <p:nvPr/>
        </p:nvSpPr>
        <p:spPr>
          <a:xfrm>
            <a:off x="6889168" y="3774260"/>
            <a:ext cx="6858000" cy="144655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Tầng</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thủ</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lĩnh</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phong</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tước</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60" name="TextBox 759">
            <a:extLst>
              <a:ext uri="{FF2B5EF4-FFF2-40B4-BE49-F238E27FC236}">
                <a16:creationId xmlns:a16="http://schemas.microsoft.com/office/drawing/2014/main" id="{702154FB-196C-FF48-FB42-EAF03C91D297}"/>
              </a:ext>
            </a:extLst>
          </p:cNvPr>
          <p:cNvSpPr txBox="1"/>
          <p:nvPr/>
        </p:nvSpPr>
        <p:spPr>
          <a:xfrm>
            <a:off x="6889168" y="5763136"/>
            <a:ext cx="8131682" cy="212365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bỏ</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tôn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thủy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tiếp</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Thiên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Chúa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giáo</a:t>
            </a:r>
            <a:r>
              <a:rPr lang="en-US" sz="4400" b="1" dirty="0">
                <a:solidFill>
                  <a:srgbClr val="002060"/>
                </a:solidFill>
                <a:latin typeface="Times New Roman" panose="02020603050405020304" pitchFamily="18" charset="0"/>
                <a:cs typeface="Times New Roman" panose="02020603050405020304" pitchFamily="18" charset="0"/>
              </a:rPr>
              <a:t>.</a:t>
            </a:r>
            <a:endParaRPr kumimoji="0" lang="en-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58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59"/>
                                        </p:tgtEl>
                                        <p:attrNameLst>
                                          <p:attrName>style.visibility</p:attrName>
                                        </p:attrNameLst>
                                      </p:cBhvr>
                                      <p:to>
                                        <p:strVal val="visible"/>
                                      </p:to>
                                    </p:set>
                                    <p:animEffect transition="in" filter="fade">
                                      <p:cBhvr>
                                        <p:cTn id="14" dur="1000"/>
                                        <p:tgtEl>
                                          <p:spTgt spid="759"/>
                                        </p:tgtEl>
                                      </p:cBhvr>
                                    </p:animEffect>
                                    <p:anim calcmode="lin" valueType="num">
                                      <p:cBhvr>
                                        <p:cTn id="15" dur="1000" fill="hold"/>
                                        <p:tgtEl>
                                          <p:spTgt spid="759"/>
                                        </p:tgtEl>
                                        <p:attrNameLst>
                                          <p:attrName>ppt_x</p:attrName>
                                        </p:attrNameLst>
                                      </p:cBhvr>
                                      <p:tavLst>
                                        <p:tav tm="0">
                                          <p:val>
                                            <p:strVal val="#ppt_x"/>
                                          </p:val>
                                        </p:tav>
                                        <p:tav tm="100000">
                                          <p:val>
                                            <p:strVal val="#ppt_x"/>
                                          </p:val>
                                        </p:tav>
                                      </p:tavLst>
                                    </p:anim>
                                    <p:anim calcmode="lin" valueType="num">
                                      <p:cBhvr>
                                        <p:cTn id="16" dur="1000" fill="hold"/>
                                        <p:tgtEl>
                                          <p:spTgt spid="7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1000"/>
                                        <p:tgtEl>
                                          <p:spTgt spid="760"/>
                                        </p:tgtEl>
                                      </p:cBhvr>
                                    </p:animEffect>
                                    <p:anim calcmode="lin" valueType="num">
                                      <p:cBhvr>
                                        <p:cTn id="22" dur="1000" fill="hold"/>
                                        <p:tgtEl>
                                          <p:spTgt spid="760"/>
                                        </p:tgtEl>
                                        <p:attrNameLst>
                                          <p:attrName>ppt_x</p:attrName>
                                        </p:attrNameLst>
                                      </p:cBhvr>
                                      <p:tavLst>
                                        <p:tav tm="0">
                                          <p:val>
                                            <p:strVal val="#ppt_x"/>
                                          </p:val>
                                        </p:tav>
                                        <p:tav tm="100000">
                                          <p:val>
                                            <p:strVal val="#ppt_x"/>
                                          </p:val>
                                        </p:tav>
                                      </p:tavLst>
                                    </p:anim>
                                    <p:anim calcmode="lin" valueType="num">
                                      <p:cBhvr>
                                        <p:cTn id="23" dur="1000" fill="hold"/>
                                        <p:tgtEl>
                                          <p:spTgt spid="7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59" grpId="0"/>
      <p:bldP spid="7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en-VN" sz="44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381075" y="3758233"/>
            <a:ext cx="2015936"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và cho biết: lãnh chúa phong kiến và nông nô được hình thành từ những từng lớp nào?</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CD491-2346-305B-02D2-7D6FF096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0"/>
            <a:ext cx="16154400" cy="9144000"/>
          </a:xfrm>
          <a:prstGeom prst="rect">
            <a:avLst/>
          </a:prstGeom>
        </p:spPr>
      </p:pic>
    </p:spTree>
    <p:extLst>
      <p:ext uri="{BB962C8B-B14F-4D97-AF65-F5344CB8AC3E}">
        <p14:creationId xmlns:p14="http://schemas.microsoft.com/office/powerpoint/2010/main" val="18006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id="{DED867E6-3A21-D245-BF98-EB2C870CCE72}"/>
              </a:ext>
            </a:extLst>
          </p:cNvPr>
          <p:cNvSpPr txBox="1">
            <a:spLocks noChangeArrowheads="1"/>
          </p:cNvSpPr>
          <p:nvPr/>
        </p:nvSpPr>
        <p:spPr bwMode="auto">
          <a:xfrm>
            <a:off x="2523067" y="52645"/>
            <a:ext cx="11209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en-VN" sz="48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id="{4E01A11C-E17B-8341-B339-60A3D98DAC1F}"/>
              </a:ext>
            </a:extLst>
          </p:cNvPr>
          <p:cNvSpPr>
            <a:spLocks noChangeArrowheads="1"/>
          </p:cNvSpPr>
          <p:nvPr/>
        </p:nvSpPr>
        <p:spPr bwMode="auto">
          <a:xfrm>
            <a:off x="-73439" y="6633384"/>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en-VN"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en-VN"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Lãnh</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chúa</a:t>
            </a:r>
            <a:r>
              <a:rPr lang="en-US" altLang="en-VN"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lệ</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được</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giải</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phóng</a:t>
            </a:r>
            <a:r>
              <a:rPr lang="en-US" altLang="en-VN"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en-VN" sz="4267" b="1" dirty="0" err="1">
                <a:solidFill>
                  <a:prstClr val="black"/>
                </a:solidFill>
                <a:latin typeface="Times New Roman" panose="02020603050405020304" pitchFamily="18" charset="0"/>
                <a:cs typeface="Times New Roman" panose="02020603050405020304" pitchFamily="18" charset="0"/>
              </a:rPr>
              <a:t>Nông</a:t>
            </a:r>
            <a:r>
              <a:rPr lang="en-US" altLang="en-VN" sz="4267" b="1" dirty="0">
                <a:solidFill>
                  <a:prstClr val="black"/>
                </a:solidFill>
                <a:latin typeface="Times New Roman" panose="02020603050405020304" pitchFamily="18" charset="0"/>
                <a:cs typeface="Times New Roman" panose="02020603050405020304" pitchFamily="18" charset="0"/>
              </a:rPr>
              <a:t> </a:t>
            </a:r>
            <a:r>
              <a:rPr lang="en-US" altLang="en-VN" sz="4267" b="1" dirty="0" err="1">
                <a:solidFill>
                  <a:prstClr val="black"/>
                </a:solidFill>
                <a:latin typeface="Times New Roman" panose="02020603050405020304" pitchFamily="18" charset="0"/>
                <a:cs typeface="Times New Roman" panose="02020603050405020304" pitchFamily="18" charset="0"/>
              </a:rPr>
              <a:t>nô</a:t>
            </a:r>
            <a:endParaRPr lang="en-US" altLang="en-VN"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8694" name="AutoShape 22">
            <a:extLst>
              <a:ext uri="{FF2B5EF4-FFF2-40B4-BE49-F238E27FC236}">
                <a16:creationId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VN" sz="2400">
              <a:solidFill>
                <a:prstClr val="black"/>
              </a:solidFill>
              <a:latin typeface="Calibri" panose="020F0502020204030204"/>
            </a:endParaRPr>
          </a:p>
        </p:txBody>
      </p:sp>
      <p:sp>
        <p:nvSpPr>
          <p:cNvPr id="2" name="Rectangle 1">
            <a:extLst>
              <a:ext uri="{FF2B5EF4-FFF2-40B4-BE49-F238E27FC236}">
                <a16:creationId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14" name="Rectangle 13">
            <a:extLst>
              <a:ext uri="{FF2B5EF4-FFF2-40B4-BE49-F238E27FC236}">
                <a16:creationId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CAC7E-2E2E-FE15-3DB2-E429D5EA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en-VN"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p14="http://schemas.microsoft.com/office/powerpoint/2010/main" val="2365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2500" b="0" i="0" u="none" strike="noStrike" kern="1200" cap="none" spc="0" normalizeH="0" baseline="0" noProof="0" dirty="0">
              <a:ln>
                <a:noFill/>
              </a:ln>
              <a:solidFill>
                <a:srgbClr val="1E120D"/>
              </a:solidFill>
              <a:effectLst/>
              <a:uLnTx/>
              <a:uFillTx/>
              <a:ea typeface="+mn-ea"/>
            </a:endParaRPr>
          </a:p>
        </p:txBody>
      </p:sp>
      <p:grpSp>
        <p:nvGrpSpPr>
          <p:cNvPr id="617" name="Grupo"/>
          <p:cNvGrpSpPr/>
          <p:nvPr/>
        </p:nvGrpSpPr>
        <p:grpSpPr>
          <a:xfrm>
            <a:off x="14257416" y="4343400"/>
            <a:ext cx="2184400" cy="4800600"/>
            <a:chOff x="0" y="0"/>
            <a:chExt cx="3592830" cy="3648710"/>
          </a:xfrm>
        </p:grpSpPr>
        <p:sp>
          <p:nvSpPr>
            <p:cNvPr id="618" name="Figura"/>
            <p:cNvSpPr/>
            <p:nvPr/>
          </p:nvSpPr>
          <p:spPr>
            <a:xfrm>
              <a:off x="1536699" y="571499"/>
              <a:ext cx="177801" cy="40354"/>
            </a:xfrm>
            <a:custGeom>
              <a:avLst/>
              <a:gdLst/>
              <a:ahLst/>
              <a:cxnLst>
                <a:cxn ang="0">
                  <a:pos x="wd2" y="hd2"/>
                </a:cxn>
                <a:cxn ang="5400000">
                  <a:pos x="wd2" y="hd2"/>
                </a:cxn>
                <a:cxn ang="10800000">
                  <a:pos x="wd2" y="hd2"/>
                </a:cxn>
                <a:cxn ang="16200000">
                  <a:pos x="wd2" y="hd2"/>
                </a:cxn>
              </a:cxnLst>
              <a:rect l="0" t="0" r="r" b="b"/>
              <a:pathLst>
                <a:path w="21600" h="19609" extrusionOk="0">
                  <a:moveTo>
                    <a:pt x="21600" y="10192"/>
                  </a:moveTo>
                  <a:cubicBezTo>
                    <a:pt x="21600" y="5872"/>
                    <a:pt x="16817" y="1552"/>
                    <a:pt x="10800" y="317"/>
                  </a:cubicBezTo>
                  <a:cubicBezTo>
                    <a:pt x="4937" y="-917"/>
                    <a:pt x="0" y="1552"/>
                    <a:pt x="0" y="5872"/>
                  </a:cubicBezTo>
                  <a:cubicBezTo>
                    <a:pt x="0" y="10192"/>
                    <a:pt x="4783" y="18214"/>
                    <a:pt x="10800" y="19449"/>
                  </a:cubicBezTo>
                  <a:cubicBezTo>
                    <a:pt x="16817" y="20683"/>
                    <a:pt x="21600" y="14512"/>
                    <a:pt x="21600" y="10192"/>
                  </a:cubicBezTo>
                  <a:close/>
                </a:path>
              </a:pathLst>
            </a:custGeom>
            <a:solidFill>
              <a:srgbClr val="AD775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9" name="Figura"/>
            <p:cNvSpPr/>
            <p:nvPr/>
          </p:nvSpPr>
          <p:spPr>
            <a:xfrm>
              <a:off x="2844799" y="25399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0" name="Figura"/>
            <p:cNvSpPr/>
            <p:nvPr/>
          </p:nvSpPr>
          <p:spPr>
            <a:xfrm>
              <a:off x="2857499" y="2565399"/>
              <a:ext cx="29211" cy="83821"/>
            </a:xfrm>
            <a:custGeom>
              <a:avLst/>
              <a:gdLst/>
              <a:ahLst/>
              <a:cxnLst>
                <a:cxn ang="0">
                  <a:pos x="wd2" y="hd2"/>
                </a:cxn>
                <a:cxn ang="5400000">
                  <a:pos x="wd2" y="hd2"/>
                </a:cxn>
                <a:cxn ang="10800000">
                  <a:pos x="wd2" y="hd2"/>
                </a:cxn>
                <a:cxn ang="16200000">
                  <a:pos x="wd2" y="hd2"/>
                </a:cxn>
              </a:cxnLst>
              <a:rect l="0" t="0" r="r" b="b"/>
              <a:pathLst>
                <a:path w="21600" h="21600" extrusionOk="0">
                  <a:moveTo>
                    <a:pt x="15026" y="655"/>
                  </a:moveTo>
                  <a:lnTo>
                    <a:pt x="2817" y="0"/>
                  </a:lnTo>
                  <a:lnTo>
                    <a:pt x="0" y="2094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p:cNvSpPr/>
            <p:nvPr/>
          </p:nvSpPr>
          <p:spPr>
            <a:xfrm>
              <a:off x="2819400" y="2628899"/>
              <a:ext cx="9398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7665"/>
                  </a:moveTo>
                  <a:lnTo>
                    <a:pt x="0" y="0"/>
                  </a:lnTo>
                  <a:lnTo>
                    <a:pt x="0" y="13935"/>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p:cNvSpPr/>
            <p:nvPr/>
          </p:nvSpPr>
          <p:spPr>
            <a:xfrm>
              <a:off x="2844799" y="2641600"/>
              <a:ext cx="63501" cy="193040"/>
            </a:xfrm>
            <a:custGeom>
              <a:avLst/>
              <a:gdLst/>
              <a:ahLst/>
              <a:cxnLst>
                <a:cxn ang="0">
                  <a:pos x="wd2" y="hd2"/>
                </a:cxn>
                <a:cxn ang="5400000">
                  <a:pos x="wd2" y="hd2"/>
                </a:cxn>
                <a:cxn ang="10800000">
                  <a:pos x="wd2" y="hd2"/>
                </a:cxn>
                <a:cxn ang="16200000">
                  <a:pos x="wd2" y="hd2"/>
                </a:cxn>
              </a:cxnLst>
              <a:rect l="0" t="0" r="r" b="b"/>
              <a:pathLst>
                <a:path w="21600" h="21600" extrusionOk="0">
                  <a:moveTo>
                    <a:pt x="2160" y="16484"/>
                  </a:moveTo>
                  <a:lnTo>
                    <a:pt x="0" y="0"/>
                  </a:lnTo>
                  <a:lnTo>
                    <a:pt x="17712" y="568"/>
                  </a:lnTo>
                  <a:lnTo>
                    <a:pt x="21600" y="21600"/>
                  </a:lnTo>
                  <a:close/>
                </a:path>
              </a:pathLst>
            </a:custGeom>
            <a:solidFill>
              <a:srgbClr val="E8976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Rectángulo"/>
            <p:cNvSpPr/>
            <p:nvPr/>
          </p:nvSpPr>
          <p:spPr>
            <a:xfrm>
              <a:off x="1422400" y="2286000"/>
              <a:ext cx="764541" cy="1361441"/>
            </a:xfrm>
            <a:prstGeom prst="rect">
              <a:avLst/>
            </a:pr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p:cNvSpPr/>
            <p:nvPr/>
          </p:nvSpPr>
          <p:spPr>
            <a:xfrm>
              <a:off x="1498600" y="2717799"/>
              <a:ext cx="575310" cy="928371"/>
            </a:xfrm>
            <a:custGeom>
              <a:avLst/>
              <a:gdLst/>
              <a:ahLst/>
              <a:cxnLst>
                <a:cxn ang="0">
                  <a:pos x="wd2" y="hd2"/>
                </a:cxn>
                <a:cxn ang="5400000">
                  <a:pos x="wd2" y="hd2"/>
                </a:cxn>
                <a:cxn ang="10800000">
                  <a:pos x="wd2" y="hd2"/>
                </a:cxn>
                <a:cxn ang="16200000">
                  <a:pos x="wd2" y="hd2"/>
                </a:cxn>
              </a:cxnLst>
              <a:rect l="0" t="0" r="r" b="b"/>
              <a:pathLst>
                <a:path w="21600" h="21600" extrusionOk="0">
                  <a:moveTo>
                    <a:pt x="11062" y="0"/>
                  </a:moveTo>
                  <a:cubicBezTo>
                    <a:pt x="9584" y="8717"/>
                    <a:pt x="5531" y="18350"/>
                    <a:pt x="0" y="21600"/>
                  </a:cubicBezTo>
                  <a:lnTo>
                    <a:pt x="21600" y="21600"/>
                  </a:lnTo>
                  <a:cubicBezTo>
                    <a:pt x="15163" y="17522"/>
                    <a:pt x="12207" y="9633"/>
                    <a:pt x="11062" y="0"/>
                  </a:cubicBezTo>
                  <a:close/>
                </a:path>
              </a:pathLst>
            </a:custGeom>
            <a:solidFill>
              <a:srgbClr val="B44D2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p:cNvSpPr/>
            <p:nvPr/>
          </p:nvSpPr>
          <p:spPr>
            <a:xfrm>
              <a:off x="2654300" y="1333500"/>
              <a:ext cx="217171" cy="2136140"/>
            </a:xfrm>
            <a:custGeom>
              <a:avLst/>
              <a:gdLst/>
              <a:ahLst/>
              <a:cxnLst>
                <a:cxn ang="0">
                  <a:pos x="wd2" y="hd2"/>
                </a:cxn>
                <a:cxn ang="5400000">
                  <a:pos x="wd2" y="hd2"/>
                </a:cxn>
                <a:cxn ang="10800000">
                  <a:pos x="wd2" y="hd2"/>
                </a:cxn>
                <a:cxn ang="16200000">
                  <a:pos x="wd2" y="hd2"/>
                </a:cxn>
              </a:cxnLst>
              <a:rect l="0" t="0" r="r" b="b"/>
              <a:pathLst>
                <a:path w="21600" h="21600" extrusionOk="0">
                  <a:moveTo>
                    <a:pt x="1768" y="0"/>
                  </a:moveTo>
                  <a:lnTo>
                    <a:pt x="0" y="13"/>
                  </a:lnTo>
                  <a:lnTo>
                    <a:pt x="19832"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p:cNvSpPr/>
            <p:nvPr/>
          </p:nvSpPr>
          <p:spPr>
            <a:xfrm>
              <a:off x="2895600" y="1320799"/>
              <a:ext cx="69850" cy="2143762"/>
            </a:xfrm>
            <a:custGeom>
              <a:avLst/>
              <a:gdLst/>
              <a:ahLst/>
              <a:cxnLst>
                <a:cxn ang="0">
                  <a:pos x="wd2" y="hd2"/>
                </a:cxn>
                <a:cxn ang="5400000">
                  <a:pos x="wd2" y="hd2"/>
                </a:cxn>
                <a:cxn ang="10800000">
                  <a:pos x="wd2" y="hd2"/>
                </a:cxn>
                <a:cxn ang="16200000">
                  <a:pos x="wd2" y="hd2"/>
                </a:cxn>
              </a:cxnLst>
              <a:rect l="0" t="0" r="r" b="b"/>
              <a:pathLst>
                <a:path w="21600" h="21600" extrusionOk="0">
                  <a:moveTo>
                    <a:pt x="3927" y="0"/>
                  </a:moveTo>
                  <a:lnTo>
                    <a:pt x="0" y="0"/>
                  </a:lnTo>
                  <a:lnTo>
                    <a:pt x="17673" y="21600"/>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p:cNvSpPr/>
            <p:nvPr/>
          </p:nvSpPr>
          <p:spPr>
            <a:xfrm>
              <a:off x="2882899" y="1206500"/>
              <a:ext cx="63501" cy="450850"/>
            </a:xfrm>
            <a:custGeom>
              <a:avLst/>
              <a:gdLst/>
              <a:ahLst/>
              <a:cxnLst>
                <a:cxn ang="0">
                  <a:pos x="wd2" y="hd2"/>
                </a:cxn>
                <a:cxn ang="5400000">
                  <a:pos x="wd2" y="hd2"/>
                </a:cxn>
                <a:cxn ang="10800000">
                  <a:pos x="wd2" y="hd2"/>
                </a:cxn>
                <a:cxn ang="16200000">
                  <a:pos x="wd2" y="hd2"/>
                </a:cxn>
              </a:cxnLst>
              <a:rect l="0" t="0" r="r" b="b"/>
              <a:pathLst>
                <a:path w="21600" h="21600" extrusionOk="0">
                  <a:moveTo>
                    <a:pt x="18144" y="21600"/>
                  </a:moveTo>
                  <a:lnTo>
                    <a:pt x="5184" y="20079"/>
                  </a:lnTo>
                  <a:lnTo>
                    <a:pt x="7776" y="17158"/>
                  </a:lnTo>
                  <a:lnTo>
                    <a:pt x="0" y="14481"/>
                  </a:lnTo>
                  <a:lnTo>
                    <a:pt x="8640" y="0"/>
                  </a:lnTo>
                  <a:lnTo>
                    <a:pt x="21600" y="15150"/>
                  </a:lnTo>
                  <a:lnTo>
                    <a:pt x="16416" y="17158"/>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p:cNvSpPr/>
            <p:nvPr/>
          </p:nvSpPr>
          <p:spPr>
            <a:xfrm>
              <a:off x="3162300" y="2921000"/>
              <a:ext cx="82550" cy="655320"/>
            </a:xfrm>
            <a:custGeom>
              <a:avLst/>
              <a:gdLst/>
              <a:ahLst/>
              <a:cxnLst>
                <a:cxn ang="0">
                  <a:pos x="wd2" y="hd2"/>
                </a:cxn>
                <a:cxn ang="5400000">
                  <a:pos x="wd2" y="hd2"/>
                </a:cxn>
                <a:cxn ang="10800000">
                  <a:pos x="wd2" y="hd2"/>
                </a:cxn>
                <a:cxn ang="16200000">
                  <a:pos x="wd2" y="hd2"/>
                </a:cxn>
              </a:cxnLst>
              <a:rect l="0" t="0" r="r" b="b"/>
              <a:pathLst>
                <a:path w="21600" h="21600" extrusionOk="0">
                  <a:moveTo>
                    <a:pt x="21600" y="586"/>
                  </a:moveTo>
                  <a:lnTo>
                    <a:pt x="0" y="0"/>
                  </a:lnTo>
                  <a:lnTo>
                    <a:pt x="332" y="21600"/>
                  </a:lnTo>
                  <a:lnTo>
                    <a:pt x="18609" y="20428"/>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p:cNvSpPr/>
            <p:nvPr/>
          </p:nvSpPr>
          <p:spPr>
            <a:xfrm>
              <a:off x="3048000" y="2857499"/>
              <a:ext cx="109221" cy="690882"/>
            </a:xfrm>
            <a:custGeom>
              <a:avLst/>
              <a:gdLst/>
              <a:ahLst/>
              <a:cxnLst>
                <a:cxn ang="0">
                  <a:pos x="wd2" y="hd2"/>
                </a:cxn>
                <a:cxn ang="5400000">
                  <a:pos x="wd2" y="hd2"/>
                </a:cxn>
                <a:cxn ang="10800000">
                  <a:pos x="wd2" y="hd2"/>
                </a:cxn>
                <a:cxn ang="16200000">
                  <a:pos x="wd2" y="hd2"/>
                </a:cxn>
              </a:cxnLst>
              <a:rect l="0" t="0" r="r" b="b"/>
              <a:pathLst>
                <a:path w="21600" h="21600" extrusionOk="0">
                  <a:moveTo>
                    <a:pt x="16577" y="556"/>
                  </a:moveTo>
                  <a:lnTo>
                    <a:pt x="0" y="0"/>
                  </a:lnTo>
                  <a:lnTo>
                    <a:pt x="8288" y="21600"/>
                  </a:lnTo>
                  <a:lnTo>
                    <a:pt x="21600" y="20449"/>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p:cNvSpPr/>
            <p:nvPr/>
          </p:nvSpPr>
          <p:spPr>
            <a:xfrm>
              <a:off x="3022600" y="3276599"/>
              <a:ext cx="229870"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12209"/>
                  </a:moveTo>
                  <a:lnTo>
                    <a:pt x="0" y="0"/>
                  </a:lnTo>
                  <a:lnTo>
                    <a:pt x="0" y="9861"/>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p:cNvSpPr/>
            <p:nvPr/>
          </p:nvSpPr>
          <p:spPr>
            <a:xfrm>
              <a:off x="3022600" y="2984500"/>
              <a:ext cx="241300" cy="72390"/>
            </a:xfrm>
            <a:custGeom>
              <a:avLst/>
              <a:gdLst/>
              <a:ahLst/>
              <a:cxnLst>
                <a:cxn ang="0">
                  <a:pos x="wd2" y="hd2"/>
                </a:cxn>
                <a:cxn ang="5400000">
                  <a:pos x="wd2" y="hd2"/>
                </a:cxn>
                <a:cxn ang="10800000">
                  <a:pos x="wd2" y="hd2"/>
                </a:cxn>
                <a:cxn ang="16200000">
                  <a:pos x="wd2" y="hd2"/>
                </a:cxn>
              </a:cxnLst>
              <a:rect l="0" t="0" r="r" b="b"/>
              <a:pathLst>
                <a:path w="21600" h="21600" extrusionOk="0">
                  <a:moveTo>
                    <a:pt x="21600" y="14021"/>
                  </a:moveTo>
                  <a:lnTo>
                    <a:pt x="0" y="0"/>
                  </a:lnTo>
                  <a:lnTo>
                    <a:pt x="0" y="7958"/>
                  </a:lnTo>
                  <a:lnTo>
                    <a:pt x="21600" y="21600"/>
                  </a:lnTo>
                  <a:close/>
                </a:path>
              </a:pathLst>
            </a:custGeom>
            <a:solidFill>
              <a:srgbClr val="C6695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8174" y="3192"/>
                  </a:moveTo>
                  <a:lnTo>
                    <a:pt x="0" y="0"/>
                  </a:lnTo>
                  <a:lnTo>
                    <a:pt x="5437" y="20078"/>
                  </a:lnTo>
                  <a:lnTo>
                    <a:pt x="21600" y="21600"/>
                  </a:lnTo>
                  <a:close/>
                </a:path>
              </a:pathLst>
            </a:custGeom>
            <a:solidFill>
              <a:srgbClr val="D4625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3" name="Figura"/>
            <p:cNvSpPr/>
            <p:nvPr/>
          </p:nvSpPr>
          <p:spPr>
            <a:xfrm>
              <a:off x="2705100" y="2679699"/>
              <a:ext cx="368300" cy="739142"/>
            </a:xfrm>
            <a:custGeom>
              <a:avLst/>
              <a:gdLst/>
              <a:ahLst/>
              <a:cxnLst>
                <a:cxn ang="0">
                  <a:pos x="wd2" y="hd2"/>
                </a:cxn>
                <a:cxn ang="5400000">
                  <a:pos x="wd2" y="hd2"/>
                </a:cxn>
                <a:cxn ang="10800000">
                  <a:pos x="wd2" y="hd2"/>
                </a:cxn>
                <a:cxn ang="16200000">
                  <a:pos x="wd2" y="hd2"/>
                </a:cxn>
              </a:cxnLst>
              <a:rect l="0" t="0" r="r" b="b"/>
              <a:pathLst>
                <a:path w="21600" h="21600" extrusionOk="0">
                  <a:moveTo>
                    <a:pt x="11247" y="2301"/>
                  </a:moveTo>
                  <a:lnTo>
                    <a:pt x="0" y="0"/>
                  </a:lnTo>
                  <a:lnTo>
                    <a:pt x="5437" y="20078"/>
                  </a:lnTo>
                  <a:lnTo>
                    <a:pt x="21600" y="21600"/>
                  </a:lnTo>
                  <a:close/>
                </a:path>
              </a:pathLst>
            </a:custGeom>
            <a:solidFill>
              <a:srgbClr val="B3533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4" name="Figura"/>
            <p:cNvSpPr/>
            <p:nvPr/>
          </p:nvSpPr>
          <p:spPr>
            <a:xfrm>
              <a:off x="3086100" y="29972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p:cNvSpPr/>
            <p:nvPr/>
          </p:nvSpPr>
          <p:spPr>
            <a:xfrm>
              <a:off x="3200400" y="3022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052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p:cNvSpPr/>
            <p:nvPr/>
          </p:nvSpPr>
          <p:spPr>
            <a:xfrm>
              <a:off x="2984500" y="27940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p:cNvSpPr/>
            <p:nvPr/>
          </p:nvSpPr>
          <p:spPr>
            <a:xfrm>
              <a:off x="2870200" y="2768600"/>
              <a:ext cx="21786" cy="25400"/>
            </a:xfrm>
            <a:custGeom>
              <a:avLst/>
              <a:gdLst/>
              <a:ahLst/>
              <a:cxnLst>
                <a:cxn ang="0">
                  <a:pos x="wd2" y="hd2"/>
                </a:cxn>
                <a:cxn ang="5400000">
                  <a:pos x="wd2" y="hd2"/>
                </a:cxn>
                <a:cxn ang="10800000">
                  <a:pos x="wd2" y="hd2"/>
                </a:cxn>
                <a:cxn ang="16200000">
                  <a:pos x="wd2" y="hd2"/>
                </a:cxn>
              </a:cxnLst>
              <a:rect l="0" t="0" r="r" b="b"/>
              <a:pathLst>
                <a:path w="20585" h="21600" extrusionOk="0">
                  <a:moveTo>
                    <a:pt x="20400" y="10800"/>
                  </a:moveTo>
                  <a:cubicBezTo>
                    <a:pt x="20400" y="5400"/>
                    <a:pt x="14400" y="0"/>
                    <a:pt x="9600" y="0"/>
                  </a:cubicBezTo>
                  <a:cubicBezTo>
                    <a:pt x="3600" y="0"/>
                    <a:pt x="0" y="4320"/>
                    <a:pt x="0" y="10800"/>
                  </a:cubicBezTo>
                  <a:cubicBezTo>
                    <a:pt x="0" y="16200"/>
                    <a:pt x="6000" y="21600"/>
                    <a:pt x="10800" y="21600"/>
                  </a:cubicBezTo>
                  <a:cubicBezTo>
                    <a:pt x="16800" y="21600"/>
                    <a:pt x="21600" y="16200"/>
                    <a:pt x="20400" y="10800"/>
                  </a:cubicBezTo>
                  <a:close/>
                </a:path>
              </a:pathLst>
            </a:custGeom>
            <a:solidFill>
              <a:srgbClr val="F7C19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p:cNvSpPr/>
            <p:nvPr/>
          </p:nvSpPr>
          <p:spPr>
            <a:xfrm>
              <a:off x="1600199" y="25399"/>
              <a:ext cx="34292" cy="51562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0" y="21015"/>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p:cNvSpPr/>
            <p:nvPr/>
          </p:nvSpPr>
          <p:spPr>
            <a:xfrm>
              <a:off x="3022600" y="3492500"/>
              <a:ext cx="358141" cy="130811"/>
            </a:xfrm>
            <a:custGeom>
              <a:avLst/>
              <a:gdLst/>
              <a:ahLst/>
              <a:cxnLst>
                <a:cxn ang="0">
                  <a:pos x="wd2" y="hd2"/>
                </a:cxn>
                <a:cxn ang="5400000">
                  <a:pos x="wd2" y="hd2"/>
                </a:cxn>
                <a:cxn ang="10800000">
                  <a:pos x="wd2" y="hd2"/>
                </a:cxn>
                <a:cxn ang="16200000">
                  <a:pos x="wd2" y="hd2"/>
                </a:cxn>
              </a:cxnLst>
              <a:rect l="0" t="0" r="r" b="b"/>
              <a:pathLst>
                <a:path w="21600" h="21600" extrusionOk="0">
                  <a:moveTo>
                    <a:pt x="0" y="20551"/>
                  </a:moveTo>
                  <a:lnTo>
                    <a:pt x="5974" y="0"/>
                  </a:lnTo>
                  <a:lnTo>
                    <a:pt x="14094" y="3355"/>
                  </a:lnTo>
                  <a:lnTo>
                    <a:pt x="2160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p:cNvSpPr/>
            <p:nvPr/>
          </p:nvSpPr>
          <p:spPr>
            <a:xfrm>
              <a:off x="609600" y="482599"/>
              <a:ext cx="1962150" cy="1508761"/>
            </a:xfrm>
            <a:custGeom>
              <a:avLst/>
              <a:gdLst/>
              <a:ahLst/>
              <a:cxnLst>
                <a:cxn ang="0">
                  <a:pos x="wd2" y="hd2"/>
                </a:cxn>
                <a:cxn ang="5400000">
                  <a:pos x="wd2" y="hd2"/>
                </a:cxn>
                <a:cxn ang="10800000">
                  <a:pos x="wd2" y="hd2"/>
                </a:cxn>
                <a:cxn ang="16200000">
                  <a:pos x="wd2" y="hd2"/>
                </a:cxn>
              </a:cxnLst>
              <a:rect l="0" t="0" r="r" b="b"/>
              <a:pathLst>
                <a:path w="21600" h="21600" extrusionOk="0">
                  <a:moveTo>
                    <a:pt x="0" y="20236"/>
                  </a:moveTo>
                  <a:cubicBezTo>
                    <a:pt x="0" y="20236"/>
                    <a:pt x="7550" y="11455"/>
                    <a:pt x="10877" y="55"/>
                  </a:cubicBezTo>
                  <a:lnTo>
                    <a:pt x="11282" y="0"/>
                  </a:lnTo>
                  <a:cubicBezTo>
                    <a:pt x="11282" y="0"/>
                    <a:pt x="17210" y="16927"/>
                    <a:pt x="21600" y="20709"/>
                  </a:cubicBezTo>
                  <a:lnTo>
                    <a:pt x="14023" y="21600"/>
                  </a:lnTo>
                  <a:lnTo>
                    <a:pt x="0" y="20236"/>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p:cNvSpPr/>
            <p:nvPr/>
          </p:nvSpPr>
          <p:spPr>
            <a:xfrm>
              <a:off x="1879600" y="1257300"/>
              <a:ext cx="687071" cy="706134"/>
            </a:xfrm>
            <a:custGeom>
              <a:avLst/>
              <a:gdLst/>
              <a:ahLst/>
              <a:cxnLst>
                <a:cxn ang="0">
                  <a:pos x="wd2" y="hd2"/>
                </a:cxn>
                <a:cxn ang="5400000">
                  <a:pos x="wd2" y="hd2"/>
                </a:cxn>
                <a:cxn ang="10800000">
                  <a:pos x="wd2" y="hd2"/>
                </a:cxn>
                <a:cxn ang="16200000">
                  <a:pos x="wd2" y="hd2"/>
                </a:cxn>
              </a:cxnLst>
              <a:rect l="0" t="0" r="r" b="b"/>
              <a:pathLst>
                <a:path w="17572" h="20425" extrusionOk="0">
                  <a:moveTo>
                    <a:pt x="3995" y="0"/>
                  </a:moveTo>
                  <a:cubicBezTo>
                    <a:pt x="5262" y="7898"/>
                    <a:pt x="17442" y="17522"/>
                    <a:pt x="0" y="18735"/>
                  </a:cubicBezTo>
                  <a:cubicBezTo>
                    <a:pt x="11660" y="19727"/>
                    <a:pt x="-4028" y="21600"/>
                    <a:pt x="17572" y="19396"/>
                  </a:cubicBezTo>
                  <a:cubicBezTo>
                    <a:pt x="13220" y="16163"/>
                    <a:pt x="8282" y="8155"/>
                    <a:pt x="399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p:cNvSpPr/>
            <p:nvPr/>
          </p:nvSpPr>
          <p:spPr>
            <a:xfrm>
              <a:off x="609600" y="1231899"/>
              <a:ext cx="575310" cy="703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72" y="12282"/>
                    <a:pt x="0" y="20235"/>
                    <a:pt x="0" y="20235"/>
                  </a:cubicBezTo>
                  <a:lnTo>
                    <a:pt x="17547" y="21600"/>
                  </a:lnTo>
                  <a:cubicBezTo>
                    <a:pt x="2527" y="18520"/>
                    <a:pt x="18787" y="6823"/>
                    <a:pt x="21600"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3" name="Grupo"/>
            <p:cNvGrpSpPr/>
            <p:nvPr/>
          </p:nvGrpSpPr>
          <p:grpSpPr>
            <a:xfrm>
              <a:off x="609600" y="482600"/>
              <a:ext cx="1960880" cy="1464311"/>
              <a:chOff x="0" y="0"/>
              <a:chExt cx="1960880" cy="1464310"/>
            </a:xfrm>
          </p:grpSpPr>
          <p:sp>
            <p:nvSpPr>
              <p:cNvPr id="770" name="Figura"/>
              <p:cNvSpPr/>
              <p:nvPr/>
            </p:nvSpPr>
            <p:spPr>
              <a:xfrm>
                <a:off x="0" y="-1"/>
                <a:ext cx="1000760" cy="1424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26" y="19"/>
                    </a:lnTo>
                    <a:cubicBezTo>
                      <a:pt x="14775" y="12071"/>
                      <a:pt x="0" y="21388"/>
                      <a:pt x="0" y="21388"/>
                    </a:cubicBezTo>
                    <a:lnTo>
                      <a:pt x="3892" y="21600"/>
                    </a:lnTo>
                    <a:cubicBezTo>
                      <a:pt x="7291" y="21234"/>
                      <a:pt x="10690" y="20926"/>
                      <a:pt x="10690" y="20926"/>
                    </a:cubicBezTo>
                    <a:cubicBezTo>
                      <a:pt x="10690" y="20926"/>
                      <a:pt x="20312" y="9857"/>
                      <a:pt x="21600" y="0"/>
                    </a:cubicBez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1" name="Figura"/>
              <p:cNvSpPr/>
              <p:nvPr/>
            </p:nvSpPr>
            <p:spPr>
              <a:xfrm>
                <a:off x="1028699" y="12700"/>
                <a:ext cx="932182" cy="1451611"/>
              </a:xfrm>
              <a:custGeom>
                <a:avLst/>
                <a:gdLst/>
                <a:ahLst/>
                <a:cxnLst>
                  <a:cxn ang="0">
                    <a:pos x="wd2" y="hd2"/>
                  </a:cxn>
                  <a:cxn ang="5400000">
                    <a:pos x="wd2" y="hd2"/>
                  </a:cxn>
                  <a:cxn ang="10800000">
                    <a:pos x="wd2" y="hd2"/>
                  </a:cxn>
                  <a:cxn ang="16200000">
                    <a:pos x="wd2" y="hd2"/>
                  </a:cxn>
                </a:cxnLst>
                <a:rect l="0" t="0" r="r" b="b"/>
                <a:pathLst>
                  <a:path w="21600" h="21600" extrusionOk="0">
                    <a:moveTo>
                      <a:pt x="17274" y="21600"/>
                    </a:moveTo>
                    <a:lnTo>
                      <a:pt x="21600" y="21354"/>
                    </a:lnTo>
                    <a:cubicBezTo>
                      <a:pt x="12889" y="17650"/>
                      <a:pt x="1295" y="1795"/>
                      <a:pt x="0" y="0"/>
                    </a:cubicBezTo>
                    <a:cubicBezTo>
                      <a:pt x="383" y="3685"/>
                      <a:pt x="1795" y="11395"/>
                      <a:pt x="6827" y="20145"/>
                    </a:cubicBezTo>
                    <a:lnTo>
                      <a:pt x="17274"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4" name="Figura"/>
            <p:cNvSpPr/>
            <p:nvPr/>
          </p:nvSpPr>
          <p:spPr>
            <a:xfrm>
              <a:off x="152400" y="1892299"/>
              <a:ext cx="3096261" cy="1746253"/>
            </a:xfrm>
            <a:custGeom>
              <a:avLst/>
              <a:gdLst/>
              <a:ahLst/>
              <a:cxnLst>
                <a:cxn ang="0">
                  <a:pos x="wd2" y="hd2"/>
                </a:cxn>
                <a:cxn ang="5400000">
                  <a:pos x="wd2" y="hd2"/>
                </a:cxn>
                <a:cxn ang="10800000">
                  <a:pos x="wd2" y="hd2"/>
                </a:cxn>
                <a:cxn ang="16200000">
                  <a:pos x="wd2" y="hd2"/>
                </a:cxn>
              </a:cxnLst>
              <a:rect l="0" t="0" r="r" b="b"/>
              <a:pathLst>
                <a:path w="21600" h="21584" extrusionOk="0">
                  <a:moveTo>
                    <a:pt x="0" y="21568"/>
                  </a:moveTo>
                  <a:lnTo>
                    <a:pt x="8736" y="21568"/>
                  </a:lnTo>
                  <a:cubicBezTo>
                    <a:pt x="8736" y="21568"/>
                    <a:pt x="10906" y="14410"/>
                    <a:pt x="11429" y="1617"/>
                  </a:cubicBezTo>
                  <a:lnTo>
                    <a:pt x="11837" y="1381"/>
                  </a:lnTo>
                  <a:cubicBezTo>
                    <a:pt x="11837" y="1381"/>
                    <a:pt x="11721" y="12448"/>
                    <a:pt x="13458" y="21584"/>
                  </a:cubicBezTo>
                  <a:lnTo>
                    <a:pt x="21600" y="21584"/>
                  </a:lnTo>
                  <a:cubicBezTo>
                    <a:pt x="21600" y="21584"/>
                    <a:pt x="19252" y="18539"/>
                    <a:pt x="16878" y="267"/>
                  </a:cubicBezTo>
                  <a:lnTo>
                    <a:pt x="3198" y="0"/>
                  </a:lnTo>
                  <a:cubicBezTo>
                    <a:pt x="3198" y="-16"/>
                    <a:pt x="2507" y="12369"/>
                    <a:pt x="0" y="21568"/>
                  </a:cubicBez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45" name="Grupo"/>
            <p:cNvGrpSpPr/>
            <p:nvPr/>
          </p:nvGrpSpPr>
          <p:grpSpPr>
            <a:xfrm>
              <a:off x="152400" y="1892299"/>
              <a:ext cx="3096261" cy="1756412"/>
              <a:chOff x="0" y="0"/>
              <a:chExt cx="3096260" cy="1756410"/>
            </a:xfrm>
          </p:grpSpPr>
          <p:sp>
            <p:nvSpPr>
              <p:cNvPr id="767" name="Figura"/>
              <p:cNvSpPr/>
              <p:nvPr/>
            </p:nvSpPr>
            <p:spPr>
              <a:xfrm>
                <a:off x="-1" y="0"/>
                <a:ext cx="1098551" cy="1746250"/>
              </a:xfrm>
              <a:custGeom>
                <a:avLst/>
                <a:gdLst/>
                <a:ahLst/>
                <a:cxnLst>
                  <a:cxn ang="0">
                    <a:pos x="wd2" y="hd2"/>
                  </a:cxn>
                  <a:cxn ang="5400000">
                    <a:pos x="wd2" y="hd2"/>
                  </a:cxn>
                  <a:cxn ang="10800000">
                    <a:pos x="wd2" y="hd2"/>
                  </a:cxn>
                  <a:cxn ang="16200000">
                    <a:pos x="wd2" y="hd2"/>
                  </a:cxn>
                </a:cxnLst>
                <a:rect l="0" t="0" r="r" b="b"/>
                <a:pathLst>
                  <a:path w="21600" h="21600" extrusionOk="0">
                    <a:moveTo>
                      <a:pt x="6293" y="21474"/>
                    </a:moveTo>
                    <a:cubicBezTo>
                      <a:pt x="9689" y="13086"/>
                      <a:pt x="14234" y="3912"/>
                      <a:pt x="21600" y="94"/>
                    </a:cubicBezTo>
                    <a:lnTo>
                      <a:pt x="9015" y="0"/>
                    </a:lnTo>
                    <a:cubicBezTo>
                      <a:pt x="9015" y="0"/>
                      <a:pt x="7067" y="12410"/>
                      <a:pt x="0" y="21600"/>
                    </a:cubicBezTo>
                    <a:lnTo>
                      <a:pt x="6243" y="21600"/>
                    </a:lnTo>
                    <a:cubicBezTo>
                      <a:pt x="6268" y="21569"/>
                      <a:pt x="6268" y="21521"/>
                      <a:pt x="6293" y="2147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8" name="Figura"/>
              <p:cNvSpPr/>
              <p:nvPr/>
            </p:nvSpPr>
            <p:spPr>
              <a:xfrm>
                <a:off x="1879600" y="25399"/>
                <a:ext cx="1216661" cy="1731012"/>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21600" y="21600"/>
                    </a:lnTo>
                    <a:cubicBezTo>
                      <a:pt x="21600" y="21600"/>
                      <a:pt x="15625" y="18526"/>
                      <a:pt x="9582" y="79"/>
                    </a:cubicBezTo>
                    <a:lnTo>
                      <a:pt x="0" y="0"/>
                    </a:lnTo>
                    <a:cubicBezTo>
                      <a:pt x="6854" y="3978"/>
                      <a:pt x="11747" y="13312"/>
                      <a:pt x="14362" y="216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9" name="Figura"/>
              <p:cNvSpPr/>
              <p:nvPr/>
            </p:nvSpPr>
            <p:spPr>
              <a:xfrm>
                <a:off x="25400" y="88899"/>
                <a:ext cx="412750" cy="1610363"/>
              </a:xfrm>
              <a:custGeom>
                <a:avLst/>
                <a:gdLst/>
                <a:ahLst/>
                <a:cxnLst>
                  <a:cxn ang="0">
                    <a:pos x="wd2" y="hd2"/>
                  </a:cxn>
                  <a:cxn ang="5400000">
                    <a:pos x="wd2" y="hd2"/>
                  </a:cxn>
                  <a:cxn ang="10800000">
                    <a:pos x="wd2" y="hd2"/>
                  </a:cxn>
                  <a:cxn ang="16200000">
                    <a:pos x="wd2" y="hd2"/>
                  </a:cxn>
                </a:cxnLst>
                <a:rect l="0" t="0" r="r" b="b"/>
                <a:pathLst>
                  <a:path w="21600" h="21583" extrusionOk="0">
                    <a:moveTo>
                      <a:pt x="21600" y="0"/>
                    </a:moveTo>
                    <a:cubicBezTo>
                      <a:pt x="19606" y="3762"/>
                      <a:pt x="13824" y="13787"/>
                      <a:pt x="0" y="21515"/>
                    </a:cubicBezTo>
                    <a:lnTo>
                      <a:pt x="5915" y="21583"/>
                    </a:lnTo>
                    <a:cubicBezTo>
                      <a:pt x="5915" y="21600"/>
                      <a:pt x="21334" y="10094"/>
                      <a:pt x="21600" y="0"/>
                    </a:cubicBezTo>
                    <a:close/>
                  </a:path>
                </a:pathLst>
              </a:custGeom>
              <a:solidFill>
                <a:srgbClr val="FACC7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46" name="Figura"/>
            <p:cNvSpPr/>
            <p:nvPr/>
          </p:nvSpPr>
          <p:spPr>
            <a:xfrm>
              <a:off x="152399" y="1892300"/>
              <a:ext cx="937261" cy="1746250"/>
            </a:xfrm>
            <a:custGeom>
              <a:avLst/>
              <a:gdLst/>
              <a:ahLst/>
              <a:cxnLst>
                <a:cxn ang="0">
                  <a:pos x="wd2" y="hd2"/>
                </a:cxn>
                <a:cxn ang="5400000">
                  <a:pos x="wd2" y="hd2"/>
                </a:cxn>
                <a:cxn ang="10800000">
                  <a:pos x="wd2" y="hd2"/>
                </a:cxn>
                <a:cxn ang="16200000">
                  <a:pos x="wd2" y="hd2"/>
                </a:cxn>
              </a:cxnLst>
              <a:rect l="0" t="0" r="r" b="b"/>
              <a:pathLst>
                <a:path w="21600" h="21600" extrusionOk="0">
                  <a:moveTo>
                    <a:pt x="10566" y="0"/>
                  </a:moveTo>
                  <a:cubicBezTo>
                    <a:pt x="10566" y="0"/>
                    <a:pt x="8283" y="12410"/>
                    <a:pt x="0" y="21600"/>
                  </a:cubicBezTo>
                  <a:lnTo>
                    <a:pt x="13171" y="21600"/>
                  </a:lnTo>
                  <a:cubicBezTo>
                    <a:pt x="18498" y="11735"/>
                    <a:pt x="20898" y="3032"/>
                    <a:pt x="21600" y="63"/>
                  </a:cubicBezTo>
                  <a:lnTo>
                    <a:pt x="10566" y="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p:cNvSpPr/>
            <p:nvPr/>
          </p:nvSpPr>
          <p:spPr>
            <a:xfrm>
              <a:off x="2120900" y="1904999"/>
              <a:ext cx="1129031" cy="1729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5161" y="18523"/>
                    <a:pt x="8650" y="63"/>
                  </a:cubicBezTo>
                  <a:lnTo>
                    <a:pt x="0" y="0"/>
                  </a:lnTo>
                  <a:cubicBezTo>
                    <a:pt x="583" y="4012"/>
                    <a:pt x="2211" y="13512"/>
                    <a:pt x="5588" y="21600"/>
                  </a:cubicBezTo>
                  <a:lnTo>
                    <a:pt x="21600" y="21600"/>
                  </a:lnTo>
                  <a:close/>
                </a:path>
              </a:pathLst>
            </a:custGeom>
            <a:solidFill>
              <a:srgbClr val="FFFFF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p:cNvSpPr/>
            <p:nvPr/>
          </p:nvSpPr>
          <p:spPr>
            <a:xfrm>
              <a:off x="596899" y="1892300"/>
              <a:ext cx="186021" cy="204471"/>
            </a:xfrm>
            <a:custGeom>
              <a:avLst/>
              <a:gdLst/>
              <a:ahLst/>
              <a:cxnLst>
                <a:cxn ang="0">
                  <a:pos x="wd2" y="hd2"/>
                </a:cxn>
                <a:cxn ang="5400000">
                  <a:pos x="wd2" y="hd2"/>
                </a:cxn>
                <a:cxn ang="10800000">
                  <a:pos x="wd2" y="hd2"/>
                </a:cxn>
                <a:cxn ang="16200000">
                  <a:pos x="wd2" y="hd2"/>
                </a:cxn>
              </a:cxnLst>
              <a:rect l="0" t="0" r="r" b="b"/>
              <a:pathLst>
                <a:path w="19175" h="21600" extrusionOk="0">
                  <a:moveTo>
                    <a:pt x="979" y="1207"/>
                  </a:moveTo>
                  <a:cubicBezTo>
                    <a:pt x="979" y="1207"/>
                    <a:pt x="-2425" y="21600"/>
                    <a:pt x="3466" y="21600"/>
                  </a:cubicBezTo>
                  <a:cubicBezTo>
                    <a:pt x="13022" y="21332"/>
                    <a:pt x="19175" y="0"/>
                    <a:pt x="19175" y="0"/>
                  </a:cubicBezTo>
                  <a:lnTo>
                    <a:pt x="979" y="120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p:cNvSpPr/>
            <p:nvPr/>
          </p:nvSpPr>
          <p:spPr>
            <a:xfrm>
              <a:off x="749300" y="1866900"/>
              <a:ext cx="212163" cy="210826"/>
            </a:xfrm>
            <a:custGeom>
              <a:avLst/>
              <a:gdLst/>
              <a:ahLst/>
              <a:cxnLst>
                <a:cxn ang="0">
                  <a:pos x="wd2" y="hd2"/>
                </a:cxn>
                <a:cxn ang="5400000">
                  <a:pos x="wd2" y="hd2"/>
                </a:cxn>
                <a:cxn ang="10800000">
                  <a:pos x="wd2" y="hd2"/>
                </a:cxn>
                <a:cxn ang="16200000">
                  <a:pos x="wd2" y="hd2"/>
                </a:cxn>
              </a:cxnLst>
              <a:rect l="0" t="0" r="r" b="b"/>
              <a:pathLst>
                <a:path w="21102" h="21471" extrusionOk="0">
                  <a:moveTo>
                    <a:pt x="7" y="2199"/>
                  </a:moveTo>
                  <a:cubicBezTo>
                    <a:pt x="7" y="2199"/>
                    <a:pt x="-498" y="21341"/>
                    <a:pt x="6955" y="21471"/>
                  </a:cubicBezTo>
                  <a:cubicBezTo>
                    <a:pt x="14913" y="21600"/>
                    <a:pt x="21102" y="0"/>
                    <a:pt x="21102" y="0"/>
                  </a:cubicBezTo>
                  <a:lnTo>
                    <a:pt x="7" y="219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p:cNvSpPr/>
            <p:nvPr/>
          </p:nvSpPr>
          <p:spPr>
            <a:xfrm>
              <a:off x="927099" y="1854200"/>
              <a:ext cx="228601" cy="218462"/>
            </a:xfrm>
            <a:custGeom>
              <a:avLst/>
              <a:gdLst/>
              <a:ahLst/>
              <a:cxnLst>
                <a:cxn ang="0">
                  <a:pos x="wd2" y="hd2"/>
                </a:cxn>
                <a:cxn ang="5400000">
                  <a:pos x="wd2" y="hd2"/>
                </a:cxn>
                <a:cxn ang="10800000">
                  <a:pos x="wd2" y="hd2"/>
                </a:cxn>
                <a:cxn ang="16200000">
                  <a:pos x="wd2" y="hd2"/>
                </a:cxn>
              </a:cxnLst>
              <a:rect l="0" t="0" r="r" b="b"/>
              <a:pathLst>
                <a:path w="21600" h="21354" extrusionOk="0">
                  <a:moveTo>
                    <a:pt x="0" y="2110"/>
                  </a:moveTo>
                  <a:cubicBezTo>
                    <a:pt x="0" y="2110"/>
                    <a:pt x="120" y="21103"/>
                    <a:pt x="7680" y="21352"/>
                  </a:cubicBezTo>
                  <a:cubicBezTo>
                    <a:pt x="15720" y="21600"/>
                    <a:pt x="21600" y="0"/>
                    <a:pt x="21600" y="0"/>
                  </a:cubicBezTo>
                  <a:lnTo>
                    <a:pt x="0" y="211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p:cNvSpPr/>
            <p:nvPr/>
          </p:nvSpPr>
          <p:spPr>
            <a:xfrm>
              <a:off x="11175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p:cNvSpPr/>
            <p:nvPr/>
          </p:nvSpPr>
          <p:spPr>
            <a:xfrm>
              <a:off x="1308099" y="1841499"/>
              <a:ext cx="226062" cy="221003"/>
            </a:xfrm>
            <a:custGeom>
              <a:avLst/>
              <a:gdLst/>
              <a:ahLst/>
              <a:cxnLst>
                <a:cxn ang="0">
                  <a:pos x="wd2" y="hd2"/>
                </a:cxn>
                <a:cxn ang="5400000">
                  <a:pos x="wd2" y="hd2"/>
                </a:cxn>
                <a:cxn ang="10800000">
                  <a:pos x="wd2" y="hd2"/>
                </a:cxn>
                <a:cxn ang="16200000">
                  <a:pos x="wd2" y="hd2"/>
                </a:cxn>
              </a:cxnLst>
              <a:rect l="0" t="0" r="r" b="b"/>
              <a:pathLst>
                <a:path w="21600" h="21357" extrusionOk="0">
                  <a:moveTo>
                    <a:pt x="0" y="2209"/>
                  </a:moveTo>
                  <a:cubicBezTo>
                    <a:pt x="0" y="2209"/>
                    <a:pt x="1335" y="21232"/>
                    <a:pt x="9101" y="21355"/>
                  </a:cubicBezTo>
                  <a:cubicBezTo>
                    <a:pt x="17353" y="21600"/>
                    <a:pt x="21600" y="0"/>
                    <a:pt x="21600" y="0"/>
                  </a:cubicBezTo>
                  <a:lnTo>
                    <a:pt x="0" y="2209"/>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p:cNvSpPr/>
            <p:nvPr/>
          </p:nvSpPr>
          <p:spPr>
            <a:xfrm>
              <a:off x="1485899" y="1841500"/>
              <a:ext cx="226062" cy="231161"/>
            </a:xfrm>
            <a:custGeom>
              <a:avLst/>
              <a:gdLst/>
              <a:ahLst/>
              <a:cxnLst>
                <a:cxn ang="0">
                  <a:pos x="wd2" y="hd2"/>
                </a:cxn>
                <a:cxn ang="5400000">
                  <a:pos x="wd2" y="hd2"/>
                </a:cxn>
                <a:cxn ang="10800000">
                  <a:pos x="wd2" y="hd2"/>
                </a:cxn>
                <a:cxn ang="16200000">
                  <a:pos x="wd2" y="hd2"/>
                </a:cxn>
              </a:cxnLst>
              <a:rect l="0" t="0" r="r" b="b"/>
              <a:pathLst>
                <a:path w="21600" h="21367" extrusionOk="0">
                  <a:moveTo>
                    <a:pt x="0" y="2230"/>
                  </a:moveTo>
                  <a:cubicBezTo>
                    <a:pt x="0" y="2230"/>
                    <a:pt x="1335" y="21248"/>
                    <a:pt x="9101" y="21365"/>
                  </a:cubicBezTo>
                  <a:cubicBezTo>
                    <a:pt x="17353" y="21600"/>
                    <a:pt x="21600" y="0"/>
                    <a:pt x="21600" y="0"/>
                  </a:cubicBezTo>
                  <a:lnTo>
                    <a:pt x="0" y="223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p:cNvSpPr/>
            <p:nvPr/>
          </p:nvSpPr>
          <p:spPr>
            <a:xfrm>
              <a:off x="2565399" y="1955799"/>
              <a:ext cx="656594" cy="1656082"/>
            </a:xfrm>
            <a:custGeom>
              <a:avLst/>
              <a:gdLst/>
              <a:ahLst/>
              <a:cxnLst>
                <a:cxn ang="0">
                  <a:pos x="wd2" y="hd2"/>
                </a:cxn>
                <a:cxn ang="5400000">
                  <a:pos x="wd2" y="hd2"/>
                </a:cxn>
                <a:cxn ang="10800000">
                  <a:pos x="wd2" y="hd2"/>
                </a:cxn>
                <a:cxn ang="16200000">
                  <a:pos x="wd2" y="hd2"/>
                </a:cxn>
              </a:cxnLst>
              <a:rect l="0" t="0" r="r" b="b"/>
              <a:pathLst>
                <a:path w="21558" h="21600" extrusionOk="0">
                  <a:moveTo>
                    <a:pt x="709" y="0"/>
                  </a:moveTo>
                  <a:lnTo>
                    <a:pt x="0" y="215"/>
                  </a:lnTo>
                  <a:cubicBezTo>
                    <a:pt x="0" y="215"/>
                    <a:pt x="3086" y="8067"/>
                    <a:pt x="14720" y="17575"/>
                  </a:cubicBezTo>
                  <a:cubicBezTo>
                    <a:pt x="15971" y="18602"/>
                    <a:pt x="19181" y="20590"/>
                    <a:pt x="21558" y="21600"/>
                  </a:cubicBezTo>
                  <a:cubicBezTo>
                    <a:pt x="21600" y="21600"/>
                    <a:pt x="7297" y="12788"/>
                    <a:pt x="709"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p:cNvSpPr/>
            <p:nvPr/>
          </p:nvSpPr>
          <p:spPr>
            <a:xfrm>
              <a:off x="1016000" y="533399"/>
              <a:ext cx="607060" cy="1540512"/>
            </a:xfrm>
            <a:custGeom>
              <a:avLst/>
              <a:gdLst/>
              <a:ahLst/>
              <a:cxnLst>
                <a:cxn ang="0">
                  <a:pos x="wd2" y="hd2"/>
                </a:cxn>
                <a:cxn ang="5400000">
                  <a:pos x="wd2" y="hd2"/>
                </a:cxn>
                <a:cxn ang="10800000">
                  <a:pos x="wd2" y="hd2"/>
                </a:cxn>
                <a:cxn ang="16200000">
                  <a:pos x="wd2" y="hd2"/>
                </a:cxn>
              </a:cxnLst>
              <a:rect l="0" t="0" r="r" b="b"/>
              <a:pathLst>
                <a:path w="21600" h="21600" extrusionOk="0">
                  <a:moveTo>
                    <a:pt x="20967" y="53"/>
                  </a:moveTo>
                  <a:lnTo>
                    <a:pt x="21600" y="0"/>
                  </a:lnTo>
                  <a:cubicBezTo>
                    <a:pt x="21600" y="0"/>
                    <a:pt x="20515" y="6019"/>
                    <a:pt x="0" y="21600"/>
                  </a:cubicBezTo>
                  <a:cubicBezTo>
                    <a:pt x="0" y="21600"/>
                    <a:pt x="14325" y="10666"/>
                    <a:pt x="20967" y="53"/>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p:cNvSpPr/>
            <p:nvPr/>
          </p:nvSpPr>
          <p:spPr>
            <a:xfrm>
              <a:off x="723900" y="1879599"/>
              <a:ext cx="373595" cy="1748791"/>
            </a:xfrm>
            <a:custGeom>
              <a:avLst/>
              <a:gdLst/>
              <a:ahLst/>
              <a:cxnLst>
                <a:cxn ang="0">
                  <a:pos x="wd2" y="hd2"/>
                </a:cxn>
                <a:cxn ang="5400000">
                  <a:pos x="wd2" y="hd2"/>
                </a:cxn>
                <a:cxn ang="10800000">
                  <a:pos x="wd2" y="hd2"/>
                </a:cxn>
                <a:cxn ang="16200000">
                  <a:pos x="wd2" y="hd2"/>
                </a:cxn>
              </a:cxnLst>
              <a:rect l="0" t="0" r="r" b="b"/>
              <a:pathLst>
                <a:path w="20366" h="21600" extrusionOk="0">
                  <a:moveTo>
                    <a:pt x="18416" y="0"/>
                  </a:moveTo>
                  <a:lnTo>
                    <a:pt x="20354" y="173"/>
                  </a:lnTo>
                  <a:cubicBezTo>
                    <a:pt x="20354" y="173"/>
                    <a:pt x="21531" y="5976"/>
                    <a:pt x="0" y="21600"/>
                  </a:cubicBezTo>
                  <a:cubicBezTo>
                    <a:pt x="-69" y="21600"/>
                    <a:pt x="14954" y="10635"/>
                    <a:pt x="1841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7" name="Figura"/>
            <p:cNvSpPr/>
            <p:nvPr/>
          </p:nvSpPr>
          <p:spPr>
            <a:xfrm>
              <a:off x="1612900" y="508000"/>
              <a:ext cx="344171" cy="1454150"/>
            </a:xfrm>
            <a:custGeom>
              <a:avLst/>
              <a:gdLst/>
              <a:ahLst/>
              <a:cxnLst>
                <a:cxn ang="0">
                  <a:pos x="wd2" y="hd2"/>
                </a:cxn>
                <a:cxn ang="5400000">
                  <a:pos x="wd2" y="hd2"/>
                </a:cxn>
                <a:cxn ang="10800000">
                  <a:pos x="wd2" y="hd2"/>
                </a:cxn>
                <a:cxn ang="16200000">
                  <a:pos x="wd2" y="hd2"/>
                </a:cxn>
              </a:cxnLst>
              <a:rect l="0" t="0" r="r" b="b"/>
              <a:pathLst>
                <a:path w="21442" h="21600" extrusionOk="0">
                  <a:moveTo>
                    <a:pt x="1662" y="0"/>
                  </a:moveTo>
                  <a:lnTo>
                    <a:pt x="0" y="170"/>
                  </a:lnTo>
                  <a:cubicBezTo>
                    <a:pt x="0" y="170"/>
                    <a:pt x="-158" y="5980"/>
                    <a:pt x="21442" y="21600"/>
                  </a:cubicBezTo>
                  <a:cubicBezTo>
                    <a:pt x="21363" y="21600"/>
                    <a:pt x="6330" y="10640"/>
                    <a:pt x="1662"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8" name="Figura"/>
            <p:cNvSpPr/>
            <p:nvPr/>
          </p:nvSpPr>
          <p:spPr>
            <a:xfrm>
              <a:off x="2095499" y="1854199"/>
              <a:ext cx="304871" cy="1732283"/>
            </a:xfrm>
            <a:custGeom>
              <a:avLst/>
              <a:gdLst/>
              <a:ahLst/>
              <a:cxnLst>
                <a:cxn ang="0">
                  <a:pos x="wd2" y="hd2"/>
                </a:cxn>
                <a:cxn ang="5400000">
                  <a:pos x="wd2" y="hd2"/>
                </a:cxn>
                <a:cxn ang="10800000">
                  <a:pos x="wd2" y="hd2"/>
                </a:cxn>
                <a:cxn ang="16200000">
                  <a:pos x="wd2" y="hd2"/>
                </a:cxn>
              </a:cxnLst>
              <a:rect l="0" t="0" r="r" b="b"/>
              <a:pathLst>
                <a:path w="20741" h="21584" extrusionOk="0">
                  <a:moveTo>
                    <a:pt x="1906" y="0"/>
                  </a:moveTo>
                  <a:lnTo>
                    <a:pt x="5" y="174"/>
                  </a:lnTo>
                  <a:cubicBezTo>
                    <a:pt x="5" y="174"/>
                    <a:pt x="-859" y="5982"/>
                    <a:pt x="20741" y="21584"/>
                  </a:cubicBezTo>
                  <a:cubicBezTo>
                    <a:pt x="20741" y="21600"/>
                    <a:pt x="5707" y="10634"/>
                    <a:pt x="1906"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9" name="Figura"/>
            <p:cNvSpPr/>
            <p:nvPr/>
          </p:nvSpPr>
          <p:spPr>
            <a:xfrm>
              <a:off x="1930400" y="18669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0" name="Figura"/>
            <p:cNvSpPr/>
            <p:nvPr/>
          </p:nvSpPr>
          <p:spPr>
            <a:xfrm>
              <a:off x="2133600" y="1879600"/>
              <a:ext cx="222250" cy="217586"/>
            </a:xfrm>
            <a:custGeom>
              <a:avLst/>
              <a:gdLst/>
              <a:ahLst/>
              <a:cxnLst>
                <a:cxn ang="0">
                  <a:pos x="wd2" y="hd2"/>
                </a:cxn>
                <a:cxn ang="5400000">
                  <a:pos x="wd2" y="hd2"/>
                </a:cxn>
                <a:cxn ang="10800000">
                  <a:pos x="wd2" y="hd2"/>
                </a:cxn>
                <a:cxn ang="16200000">
                  <a:pos x="wd2" y="hd2"/>
                </a:cxn>
              </a:cxnLst>
              <a:rect l="0" t="0" r="r" b="b"/>
              <a:pathLst>
                <a:path w="21600" h="20559" extrusionOk="0">
                  <a:moveTo>
                    <a:pt x="0" y="0"/>
                  </a:moveTo>
                  <a:cubicBezTo>
                    <a:pt x="0" y="0"/>
                    <a:pt x="617" y="19560"/>
                    <a:pt x="8270" y="20520"/>
                  </a:cubicBezTo>
                  <a:cubicBezTo>
                    <a:pt x="16416" y="21600"/>
                    <a:pt x="21600" y="0"/>
                    <a:pt x="21600" y="0"/>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p:cNvSpPr/>
            <p:nvPr/>
          </p:nvSpPr>
          <p:spPr>
            <a:xfrm>
              <a:off x="2298699" y="1905000"/>
              <a:ext cx="196851" cy="198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4738" y="21600"/>
                    <a:pt x="12542" y="21600"/>
                  </a:cubicBezTo>
                  <a:cubicBezTo>
                    <a:pt x="19649" y="21600"/>
                    <a:pt x="21600" y="1385"/>
                    <a:pt x="21600" y="1385"/>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Figura"/>
            <p:cNvSpPr/>
            <p:nvPr/>
          </p:nvSpPr>
          <p:spPr>
            <a:xfrm>
              <a:off x="2451099" y="1917700"/>
              <a:ext cx="146383" cy="198121"/>
            </a:xfrm>
            <a:custGeom>
              <a:avLst/>
              <a:gdLst/>
              <a:ahLst/>
              <a:cxnLst>
                <a:cxn ang="0">
                  <a:pos x="wd2" y="hd2"/>
                </a:cxn>
                <a:cxn ang="5400000">
                  <a:pos x="wd2" y="hd2"/>
                </a:cxn>
                <a:cxn ang="10800000">
                  <a:pos x="wd2" y="hd2"/>
                </a:cxn>
                <a:cxn ang="16200000">
                  <a:pos x="wd2" y="hd2"/>
                </a:cxn>
              </a:cxnLst>
              <a:rect l="0" t="0" r="r" b="b"/>
              <a:pathLst>
                <a:path w="17657" h="21600" extrusionOk="0">
                  <a:moveTo>
                    <a:pt x="0" y="0"/>
                  </a:moveTo>
                  <a:cubicBezTo>
                    <a:pt x="0" y="0"/>
                    <a:pt x="5209" y="21600"/>
                    <a:pt x="13787" y="21600"/>
                  </a:cubicBezTo>
                  <a:cubicBezTo>
                    <a:pt x="21600" y="21600"/>
                    <a:pt x="15166" y="3046"/>
                    <a:pt x="15166" y="3046"/>
                  </a:cubicBezTo>
                  <a:lnTo>
                    <a:pt x="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p:cNvSpPr/>
            <p:nvPr/>
          </p:nvSpPr>
          <p:spPr>
            <a:xfrm>
              <a:off x="1689099" y="1854200"/>
              <a:ext cx="273051" cy="222436"/>
            </a:xfrm>
            <a:custGeom>
              <a:avLst/>
              <a:gdLst/>
              <a:ahLst/>
              <a:cxnLst>
                <a:cxn ang="0">
                  <a:pos x="wd2" y="hd2"/>
                </a:cxn>
                <a:cxn ang="5400000">
                  <a:pos x="wd2" y="hd2"/>
                </a:cxn>
                <a:cxn ang="10800000">
                  <a:pos x="wd2" y="hd2"/>
                </a:cxn>
                <a:cxn ang="16200000">
                  <a:pos x="wd2" y="hd2"/>
                </a:cxn>
              </a:cxnLst>
              <a:rect l="0" t="0" r="r" b="b"/>
              <a:pathLst>
                <a:path w="21600" h="20901" extrusionOk="0">
                  <a:moveTo>
                    <a:pt x="0" y="835"/>
                  </a:moveTo>
                  <a:cubicBezTo>
                    <a:pt x="0" y="835"/>
                    <a:pt x="603" y="20168"/>
                    <a:pt x="8238" y="20884"/>
                  </a:cubicBezTo>
                  <a:cubicBezTo>
                    <a:pt x="16376" y="21600"/>
                    <a:pt x="21600" y="0"/>
                    <a:pt x="21600" y="0"/>
                  </a:cubicBezTo>
                  <a:lnTo>
                    <a:pt x="0" y="835"/>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Triángulo"/>
            <p:cNvSpPr/>
            <p:nvPr/>
          </p:nvSpPr>
          <p:spPr>
            <a:xfrm>
              <a:off x="2082799" y="3505200"/>
              <a:ext cx="1028701" cy="134620"/>
            </a:xfrm>
            <a:custGeom>
              <a:avLst/>
              <a:gdLst/>
              <a:ahLst/>
              <a:cxnLst>
                <a:cxn ang="0">
                  <a:pos x="wd2" y="hd2"/>
                </a:cxn>
                <a:cxn ang="5400000">
                  <a:pos x="wd2" y="hd2"/>
                </a:cxn>
                <a:cxn ang="10800000">
                  <a:pos x="wd2" y="hd2"/>
                </a:cxn>
                <a:cxn ang="16200000">
                  <a:pos x="wd2" y="hd2"/>
                </a:cxn>
              </a:cxnLst>
              <a:rect l="0" t="0" r="r" b="b"/>
              <a:pathLst>
                <a:path w="21600" h="21600" extrusionOk="0">
                  <a:moveTo>
                    <a:pt x="14907" y="0"/>
                  </a:moveTo>
                  <a:lnTo>
                    <a:pt x="0" y="21600"/>
                  </a:lnTo>
                  <a:lnTo>
                    <a:pt x="21600" y="17321"/>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p:cNvSpPr/>
            <p:nvPr/>
          </p:nvSpPr>
          <p:spPr>
            <a:xfrm>
              <a:off x="2070100" y="3530600"/>
              <a:ext cx="1522731" cy="1104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474" y="6455"/>
                  </a:lnTo>
                  <a:lnTo>
                    <a:pt x="15097" y="15890"/>
                  </a:lnTo>
                  <a:lnTo>
                    <a:pt x="10233" y="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p:cNvSpPr/>
            <p:nvPr/>
          </p:nvSpPr>
          <p:spPr>
            <a:xfrm>
              <a:off x="215899" y="1041399"/>
              <a:ext cx="71122" cy="2532381"/>
            </a:xfrm>
            <a:custGeom>
              <a:avLst/>
              <a:gdLst/>
              <a:ahLst/>
              <a:cxnLst>
                <a:cxn ang="0">
                  <a:pos x="wd2" y="hd2"/>
                </a:cxn>
                <a:cxn ang="5400000">
                  <a:pos x="wd2" y="hd2"/>
                </a:cxn>
                <a:cxn ang="10800000">
                  <a:pos x="wd2" y="hd2"/>
                </a:cxn>
                <a:cxn ang="16200000">
                  <a:pos x="wd2" y="hd2"/>
                </a:cxn>
              </a:cxnLst>
              <a:rect l="0" t="0" r="r" b="b"/>
              <a:pathLst>
                <a:path w="21600" h="21600" extrusionOk="0">
                  <a:moveTo>
                    <a:pt x="13886" y="21600"/>
                  </a:moveTo>
                  <a:lnTo>
                    <a:pt x="0" y="0"/>
                  </a:lnTo>
                  <a:lnTo>
                    <a:pt x="5014" y="0"/>
                  </a:lnTo>
                  <a:lnTo>
                    <a:pt x="21600" y="21600"/>
                  </a:ln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p:cNvSpPr/>
            <p:nvPr/>
          </p:nvSpPr>
          <p:spPr>
            <a:xfrm>
              <a:off x="228599" y="1524000"/>
              <a:ext cx="34292" cy="803911"/>
            </a:xfrm>
            <a:custGeom>
              <a:avLst/>
              <a:gdLst/>
              <a:ahLst/>
              <a:cxnLst>
                <a:cxn ang="0">
                  <a:pos x="wd2" y="hd2"/>
                </a:cxn>
                <a:cxn ang="5400000">
                  <a:pos x="wd2" y="hd2"/>
                </a:cxn>
                <a:cxn ang="10800000">
                  <a:pos x="wd2" y="hd2"/>
                </a:cxn>
                <a:cxn ang="16200000">
                  <a:pos x="wd2" y="hd2"/>
                </a:cxn>
              </a:cxnLst>
              <a:rect l="0" t="0" r="r" b="b"/>
              <a:pathLst>
                <a:path w="21600" h="21600" extrusionOk="0">
                  <a:moveTo>
                    <a:pt x="0" y="34"/>
                  </a:moveTo>
                  <a:lnTo>
                    <a:pt x="8800" y="20849"/>
                  </a:lnTo>
                  <a:cubicBezTo>
                    <a:pt x="13600" y="21088"/>
                    <a:pt x="17600" y="21361"/>
                    <a:pt x="21600" y="21600"/>
                  </a:cubicBezTo>
                  <a:lnTo>
                    <a:pt x="10400" y="0"/>
                  </a:lnTo>
                  <a:lnTo>
                    <a:pt x="0" y="0"/>
                  </a:lnTo>
                  <a:close/>
                </a:path>
              </a:pathLst>
            </a:custGeom>
            <a:solidFill>
              <a:srgbClr val="7938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p:cNvSpPr/>
            <p:nvPr/>
          </p:nvSpPr>
          <p:spPr>
            <a:xfrm>
              <a:off x="177799" y="3454400"/>
              <a:ext cx="922021" cy="16383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2618" y="0"/>
                  </a:lnTo>
                  <a:lnTo>
                    <a:pt x="7646" y="14065"/>
                  </a:lnTo>
                  <a:lnTo>
                    <a:pt x="21600" y="21600"/>
                  </a:lnTo>
                  <a:lnTo>
                    <a:pt x="6932" y="17414"/>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p:cNvSpPr/>
            <p:nvPr/>
          </p:nvSpPr>
          <p:spPr>
            <a:xfrm>
              <a:off x="25399" y="3467099"/>
              <a:ext cx="1390651" cy="1727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064" y="0"/>
                  </a:lnTo>
                  <a:lnTo>
                    <a:pt x="7417" y="12388"/>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p:cNvSpPr/>
            <p:nvPr/>
          </p:nvSpPr>
          <p:spPr>
            <a:xfrm>
              <a:off x="1066799" y="3479800"/>
              <a:ext cx="461011" cy="160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41" y="16286"/>
                  </a:lnTo>
                  <a:lnTo>
                    <a:pt x="19041" y="0"/>
                  </a:lnTo>
                  <a:lnTo>
                    <a:pt x="0" y="2160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Triángulo"/>
            <p:cNvSpPr/>
            <p:nvPr/>
          </p:nvSpPr>
          <p:spPr>
            <a:xfrm>
              <a:off x="2489200" y="3543299"/>
              <a:ext cx="488950" cy="97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3184" y="0"/>
                  </a:lnTo>
                  <a:close/>
                </a:path>
              </a:pathLst>
            </a:custGeom>
            <a:solidFill>
              <a:srgbClr val="FAD08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p:cNvSpPr/>
            <p:nvPr/>
          </p:nvSpPr>
          <p:spPr>
            <a:xfrm>
              <a:off x="1460500" y="1981199"/>
              <a:ext cx="405131" cy="1577341"/>
            </a:xfrm>
            <a:custGeom>
              <a:avLst/>
              <a:gdLst/>
              <a:ahLst/>
              <a:cxnLst>
                <a:cxn ang="0">
                  <a:pos x="wd2" y="hd2"/>
                </a:cxn>
                <a:cxn ang="5400000">
                  <a:pos x="wd2" y="hd2"/>
                </a:cxn>
                <a:cxn ang="10800000">
                  <a:pos x="wd2" y="hd2"/>
                </a:cxn>
                <a:cxn ang="16200000">
                  <a:pos x="wd2" y="hd2"/>
                </a:cxn>
              </a:cxnLst>
              <a:rect l="0" t="0" r="r" b="b"/>
              <a:pathLst>
                <a:path w="21600" h="21600" extrusionOk="0">
                  <a:moveTo>
                    <a:pt x="14964" y="87"/>
                  </a:moveTo>
                  <a:cubicBezTo>
                    <a:pt x="15303" y="10365"/>
                    <a:pt x="0" y="20800"/>
                    <a:pt x="0" y="20800"/>
                  </a:cubicBezTo>
                  <a:lnTo>
                    <a:pt x="0" y="21600"/>
                  </a:lnTo>
                  <a:cubicBezTo>
                    <a:pt x="21397" y="8470"/>
                    <a:pt x="21600" y="0"/>
                    <a:pt x="21600" y="0"/>
                  </a:cubicBezTo>
                  <a:lnTo>
                    <a:pt x="14964" y="87"/>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p:cNvSpPr/>
            <p:nvPr/>
          </p:nvSpPr>
          <p:spPr>
            <a:xfrm>
              <a:off x="1778000" y="1981199"/>
              <a:ext cx="300991" cy="1656082"/>
            </a:xfrm>
            <a:custGeom>
              <a:avLst/>
              <a:gdLst/>
              <a:ahLst/>
              <a:cxnLst>
                <a:cxn ang="0">
                  <a:pos x="wd2" y="hd2"/>
                </a:cxn>
                <a:cxn ang="5400000">
                  <a:pos x="wd2" y="hd2"/>
                </a:cxn>
                <a:cxn ang="10800000">
                  <a:pos x="wd2" y="hd2"/>
                </a:cxn>
                <a:cxn ang="16200000">
                  <a:pos x="wd2" y="hd2"/>
                </a:cxn>
              </a:cxnLst>
              <a:rect l="0" t="0" r="r" b="b"/>
              <a:pathLst>
                <a:path w="21600" h="21600" extrusionOk="0">
                  <a:moveTo>
                    <a:pt x="6015" y="0"/>
                  </a:moveTo>
                  <a:lnTo>
                    <a:pt x="0" y="596"/>
                  </a:lnTo>
                  <a:cubicBezTo>
                    <a:pt x="638" y="8713"/>
                    <a:pt x="20142" y="21600"/>
                    <a:pt x="20142" y="21600"/>
                  </a:cubicBezTo>
                  <a:lnTo>
                    <a:pt x="21600" y="21600"/>
                  </a:lnTo>
                  <a:cubicBezTo>
                    <a:pt x="7200" y="8067"/>
                    <a:pt x="6015" y="0"/>
                    <a:pt x="6015" y="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4" name="Figura"/>
            <p:cNvSpPr/>
            <p:nvPr/>
          </p:nvSpPr>
          <p:spPr>
            <a:xfrm>
              <a:off x="609599" y="1828799"/>
              <a:ext cx="1958342" cy="90674"/>
            </a:xfrm>
            <a:custGeom>
              <a:avLst/>
              <a:gdLst/>
              <a:ahLst/>
              <a:cxnLst>
                <a:cxn ang="0">
                  <a:pos x="wd2" y="hd2"/>
                </a:cxn>
                <a:cxn ang="5400000">
                  <a:pos x="wd2" y="hd2"/>
                </a:cxn>
                <a:cxn ang="10800000">
                  <a:pos x="wd2" y="hd2"/>
                </a:cxn>
                <a:cxn ang="16200000">
                  <a:pos x="wd2" y="hd2"/>
                </a:cxn>
              </a:cxnLst>
              <a:rect l="0" t="0" r="r" b="b"/>
              <a:pathLst>
                <a:path w="21600" h="10420" extrusionOk="0">
                  <a:moveTo>
                    <a:pt x="0" y="7501"/>
                  </a:moveTo>
                  <a:cubicBezTo>
                    <a:pt x="0" y="7501"/>
                    <a:pt x="13840" y="-11180"/>
                    <a:pt x="21600" y="10420"/>
                  </a:cubicBezTo>
                  <a:cubicBezTo>
                    <a:pt x="14176" y="5604"/>
                    <a:pt x="8125" y="4874"/>
                    <a:pt x="0" y="7501"/>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p:cNvSpPr/>
            <p:nvPr/>
          </p:nvSpPr>
          <p:spPr>
            <a:xfrm>
              <a:off x="558800" y="1879599"/>
              <a:ext cx="176002" cy="185421"/>
            </a:xfrm>
            <a:custGeom>
              <a:avLst/>
              <a:gdLst/>
              <a:ahLst/>
              <a:cxnLst>
                <a:cxn ang="0">
                  <a:pos x="wd2" y="hd2"/>
                </a:cxn>
                <a:cxn ang="5400000">
                  <a:pos x="wd2" y="hd2"/>
                </a:cxn>
                <a:cxn ang="10800000">
                  <a:pos x="wd2" y="hd2"/>
                </a:cxn>
                <a:cxn ang="16200000">
                  <a:pos x="wd2" y="hd2"/>
                </a:cxn>
              </a:cxnLst>
              <a:rect l="0" t="0" r="r" b="b"/>
              <a:pathLst>
                <a:path w="18142" h="21600" extrusionOk="0">
                  <a:moveTo>
                    <a:pt x="2564" y="1627"/>
                  </a:moveTo>
                  <a:cubicBezTo>
                    <a:pt x="2564" y="1627"/>
                    <a:pt x="-3458" y="21600"/>
                    <a:pt x="2957" y="21600"/>
                  </a:cubicBezTo>
                  <a:cubicBezTo>
                    <a:pt x="9371" y="21600"/>
                    <a:pt x="18142" y="0"/>
                    <a:pt x="18142" y="0"/>
                  </a:cubicBezTo>
                  <a:lnTo>
                    <a:pt x="2564" y="162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6" name="Figura"/>
            <p:cNvSpPr/>
            <p:nvPr/>
          </p:nvSpPr>
          <p:spPr>
            <a:xfrm>
              <a:off x="736600" y="1866900"/>
              <a:ext cx="191326" cy="187961"/>
            </a:xfrm>
            <a:custGeom>
              <a:avLst/>
              <a:gdLst/>
              <a:ahLst/>
              <a:cxnLst>
                <a:cxn ang="0">
                  <a:pos x="wd2" y="hd2"/>
                </a:cxn>
                <a:cxn ang="5400000">
                  <a:pos x="wd2" y="hd2"/>
                </a:cxn>
                <a:cxn ang="10800000">
                  <a:pos x="wd2" y="hd2"/>
                </a:cxn>
                <a:cxn ang="16200000">
                  <a:pos x="wd2" y="hd2"/>
                </a:cxn>
              </a:cxnLst>
              <a:rect l="0" t="0" r="r" b="b"/>
              <a:pathLst>
                <a:path w="20466" h="21600" extrusionOk="0">
                  <a:moveTo>
                    <a:pt x="89" y="1751"/>
                  </a:moveTo>
                  <a:cubicBezTo>
                    <a:pt x="89" y="1751"/>
                    <a:pt x="-1134" y="21600"/>
                    <a:pt x="5523" y="21600"/>
                  </a:cubicBezTo>
                  <a:cubicBezTo>
                    <a:pt x="12179" y="21600"/>
                    <a:pt x="20466" y="0"/>
                    <a:pt x="20466" y="0"/>
                  </a:cubicBezTo>
                  <a:lnTo>
                    <a:pt x="89" y="1751"/>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p:cNvSpPr/>
            <p:nvPr/>
          </p:nvSpPr>
          <p:spPr>
            <a:xfrm>
              <a:off x="914399" y="1841500"/>
              <a:ext cx="196851" cy="180341"/>
            </a:xfrm>
            <a:custGeom>
              <a:avLst/>
              <a:gdLst/>
              <a:ahLst/>
              <a:cxnLst>
                <a:cxn ang="0">
                  <a:pos x="wd2" y="hd2"/>
                </a:cxn>
                <a:cxn ang="5400000">
                  <a:pos x="wd2" y="hd2"/>
                </a:cxn>
                <a:cxn ang="10800000">
                  <a:pos x="wd2" y="hd2"/>
                </a:cxn>
                <a:cxn ang="16200000">
                  <a:pos x="wd2" y="hd2"/>
                </a:cxn>
              </a:cxnLst>
              <a:rect l="0" t="0" r="r" b="b"/>
              <a:pathLst>
                <a:path w="21600" h="21600" extrusionOk="0">
                  <a:moveTo>
                    <a:pt x="0" y="1977"/>
                  </a:moveTo>
                  <a:cubicBezTo>
                    <a:pt x="0" y="1977"/>
                    <a:pt x="1394" y="21600"/>
                    <a:pt x="8222" y="21600"/>
                  </a:cubicBezTo>
                  <a:cubicBezTo>
                    <a:pt x="15050" y="21600"/>
                    <a:pt x="21600" y="0"/>
                    <a:pt x="21600" y="0"/>
                  </a:cubicBezTo>
                  <a:lnTo>
                    <a:pt x="0" y="197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p:cNvSpPr/>
            <p:nvPr/>
          </p:nvSpPr>
          <p:spPr>
            <a:xfrm>
              <a:off x="1104900" y="1828800"/>
              <a:ext cx="205748" cy="181712"/>
            </a:xfrm>
            <a:custGeom>
              <a:avLst/>
              <a:gdLst/>
              <a:ahLst/>
              <a:cxnLst>
                <a:cxn ang="0">
                  <a:pos x="wd2" y="hd2"/>
                </a:cxn>
                <a:cxn ang="5400000">
                  <a:pos x="wd2" y="hd2"/>
                </a:cxn>
                <a:cxn ang="10800000">
                  <a:pos x="wd2" y="hd2"/>
                </a:cxn>
                <a:cxn ang="16200000">
                  <a:pos x="wd2" y="hd2"/>
                </a:cxn>
              </a:cxnLst>
              <a:rect l="0" t="0" r="r" b="b"/>
              <a:pathLst>
                <a:path w="21337" h="21024" extrusionOk="0">
                  <a:moveTo>
                    <a:pt x="0" y="1322"/>
                  </a:moveTo>
                  <a:cubicBezTo>
                    <a:pt x="0" y="1322"/>
                    <a:pt x="-263" y="20424"/>
                    <a:pt x="8825" y="21012"/>
                  </a:cubicBezTo>
                  <a:cubicBezTo>
                    <a:pt x="18176" y="21600"/>
                    <a:pt x="21337" y="0"/>
                    <a:pt x="21337" y="0"/>
                  </a:cubicBezTo>
                  <a:lnTo>
                    <a:pt x="0" y="1322"/>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p:cNvSpPr/>
            <p:nvPr/>
          </p:nvSpPr>
          <p:spPr>
            <a:xfrm>
              <a:off x="1308099" y="1828799"/>
              <a:ext cx="196851" cy="175288"/>
            </a:xfrm>
            <a:custGeom>
              <a:avLst/>
              <a:gdLst/>
              <a:ahLst/>
              <a:cxnLst>
                <a:cxn ang="0">
                  <a:pos x="wd2" y="hd2"/>
                </a:cxn>
                <a:cxn ang="5400000">
                  <a:pos x="wd2" y="hd2"/>
                </a:cxn>
                <a:cxn ang="10800000">
                  <a:pos x="wd2" y="hd2"/>
                </a:cxn>
                <a:cxn ang="16200000">
                  <a:pos x="wd2" y="hd2"/>
                </a:cxn>
              </a:cxnLst>
              <a:rect l="0" t="0" r="r" b="b"/>
              <a:pathLst>
                <a:path w="21600" h="21295" extrusionOk="0">
                  <a:moveTo>
                    <a:pt x="0" y="926"/>
                  </a:moveTo>
                  <a:cubicBezTo>
                    <a:pt x="0" y="926"/>
                    <a:pt x="975" y="20983"/>
                    <a:pt x="7804" y="21291"/>
                  </a:cubicBezTo>
                  <a:cubicBezTo>
                    <a:pt x="14632" y="21600"/>
                    <a:pt x="21600" y="0"/>
                    <a:pt x="21600" y="0"/>
                  </a:cubicBezTo>
                  <a:lnTo>
                    <a:pt x="0" y="926"/>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p:cNvSpPr/>
            <p:nvPr/>
          </p:nvSpPr>
          <p:spPr>
            <a:xfrm>
              <a:off x="1498600" y="1828800"/>
              <a:ext cx="208380" cy="175573"/>
            </a:xfrm>
            <a:custGeom>
              <a:avLst/>
              <a:gdLst/>
              <a:ahLst/>
              <a:cxnLst>
                <a:cxn ang="0">
                  <a:pos x="wd2" y="hd2"/>
                </a:cxn>
                <a:cxn ang="5400000">
                  <a:pos x="wd2" y="hd2"/>
                </a:cxn>
                <a:cxn ang="10800000">
                  <a:pos x="wd2" y="hd2"/>
                </a:cxn>
                <a:cxn ang="16200000">
                  <a:pos x="wd2" y="hd2"/>
                </a:cxn>
              </a:cxnLst>
              <a:rect l="0" t="0" r="r" b="b"/>
              <a:pathLst>
                <a:path w="20971" h="20594" extrusionOk="0">
                  <a:moveTo>
                    <a:pt x="10" y="149"/>
                  </a:moveTo>
                  <a:cubicBezTo>
                    <a:pt x="10" y="149"/>
                    <a:pt x="-629" y="19514"/>
                    <a:pt x="8318" y="20557"/>
                  </a:cubicBezTo>
                  <a:cubicBezTo>
                    <a:pt x="17520" y="21600"/>
                    <a:pt x="20971" y="0"/>
                    <a:pt x="20971" y="0"/>
                  </a:cubicBezTo>
                  <a:lnTo>
                    <a:pt x="10" y="149"/>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p:cNvSpPr/>
            <p:nvPr/>
          </p:nvSpPr>
          <p:spPr>
            <a:xfrm>
              <a:off x="1701800" y="1828799"/>
              <a:ext cx="210917" cy="177042"/>
            </a:xfrm>
            <a:custGeom>
              <a:avLst/>
              <a:gdLst/>
              <a:ahLst/>
              <a:cxnLst>
                <a:cxn ang="0">
                  <a:pos x="wd2" y="hd2"/>
                </a:cxn>
                <a:cxn ang="5400000">
                  <a:pos x="wd2" y="hd2"/>
                </a:cxn>
                <a:cxn ang="10800000">
                  <a:pos x="wd2" y="hd2"/>
                </a:cxn>
                <a:cxn ang="16200000">
                  <a:pos x="wd2" y="hd2"/>
                </a:cxn>
              </a:cxnLst>
              <a:rect l="0" t="0" r="r" b="b"/>
              <a:pathLst>
                <a:path w="20978" h="20345" extrusionOk="0">
                  <a:moveTo>
                    <a:pt x="10" y="0"/>
                  </a:moveTo>
                  <a:cubicBezTo>
                    <a:pt x="10" y="0"/>
                    <a:pt x="-622" y="18973"/>
                    <a:pt x="8346" y="20286"/>
                  </a:cubicBezTo>
                  <a:cubicBezTo>
                    <a:pt x="17567" y="21600"/>
                    <a:pt x="20978" y="438"/>
                    <a:pt x="20978" y="438"/>
                  </a:cubicBezTo>
                  <a:lnTo>
                    <a:pt x="1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p:cNvSpPr/>
            <p:nvPr/>
          </p:nvSpPr>
          <p:spPr>
            <a:xfrm>
              <a:off x="1917699" y="1828800"/>
              <a:ext cx="209551" cy="177972"/>
            </a:xfrm>
            <a:custGeom>
              <a:avLst/>
              <a:gdLst/>
              <a:ahLst/>
              <a:cxnLst>
                <a:cxn ang="0">
                  <a:pos x="wd2" y="hd2"/>
                </a:cxn>
                <a:cxn ang="5400000">
                  <a:pos x="wd2" y="hd2"/>
                </a:cxn>
                <a:cxn ang="10800000">
                  <a:pos x="wd2" y="hd2"/>
                </a:cxn>
                <a:cxn ang="16200000">
                  <a:pos x="wd2" y="hd2"/>
                </a:cxn>
              </a:cxnLst>
              <a:rect l="0" t="0" r="r" b="b"/>
              <a:pathLst>
                <a:path w="21600" h="20875" extrusionOk="0">
                  <a:moveTo>
                    <a:pt x="0" y="0"/>
                  </a:moveTo>
                  <a:cubicBezTo>
                    <a:pt x="0" y="0"/>
                    <a:pt x="1047" y="19961"/>
                    <a:pt x="10211" y="20855"/>
                  </a:cubicBezTo>
                  <a:cubicBezTo>
                    <a:pt x="18720" y="21600"/>
                    <a:pt x="21600" y="1341"/>
                    <a:pt x="21600" y="1341"/>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p:cNvSpPr/>
            <p:nvPr/>
          </p:nvSpPr>
          <p:spPr>
            <a:xfrm>
              <a:off x="2120900" y="1841500"/>
              <a:ext cx="208280" cy="188618"/>
            </a:xfrm>
            <a:custGeom>
              <a:avLst/>
              <a:gdLst/>
              <a:ahLst/>
              <a:cxnLst>
                <a:cxn ang="0">
                  <a:pos x="wd2" y="hd2"/>
                </a:cxn>
                <a:cxn ang="5400000">
                  <a:pos x="wd2" y="hd2"/>
                </a:cxn>
                <a:cxn ang="10800000">
                  <a:pos x="wd2" y="hd2"/>
                </a:cxn>
                <a:cxn ang="16200000">
                  <a:pos x="wd2" y="hd2"/>
                </a:cxn>
              </a:cxnLst>
              <a:rect l="0" t="0" r="r" b="b"/>
              <a:pathLst>
                <a:path w="21600" h="20304" extrusionOk="0">
                  <a:moveTo>
                    <a:pt x="0" y="0"/>
                  </a:moveTo>
                  <a:cubicBezTo>
                    <a:pt x="0" y="0"/>
                    <a:pt x="1976" y="18729"/>
                    <a:pt x="11195" y="20233"/>
                  </a:cubicBezTo>
                  <a:cubicBezTo>
                    <a:pt x="19756" y="21600"/>
                    <a:pt x="21600" y="2734"/>
                    <a:pt x="21600" y="2734"/>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p:cNvSpPr/>
            <p:nvPr/>
          </p:nvSpPr>
          <p:spPr>
            <a:xfrm>
              <a:off x="2324100" y="1866900"/>
              <a:ext cx="160021" cy="189888"/>
            </a:xfrm>
            <a:custGeom>
              <a:avLst/>
              <a:gdLst/>
              <a:ahLst/>
              <a:cxnLst>
                <a:cxn ang="0">
                  <a:pos x="wd2" y="hd2"/>
                </a:cxn>
                <a:cxn ang="5400000">
                  <a:pos x="wd2" y="hd2"/>
                </a:cxn>
                <a:cxn ang="10800000">
                  <a:pos x="wd2" y="hd2"/>
                </a:cxn>
                <a:cxn ang="16200000">
                  <a:pos x="wd2" y="hd2"/>
                </a:cxn>
              </a:cxnLst>
              <a:rect l="0" t="0" r="r" b="b"/>
              <a:pathLst>
                <a:path w="21600" h="20312" extrusionOk="0">
                  <a:moveTo>
                    <a:pt x="0" y="0"/>
                  </a:moveTo>
                  <a:cubicBezTo>
                    <a:pt x="0" y="0"/>
                    <a:pt x="1886" y="18747"/>
                    <a:pt x="11143" y="20242"/>
                  </a:cubicBezTo>
                  <a:cubicBezTo>
                    <a:pt x="19714" y="21600"/>
                    <a:pt x="21600" y="2853"/>
                    <a:pt x="21600" y="2853"/>
                  </a:cubicBezTo>
                  <a:lnTo>
                    <a:pt x="0" y="0"/>
                  </a:ln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p:cNvSpPr/>
            <p:nvPr/>
          </p:nvSpPr>
          <p:spPr>
            <a:xfrm>
              <a:off x="2476499" y="1892300"/>
              <a:ext cx="125118" cy="190526"/>
            </a:xfrm>
            <a:custGeom>
              <a:avLst/>
              <a:gdLst/>
              <a:ahLst/>
              <a:cxnLst>
                <a:cxn ang="0">
                  <a:pos x="wd2" y="hd2"/>
                </a:cxn>
                <a:cxn ang="5400000">
                  <a:pos x="wd2" y="hd2"/>
                </a:cxn>
                <a:cxn ang="10800000">
                  <a:pos x="wd2" y="hd2"/>
                </a:cxn>
                <a:cxn ang="16200000">
                  <a:pos x="wd2" y="hd2"/>
                </a:cxn>
              </a:cxnLst>
              <a:rect l="0" t="0" r="r" b="b"/>
              <a:pathLst>
                <a:path w="17301" h="21319" extrusionOk="0">
                  <a:moveTo>
                    <a:pt x="0" y="0"/>
                  </a:moveTo>
                  <a:cubicBezTo>
                    <a:pt x="0" y="0"/>
                    <a:pt x="1405" y="21600"/>
                    <a:pt x="12644" y="21316"/>
                  </a:cubicBezTo>
                  <a:cubicBezTo>
                    <a:pt x="21600" y="21174"/>
                    <a:pt x="15102" y="3695"/>
                    <a:pt x="13873" y="1137"/>
                  </a:cubicBezTo>
                  <a:lnTo>
                    <a:pt x="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Rectángulo"/>
            <p:cNvSpPr/>
            <p:nvPr/>
          </p:nvSpPr>
          <p:spPr>
            <a:xfrm>
              <a:off x="50800" y="1308100"/>
              <a:ext cx="407671" cy="1905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p:cNvSpPr/>
            <p:nvPr/>
          </p:nvSpPr>
          <p:spPr>
            <a:xfrm>
              <a:off x="-1" y="1308099"/>
              <a:ext cx="492967" cy="711201"/>
            </a:xfrm>
            <a:custGeom>
              <a:avLst/>
              <a:gdLst/>
              <a:ahLst/>
              <a:cxnLst>
                <a:cxn ang="0">
                  <a:pos x="wd2" y="hd2"/>
                </a:cxn>
                <a:cxn ang="5400000">
                  <a:pos x="wd2" y="hd2"/>
                </a:cxn>
                <a:cxn ang="10800000">
                  <a:pos x="wd2" y="hd2"/>
                </a:cxn>
                <a:cxn ang="16200000">
                  <a:pos x="wd2" y="hd2"/>
                </a:cxn>
              </a:cxnLst>
              <a:rect l="0" t="0" r="r" b="b"/>
              <a:pathLst>
                <a:path w="21226" h="21600" extrusionOk="0">
                  <a:moveTo>
                    <a:pt x="9" y="21330"/>
                  </a:moveTo>
                  <a:cubicBezTo>
                    <a:pt x="9" y="21330"/>
                    <a:pt x="-374" y="12227"/>
                    <a:pt x="3891" y="0"/>
                  </a:cubicBezTo>
                  <a:lnTo>
                    <a:pt x="1923" y="16316"/>
                  </a:lnTo>
                  <a:lnTo>
                    <a:pt x="18492" y="16740"/>
                  </a:lnTo>
                  <a:cubicBezTo>
                    <a:pt x="18492" y="16740"/>
                    <a:pt x="17015" y="4281"/>
                    <a:pt x="17508" y="77"/>
                  </a:cubicBezTo>
                  <a:cubicBezTo>
                    <a:pt x="17508" y="77"/>
                    <a:pt x="19421" y="15969"/>
                    <a:pt x="21226" y="21407"/>
                  </a:cubicBezTo>
                  <a:lnTo>
                    <a:pt x="18328" y="21523"/>
                  </a:lnTo>
                  <a:lnTo>
                    <a:pt x="18109" y="19594"/>
                  </a:lnTo>
                  <a:lnTo>
                    <a:pt x="15484" y="19594"/>
                  </a:lnTo>
                  <a:lnTo>
                    <a:pt x="15867" y="21600"/>
                  </a:lnTo>
                  <a:lnTo>
                    <a:pt x="12641" y="21484"/>
                  </a:lnTo>
                  <a:lnTo>
                    <a:pt x="12367" y="19401"/>
                  </a:lnTo>
                  <a:lnTo>
                    <a:pt x="8977" y="19440"/>
                  </a:lnTo>
                  <a:lnTo>
                    <a:pt x="8703" y="21484"/>
                  </a:lnTo>
                  <a:lnTo>
                    <a:pt x="5587" y="21446"/>
                  </a:lnTo>
                  <a:lnTo>
                    <a:pt x="5368" y="19247"/>
                  </a:lnTo>
                  <a:lnTo>
                    <a:pt x="2743" y="19363"/>
                  </a:lnTo>
                  <a:lnTo>
                    <a:pt x="2579" y="21561"/>
                  </a:lnTo>
                  <a:lnTo>
                    <a:pt x="9" y="21330"/>
                  </a:lnTo>
                  <a:close/>
                </a:path>
              </a:pathLst>
            </a:custGeom>
            <a:solidFill>
              <a:srgbClr val="C3E4F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p:cNvSpPr/>
            <p:nvPr/>
          </p:nvSpPr>
          <p:spPr>
            <a:xfrm>
              <a:off x="25400" y="1295399"/>
              <a:ext cx="434341" cy="62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74" y="20720"/>
                    <a:pt x="21600" y="21380"/>
                  </a:cubicBezTo>
                  <a:cubicBezTo>
                    <a:pt x="21600" y="21380"/>
                    <a:pt x="18758" y="7127"/>
                    <a:pt x="19074" y="0"/>
                  </a:cubicBezTo>
                  <a:lnTo>
                    <a:pt x="3411" y="0"/>
                  </a:lnTo>
                  <a:cubicBezTo>
                    <a:pt x="3411" y="0"/>
                    <a:pt x="884" y="9634"/>
                    <a:pt x="0" y="21600"/>
                  </a:cubicBezTo>
                  <a:close/>
                </a:path>
              </a:pathLst>
            </a:custGeom>
            <a:solidFill>
              <a:srgbClr val="49A8D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p:cNvSpPr/>
            <p:nvPr/>
          </p:nvSpPr>
          <p:spPr>
            <a:xfrm>
              <a:off x="190500" y="1295399"/>
              <a:ext cx="241300" cy="331472"/>
            </a:xfrm>
            <a:custGeom>
              <a:avLst/>
              <a:gdLst/>
              <a:ahLst/>
              <a:cxnLst>
                <a:cxn ang="0">
                  <a:pos x="wd2" y="hd2"/>
                </a:cxn>
                <a:cxn ang="5400000">
                  <a:pos x="wd2" y="hd2"/>
                </a:cxn>
                <a:cxn ang="10800000">
                  <a:pos x="wd2" y="hd2"/>
                </a:cxn>
                <a:cxn ang="16200000">
                  <a:pos x="wd2" y="hd2"/>
                </a:cxn>
              </a:cxnLst>
              <a:rect l="0" t="0" r="r" b="b"/>
              <a:pathLst>
                <a:path w="21600" h="21600" extrusionOk="0">
                  <a:moveTo>
                    <a:pt x="20008" y="0"/>
                  </a:moveTo>
                  <a:lnTo>
                    <a:pt x="0" y="0"/>
                  </a:lnTo>
                  <a:cubicBezTo>
                    <a:pt x="2728" y="4469"/>
                    <a:pt x="6480" y="9103"/>
                    <a:pt x="11255" y="13490"/>
                  </a:cubicBezTo>
                  <a:cubicBezTo>
                    <a:pt x="14552" y="16552"/>
                    <a:pt x="17962" y="19200"/>
                    <a:pt x="21600" y="21600"/>
                  </a:cubicBezTo>
                  <a:cubicBezTo>
                    <a:pt x="20577" y="13986"/>
                    <a:pt x="19781" y="5710"/>
                    <a:pt x="20008" y="0"/>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p:cNvSpPr/>
            <p:nvPr/>
          </p:nvSpPr>
          <p:spPr>
            <a:xfrm>
              <a:off x="25400" y="1498599"/>
              <a:ext cx="434341" cy="410212"/>
            </a:xfrm>
            <a:custGeom>
              <a:avLst/>
              <a:gdLst/>
              <a:ahLst/>
              <a:cxnLst>
                <a:cxn ang="0">
                  <a:pos x="wd2" y="hd2"/>
                </a:cxn>
                <a:cxn ang="5400000">
                  <a:pos x="wd2" y="hd2"/>
                </a:cxn>
                <a:cxn ang="10800000">
                  <a:pos x="wd2" y="hd2"/>
                </a:cxn>
                <a:cxn ang="16200000">
                  <a:pos x="wd2" y="hd2"/>
                </a:cxn>
              </a:cxnLst>
              <a:rect l="0" t="0" r="r" b="b"/>
              <a:pathLst>
                <a:path w="21600" h="21600" extrusionOk="0">
                  <a:moveTo>
                    <a:pt x="3789" y="4347"/>
                  </a:moveTo>
                  <a:cubicBezTo>
                    <a:pt x="3032" y="2876"/>
                    <a:pt x="2400" y="1471"/>
                    <a:pt x="1832" y="0"/>
                  </a:cubicBezTo>
                  <a:cubicBezTo>
                    <a:pt x="1137" y="5751"/>
                    <a:pt x="379" y="13308"/>
                    <a:pt x="0" y="21600"/>
                  </a:cubicBezTo>
                  <a:cubicBezTo>
                    <a:pt x="0" y="21600"/>
                    <a:pt x="13074" y="20263"/>
                    <a:pt x="21600" y="21266"/>
                  </a:cubicBezTo>
                  <a:cubicBezTo>
                    <a:pt x="21600" y="21266"/>
                    <a:pt x="21474" y="20196"/>
                    <a:pt x="21221" y="18457"/>
                  </a:cubicBezTo>
                  <a:cubicBezTo>
                    <a:pt x="15853" y="19259"/>
                    <a:pt x="8526" y="13575"/>
                    <a:pt x="3789" y="4347"/>
                  </a:cubicBezTo>
                  <a:close/>
                </a:path>
              </a:pathLst>
            </a:custGeom>
            <a:solidFill>
              <a:srgbClr val="139C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p:cNvSpPr/>
            <p:nvPr/>
          </p:nvSpPr>
          <p:spPr>
            <a:xfrm>
              <a:off x="1549400" y="546099"/>
              <a:ext cx="171451" cy="106681"/>
            </a:xfrm>
            <a:custGeom>
              <a:avLst/>
              <a:gdLst/>
              <a:ahLst/>
              <a:cxnLst>
                <a:cxn ang="0">
                  <a:pos x="wd2" y="hd2"/>
                </a:cxn>
                <a:cxn ang="5400000">
                  <a:pos x="wd2" y="hd2"/>
                </a:cxn>
                <a:cxn ang="10800000">
                  <a:pos x="wd2" y="hd2"/>
                </a:cxn>
                <a:cxn ang="16200000">
                  <a:pos x="wd2" y="hd2"/>
                </a:cxn>
              </a:cxnLst>
              <a:rect l="0" t="0" r="r" b="b"/>
              <a:pathLst>
                <a:path w="21600" h="21600" extrusionOk="0">
                  <a:moveTo>
                    <a:pt x="0" y="11829"/>
                  </a:moveTo>
                  <a:lnTo>
                    <a:pt x="21600" y="21600"/>
                  </a:lnTo>
                  <a:lnTo>
                    <a:pt x="15680" y="514"/>
                  </a:lnTo>
                  <a:lnTo>
                    <a:pt x="2400" y="0"/>
                  </a:ln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p:cNvSpPr/>
            <p:nvPr/>
          </p:nvSpPr>
          <p:spPr>
            <a:xfrm>
              <a:off x="1536699" y="469900"/>
              <a:ext cx="17780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20475"/>
                  </a:moveTo>
                  <a:cubicBezTo>
                    <a:pt x="0" y="20475"/>
                    <a:pt x="11726" y="18000"/>
                    <a:pt x="21600" y="21600"/>
                  </a:cubicBezTo>
                  <a:lnTo>
                    <a:pt x="11726" y="0"/>
                  </a:lnTo>
                  <a:lnTo>
                    <a:pt x="5863" y="450"/>
                  </a:lnTo>
                  <a:lnTo>
                    <a:pt x="0" y="20475"/>
                  </a:lnTo>
                  <a:close/>
                </a:path>
              </a:pathLst>
            </a:custGeom>
            <a:solidFill>
              <a:srgbClr val="FEF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p:cNvSpPr/>
            <p:nvPr/>
          </p:nvSpPr>
          <p:spPr>
            <a:xfrm>
              <a:off x="1562099" y="-1"/>
              <a:ext cx="947421" cy="234306"/>
            </a:xfrm>
            <a:custGeom>
              <a:avLst/>
              <a:gdLst/>
              <a:ahLst/>
              <a:cxnLst>
                <a:cxn ang="0">
                  <a:pos x="wd2" y="hd2"/>
                </a:cxn>
                <a:cxn ang="5400000">
                  <a:pos x="wd2" y="hd2"/>
                </a:cxn>
                <a:cxn ang="10800000">
                  <a:pos x="wd2" y="hd2"/>
                </a:cxn>
                <a:cxn ang="16200000">
                  <a:pos x="wd2" y="hd2"/>
                </a:cxn>
              </a:cxnLst>
              <a:rect l="0" t="0" r="r" b="b"/>
              <a:pathLst>
                <a:path w="21600" h="19251" extrusionOk="0">
                  <a:moveTo>
                    <a:pt x="12421" y="2087"/>
                  </a:moveTo>
                  <a:cubicBezTo>
                    <a:pt x="7934" y="1252"/>
                    <a:pt x="4604" y="6052"/>
                    <a:pt x="0" y="0"/>
                  </a:cubicBezTo>
                  <a:lnTo>
                    <a:pt x="0" y="18365"/>
                  </a:lnTo>
                  <a:cubicBezTo>
                    <a:pt x="4256" y="21600"/>
                    <a:pt x="6254" y="14922"/>
                    <a:pt x="9092" y="15130"/>
                  </a:cubicBezTo>
                  <a:cubicBezTo>
                    <a:pt x="11929" y="15443"/>
                    <a:pt x="18097" y="10122"/>
                    <a:pt x="21600" y="13565"/>
                  </a:cubicBezTo>
                  <a:cubicBezTo>
                    <a:pt x="21600" y="13565"/>
                    <a:pt x="16909" y="2922"/>
                    <a:pt x="12421" y="2087"/>
                  </a:cubicBezTo>
                  <a:close/>
                </a:path>
              </a:pathLst>
            </a:custGeom>
            <a:solidFill>
              <a:srgbClr val="EE7F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94" name="Grupo"/>
            <p:cNvGrpSpPr/>
            <p:nvPr/>
          </p:nvGrpSpPr>
          <p:grpSpPr>
            <a:xfrm>
              <a:off x="1562099" y="0"/>
              <a:ext cx="951232" cy="233961"/>
              <a:chOff x="0" y="0"/>
              <a:chExt cx="951230" cy="233960"/>
            </a:xfrm>
          </p:grpSpPr>
          <p:sp>
            <p:nvSpPr>
              <p:cNvPr id="765" name="Figura"/>
              <p:cNvSpPr/>
              <p:nvPr/>
            </p:nvSpPr>
            <p:spPr>
              <a:xfrm>
                <a:off x="-1" y="-1"/>
                <a:ext cx="349251" cy="233962"/>
              </a:xfrm>
              <a:custGeom>
                <a:avLst/>
                <a:gdLst/>
                <a:ahLst/>
                <a:cxnLst>
                  <a:cxn ang="0">
                    <a:pos x="wd2" y="hd2"/>
                  </a:cxn>
                  <a:cxn ang="5400000">
                    <a:pos x="wd2" y="hd2"/>
                  </a:cxn>
                  <a:cxn ang="10800000">
                    <a:pos x="wd2" y="hd2"/>
                  </a:cxn>
                  <a:cxn ang="16200000">
                    <a:pos x="wd2" y="hd2"/>
                  </a:cxn>
                </a:cxnLst>
                <a:rect l="0" t="0" r="r" b="b"/>
                <a:pathLst>
                  <a:path w="21600" h="19699" extrusionOk="0">
                    <a:moveTo>
                      <a:pt x="4948" y="1925"/>
                    </a:moveTo>
                    <a:cubicBezTo>
                      <a:pt x="3377" y="1390"/>
                      <a:pt x="1728" y="855"/>
                      <a:pt x="0" y="0"/>
                    </a:cubicBezTo>
                    <a:lnTo>
                      <a:pt x="0" y="18820"/>
                    </a:lnTo>
                    <a:cubicBezTo>
                      <a:pt x="9975" y="21600"/>
                      <a:pt x="15316" y="17002"/>
                      <a:pt x="21600" y="15826"/>
                    </a:cubicBezTo>
                    <a:cubicBezTo>
                      <a:pt x="14138" y="11655"/>
                      <a:pt x="8090" y="6523"/>
                      <a:pt x="4948" y="1925"/>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6" name="Figura"/>
              <p:cNvSpPr/>
              <p:nvPr/>
            </p:nvSpPr>
            <p:spPr>
              <a:xfrm>
                <a:off x="596900" y="25400"/>
                <a:ext cx="354331" cy="13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0" y="6521"/>
                      <a:pt x="7974" y="13449"/>
                      <a:pt x="9910" y="19562"/>
                    </a:cubicBezTo>
                    <a:cubicBezTo>
                      <a:pt x="14245" y="18951"/>
                      <a:pt x="18348" y="19155"/>
                      <a:pt x="21600" y="21600"/>
                    </a:cubicBezTo>
                    <a:cubicBezTo>
                      <a:pt x="21600" y="21600"/>
                      <a:pt x="10994" y="4075"/>
                      <a:pt x="0" y="0"/>
                    </a:cubicBezTo>
                    <a:close/>
                  </a:path>
                </a:pathLst>
              </a:custGeom>
              <a:solidFill>
                <a:srgbClr val="EB6A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95" name="Figura"/>
            <p:cNvSpPr/>
            <p:nvPr/>
          </p:nvSpPr>
          <p:spPr>
            <a:xfrm>
              <a:off x="2654299" y="115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3366" y="19511"/>
                  </a:moveTo>
                  <a:lnTo>
                    <a:pt x="21600" y="21600"/>
                  </a:lnTo>
                  <a:cubicBezTo>
                    <a:pt x="21600" y="21600"/>
                    <a:pt x="8416" y="5441"/>
                    <a:pt x="14868" y="0"/>
                  </a:cubicBezTo>
                  <a:cubicBezTo>
                    <a:pt x="14868" y="0"/>
                    <a:pt x="4208" y="2693"/>
                    <a:pt x="0" y="7145"/>
                  </a:cubicBezTo>
                  <a:cubicBezTo>
                    <a:pt x="1543" y="11652"/>
                    <a:pt x="3366" y="19511"/>
                    <a:pt x="3366" y="19511"/>
                  </a:cubicBez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p:cNvSpPr/>
            <p:nvPr/>
          </p:nvSpPr>
          <p:spPr>
            <a:xfrm>
              <a:off x="2654300" y="1231900"/>
              <a:ext cx="190501" cy="421640"/>
            </a:xfrm>
            <a:custGeom>
              <a:avLst/>
              <a:gdLst/>
              <a:ahLst/>
              <a:cxnLst>
                <a:cxn ang="0">
                  <a:pos x="wd2" y="hd2"/>
                </a:cxn>
                <a:cxn ang="5400000">
                  <a:pos x="wd2" y="hd2"/>
                </a:cxn>
                <a:cxn ang="10800000">
                  <a:pos x="wd2" y="hd2"/>
                </a:cxn>
                <a:cxn ang="16200000">
                  <a:pos x="wd2" y="hd2"/>
                </a:cxn>
              </a:cxnLst>
              <a:rect l="0" t="0" r="r" b="b"/>
              <a:pathLst>
                <a:path w="21600" h="21600" extrusionOk="0">
                  <a:moveTo>
                    <a:pt x="5904" y="10800"/>
                  </a:moveTo>
                  <a:cubicBezTo>
                    <a:pt x="3600" y="6766"/>
                    <a:pt x="3744" y="2863"/>
                    <a:pt x="5904" y="0"/>
                  </a:cubicBezTo>
                  <a:cubicBezTo>
                    <a:pt x="3600" y="1236"/>
                    <a:pt x="1440" y="2798"/>
                    <a:pt x="0" y="4554"/>
                  </a:cubicBezTo>
                  <a:cubicBezTo>
                    <a:pt x="1728" y="9889"/>
                    <a:pt x="3456" y="19193"/>
                    <a:pt x="3456" y="19193"/>
                  </a:cubicBezTo>
                  <a:lnTo>
                    <a:pt x="21600" y="21600"/>
                  </a:lnTo>
                  <a:cubicBezTo>
                    <a:pt x="15120" y="20104"/>
                    <a:pt x="8784" y="16070"/>
                    <a:pt x="5904" y="10800"/>
                  </a:cubicBez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p:cNvSpPr/>
            <p:nvPr/>
          </p:nvSpPr>
          <p:spPr>
            <a:xfrm>
              <a:off x="2540000" y="1308099"/>
              <a:ext cx="121921" cy="4191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21600" y="11782"/>
                  </a:lnTo>
                  <a:lnTo>
                    <a:pt x="19575" y="0"/>
                  </a:lnTo>
                  <a:lnTo>
                    <a:pt x="0" y="15055"/>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p:cNvSpPr/>
            <p:nvPr/>
          </p:nvSpPr>
          <p:spPr>
            <a:xfrm>
              <a:off x="2628900" y="1054099"/>
              <a:ext cx="46991" cy="284482"/>
            </a:xfrm>
            <a:custGeom>
              <a:avLst/>
              <a:gdLst/>
              <a:ahLst/>
              <a:cxnLst>
                <a:cxn ang="0">
                  <a:pos x="wd2" y="hd2"/>
                </a:cxn>
                <a:cxn ang="5400000">
                  <a:pos x="wd2" y="hd2"/>
                </a:cxn>
                <a:cxn ang="10800000">
                  <a:pos x="wd2" y="hd2"/>
                </a:cxn>
                <a:cxn ang="16200000">
                  <a:pos x="wd2" y="hd2"/>
                </a:cxn>
              </a:cxnLst>
              <a:rect l="0" t="0" r="r" b="b"/>
              <a:pathLst>
                <a:path w="21600" h="21600" extrusionOk="0">
                  <a:moveTo>
                    <a:pt x="8757" y="19961"/>
                  </a:moveTo>
                  <a:lnTo>
                    <a:pt x="18681" y="21600"/>
                  </a:lnTo>
                  <a:lnTo>
                    <a:pt x="21600" y="18418"/>
                  </a:lnTo>
                  <a:lnTo>
                    <a:pt x="0" y="0"/>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Triángulo"/>
            <p:cNvSpPr/>
            <p:nvPr/>
          </p:nvSpPr>
          <p:spPr>
            <a:xfrm>
              <a:off x="1066800" y="3479799"/>
              <a:ext cx="396241" cy="162562"/>
            </a:xfrm>
            <a:custGeom>
              <a:avLst/>
              <a:gdLst/>
              <a:ahLst/>
              <a:cxnLst>
                <a:cxn ang="0">
                  <a:pos x="wd2" y="hd2"/>
                </a:cxn>
                <a:cxn ang="5400000">
                  <a:pos x="wd2" y="hd2"/>
                </a:cxn>
                <a:cxn ang="10800000">
                  <a:pos x="wd2" y="hd2"/>
                </a:cxn>
                <a:cxn ang="16200000">
                  <a:pos x="wd2" y="hd2"/>
                </a:cxn>
              </a:cxnLst>
              <a:rect l="0" t="0" r="r" b="b"/>
              <a:pathLst>
                <a:path w="21600" h="21600" extrusionOk="0">
                  <a:moveTo>
                    <a:pt x="18900" y="17719"/>
                  </a:moveTo>
                  <a:lnTo>
                    <a:pt x="21600" y="0"/>
                  </a:lnTo>
                  <a:lnTo>
                    <a:pt x="0" y="21600"/>
                  </a:lnTo>
                  <a:close/>
                </a:path>
              </a:pathLst>
            </a:custGeom>
            <a:solidFill>
              <a:srgbClr val="FFEAA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p:cNvSpPr/>
            <p:nvPr/>
          </p:nvSpPr>
          <p:spPr>
            <a:xfrm>
              <a:off x="330199" y="1308100"/>
              <a:ext cx="40642" cy="13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64"/>
                  </a:lnTo>
                  <a:lnTo>
                    <a:pt x="0" y="21600"/>
                  </a:lnTo>
                  <a:lnTo>
                    <a:pt x="21600" y="19636"/>
                  </a:lnTo>
                  <a:close/>
                </a:path>
              </a:pathLst>
            </a:cu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Rectángulo"/>
            <p:cNvSpPr/>
            <p:nvPr/>
          </p:nvSpPr>
          <p:spPr>
            <a:xfrm>
              <a:off x="139700" y="1308100"/>
              <a:ext cx="41910" cy="12700"/>
            </a:xfrm>
            <a:prstGeom prst="rect">
              <a:avLst/>
            </a:prstGeom>
            <a:solidFill>
              <a:srgbClr val="A4555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p:cNvSpPr/>
            <p:nvPr/>
          </p:nvSpPr>
          <p:spPr>
            <a:xfrm>
              <a:off x="4317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p:cNvSpPr/>
            <p:nvPr/>
          </p:nvSpPr>
          <p:spPr>
            <a:xfrm>
              <a:off x="25399" y="12953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4725" y="0"/>
                    <a:pt x="0" y="4725"/>
                    <a:pt x="0" y="10800"/>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p:cNvSpPr/>
            <p:nvPr/>
          </p:nvSpPr>
          <p:spPr>
            <a:xfrm>
              <a:off x="215899" y="990599"/>
              <a:ext cx="40642" cy="83821"/>
            </a:xfrm>
            <a:custGeom>
              <a:avLst/>
              <a:gdLst/>
              <a:ahLst/>
              <a:cxnLst>
                <a:cxn ang="0">
                  <a:pos x="wd2" y="hd2"/>
                </a:cxn>
                <a:cxn ang="5400000">
                  <a:pos x="wd2" y="hd2"/>
                </a:cxn>
                <a:cxn ang="10800000">
                  <a:pos x="wd2" y="hd2"/>
                </a:cxn>
                <a:cxn ang="16200000">
                  <a:pos x="wd2" y="hd2"/>
                </a:cxn>
              </a:cxnLst>
              <a:rect l="0" t="0" r="r" b="b"/>
              <a:pathLst>
                <a:path w="21600" h="21600" extrusionOk="0">
                  <a:moveTo>
                    <a:pt x="0" y="16364"/>
                  </a:moveTo>
                  <a:cubicBezTo>
                    <a:pt x="0" y="19309"/>
                    <a:pt x="4725" y="21600"/>
                    <a:pt x="10800" y="21600"/>
                  </a:cubicBezTo>
                  <a:cubicBezTo>
                    <a:pt x="16875" y="21600"/>
                    <a:pt x="21600" y="19309"/>
                    <a:pt x="21600" y="16364"/>
                  </a:cubicBezTo>
                  <a:cubicBezTo>
                    <a:pt x="21600" y="13418"/>
                    <a:pt x="16875" y="0"/>
                    <a:pt x="10800" y="0"/>
                  </a:cubicBezTo>
                  <a:cubicBezTo>
                    <a:pt x="4725" y="0"/>
                    <a:pt x="0" y="13418"/>
                    <a:pt x="0" y="16364"/>
                  </a:cubicBezTo>
                  <a:close/>
                </a:path>
              </a:pathLst>
            </a:custGeom>
            <a:solidFill>
              <a:srgbClr val="F7BF7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5" name="Triángulo"/>
            <p:cNvSpPr/>
            <p:nvPr/>
          </p:nvSpPr>
          <p:spPr>
            <a:xfrm>
              <a:off x="1790699" y="2082799"/>
              <a:ext cx="26671" cy="316231"/>
            </a:xfrm>
            <a:custGeom>
              <a:avLst/>
              <a:gdLst/>
              <a:ahLst/>
              <a:cxnLst>
                <a:cxn ang="0">
                  <a:pos x="wd2" y="hd2"/>
                </a:cxn>
                <a:cxn ang="5400000">
                  <a:pos x="wd2" y="hd2"/>
                </a:cxn>
                <a:cxn ang="10800000">
                  <a:pos x="wd2" y="hd2"/>
                </a:cxn>
                <a:cxn ang="16200000">
                  <a:pos x="wd2" y="hd2"/>
                </a:cxn>
              </a:cxnLst>
              <a:rect l="0" t="0" r="r" b="b"/>
              <a:pathLst>
                <a:path w="21600" h="21600" extrusionOk="0">
                  <a:moveTo>
                    <a:pt x="11314" y="21600"/>
                  </a:moveTo>
                  <a:lnTo>
                    <a:pt x="21600" y="9282"/>
                  </a:lnTo>
                  <a:lnTo>
                    <a:pt x="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Triángulo"/>
            <p:cNvSpPr/>
            <p:nvPr/>
          </p:nvSpPr>
          <p:spPr>
            <a:xfrm>
              <a:off x="190499" y="3568700"/>
              <a:ext cx="370841" cy="673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6953"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p:cNvSpPr/>
            <p:nvPr/>
          </p:nvSpPr>
          <p:spPr>
            <a:xfrm>
              <a:off x="647700" y="3441699"/>
              <a:ext cx="889000" cy="196851"/>
            </a:xfrm>
            <a:custGeom>
              <a:avLst/>
              <a:gdLst/>
              <a:ahLst/>
              <a:cxnLst>
                <a:cxn ang="0">
                  <a:pos x="wd2" y="hd2"/>
                </a:cxn>
                <a:cxn ang="5400000">
                  <a:pos x="wd2" y="hd2"/>
                </a:cxn>
                <a:cxn ang="10800000">
                  <a:pos x="wd2" y="hd2"/>
                </a:cxn>
                <a:cxn ang="16200000">
                  <a:pos x="wd2" y="hd2"/>
                </a:cxn>
              </a:cxnLst>
              <a:rect l="0" t="0" r="r" b="b"/>
              <a:pathLst>
                <a:path w="21600" h="21600" extrusionOk="0">
                  <a:moveTo>
                    <a:pt x="10491" y="20067"/>
                  </a:moveTo>
                  <a:lnTo>
                    <a:pt x="0" y="21600"/>
                  </a:lnTo>
                  <a:lnTo>
                    <a:pt x="11047" y="21600"/>
                  </a:lnTo>
                  <a:lnTo>
                    <a:pt x="21600" y="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Figura"/>
            <p:cNvSpPr/>
            <p:nvPr/>
          </p:nvSpPr>
          <p:spPr>
            <a:xfrm>
              <a:off x="1587500" y="50800"/>
              <a:ext cx="25400" cy="134659"/>
            </a:xfrm>
            <a:custGeom>
              <a:avLst/>
              <a:gdLst/>
              <a:ahLst/>
              <a:cxnLst>
                <a:cxn ang="0">
                  <a:pos x="wd2" y="hd2"/>
                </a:cxn>
                <a:cxn ang="5400000">
                  <a:pos x="wd2" y="hd2"/>
                </a:cxn>
                <a:cxn ang="10800000">
                  <a:pos x="wd2" y="hd2"/>
                </a:cxn>
                <a:cxn ang="16200000">
                  <a:pos x="wd2" y="hd2"/>
                </a:cxn>
              </a:cxnLst>
              <a:rect l="0" t="0" r="r" b="b"/>
              <a:pathLst>
                <a:path w="21600" h="21404" extrusionOk="0">
                  <a:moveTo>
                    <a:pt x="21600" y="10699"/>
                  </a:moveTo>
                  <a:cubicBezTo>
                    <a:pt x="21600" y="4845"/>
                    <a:pt x="16200" y="0"/>
                    <a:pt x="10800" y="0"/>
                  </a:cubicBezTo>
                  <a:cubicBezTo>
                    <a:pt x="4320" y="0"/>
                    <a:pt x="0" y="4845"/>
                    <a:pt x="0" y="10699"/>
                  </a:cubicBezTo>
                  <a:cubicBezTo>
                    <a:pt x="0" y="16553"/>
                    <a:pt x="5400" y="21398"/>
                    <a:pt x="10800" y="21398"/>
                  </a:cubicBezTo>
                  <a:cubicBezTo>
                    <a:pt x="16200" y="21600"/>
                    <a:pt x="21600" y="16755"/>
                    <a:pt x="21600" y="10699"/>
                  </a:cubicBezTo>
                  <a:close/>
                </a:path>
              </a:pathLst>
            </a:custGeom>
            <a:solidFill>
              <a:srgbClr val="BC677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p:cNvSpPr/>
            <p:nvPr/>
          </p:nvSpPr>
          <p:spPr>
            <a:xfrm>
              <a:off x="152400" y="1485899"/>
              <a:ext cx="190501" cy="236222"/>
            </a:xfrm>
            <a:custGeom>
              <a:avLst/>
              <a:gdLst/>
              <a:ahLst/>
              <a:cxnLst>
                <a:cxn ang="0">
                  <a:pos x="wd2" y="hd2"/>
                </a:cxn>
                <a:cxn ang="5400000">
                  <a:pos x="wd2" y="hd2"/>
                </a:cxn>
                <a:cxn ang="10800000">
                  <a:pos x="wd2" y="hd2"/>
                </a:cxn>
                <a:cxn ang="16200000">
                  <a:pos x="wd2" y="hd2"/>
                </a:cxn>
              </a:cxnLst>
              <a:rect l="0" t="0" r="r" b="b"/>
              <a:pathLst>
                <a:path w="21600" h="21600" extrusionOk="0">
                  <a:moveTo>
                    <a:pt x="8352" y="348"/>
                  </a:moveTo>
                  <a:lnTo>
                    <a:pt x="8352" y="1510"/>
                  </a:lnTo>
                  <a:cubicBezTo>
                    <a:pt x="7056" y="1742"/>
                    <a:pt x="6480" y="2439"/>
                    <a:pt x="6480" y="3832"/>
                  </a:cubicBezTo>
                  <a:lnTo>
                    <a:pt x="6480" y="9174"/>
                  </a:lnTo>
                  <a:cubicBezTo>
                    <a:pt x="9216" y="7897"/>
                    <a:pt x="12672" y="4877"/>
                    <a:pt x="16848" y="0"/>
                  </a:cubicBezTo>
                  <a:lnTo>
                    <a:pt x="20736" y="2555"/>
                  </a:lnTo>
                  <a:lnTo>
                    <a:pt x="18000" y="5110"/>
                  </a:lnTo>
                  <a:cubicBezTo>
                    <a:pt x="17424" y="4645"/>
                    <a:pt x="16992" y="4413"/>
                    <a:pt x="16416" y="4413"/>
                  </a:cubicBezTo>
                  <a:cubicBezTo>
                    <a:pt x="15264" y="4413"/>
                    <a:pt x="13968" y="5342"/>
                    <a:pt x="12384" y="7200"/>
                  </a:cubicBezTo>
                  <a:cubicBezTo>
                    <a:pt x="13536" y="8013"/>
                    <a:pt x="14544" y="8942"/>
                    <a:pt x="15552" y="9987"/>
                  </a:cubicBezTo>
                  <a:cubicBezTo>
                    <a:pt x="16560" y="11032"/>
                    <a:pt x="17568" y="12077"/>
                    <a:pt x="18432" y="13355"/>
                  </a:cubicBezTo>
                  <a:cubicBezTo>
                    <a:pt x="19296" y="14516"/>
                    <a:pt x="20016" y="15794"/>
                    <a:pt x="20592" y="17187"/>
                  </a:cubicBezTo>
                  <a:cubicBezTo>
                    <a:pt x="21168" y="18581"/>
                    <a:pt x="21456" y="20090"/>
                    <a:pt x="21600" y="21600"/>
                  </a:cubicBezTo>
                  <a:lnTo>
                    <a:pt x="14400" y="21600"/>
                  </a:lnTo>
                  <a:lnTo>
                    <a:pt x="14400" y="20671"/>
                  </a:lnTo>
                  <a:cubicBezTo>
                    <a:pt x="14688" y="20439"/>
                    <a:pt x="14976" y="20206"/>
                    <a:pt x="15120" y="19858"/>
                  </a:cubicBezTo>
                  <a:cubicBezTo>
                    <a:pt x="15264" y="19510"/>
                    <a:pt x="15264" y="19277"/>
                    <a:pt x="15264" y="18929"/>
                  </a:cubicBezTo>
                  <a:cubicBezTo>
                    <a:pt x="15264" y="18465"/>
                    <a:pt x="15120" y="17884"/>
                    <a:pt x="14976" y="17419"/>
                  </a:cubicBezTo>
                  <a:cubicBezTo>
                    <a:pt x="14832" y="16839"/>
                    <a:pt x="14544" y="16258"/>
                    <a:pt x="14256" y="15677"/>
                  </a:cubicBezTo>
                  <a:cubicBezTo>
                    <a:pt x="13968" y="15097"/>
                    <a:pt x="13536" y="14516"/>
                    <a:pt x="13248" y="14052"/>
                  </a:cubicBezTo>
                  <a:cubicBezTo>
                    <a:pt x="12816" y="13471"/>
                    <a:pt x="12384" y="13006"/>
                    <a:pt x="11808" y="12542"/>
                  </a:cubicBezTo>
                  <a:cubicBezTo>
                    <a:pt x="10944" y="11729"/>
                    <a:pt x="10080" y="11148"/>
                    <a:pt x="9648" y="10916"/>
                  </a:cubicBezTo>
                  <a:cubicBezTo>
                    <a:pt x="9072" y="10684"/>
                    <a:pt x="8640" y="10452"/>
                    <a:pt x="8208" y="10452"/>
                  </a:cubicBezTo>
                  <a:cubicBezTo>
                    <a:pt x="7632" y="10452"/>
                    <a:pt x="7056" y="10684"/>
                    <a:pt x="6624" y="11148"/>
                  </a:cubicBezTo>
                  <a:lnTo>
                    <a:pt x="6624" y="18348"/>
                  </a:lnTo>
                  <a:cubicBezTo>
                    <a:pt x="6624" y="19626"/>
                    <a:pt x="7200" y="20323"/>
                    <a:pt x="8352" y="20671"/>
                  </a:cubicBezTo>
                  <a:lnTo>
                    <a:pt x="8352" y="21600"/>
                  </a:lnTo>
                  <a:lnTo>
                    <a:pt x="0" y="21600"/>
                  </a:lnTo>
                  <a:lnTo>
                    <a:pt x="0" y="20671"/>
                  </a:lnTo>
                  <a:cubicBezTo>
                    <a:pt x="1152" y="20439"/>
                    <a:pt x="1728" y="19626"/>
                    <a:pt x="1728" y="18348"/>
                  </a:cubicBezTo>
                  <a:lnTo>
                    <a:pt x="1728" y="3368"/>
                  </a:lnTo>
                  <a:cubicBezTo>
                    <a:pt x="1728" y="2090"/>
                    <a:pt x="1152" y="1510"/>
                    <a:pt x="144" y="1510"/>
                  </a:cubicBezTo>
                  <a:lnTo>
                    <a:pt x="144" y="348"/>
                  </a:lnTo>
                  <a:lnTo>
                    <a:pt x="8352" y="34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p:cNvSpPr/>
            <p:nvPr/>
          </p:nvSpPr>
          <p:spPr>
            <a:xfrm>
              <a:off x="2679699" y="1231900"/>
              <a:ext cx="159125" cy="420370"/>
            </a:xfrm>
            <a:custGeom>
              <a:avLst/>
              <a:gdLst/>
              <a:ahLst/>
              <a:cxnLst>
                <a:cxn ang="0">
                  <a:pos x="wd2" y="hd2"/>
                </a:cxn>
                <a:cxn ang="5400000">
                  <a:pos x="wd2" y="hd2"/>
                </a:cxn>
                <a:cxn ang="10800000">
                  <a:pos x="wd2" y="hd2"/>
                </a:cxn>
                <a:cxn ang="16200000">
                  <a:pos x="wd2" y="hd2"/>
                </a:cxn>
              </a:cxnLst>
              <a:rect l="0" t="0" r="r" b="b"/>
              <a:pathLst>
                <a:path w="20818" h="21600" extrusionOk="0">
                  <a:moveTo>
                    <a:pt x="2375" y="0"/>
                  </a:moveTo>
                  <a:cubicBezTo>
                    <a:pt x="2209" y="65"/>
                    <a:pt x="2209" y="131"/>
                    <a:pt x="2043" y="196"/>
                  </a:cubicBezTo>
                  <a:cubicBezTo>
                    <a:pt x="-284" y="3198"/>
                    <a:pt x="-782" y="7113"/>
                    <a:pt x="1378" y="11159"/>
                  </a:cubicBezTo>
                  <a:cubicBezTo>
                    <a:pt x="3206" y="14944"/>
                    <a:pt x="7027" y="18207"/>
                    <a:pt x="11513" y="20556"/>
                  </a:cubicBezTo>
                  <a:lnTo>
                    <a:pt x="20818" y="21600"/>
                  </a:lnTo>
                  <a:cubicBezTo>
                    <a:pt x="13175" y="20099"/>
                    <a:pt x="6030" y="16053"/>
                    <a:pt x="2707" y="10833"/>
                  </a:cubicBezTo>
                  <a:cubicBezTo>
                    <a:pt x="-117" y="6787"/>
                    <a:pt x="49" y="2871"/>
                    <a:pt x="2375" y="0"/>
                  </a:cubicBez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Triángulo"/>
            <p:cNvSpPr/>
            <p:nvPr/>
          </p:nvSpPr>
          <p:spPr>
            <a:xfrm>
              <a:off x="2539999" y="1320799"/>
              <a:ext cx="143512" cy="35562"/>
            </a:xfrm>
            <a:custGeom>
              <a:avLst/>
              <a:gdLst/>
              <a:ahLst/>
              <a:cxnLst>
                <a:cxn ang="0">
                  <a:pos x="wd2" y="hd2"/>
                </a:cxn>
                <a:cxn ang="5400000">
                  <a:pos x="wd2" y="hd2"/>
                </a:cxn>
                <a:cxn ang="10800000">
                  <a:pos x="wd2" y="hd2"/>
                </a:cxn>
                <a:cxn ang="16200000">
                  <a:pos x="wd2" y="hd2"/>
                </a:cxn>
              </a:cxnLst>
              <a:rect l="0" t="0" r="r" b="b"/>
              <a:pathLst>
                <a:path w="21600" h="21600" extrusionOk="0">
                  <a:moveTo>
                    <a:pt x="18350" y="21600"/>
                  </a:moveTo>
                  <a:lnTo>
                    <a:pt x="21600" y="0"/>
                  </a:lnTo>
                  <a:lnTo>
                    <a:pt x="0" y="8486"/>
                  </a:lnTo>
                  <a:close/>
                </a:path>
              </a:pathLst>
            </a:custGeom>
            <a:solidFill>
              <a:srgbClr val="94C1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p:cNvSpPr/>
            <p:nvPr/>
          </p:nvSpPr>
          <p:spPr>
            <a:xfrm>
              <a:off x="2895600" y="1206500"/>
              <a:ext cx="48260" cy="450850"/>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0" y="20079"/>
                  </a:lnTo>
                  <a:lnTo>
                    <a:pt x="3411" y="17158"/>
                  </a:lnTo>
                  <a:lnTo>
                    <a:pt x="7389" y="15272"/>
                  </a:lnTo>
                  <a:lnTo>
                    <a:pt x="4547" y="0"/>
                  </a:lnTo>
                  <a:lnTo>
                    <a:pt x="21600" y="15150"/>
                  </a:lnTo>
                  <a:lnTo>
                    <a:pt x="14779" y="17158"/>
                  </a:lnTo>
                  <a:close/>
                </a:path>
              </a:pathLst>
            </a:custGeom>
            <a:solidFill>
              <a:srgbClr val="B4D6D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p:cNvSpPr/>
            <p:nvPr/>
          </p:nvSpPr>
          <p:spPr>
            <a:xfrm>
              <a:off x="2870200" y="1460499"/>
              <a:ext cx="64770" cy="185421"/>
            </a:xfrm>
            <a:custGeom>
              <a:avLst/>
              <a:gdLst/>
              <a:ahLst/>
              <a:cxnLst>
                <a:cxn ang="0">
                  <a:pos x="wd2" y="hd2"/>
                </a:cxn>
                <a:cxn ang="5400000">
                  <a:pos x="wd2" y="hd2"/>
                </a:cxn>
                <a:cxn ang="10800000">
                  <a:pos x="wd2" y="hd2"/>
                </a:cxn>
                <a:cxn ang="16200000">
                  <a:pos x="wd2" y="hd2"/>
                </a:cxn>
              </a:cxnLst>
              <a:rect l="0" t="0" r="r" b="b"/>
              <a:pathLst>
                <a:path w="21600" h="21600" extrusionOk="0">
                  <a:moveTo>
                    <a:pt x="21600" y="5918"/>
                  </a:moveTo>
                  <a:cubicBezTo>
                    <a:pt x="20329" y="6362"/>
                    <a:pt x="19482" y="6658"/>
                    <a:pt x="17788" y="6658"/>
                  </a:cubicBezTo>
                  <a:cubicBezTo>
                    <a:pt x="12706" y="6953"/>
                    <a:pt x="6353" y="4290"/>
                    <a:pt x="1271" y="0"/>
                  </a:cubicBezTo>
                  <a:lnTo>
                    <a:pt x="0" y="4438"/>
                  </a:lnTo>
                  <a:lnTo>
                    <a:pt x="7624" y="10948"/>
                  </a:lnTo>
                  <a:lnTo>
                    <a:pt x="5082" y="18049"/>
                  </a:lnTo>
                  <a:lnTo>
                    <a:pt x="17788" y="21600"/>
                  </a:lnTo>
                  <a:lnTo>
                    <a:pt x="16094" y="10800"/>
                  </a:lnTo>
                  <a:lnTo>
                    <a:pt x="21176" y="5918"/>
                  </a:lnTo>
                  <a:lnTo>
                    <a:pt x="21600" y="5918"/>
                  </a:lnTo>
                  <a:close/>
                </a:path>
              </a:pathLst>
            </a:custGeom>
            <a:solidFill>
              <a:srgbClr val="7FB0B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4" name="Grupo"/>
            <p:cNvGrpSpPr/>
            <p:nvPr/>
          </p:nvGrpSpPr>
          <p:grpSpPr>
            <a:xfrm>
              <a:off x="292100" y="2806699"/>
              <a:ext cx="858058" cy="839472"/>
              <a:chOff x="0" y="0"/>
              <a:chExt cx="858057" cy="839470"/>
            </a:xfrm>
          </p:grpSpPr>
          <p:sp>
            <p:nvSpPr>
              <p:cNvPr id="715" name="Figura"/>
              <p:cNvSpPr/>
              <p:nvPr/>
            </p:nvSpPr>
            <p:spPr>
              <a:xfrm>
                <a:off x="127000" y="38099"/>
                <a:ext cx="731058" cy="800977"/>
              </a:xfrm>
              <a:custGeom>
                <a:avLst/>
                <a:gdLst/>
                <a:ahLst/>
                <a:cxnLst>
                  <a:cxn ang="0">
                    <a:pos x="wd2" y="hd2"/>
                  </a:cxn>
                  <a:cxn ang="5400000">
                    <a:pos x="wd2" y="hd2"/>
                  </a:cxn>
                  <a:cxn ang="10800000">
                    <a:pos x="wd2" y="hd2"/>
                  </a:cxn>
                  <a:cxn ang="16200000">
                    <a:pos x="wd2" y="hd2"/>
                  </a:cxn>
                </a:cxnLst>
                <a:rect l="0" t="0" r="r" b="b"/>
                <a:pathLst>
                  <a:path w="20250" h="21521" extrusionOk="0">
                    <a:moveTo>
                      <a:pt x="19510" y="18040"/>
                    </a:moveTo>
                    <a:lnTo>
                      <a:pt x="19510" y="17938"/>
                    </a:lnTo>
                    <a:lnTo>
                      <a:pt x="19404" y="17870"/>
                    </a:lnTo>
                    <a:cubicBezTo>
                      <a:pt x="21515" y="13604"/>
                      <a:pt x="19545" y="8691"/>
                      <a:pt x="14972" y="6882"/>
                    </a:cubicBezTo>
                    <a:cubicBezTo>
                      <a:pt x="14550" y="6712"/>
                      <a:pt x="14092" y="6575"/>
                      <a:pt x="13635" y="6473"/>
                    </a:cubicBezTo>
                    <a:lnTo>
                      <a:pt x="15218" y="4255"/>
                    </a:lnTo>
                    <a:cubicBezTo>
                      <a:pt x="15922" y="4937"/>
                      <a:pt x="16273" y="5551"/>
                      <a:pt x="16273" y="5551"/>
                    </a:cubicBezTo>
                    <a:lnTo>
                      <a:pt x="16731" y="5449"/>
                    </a:lnTo>
                    <a:cubicBezTo>
                      <a:pt x="16731" y="5449"/>
                      <a:pt x="16731" y="5449"/>
                      <a:pt x="16731" y="5415"/>
                    </a:cubicBezTo>
                    <a:cubicBezTo>
                      <a:pt x="16731" y="5415"/>
                      <a:pt x="16731" y="5415"/>
                      <a:pt x="16731" y="5415"/>
                    </a:cubicBezTo>
                    <a:cubicBezTo>
                      <a:pt x="16731" y="5347"/>
                      <a:pt x="16695" y="5176"/>
                      <a:pt x="16625" y="4937"/>
                    </a:cubicBezTo>
                    <a:cubicBezTo>
                      <a:pt x="16625" y="4937"/>
                      <a:pt x="16625" y="4937"/>
                      <a:pt x="16625" y="4937"/>
                    </a:cubicBezTo>
                    <a:cubicBezTo>
                      <a:pt x="16625" y="4937"/>
                      <a:pt x="16625" y="4937"/>
                      <a:pt x="16625" y="4937"/>
                    </a:cubicBezTo>
                    <a:cubicBezTo>
                      <a:pt x="16520" y="4494"/>
                      <a:pt x="16273" y="3845"/>
                      <a:pt x="15816" y="3333"/>
                    </a:cubicBezTo>
                    <a:lnTo>
                      <a:pt x="16942" y="1593"/>
                    </a:lnTo>
                    <a:cubicBezTo>
                      <a:pt x="16942" y="1593"/>
                      <a:pt x="16942" y="1593"/>
                      <a:pt x="16977" y="1593"/>
                    </a:cubicBezTo>
                    <a:cubicBezTo>
                      <a:pt x="17434" y="1695"/>
                      <a:pt x="17786" y="1457"/>
                      <a:pt x="17786" y="1013"/>
                    </a:cubicBezTo>
                    <a:cubicBezTo>
                      <a:pt x="17786" y="603"/>
                      <a:pt x="17434" y="160"/>
                      <a:pt x="17012" y="23"/>
                    </a:cubicBezTo>
                    <a:cubicBezTo>
                      <a:pt x="16555" y="-79"/>
                      <a:pt x="16203" y="160"/>
                      <a:pt x="16168" y="603"/>
                    </a:cubicBezTo>
                    <a:cubicBezTo>
                      <a:pt x="16168" y="706"/>
                      <a:pt x="16203" y="842"/>
                      <a:pt x="16238" y="945"/>
                    </a:cubicBezTo>
                    <a:lnTo>
                      <a:pt x="16203" y="1013"/>
                    </a:lnTo>
                    <a:lnTo>
                      <a:pt x="14796" y="2583"/>
                    </a:lnTo>
                    <a:cubicBezTo>
                      <a:pt x="13705" y="2071"/>
                      <a:pt x="12579" y="2173"/>
                      <a:pt x="12579" y="2173"/>
                    </a:cubicBezTo>
                    <a:lnTo>
                      <a:pt x="12579" y="2514"/>
                    </a:lnTo>
                    <a:cubicBezTo>
                      <a:pt x="12579" y="2514"/>
                      <a:pt x="12579" y="2514"/>
                      <a:pt x="12579" y="2514"/>
                    </a:cubicBezTo>
                    <a:lnTo>
                      <a:pt x="12579" y="2787"/>
                    </a:lnTo>
                    <a:cubicBezTo>
                      <a:pt x="13107" y="2924"/>
                      <a:pt x="13565" y="3129"/>
                      <a:pt x="13987" y="3402"/>
                    </a:cubicBezTo>
                    <a:lnTo>
                      <a:pt x="11313" y="6234"/>
                    </a:lnTo>
                    <a:cubicBezTo>
                      <a:pt x="9378" y="6234"/>
                      <a:pt x="7479" y="6780"/>
                      <a:pt x="5860" y="7769"/>
                    </a:cubicBezTo>
                    <a:lnTo>
                      <a:pt x="4805" y="6985"/>
                    </a:lnTo>
                    <a:cubicBezTo>
                      <a:pt x="5192" y="6575"/>
                      <a:pt x="5614" y="6234"/>
                      <a:pt x="6107" y="5927"/>
                    </a:cubicBezTo>
                    <a:lnTo>
                      <a:pt x="6071" y="5620"/>
                    </a:lnTo>
                    <a:lnTo>
                      <a:pt x="6071" y="5620"/>
                    </a:lnTo>
                    <a:lnTo>
                      <a:pt x="6001" y="5244"/>
                    </a:lnTo>
                    <a:cubicBezTo>
                      <a:pt x="6001" y="5244"/>
                      <a:pt x="4840" y="5415"/>
                      <a:pt x="3785" y="6268"/>
                    </a:cubicBezTo>
                    <a:lnTo>
                      <a:pt x="1850" y="4732"/>
                    </a:lnTo>
                    <a:lnTo>
                      <a:pt x="1815" y="4664"/>
                    </a:lnTo>
                    <a:cubicBezTo>
                      <a:pt x="1850" y="4528"/>
                      <a:pt x="1850" y="4357"/>
                      <a:pt x="1815" y="4221"/>
                    </a:cubicBezTo>
                    <a:cubicBezTo>
                      <a:pt x="1709" y="3709"/>
                      <a:pt x="1217" y="3470"/>
                      <a:pt x="724" y="3709"/>
                    </a:cubicBezTo>
                    <a:cubicBezTo>
                      <a:pt x="232" y="3948"/>
                      <a:pt x="-85" y="4596"/>
                      <a:pt x="21" y="5108"/>
                    </a:cubicBezTo>
                    <a:cubicBezTo>
                      <a:pt x="126" y="5654"/>
                      <a:pt x="619" y="5858"/>
                      <a:pt x="1146" y="5620"/>
                    </a:cubicBezTo>
                    <a:cubicBezTo>
                      <a:pt x="1146" y="5620"/>
                      <a:pt x="1146" y="5620"/>
                      <a:pt x="1181" y="5620"/>
                    </a:cubicBezTo>
                    <a:lnTo>
                      <a:pt x="2870" y="7462"/>
                    </a:lnTo>
                    <a:cubicBezTo>
                      <a:pt x="2272" y="8622"/>
                      <a:pt x="2342" y="10021"/>
                      <a:pt x="2342" y="10260"/>
                    </a:cubicBezTo>
                    <a:cubicBezTo>
                      <a:pt x="2342" y="10260"/>
                      <a:pt x="2342" y="10260"/>
                      <a:pt x="2342" y="10260"/>
                    </a:cubicBezTo>
                    <a:cubicBezTo>
                      <a:pt x="2342" y="10260"/>
                      <a:pt x="2342" y="10294"/>
                      <a:pt x="2342" y="10294"/>
                    </a:cubicBezTo>
                    <a:cubicBezTo>
                      <a:pt x="2342" y="10294"/>
                      <a:pt x="2342" y="10294"/>
                      <a:pt x="2342" y="10294"/>
                    </a:cubicBezTo>
                    <a:lnTo>
                      <a:pt x="2870" y="10260"/>
                    </a:lnTo>
                    <a:cubicBezTo>
                      <a:pt x="2870" y="10260"/>
                      <a:pt x="3151" y="9373"/>
                      <a:pt x="3750" y="8349"/>
                    </a:cubicBezTo>
                    <a:lnTo>
                      <a:pt x="4312" y="8895"/>
                    </a:lnTo>
                    <a:cubicBezTo>
                      <a:pt x="3574" y="9578"/>
                      <a:pt x="2940" y="10397"/>
                      <a:pt x="2448" y="11352"/>
                    </a:cubicBezTo>
                    <a:cubicBezTo>
                      <a:pt x="1604" y="12990"/>
                      <a:pt x="1357" y="14730"/>
                      <a:pt x="1639" y="16334"/>
                    </a:cubicBezTo>
                    <a:lnTo>
                      <a:pt x="337" y="17665"/>
                    </a:lnTo>
                    <a:lnTo>
                      <a:pt x="337" y="17767"/>
                    </a:lnTo>
                    <a:lnTo>
                      <a:pt x="196" y="17904"/>
                    </a:lnTo>
                    <a:lnTo>
                      <a:pt x="548" y="21180"/>
                    </a:lnTo>
                    <a:lnTo>
                      <a:pt x="3292" y="19985"/>
                    </a:lnTo>
                    <a:cubicBezTo>
                      <a:pt x="3714" y="20497"/>
                      <a:pt x="4207" y="20975"/>
                      <a:pt x="4770" y="21385"/>
                    </a:cubicBezTo>
                    <a:lnTo>
                      <a:pt x="16203" y="21385"/>
                    </a:lnTo>
                    <a:cubicBezTo>
                      <a:pt x="16379" y="21248"/>
                      <a:pt x="16555" y="21146"/>
                      <a:pt x="16731" y="21009"/>
                    </a:cubicBezTo>
                    <a:lnTo>
                      <a:pt x="17188" y="21453"/>
                    </a:lnTo>
                    <a:lnTo>
                      <a:pt x="19897" y="21521"/>
                    </a:lnTo>
                    <a:lnTo>
                      <a:pt x="19510" y="18177"/>
                    </a:lnTo>
                    <a:lnTo>
                      <a:pt x="19510" y="18040"/>
                    </a:lnTo>
                    <a:close/>
                  </a:path>
                </a:pathLst>
              </a:custGeom>
              <a:solidFill>
                <a:srgbClr val="F1935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16" name="Grupo"/>
              <p:cNvGrpSpPr/>
              <p:nvPr/>
            </p:nvGrpSpPr>
            <p:grpSpPr>
              <a:xfrm>
                <a:off x="0" y="165100"/>
                <a:ext cx="792481" cy="674371"/>
                <a:chOff x="0" y="0"/>
                <a:chExt cx="792480" cy="674370"/>
              </a:xfrm>
            </p:grpSpPr>
            <p:sp>
              <p:nvSpPr>
                <p:cNvPr id="755" name="Figura"/>
                <p:cNvSpPr/>
                <p:nvPr/>
              </p:nvSpPr>
              <p:spPr>
                <a:xfrm>
                  <a:off x="139700" y="114300"/>
                  <a:ext cx="652781" cy="560071"/>
                </a:xfrm>
                <a:custGeom>
                  <a:avLst/>
                  <a:gdLst/>
                  <a:ahLst/>
                  <a:cxnLst>
                    <a:cxn ang="0">
                      <a:pos x="wd2" y="hd2"/>
                    </a:cxn>
                    <a:cxn ang="5400000">
                      <a:pos x="wd2" y="hd2"/>
                    </a:cxn>
                    <a:cxn ang="10800000">
                      <a:pos x="wd2" y="hd2"/>
                    </a:cxn>
                    <a:cxn ang="16200000">
                      <a:pos x="wd2" y="hd2"/>
                    </a:cxn>
                  </a:cxnLst>
                  <a:rect l="0" t="0" r="r" b="b"/>
                  <a:pathLst>
                    <a:path w="21600" h="21600" extrusionOk="0">
                      <a:moveTo>
                        <a:pt x="0" y="1714"/>
                      </a:moveTo>
                      <a:lnTo>
                        <a:pt x="17902" y="21012"/>
                      </a:lnTo>
                      <a:lnTo>
                        <a:pt x="21600" y="21600"/>
                      </a:lnTo>
                      <a:lnTo>
                        <a:pt x="21012" y="16996"/>
                      </a:lnTo>
                      <a:lnTo>
                        <a:pt x="1177"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p:cNvSpPr/>
                <p:nvPr/>
              </p:nvSpPr>
              <p:spPr>
                <a:xfrm>
                  <a:off x="152399" y="127000"/>
                  <a:ext cx="631192" cy="537210"/>
                </a:xfrm>
                <a:custGeom>
                  <a:avLst/>
                  <a:gdLst/>
                  <a:ahLst/>
                  <a:cxnLst>
                    <a:cxn ang="0">
                      <a:pos x="wd2" y="hd2"/>
                    </a:cxn>
                    <a:cxn ang="5400000">
                      <a:pos x="wd2" y="hd2"/>
                    </a:cxn>
                    <a:cxn ang="10800000">
                      <a:pos x="wd2" y="hd2"/>
                    </a:cxn>
                    <a:cxn ang="16200000">
                      <a:pos x="wd2" y="hd2"/>
                    </a:cxn>
                  </a:cxnLst>
                  <a:rect l="0" t="0" r="r" b="b"/>
                  <a:pathLst>
                    <a:path w="21600" h="21600" extrusionOk="0">
                      <a:moveTo>
                        <a:pt x="0" y="1583"/>
                      </a:moveTo>
                      <a:lnTo>
                        <a:pt x="17906" y="20987"/>
                      </a:lnTo>
                      <a:lnTo>
                        <a:pt x="21600" y="21600"/>
                      </a:lnTo>
                      <a:lnTo>
                        <a:pt x="21035" y="16953"/>
                      </a:lnTo>
                      <a:lnTo>
                        <a:pt x="1087"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p:cNvSpPr/>
                <p:nvPr/>
              </p:nvSpPr>
              <p:spPr>
                <a:xfrm>
                  <a:off x="165100" y="127000"/>
                  <a:ext cx="612141" cy="537210"/>
                </a:xfrm>
                <a:custGeom>
                  <a:avLst/>
                  <a:gdLst/>
                  <a:ahLst/>
                  <a:cxnLst>
                    <a:cxn ang="0">
                      <a:pos x="wd2" y="hd2"/>
                    </a:cxn>
                    <a:cxn ang="5400000">
                      <a:pos x="wd2" y="hd2"/>
                    </a:cxn>
                    <a:cxn ang="10800000">
                      <a:pos x="wd2" y="hd2"/>
                    </a:cxn>
                    <a:cxn ang="16200000">
                      <a:pos x="wd2" y="hd2"/>
                    </a:cxn>
                  </a:cxnLst>
                  <a:rect l="0" t="0" r="r" b="b"/>
                  <a:pathLst>
                    <a:path w="21600" h="21600" extrusionOk="0">
                      <a:moveTo>
                        <a:pt x="0" y="613"/>
                      </a:moveTo>
                      <a:lnTo>
                        <a:pt x="21600" y="21600"/>
                      </a:lnTo>
                      <a:lnTo>
                        <a:pt x="21017" y="16953"/>
                      </a:lnTo>
                      <a:lnTo>
                        <a:pt x="448"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Triángulo"/>
                <p:cNvSpPr/>
                <p:nvPr/>
              </p:nvSpPr>
              <p:spPr>
                <a:xfrm>
                  <a:off x="165100" y="139700"/>
                  <a:ext cx="621030" cy="5245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12" y="20868"/>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9" name="Figura"/>
                <p:cNvSpPr/>
                <p:nvPr/>
              </p:nvSpPr>
              <p:spPr>
                <a:xfrm>
                  <a:off x="25399" y="25399"/>
                  <a:ext cx="123192" cy="123192"/>
                </a:xfrm>
                <a:custGeom>
                  <a:avLst/>
                  <a:gdLst/>
                  <a:ahLst/>
                  <a:cxnLst>
                    <a:cxn ang="0">
                      <a:pos x="wd2" y="hd2"/>
                    </a:cxn>
                    <a:cxn ang="5400000">
                      <a:pos x="wd2" y="hd2"/>
                    </a:cxn>
                    <a:cxn ang="10800000">
                      <a:pos x="wd2" y="hd2"/>
                    </a:cxn>
                    <a:cxn ang="16200000">
                      <a:pos x="wd2" y="hd2"/>
                    </a:cxn>
                  </a:cxnLst>
                  <a:rect l="0" t="0" r="r" b="b"/>
                  <a:pathLst>
                    <a:path w="21600" h="21600" extrusionOk="0">
                      <a:moveTo>
                        <a:pt x="3118" y="0"/>
                      </a:moveTo>
                      <a:lnTo>
                        <a:pt x="0" y="5567"/>
                      </a:lnTo>
                      <a:lnTo>
                        <a:pt x="15810" y="21600"/>
                      </a:lnTo>
                      <a:lnTo>
                        <a:pt x="21600" y="14252"/>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0" name="Figura"/>
                <p:cNvSpPr/>
                <p:nvPr/>
              </p:nvSpPr>
              <p:spPr>
                <a:xfrm>
                  <a:off x="38099" y="25399"/>
                  <a:ext cx="86362" cy="118112"/>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0" y="7432"/>
                      </a:lnTo>
                      <a:lnTo>
                        <a:pt x="19376" y="21600"/>
                      </a:lnTo>
                      <a:lnTo>
                        <a:pt x="21600" y="17652"/>
                      </a:ln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1" name="Figura"/>
                <p:cNvSpPr/>
                <p:nvPr/>
              </p:nvSpPr>
              <p:spPr>
                <a:xfrm>
                  <a:off x="0" y="0"/>
                  <a:ext cx="64298" cy="74703"/>
                </a:xfrm>
                <a:custGeom>
                  <a:avLst/>
                  <a:gdLst/>
                  <a:ahLst/>
                  <a:cxnLst>
                    <a:cxn ang="0">
                      <a:pos x="wd2" y="hd2"/>
                    </a:cxn>
                    <a:cxn ang="5400000">
                      <a:pos x="wd2" y="hd2"/>
                    </a:cxn>
                    <a:cxn ang="10800000">
                      <a:pos x="wd2" y="hd2"/>
                    </a:cxn>
                    <a:cxn ang="16200000">
                      <a:pos x="wd2" y="hd2"/>
                    </a:cxn>
                  </a:cxnLst>
                  <a:rect l="0" t="0" r="r" b="b"/>
                  <a:pathLst>
                    <a:path w="19185" h="18963" extrusionOk="0">
                      <a:moveTo>
                        <a:pt x="571" y="13512"/>
                      </a:moveTo>
                      <a:cubicBezTo>
                        <a:pt x="2087" y="18348"/>
                        <a:pt x="7392" y="20282"/>
                        <a:pt x="12697" y="18025"/>
                      </a:cubicBezTo>
                      <a:cubicBezTo>
                        <a:pt x="17623" y="15769"/>
                        <a:pt x="20276" y="10288"/>
                        <a:pt x="18760" y="5452"/>
                      </a:cubicBezTo>
                      <a:cubicBezTo>
                        <a:pt x="17244" y="616"/>
                        <a:pt x="11939" y="-1318"/>
                        <a:pt x="6634" y="939"/>
                      </a:cubicBezTo>
                      <a:cubicBezTo>
                        <a:pt x="1708" y="3195"/>
                        <a:pt x="-1324" y="8998"/>
                        <a:pt x="571" y="13512"/>
                      </a:cubicBez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2" name="Figura"/>
                <p:cNvSpPr/>
                <p:nvPr/>
              </p:nvSpPr>
              <p:spPr>
                <a:xfrm>
                  <a:off x="12699" y="12699"/>
                  <a:ext cx="35600" cy="42087"/>
                </a:xfrm>
                <a:custGeom>
                  <a:avLst/>
                  <a:gdLst/>
                  <a:ahLst/>
                  <a:cxnLst>
                    <a:cxn ang="0">
                      <a:pos x="wd2" y="hd2"/>
                    </a:cxn>
                    <a:cxn ang="5400000">
                      <a:pos x="wd2" y="hd2"/>
                    </a:cxn>
                    <a:cxn ang="10800000">
                      <a:pos x="wd2" y="hd2"/>
                    </a:cxn>
                    <a:cxn ang="16200000">
                      <a:pos x="wd2" y="hd2"/>
                    </a:cxn>
                  </a:cxnLst>
                  <a:rect l="0" t="0" r="r" b="b"/>
                  <a:pathLst>
                    <a:path w="19530" h="18837" extrusionOk="0">
                      <a:moveTo>
                        <a:pt x="359" y="13397"/>
                      </a:moveTo>
                      <a:cubicBezTo>
                        <a:pt x="1752" y="17944"/>
                        <a:pt x="7326" y="20218"/>
                        <a:pt x="12900" y="17944"/>
                      </a:cubicBezTo>
                      <a:cubicBezTo>
                        <a:pt x="17778" y="15671"/>
                        <a:pt x="20565" y="9986"/>
                        <a:pt x="19171" y="5439"/>
                      </a:cubicBezTo>
                      <a:cubicBezTo>
                        <a:pt x="17778" y="892"/>
                        <a:pt x="12204" y="-1382"/>
                        <a:pt x="6630" y="892"/>
                      </a:cubicBezTo>
                      <a:cubicBezTo>
                        <a:pt x="1752" y="3165"/>
                        <a:pt x="-1035" y="8850"/>
                        <a:pt x="359" y="13397"/>
                      </a:cubicBezTo>
                      <a:close/>
                    </a:path>
                  </a:pathLst>
                </a:custGeom>
                <a:solidFill>
                  <a:srgbClr val="CEDB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3" name="Figura"/>
                <p:cNvSpPr/>
                <p:nvPr/>
              </p:nvSpPr>
              <p:spPr>
                <a:xfrm>
                  <a:off x="88899" y="50800"/>
                  <a:ext cx="127763" cy="173990"/>
                </a:xfrm>
                <a:custGeom>
                  <a:avLst/>
                  <a:gdLst/>
                  <a:ahLst/>
                  <a:cxnLst>
                    <a:cxn ang="0">
                      <a:pos x="wd2" y="hd2"/>
                    </a:cxn>
                    <a:cxn ang="5400000">
                      <a:pos x="wd2" y="hd2"/>
                    </a:cxn>
                    <a:cxn ang="10800000">
                      <a:pos x="wd2" y="hd2"/>
                    </a:cxn>
                    <a:cxn ang="16200000">
                      <a:pos x="wd2" y="hd2"/>
                    </a:cxn>
                  </a:cxnLst>
                  <a:rect l="0" t="0" r="r" b="b"/>
                  <a:pathLst>
                    <a:path w="19935" h="21600" extrusionOk="0">
                      <a:moveTo>
                        <a:pt x="3289" y="21600"/>
                      </a:moveTo>
                      <a:cubicBezTo>
                        <a:pt x="3289" y="21600"/>
                        <a:pt x="7252" y="8672"/>
                        <a:pt x="19935" y="3153"/>
                      </a:cubicBezTo>
                      <a:lnTo>
                        <a:pt x="19142" y="0"/>
                      </a:lnTo>
                      <a:cubicBezTo>
                        <a:pt x="19142" y="0"/>
                        <a:pt x="10027" y="946"/>
                        <a:pt x="4280" y="6464"/>
                      </a:cubicBezTo>
                      <a:cubicBezTo>
                        <a:pt x="-1665" y="12140"/>
                        <a:pt x="317" y="21600"/>
                        <a:pt x="317" y="21600"/>
                      </a:cubicBezTo>
                      <a:lnTo>
                        <a:pt x="3289" y="21600"/>
                      </a:lnTo>
                      <a:close/>
                    </a:path>
                  </a:pathLst>
                </a:custGeom>
                <a:solidFill>
                  <a:srgbClr val="C5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64" name="Figura"/>
                <p:cNvSpPr/>
                <p:nvPr/>
              </p:nvSpPr>
              <p:spPr>
                <a:xfrm>
                  <a:off x="88900" y="76200"/>
                  <a:ext cx="128271" cy="160021"/>
                </a:xfrm>
                <a:custGeom>
                  <a:avLst/>
                  <a:gdLst/>
                  <a:ahLst/>
                  <a:cxnLst>
                    <a:cxn ang="0">
                      <a:pos x="wd2" y="hd2"/>
                    </a:cxn>
                    <a:cxn ang="5400000">
                      <a:pos x="wd2" y="hd2"/>
                    </a:cxn>
                    <a:cxn ang="10800000">
                      <a:pos x="wd2" y="hd2"/>
                    </a:cxn>
                    <a:cxn ang="16200000">
                      <a:pos x="wd2" y="hd2"/>
                    </a:cxn>
                  </a:cxnLst>
                  <a:rect l="0" t="0" r="r" b="b"/>
                  <a:pathLst>
                    <a:path w="21600" h="21600" extrusionOk="0">
                      <a:moveTo>
                        <a:pt x="3208" y="19029"/>
                      </a:moveTo>
                      <a:lnTo>
                        <a:pt x="0" y="19029"/>
                      </a:lnTo>
                      <a:cubicBezTo>
                        <a:pt x="0" y="19029"/>
                        <a:pt x="0" y="18857"/>
                        <a:pt x="0" y="18514"/>
                      </a:cubicBezTo>
                      <a:cubicBezTo>
                        <a:pt x="0" y="20400"/>
                        <a:pt x="428" y="21600"/>
                        <a:pt x="428" y="21600"/>
                      </a:cubicBezTo>
                      <a:lnTo>
                        <a:pt x="3636" y="21600"/>
                      </a:lnTo>
                      <a:cubicBezTo>
                        <a:pt x="3636" y="21600"/>
                        <a:pt x="7913" y="7543"/>
                        <a:pt x="21600" y="1543"/>
                      </a:cubicBezTo>
                      <a:lnTo>
                        <a:pt x="21172" y="0"/>
                      </a:lnTo>
                      <a:cubicBezTo>
                        <a:pt x="7913" y="5657"/>
                        <a:pt x="3208" y="19029"/>
                        <a:pt x="3208" y="19029"/>
                      </a:cubicBezTo>
                      <a:close/>
                    </a:path>
                  </a:pathLst>
                </a:custGeom>
                <a:solidFill>
                  <a:srgbClr val="987A7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717" name="Grupo"/>
              <p:cNvGrpSpPr/>
              <p:nvPr/>
            </p:nvGrpSpPr>
            <p:grpSpPr>
              <a:xfrm>
                <a:off x="12699" y="-1"/>
                <a:ext cx="647782" cy="821692"/>
                <a:chOff x="0" y="0"/>
                <a:chExt cx="647780" cy="821690"/>
              </a:xfrm>
            </p:grpSpPr>
            <p:sp>
              <p:nvSpPr>
                <p:cNvPr id="745" name="Figura"/>
                <p:cNvSpPr/>
                <p:nvPr/>
              </p:nvSpPr>
              <p:spPr>
                <a:xfrm>
                  <a:off x="-1" y="127000"/>
                  <a:ext cx="551181" cy="694691"/>
                </a:xfrm>
                <a:custGeom>
                  <a:avLst/>
                  <a:gdLst/>
                  <a:ahLst/>
                  <a:cxnLst>
                    <a:cxn ang="0">
                      <a:pos x="wd2" y="hd2"/>
                    </a:cxn>
                    <a:cxn ang="5400000">
                      <a:pos x="wd2" y="hd2"/>
                    </a:cxn>
                    <a:cxn ang="10800000">
                      <a:pos x="wd2" y="hd2"/>
                    </a:cxn>
                    <a:cxn ang="16200000">
                      <a:pos x="wd2" y="hd2"/>
                    </a:cxn>
                  </a:cxnLst>
                  <a:rect l="0" t="0" r="r" b="b"/>
                  <a:pathLst>
                    <a:path w="21600" h="21600" extrusionOk="0">
                      <a:moveTo>
                        <a:pt x="21600" y="948"/>
                      </a:moveTo>
                      <a:lnTo>
                        <a:pt x="5126" y="19902"/>
                      </a:lnTo>
                      <a:lnTo>
                        <a:pt x="498" y="21600"/>
                      </a:lnTo>
                      <a:lnTo>
                        <a:pt x="0" y="17928"/>
                      </a:lnTo>
                      <a:lnTo>
                        <a:pt x="1985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p:cNvSpPr/>
                <p:nvPr/>
              </p:nvSpPr>
              <p:spPr>
                <a:xfrm>
                  <a:off x="0" y="139699"/>
                  <a:ext cx="533400"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861"/>
                      </a:moveTo>
                      <a:lnTo>
                        <a:pt x="5091" y="19879"/>
                      </a:lnTo>
                      <a:lnTo>
                        <a:pt x="463" y="21600"/>
                      </a:lnTo>
                      <a:lnTo>
                        <a:pt x="0" y="17870"/>
                      </a:lnTo>
                      <a:lnTo>
                        <a:pt x="19954"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p:cNvSpPr/>
                <p:nvPr/>
              </p:nvSpPr>
              <p:spPr>
                <a:xfrm>
                  <a:off x="-1" y="139699"/>
                  <a:ext cx="509271" cy="669292"/>
                </a:xfrm>
                <a:custGeom>
                  <a:avLst/>
                  <a:gdLst/>
                  <a:ahLst/>
                  <a:cxnLst>
                    <a:cxn ang="0">
                      <a:pos x="wd2" y="hd2"/>
                    </a:cxn>
                    <a:cxn ang="5400000">
                      <a:pos x="wd2" y="hd2"/>
                    </a:cxn>
                    <a:cxn ang="10800000">
                      <a:pos x="wd2" y="hd2"/>
                    </a:cxn>
                    <a:cxn ang="16200000">
                      <a:pos x="wd2" y="hd2"/>
                    </a:cxn>
                  </a:cxnLst>
                  <a:rect l="0" t="0" r="r" b="b"/>
                  <a:pathLst>
                    <a:path w="21600" h="21600" extrusionOk="0">
                      <a:moveTo>
                        <a:pt x="21600" y="328"/>
                      </a:moveTo>
                      <a:lnTo>
                        <a:pt x="485" y="21600"/>
                      </a:lnTo>
                      <a:lnTo>
                        <a:pt x="0" y="17870"/>
                      </a:lnTo>
                      <a:lnTo>
                        <a:pt x="20900"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Triángulo"/>
                <p:cNvSpPr/>
                <p:nvPr/>
              </p:nvSpPr>
              <p:spPr>
                <a:xfrm>
                  <a:off x="12699" y="152399"/>
                  <a:ext cx="506731" cy="662942"/>
                </a:xfrm>
                <a:custGeom>
                  <a:avLst/>
                  <a:gdLst/>
                  <a:ahLst/>
                  <a:cxnLst>
                    <a:cxn ang="0">
                      <a:pos x="wd2" y="hd2"/>
                    </a:cxn>
                    <a:cxn ang="5400000">
                      <a:pos x="wd2" y="hd2"/>
                    </a:cxn>
                    <a:cxn ang="10800000">
                      <a:pos x="wd2" y="hd2"/>
                    </a:cxn>
                    <a:cxn ang="16200000">
                      <a:pos x="wd2" y="hd2"/>
                    </a:cxn>
                  </a:cxnLst>
                  <a:rect l="0" t="0" r="r" b="b"/>
                  <a:pathLst>
                    <a:path w="21600" h="21600" extrusionOk="0">
                      <a:moveTo>
                        <a:pt x="54" y="21600"/>
                      </a:moveTo>
                      <a:lnTo>
                        <a:pt x="21600" y="0"/>
                      </a:lnTo>
                      <a:lnTo>
                        <a:pt x="0" y="21062"/>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p:cNvSpPr/>
                <p:nvPr/>
              </p:nvSpPr>
              <p:spPr>
                <a:xfrm>
                  <a:off x="508000" y="25399"/>
                  <a:ext cx="104140" cy="123192"/>
                </a:xfrm>
                <a:custGeom>
                  <a:avLst/>
                  <a:gdLst/>
                  <a:ahLst/>
                  <a:cxnLst>
                    <a:cxn ang="0">
                      <a:pos x="wd2" y="hd2"/>
                    </a:cxn>
                    <a:cxn ang="5400000">
                      <a:pos x="wd2" y="hd2"/>
                    </a:cxn>
                    <a:cxn ang="10800000">
                      <a:pos x="wd2" y="hd2"/>
                    </a:cxn>
                    <a:cxn ang="16200000">
                      <a:pos x="wd2" y="hd2"/>
                    </a:cxn>
                  </a:cxnLst>
                  <a:rect l="0" t="0" r="r" b="b"/>
                  <a:pathLst>
                    <a:path w="21600" h="21600" extrusionOk="0">
                      <a:moveTo>
                        <a:pt x="16595" y="0"/>
                      </a:moveTo>
                      <a:lnTo>
                        <a:pt x="21600" y="4231"/>
                      </a:lnTo>
                      <a:lnTo>
                        <a:pt x="8693" y="21600"/>
                      </a:lnTo>
                      <a:lnTo>
                        <a:pt x="0" y="16701"/>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p:cNvSpPr/>
                <p:nvPr/>
              </p:nvSpPr>
              <p:spPr>
                <a:xfrm>
                  <a:off x="546100" y="25399"/>
                  <a:ext cx="67310" cy="116841"/>
                </a:xfrm>
                <a:custGeom>
                  <a:avLst/>
                  <a:gdLst/>
                  <a:ahLst/>
                  <a:cxnLst>
                    <a:cxn ang="0">
                      <a:pos x="wd2" y="hd2"/>
                    </a:cxn>
                    <a:cxn ang="5400000">
                      <a:pos x="wd2" y="hd2"/>
                    </a:cxn>
                    <a:cxn ang="10800000">
                      <a:pos x="wd2" y="hd2"/>
                    </a:cxn>
                    <a:cxn ang="16200000">
                      <a:pos x="wd2" y="hd2"/>
                    </a:cxn>
                  </a:cxnLst>
                  <a:rect l="0" t="0" r="r" b="b"/>
                  <a:pathLst>
                    <a:path w="21600" h="21600" extrusionOk="0">
                      <a:moveTo>
                        <a:pt x="13857" y="0"/>
                      </a:moveTo>
                      <a:lnTo>
                        <a:pt x="21600" y="5870"/>
                      </a:lnTo>
                      <a:lnTo>
                        <a:pt x="4483" y="21600"/>
                      </a:lnTo>
                      <a:lnTo>
                        <a:pt x="0" y="18548"/>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p:cNvSpPr/>
                <p:nvPr/>
              </p:nvSpPr>
              <p:spPr>
                <a:xfrm>
                  <a:off x="584200" y="-1"/>
                  <a:ext cx="63581" cy="64274"/>
                </a:xfrm>
                <a:custGeom>
                  <a:avLst/>
                  <a:gdLst/>
                  <a:ahLst/>
                  <a:cxnLst>
                    <a:cxn ang="0">
                      <a:pos x="wd2" y="hd2"/>
                    </a:cxn>
                    <a:cxn ang="5400000">
                      <a:pos x="wd2" y="hd2"/>
                    </a:cxn>
                    <a:cxn ang="10800000">
                      <a:pos x="wd2" y="hd2"/>
                    </a:cxn>
                    <a:cxn ang="16200000">
                      <a:pos x="wd2" y="hd2"/>
                    </a:cxn>
                  </a:cxnLst>
                  <a:rect l="0" t="0" r="r" b="b"/>
                  <a:pathLst>
                    <a:path w="21203" h="20243" extrusionOk="0">
                      <a:moveTo>
                        <a:pt x="21176" y="12122"/>
                      </a:moveTo>
                      <a:cubicBezTo>
                        <a:pt x="20753" y="17722"/>
                        <a:pt x="16094" y="20922"/>
                        <a:pt x="10165" y="20122"/>
                      </a:cubicBezTo>
                      <a:cubicBezTo>
                        <a:pt x="4235" y="18922"/>
                        <a:pt x="0" y="13722"/>
                        <a:pt x="0" y="8122"/>
                      </a:cubicBezTo>
                      <a:cubicBezTo>
                        <a:pt x="424" y="2522"/>
                        <a:pt x="5082" y="-678"/>
                        <a:pt x="11012" y="122"/>
                      </a:cubicBezTo>
                      <a:cubicBezTo>
                        <a:pt x="16941" y="1322"/>
                        <a:pt x="21600" y="6922"/>
                        <a:pt x="21176" y="1212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p:cNvSpPr/>
                <p:nvPr/>
              </p:nvSpPr>
              <p:spPr>
                <a:xfrm>
                  <a:off x="596899" y="12699"/>
                  <a:ext cx="34568" cy="36682"/>
                </a:xfrm>
                <a:custGeom>
                  <a:avLst/>
                  <a:gdLst/>
                  <a:ahLst/>
                  <a:cxnLst>
                    <a:cxn ang="0">
                      <a:pos x="wd2" y="hd2"/>
                    </a:cxn>
                    <a:cxn ang="5400000">
                      <a:pos x="wd2" y="hd2"/>
                    </a:cxn>
                    <a:cxn ang="10800000">
                      <a:pos x="wd2" y="hd2"/>
                    </a:cxn>
                    <a:cxn ang="16200000">
                      <a:pos x="wd2" y="hd2"/>
                    </a:cxn>
                  </a:cxnLst>
                  <a:rect l="0" t="0" r="r" b="b"/>
                  <a:pathLst>
                    <a:path w="20273" h="19495" extrusionOk="0">
                      <a:moveTo>
                        <a:pt x="20191" y="11773"/>
                      </a:moveTo>
                      <a:cubicBezTo>
                        <a:pt x="20191" y="17173"/>
                        <a:pt x="14977" y="20548"/>
                        <a:pt x="9764" y="19198"/>
                      </a:cubicBezTo>
                      <a:cubicBezTo>
                        <a:pt x="3805" y="17848"/>
                        <a:pt x="-664" y="13123"/>
                        <a:pt x="81" y="7723"/>
                      </a:cubicBezTo>
                      <a:cubicBezTo>
                        <a:pt x="81" y="2323"/>
                        <a:pt x="5295" y="-1052"/>
                        <a:pt x="11253" y="298"/>
                      </a:cubicBezTo>
                      <a:cubicBezTo>
                        <a:pt x="16467" y="1648"/>
                        <a:pt x="20936" y="6373"/>
                        <a:pt x="20191" y="11773"/>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p:cNvSpPr/>
                <p:nvPr/>
              </p:nvSpPr>
              <p:spPr>
                <a:xfrm>
                  <a:off x="444499" y="88899"/>
                  <a:ext cx="156212" cy="126579"/>
                </a:xfrm>
                <a:custGeom>
                  <a:avLst/>
                  <a:gdLst/>
                  <a:ahLst/>
                  <a:cxnLst>
                    <a:cxn ang="0">
                      <a:pos x="wd2" y="hd2"/>
                    </a:cxn>
                    <a:cxn ang="5400000">
                      <a:pos x="wd2" y="hd2"/>
                    </a:cxn>
                    <a:cxn ang="10800000">
                      <a:pos x="wd2" y="hd2"/>
                    </a:cxn>
                    <a:cxn ang="16200000">
                      <a:pos x="wd2" y="hd2"/>
                    </a:cxn>
                  </a:cxnLst>
                  <a:rect l="0" t="0" r="r" b="b"/>
                  <a:pathLst>
                    <a:path w="21600" h="20503" extrusionOk="0">
                      <a:moveTo>
                        <a:pt x="19141" y="20503"/>
                      </a:moveTo>
                      <a:cubicBezTo>
                        <a:pt x="19141" y="20503"/>
                        <a:pt x="12468" y="6926"/>
                        <a:pt x="176" y="3840"/>
                      </a:cubicBezTo>
                      <a:lnTo>
                        <a:pt x="0" y="137"/>
                      </a:lnTo>
                      <a:cubicBezTo>
                        <a:pt x="0" y="137"/>
                        <a:pt x="7902" y="-1097"/>
                        <a:pt x="14400" y="3840"/>
                      </a:cubicBezTo>
                      <a:cubicBezTo>
                        <a:pt x="20722" y="8777"/>
                        <a:pt x="21600" y="19886"/>
                        <a:pt x="21600" y="19886"/>
                      </a:cubicBezTo>
                      <a:lnTo>
                        <a:pt x="19141" y="20503"/>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p:cNvSpPr/>
                <p:nvPr/>
              </p:nvSpPr>
              <p:spPr>
                <a:xfrm>
                  <a:off x="444499" y="101599"/>
                  <a:ext cx="154941" cy="113032"/>
                </a:xfrm>
                <a:custGeom>
                  <a:avLst/>
                  <a:gdLst/>
                  <a:ahLst/>
                  <a:cxnLst>
                    <a:cxn ang="0">
                      <a:pos x="wd2" y="hd2"/>
                    </a:cxn>
                    <a:cxn ang="5400000">
                      <a:pos x="wd2" y="hd2"/>
                    </a:cxn>
                    <a:cxn ang="10800000">
                      <a:pos x="wd2" y="hd2"/>
                    </a:cxn>
                    <a:cxn ang="16200000">
                      <a:pos x="wd2" y="hd2"/>
                    </a:cxn>
                  </a:cxnLst>
                  <a:rect l="0" t="0" r="r" b="b"/>
                  <a:pathLst>
                    <a:path w="21600" h="21600" extrusionOk="0">
                      <a:moveTo>
                        <a:pt x="18590" y="18688"/>
                      </a:moveTo>
                      <a:lnTo>
                        <a:pt x="21069" y="17717"/>
                      </a:lnTo>
                      <a:cubicBezTo>
                        <a:pt x="21069" y="17717"/>
                        <a:pt x="21069" y="17474"/>
                        <a:pt x="21069" y="16989"/>
                      </a:cubicBezTo>
                      <a:cubicBezTo>
                        <a:pt x="21423" y="19173"/>
                        <a:pt x="21600" y="20872"/>
                        <a:pt x="21600" y="20872"/>
                      </a:cubicBezTo>
                      <a:lnTo>
                        <a:pt x="19121" y="21600"/>
                      </a:lnTo>
                      <a:cubicBezTo>
                        <a:pt x="19121" y="21600"/>
                        <a:pt x="12393" y="5582"/>
                        <a:pt x="0" y="1942"/>
                      </a:cubicBezTo>
                      <a:lnTo>
                        <a:pt x="0" y="0"/>
                      </a:lnTo>
                      <a:cubicBezTo>
                        <a:pt x="11685" y="3640"/>
                        <a:pt x="18590" y="18688"/>
                        <a:pt x="18590" y="18688"/>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18" name="Figura"/>
              <p:cNvSpPr/>
              <p:nvPr/>
            </p:nvSpPr>
            <p:spPr>
              <a:xfrm>
                <a:off x="165100" y="165099"/>
                <a:ext cx="631594" cy="666180"/>
              </a:xfrm>
              <a:custGeom>
                <a:avLst/>
                <a:gdLst/>
                <a:ahLst/>
                <a:cxnLst>
                  <a:cxn ang="0">
                    <a:pos x="wd2" y="hd2"/>
                  </a:cxn>
                  <a:cxn ang="5400000">
                    <a:pos x="wd2" y="hd2"/>
                  </a:cxn>
                  <a:cxn ang="10800000">
                    <a:pos x="wd2" y="hd2"/>
                  </a:cxn>
                  <a:cxn ang="16200000">
                    <a:pos x="wd2" y="hd2"/>
                  </a:cxn>
                </a:cxnLst>
                <a:rect l="0" t="0" r="r" b="b"/>
                <a:pathLst>
                  <a:path w="18912" h="19139" extrusionOk="0">
                    <a:moveTo>
                      <a:pt x="17898" y="12889"/>
                    </a:moveTo>
                    <a:cubicBezTo>
                      <a:pt x="20256" y="7927"/>
                      <a:pt x="18355" y="2418"/>
                      <a:pt x="13715" y="593"/>
                    </a:cubicBezTo>
                    <a:cubicBezTo>
                      <a:pt x="9038" y="-1231"/>
                      <a:pt x="3371" y="1287"/>
                      <a:pt x="1014" y="6249"/>
                    </a:cubicBezTo>
                    <a:cubicBezTo>
                      <a:pt x="-1344" y="11211"/>
                      <a:pt x="557" y="16720"/>
                      <a:pt x="5197" y="18545"/>
                    </a:cubicBezTo>
                    <a:cubicBezTo>
                      <a:pt x="9874" y="20369"/>
                      <a:pt x="15541" y="17851"/>
                      <a:pt x="17898" y="12889"/>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p:cNvSpPr/>
              <p:nvPr/>
            </p:nvSpPr>
            <p:spPr>
              <a:xfrm>
                <a:off x="165099" y="177800"/>
                <a:ext cx="607825" cy="652176"/>
              </a:xfrm>
              <a:custGeom>
                <a:avLst/>
                <a:gdLst/>
                <a:ahLst/>
                <a:cxnLst>
                  <a:cxn ang="0">
                    <a:pos x="wd2" y="hd2"/>
                  </a:cxn>
                  <a:cxn ang="5400000">
                    <a:pos x="wd2" y="hd2"/>
                  </a:cxn>
                  <a:cxn ang="10800000">
                    <a:pos x="wd2" y="hd2"/>
                  </a:cxn>
                  <a:cxn ang="16200000">
                    <a:pos x="wd2" y="hd2"/>
                  </a:cxn>
                </a:cxnLst>
                <a:rect l="0" t="0" r="r" b="b"/>
                <a:pathLst>
                  <a:path w="18934" h="19157" extrusionOk="0">
                    <a:moveTo>
                      <a:pt x="17893" y="12843"/>
                    </a:moveTo>
                    <a:cubicBezTo>
                      <a:pt x="20267" y="7882"/>
                      <a:pt x="18447" y="2360"/>
                      <a:pt x="13779" y="570"/>
                    </a:cubicBezTo>
                    <a:cubicBezTo>
                      <a:pt x="9111" y="-1221"/>
                      <a:pt x="3414" y="1353"/>
                      <a:pt x="1041" y="6315"/>
                    </a:cubicBezTo>
                    <a:cubicBezTo>
                      <a:pt x="-1333" y="11276"/>
                      <a:pt x="487" y="16798"/>
                      <a:pt x="5155" y="18588"/>
                    </a:cubicBezTo>
                    <a:cubicBezTo>
                      <a:pt x="9783" y="20379"/>
                      <a:pt x="15480" y="17805"/>
                      <a:pt x="17893" y="12843"/>
                    </a:cubicBez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p:cNvSpPr/>
              <p:nvPr/>
            </p:nvSpPr>
            <p:spPr>
              <a:xfrm>
                <a:off x="165100" y="177800"/>
                <a:ext cx="561473" cy="566753"/>
              </a:xfrm>
              <a:custGeom>
                <a:avLst/>
                <a:gdLst/>
                <a:ahLst/>
                <a:cxnLst>
                  <a:cxn ang="0">
                    <a:pos x="wd2" y="hd2"/>
                  </a:cxn>
                  <a:cxn ang="5400000">
                    <a:pos x="wd2" y="hd2"/>
                  </a:cxn>
                  <a:cxn ang="10800000">
                    <a:pos x="wd2" y="hd2"/>
                  </a:cxn>
                  <a:cxn ang="16200000">
                    <a:pos x="wd2" y="hd2"/>
                  </a:cxn>
                </a:cxnLst>
                <a:rect l="0" t="0" r="r" b="b"/>
                <a:pathLst>
                  <a:path w="20715" h="20124" extrusionOk="0">
                    <a:moveTo>
                      <a:pt x="2207" y="8896"/>
                    </a:moveTo>
                    <a:cubicBezTo>
                      <a:pt x="5019" y="2898"/>
                      <a:pt x="11813" y="-213"/>
                      <a:pt x="17295" y="1951"/>
                    </a:cubicBezTo>
                    <a:cubicBezTo>
                      <a:pt x="18653" y="2492"/>
                      <a:pt x="19778" y="3304"/>
                      <a:pt x="20715" y="4296"/>
                    </a:cubicBezTo>
                    <a:cubicBezTo>
                      <a:pt x="19684" y="2718"/>
                      <a:pt x="18185" y="1455"/>
                      <a:pt x="16311" y="689"/>
                    </a:cubicBezTo>
                    <a:cubicBezTo>
                      <a:pt x="10782" y="-1476"/>
                      <a:pt x="4035" y="1635"/>
                      <a:pt x="1223" y="7633"/>
                    </a:cubicBezTo>
                    <a:cubicBezTo>
                      <a:pt x="-885" y="12187"/>
                      <a:pt x="-182" y="17058"/>
                      <a:pt x="2676" y="20124"/>
                    </a:cubicBezTo>
                    <a:cubicBezTo>
                      <a:pt x="661" y="17103"/>
                      <a:pt x="333" y="12864"/>
                      <a:pt x="2207" y="8896"/>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p:cNvSpPr/>
              <p:nvPr/>
            </p:nvSpPr>
            <p:spPr>
              <a:xfrm>
                <a:off x="228599" y="254000"/>
                <a:ext cx="538150" cy="571833"/>
              </a:xfrm>
              <a:custGeom>
                <a:avLst/>
                <a:gdLst/>
                <a:ahLst/>
                <a:cxnLst>
                  <a:cxn ang="0">
                    <a:pos x="wd2" y="hd2"/>
                  </a:cxn>
                  <a:cxn ang="5400000">
                    <a:pos x="wd2" y="hd2"/>
                  </a:cxn>
                  <a:cxn ang="10800000">
                    <a:pos x="wd2" y="hd2"/>
                  </a:cxn>
                  <a:cxn ang="16200000">
                    <a:pos x="wd2" y="hd2"/>
                  </a:cxn>
                </a:cxnLst>
                <a:rect l="0" t="0" r="r" b="b"/>
                <a:pathLst>
                  <a:path w="20614" h="20136" extrusionOk="0">
                    <a:moveTo>
                      <a:pt x="17611" y="0"/>
                    </a:moveTo>
                    <a:cubicBezTo>
                      <a:pt x="20481" y="3041"/>
                      <a:pt x="21211" y="7826"/>
                      <a:pt x="19022" y="12298"/>
                    </a:cubicBezTo>
                    <a:cubicBezTo>
                      <a:pt x="16103" y="18246"/>
                      <a:pt x="9049" y="21332"/>
                      <a:pt x="3357" y="19185"/>
                    </a:cubicBezTo>
                    <a:cubicBezTo>
                      <a:pt x="2043" y="18693"/>
                      <a:pt x="924" y="17978"/>
                      <a:pt x="0" y="17039"/>
                    </a:cubicBezTo>
                    <a:cubicBezTo>
                      <a:pt x="973" y="18067"/>
                      <a:pt x="2189" y="18917"/>
                      <a:pt x="3649" y="19453"/>
                    </a:cubicBezTo>
                    <a:cubicBezTo>
                      <a:pt x="9389" y="21600"/>
                      <a:pt x="16395" y="18514"/>
                      <a:pt x="19314" y="12566"/>
                    </a:cubicBezTo>
                    <a:cubicBezTo>
                      <a:pt x="21600" y="7960"/>
                      <a:pt x="20773" y="2996"/>
                      <a:pt x="17611" y="0"/>
                    </a:cubicBez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p:cNvSpPr/>
              <p:nvPr/>
            </p:nvSpPr>
            <p:spPr>
              <a:xfrm>
                <a:off x="355600" y="177799"/>
                <a:ext cx="409344" cy="647252"/>
              </a:xfrm>
              <a:custGeom>
                <a:avLst/>
                <a:gdLst/>
                <a:ahLst/>
                <a:cxnLst>
                  <a:cxn ang="0">
                    <a:pos x="wd2" y="hd2"/>
                  </a:cxn>
                  <a:cxn ang="5400000">
                    <a:pos x="wd2" y="hd2"/>
                  </a:cxn>
                  <a:cxn ang="10800000">
                    <a:pos x="wd2" y="hd2"/>
                  </a:cxn>
                  <a:cxn ang="16200000">
                    <a:pos x="wd2" y="hd2"/>
                  </a:cxn>
                </a:cxnLst>
                <a:rect l="0" t="0" r="r" b="b"/>
                <a:pathLst>
                  <a:path w="19285" h="20692" extrusionOk="0">
                    <a:moveTo>
                      <a:pt x="1" y="20423"/>
                    </a:moveTo>
                    <a:cubicBezTo>
                      <a:pt x="6703" y="21600"/>
                      <a:pt x="14361" y="18839"/>
                      <a:pt x="17712" y="13805"/>
                    </a:cubicBezTo>
                    <a:cubicBezTo>
                      <a:pt x="21302" y="8405"/>
                      <a:pt x="18550" y="2395"/>
                      <a:pt x="11489" y="447"/>
                    </a:cubicBezTo>
                    <a:cubicBezTo>
                      <a:pt x="10771" y="244"/>
                      <a:pt x="10053" y="122"/>
                      <a:pt x="9275" y="0"/>
                    </a:cubicBezTo>
                    <a:cubicBezTo>
                      <a:pt x="-298" y="6618"/>
                      <a:pt x="1" y="20220"/>
                      <a:pt x="1" y="2042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723" name="Grupo"/>
              <p:cNvGrpSpPr/>
              <p:nvPr/>
            </p:nvGrpSpPr>
            <p:grpSpPr>
              <a:xfrm>
                <a:off x="177799" y="203199"/>
                <a:ext cx="580392" cy="593092"/>
                <a:chOff x="0" y="0"/>
                <a:chExt cx="580390" cy="593090"/>
              </a:xfrm>
            </p:grpSpPr>
            <p:sp>
              <p:nvSpPr>
                <p:cNvPr id="729" name="Figura"/>
                <p:cNvSpPr/>
                <p:nvPr/>
              </p:nvSpPr>
              <p:spPr>
                <a:xfrm>
                  <a:off x="190499" y="5841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p:cNvSpPr/>
                <p:nvPr/>
              </p:nvSpPr>
              <p:spPr>
                <a:xfrm>
                  <a:off x="380999" y="-1"/>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7259" y="12343"/>
                      </a:moveTo>
                      <a:cubicBezTo>
                        <a:pt x="19959" y="6171"/>
                        <a:pt x="17259" y="0"/>
                        <a:pt x="11859" y="0"/>
                      </a:cubicBezTo>
                      <a:cubicBezTo>
                        <a:pt x="6459" y="0"/>
                        <a:pt x="1059" y="3086"/>
                        <a:pt x="1059" y="9257"/>
                      </a:cubicBezTo>
                      <a:cubicBezTo>
                        <a:pt x="-1641" y="15429"/>
                        <a:pt x="1059" y="21600"/>
                        <a:pt x="6459" y="21600"/>
                      </a:cubicBezTo>
                      <a:cubicBezTo>
                        <a:pt x="9159" y="21600"/>
                        <a:pt x="14559" y="18514"/>
                        <a:pt x="17259" y="12343"/>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p:cNvSpPr/>
                <p:nvPr/>
              </p:nvSpPr>
              <p:spPr>
                <a:xfrm>
                  <a:off x="165100" y="507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125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p:cNvSpPr/>
                <p:nvPr/>
              </p:nvSpPr>
              <p:spPr>
                <a:xfrm>
                  <a:off x="406400" y="533399"/>
                  <a:ext cx="9388" cy="9290"/>
                </a:xfrm>
                <a:custGeom>
                  <a:avLst/>
                  <a:gdLst/>
                  <a:ahLst/>
                  <a:cxnLst>
                    <a:cxn ang="0">
                      <a:pos x="wd2" y="hd2"/>
                    </a:cxn>
                    <a:cxn ang="5400000">
                      <a:pos x="wd2" y="hd2"/>
                    </a:cxn>
                    <a:cxn ang="10800000">
                      <a:pos x="wd2" y="hd2"/>
                    </a:cxn>
                    <a:cxn ang="16200000">
                      <a:pos x="wd2" y="hd2"/>
                    </a:cxn>
                  </a:cxnLst>
                  <a:rect l="0" t="0" r="r" b="b"/>
                  <a:pathLst>
                    <a:path w="19959" h="19747" extrusionOk="0">
                      <a:moveTo>
                        <a:pt x="1059" y="15274"/>
                      </a:moveTo>
                      <a:cubicBezTo>
                        <a:pt x="3759" y="20674"/>
                        <a:pt x="9159" y="20674"/>
                        <a:pt x="14559" y="17974"/>
                      </a:cubicBezTo>
                      <a:cubicBezTo>
                        <a:pt x="19959" y="15274"/>
                        <a:pt x="19959" y="9874"/>
                        <a:pt x="19959" y="4474"/>
                      </a:cubicBezTo>
                      <a:cubicBezTo>
                        <a:pt x="17259" y="-926"/>
                        <a:pt x="11859" y="-926"/>
                        <a:pt x="6459" y="1774"/>
                      </a:cubicBezTo>
                      <a:cubicBezTo>
                        <a:pt x="1059" y="4474"/>
                        <a:pt x="-1641" y="9874"/>
                        <a:pt x="1059"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p:cNvSpPr/>
                <p:nvPr/>
              </p:nvSpPr>
              <p:spPr>
                <a:xfrm>
                  <a:off x="533399" y="1269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p:cNvSpPr/>
                <p:nvPr/>
              </p:nvSpPr>
              <p:spPr>
                <a:xfrm>
                  <a:off x="25399" y="457199"/>
                  <a:ext cx="8892" cy="9290"/>
                </a:xfrm>
                <a:custGeom>
                  <a:avLst/>
                  <a:gdLst/>
                  <a:ahLst/>
                  <a:cxnLst>
                    <a:cxn ang="0">
                      <a:pos x="wd2" y="hd2"/>
                    </a:cxn>
                    <a:cxn ang="5400000">
                      <a:pos x="wd2" y="hd2"/>
                    </a:cxn>
                    <a:cxn ang="10800000">
                      <a:pos x="wd2" y="hd2"/>
                    </a:cxn>
                    <a:cxn ang="16200000">
                      <a:pos x="wd2" y="hd2"/>
                    </a:cxn>
                  </a:cxnLst>
                  <a:rect l="0" t="0" r="r" b="b"/>
                  <a:pathLst>
                    <a:path w="21600" h="19747" extrusionOk="0">
                      <a:moveTo>
                        <a:pt x="6171" y="1774"/>
                      </a:moveTo>
                      <a:cubicBezTo>
                        <a:pt x="0" y="4474"/>
                        <a:pt x="0" y="9874"/>
                        <a:pt x="0" y="15274"/>
                      </a:cubicBezTo>
                      <a:cubicBezTo>
                        <a:pt x="3086" y="20674"/>
                        <a:pt x="9257" y="20674"/>
                        <a:pt x="15429" y="17974"/>
                      </a:cubicBezTo>
                      <a:cubicBezTo>
                        <a:pt x="21600" y="15274"/>
                        <a:pt x="21600" y="9874"/>
                        <a:pt x="21600" y="4474"/>
                      </a:cubicBezTo>
                      <a:cubicBezTo>
                        <a:pt x="18514" y="-926"/>
                        <a:pt x="12343" y="-926"/>
                        <a:pt x="6171"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p:cNvSpPr/>
                <p:nvPr/>
              </p:nvSpPr>
              <p:spPr>
                <a:xfrm>
                  <a:off x="546099" y="3428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0"/>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p:cNvSpPr/>
                <p:nvPr/>
              </p:nvSpPr>
              <p:spPr>
                <a:xfrm>
                  <a:off x="25399" y="228599"/>
                  <a:ext cx="8618" cy="8892"/>
                </a:xfrm>
                <a:custGeom>
                  <a:avLst/>
                  <a:gdLst/>
                  <a:ahLst/>
                  <a:cxnLst>
                    <a:cxn ang="0">
                      <a:pos x="wd2" y="hd2"/>
                    </a:cxn>
                    <a:cxn ang="5400000">
                      <a:pos x="wd2" y="hd2"/>
                    </a:cxn>
                    <a:cxn ang="10800000">
                      <a:pos x="wd2" y="hd2"/>
                    </a:cxn>
                    <a:cxn ang="16200000">
                      <a:pos x="wd2" y="hd2"/>
                    </a:cxn>
                  </a:cxnLst>
                  <a:rect l="0" t="0" r="r" b="b"/>
                  <a:pathLst>
                    <a:path w="18318" h="21600" extrusionOk="0">
                      <a:moveTo>
                        <a:pt x="11859" y="0"/>
                      </a:moveTo>
                      <a:cubicBezTo>
                        <a:pt x="6459" y="0"/>
                        <a:pt x="1059" y="3086"/>
                        <a:pt x="1059" y="9257"/>
                      </a:cubicBezTo>
                      <a:cubicBezTo>
                        <a:pt x="-1641" y="15429"/>
                        <a:pt x="1059" y="21600"/>
                        <a:pt x="6459" y="21600"/>
                      </a:cubicBezTo>
                      <a:cubicBezTo>
                        <a:pt x="11859" y="21600"/>
                        <a:pt x="17259" y="18514"/>
                        <a:pt x="17259" y="12343"/>
                      </a:cubicBezTo>
                      <a:cubicBezTo>
                        <a:pt x="19959" y="6171"/>
                        <a:pt x="17259" y="3086"/>
                        <a:pt x="11859" y="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p:cNvSpPr/>
                <p:nvPr/>
              </p:nvSpPr>
              <p:spPr>
                <a:xfrm>
                  <a:off x="495299" y="4571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p:cNvSpPr/>
                <p:nvPr/>
              </p:nvSpPr>
              <p:spPr>
                <a:xfrm>
                  <a:off x="76199" y="126999"/>
                  <a:ext cx="9209" cy="9290"/>
                </a:xfrm>
                <a:custGeom>
                  <a:avLst/>
                  <a:gdLst/>
                  <a:ahLst/>
                  <a:cxnLst>
                    <a:cxn ang="0">
                      <a:pos x="wd2" y="hd2"/>
                    </a:cxn>
                    <a:cxn ang="5400000">
                      <a:pos x="wd2" y="hd2"/>
                    </a:cxn>
                    <a:cxn ang="10800000">
                      <a:pos x="wd2" y="hd2"/>
                    </a:cxn>
                    <a:cxn ang="16200000">
                      <a:pos x="wd2" y="hd2"/>
                    </a:cxn>
                  </a:cxnLst>
                  <a:rect l="0" t="0" r="r" b="b"/>
                  <a:pathLst>
                    <a:path w="19575" h="19747" extrusionOk="0">
                      <a:moveTo>
                        <a:pt x="15525" y="1774"/>
                      </a:moveTo>
                      <a:cubicBezTo>
                        <a:pt x="12825" y="-926"/>
                        <a:pt x="4725" y="-926"/>
                        <a:pt x="2025" y="4474"/>
                      </a:cubicBezTo>
                      <a:cubicBezTo>
                        <a:pt x="-675" y="9874"/>
                        <a:pt x="-675" y="15274"/>
                        <a:pt x="2025" y="17974"/>
                      </a:cubicBezTo>
                      <a:cubicBezTo>
                        <a:pt x="4725" y="20674"/>
                        <a:pt x="12825" y="20674"/>
                        <a:pt x="15525" y="15274"/>
                      </a:cubicBezTo>
                      <a:cubicBezTo>
                        <a:pt x="20925" y="9874"/>
                        <a:pt x="20925" y="4474"/>
                        <a:pt x="15525" y="17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p:cNvSpPr/>
                <p:nvPr/>
              </p:nvSpPr>
              <p:spPr>
                <a:xfrm>
                  <a:off x="304799" y="584199"/>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p:cNvSpPr/>
                <p:nvPr/>
              </p:nvSpPr>
              <p:spPr>
                <a:xfrm>
                  <a:off x="266699" y="-1"/>
                  <a:ext cx="8892" cy="8892"/>
                </a:xfrm>
                <a:custGeom>
                  <a:avLst/>
                  <a:gdLst/>
                  <a:ahLst/>
                  <a:cxnLst>
                    <a:cxn ang="0">
                      <a:pos x="wd2" y="hd2"/>
                    </a:cxn>
                    <a:cxn ang="5400000">
                      <a:pos x="wd2" y="hd2"/>
                    </a:cxn>
                    <a:cxn ang="10800000">
                      <a:pos x="wd2" y="hd2"/>
                    </a:cxn>
                    <a:cxn ang="16200000">
                      <a:pos x="wd2" y="hd2"/>
                    </a:cxn>
                  </a:cxnLst>
                  <a:rect l="0" t="0" r="r" b="b"/>
                  <a:pathLst>
                    <a:path w="21600" h="21600" extrusionOk="0">
                      <a:moveTo>
                        <a:pt x="21600" y="9257"/>
                      </a:moveTo>
                      <a:cubicBezTo>
                        <a:pt x="21600" y="3086"/>
                        <a:pt x="15429" y="0"/>
                        <a:pt x="9257" y="0"/>
                      </a:cubicBezTo>
                      <a:cubicBezTo>
                        <a:pt x="3086" y="0"/>
                        <a:pt x="0" y="6171"/>
                        <a:pt x="0" y="12343"/>
                      </a:cubicBezTo>
                      <a:cubicBezTo>
                        <a:pt x="0" y="18514"/>
                        <a:pt x="6171" y="21600"/>
                        <a:pt x="12343" y="21600"/>
                      </a:cubicBezTo>
                      <a:cubicBezTo>
                        <a:pt x="18514" y="21600"/>
                        <a:pt x="21600" y="15429"/>
                        <a:pt x="21600" y="925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p:cNvSpPr/>
                <p:nvPr/>
              </p:nvSpPr>
              <p:spPr>
                <a:xfrm>
                  <a:off x="101600" y="533399"/>
                  <a:ext cx="8256" cy="9290"/>
                </a:xfrm>
                <a:custGeom>
                  <a:avLst/>
                  <a:gdLst/>
                  <a:ahLst/>
                  <a:cxnLst>
                    <a:cxn ang="0">
                      <a:pos x="wd2" y="hd2"/>
                    </a:cxn>
                    <a:cxn ang="5400000">
                      <a:pos x="wd2" y="hd2"/>
                    </a:cxn>
                    <a:cxn ang="10800000">
                      <a:pos x="wd2" y="hd2"/>
                    </a:cxn>
                    <a:cxn ang="16200000">
                      <a:pos x="wd2" y="hd2"/>
                    </a:cxn>
                  </a:cxnLst>
                  <a:rect l="0" t="0" r="r" b="b"/>
                  <a:pathLst>
                    <a:path w="20057" h="19747" extrusionOk="0">
                      <a:moveTo>
                        <a:pt x="17743" y="15274"/>
                      </a:moveTo>
                      <a:cubicBezTo>
                        <a:pt x="20829" y="9874"/>
                        <a:pt x="20829" y="4474"/>
                        <a:pt x="17743" y="1774"/>
                      </a:cubicBezTo>
                      <a:cubicBezTo>
                        <a:pt x="14658" y="-926"/>
                        <a:pt x="5400" y="-926"/>
                        <a:pt x="2315" y="4474"/>
                      </a:cubicBezTo>
                      <a:cubicBezTo>
                        <a:pt x="-771" y="9874"/>
                        <a:pt x="-771" y="15274"/>
                        <a:pt x="2315" y="17974"/>
                      </a:cubicBezTo>
                      <a:cubicBezTo>
                        <a:pt x="8486" y="20674"/>
                        <a:pt x="14658" y="20674"/>
                        <a:pt x="17743" y="15274"/>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p:cNvSpPr/>
                <p:nvPr/>
              </p:nvSpPr>
              <p:spPr>
                <a:xfrm>
                  <a:off x="469900" y="38099"/>
                  <a:ext cx="8256" cy="9840"/>
                </a:xfrm>
                <a:custGeom>
                  <a:avLst/>
                  <a:gdLst/>
                  <a:ahLst/>
                  <a:cxnLst>
                    <a:cxn ang="0">
                      <a:pos x="wd2" y="hd2"/>
                    </a:cxn>
                    <a:cxn ang="5400000">
                      <a:pos x="wd2" y="hd2"/>
                    </a:cxn>
                    <a:cxn ang="10800000">
                      <a:pos x="wd2" y="hd2"/>
                    </a:cxn>
                    <a:cxn ang="16200000">
                      <a:pos x="wd2" y="hd2"/>
                    </a:cxn>
                  </a:cxnLst>
                  <a:rect l="0" t="0" r="r" b="b"/>
                  <a:pathLst>
                    <a:path w="20057" h="18593" extrusionOk="0">
                      <a:moveTo>
                        <a:pt x="17743" y="13576"/>
                      </a:moveTo>
                      <a:cubicBezTo>
                        <a:pt x="20829" y="8776"/>
                        <a:pt x="20829" y="3976"/>
                        <a:pt x="17743" y="1576"/>
                      </a:cubicBezTo>
                      <a:cubicBezTo>
                        <a:pt x="14658" y="-824"/>
                        <a:pt x="5400" y="-824"/>
                        <a:pt x="2315" y="3976"/>
                      </a:cubicBezTo>
                      <a:cubicBezTo>
                        <a:pt x="-771" y="8776"/>
                        <a:pt x="-771" y="13576"/>
                        <a:pt x="2315" y="15976"/>
                      </a:cubicBezTo>
                      <a:cubicBezTo>
                        <a:pt x="8486" y="20776"/>
                        <a:pt x="14658" y="18376"/>
                        <a:pt x="17743" y="13576"/>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p:cNvSpPr/>
                <p:nvPr/>
              </p:nvSpPr>
              <p:spPr>
                <a:xfrm>
                  <a:off x="-1" y="355600"/>
                  <a:ext cx="8892" cy="9367"/>
                </a:xfrm>
                <a:custGeom>
                  <a:avLst/>
                  <a:gdLst/>
                  <a:ahLst/>
                  <a:cxnLst>
                    <a:cxn ang="0">
                      <a:pos x="wd2" y="hd2"/>
                    </a:cxn>
                    <a:cxn ang="5400000">
                      <a:pos x="wd2" y="hd2"/>
                    </a:cxn>
                    <a:cxn ang="10800000">
                      <a:pos x="wd2" y="hd2"/>
                    </a:cxn>
                    <a:cxn ang="16200000">
                      <a:pos x="wd2" y="hd2"/>
                    </a:cxn>
                  </a:cxnLst>
                  <a:rect l="0" t="0" r="r" b="b"/>
                  <a:pathLst>
                    <a:path w="21600" h="19912" extrusionOk="0">
                      <a:moveTo>
                        <a:pt x="12343" y="18900"/>
                      </a:moveTo>
                      <a:cubicBezTo>
                        <a:pt x="18514" y="18900"/>
                        <a:pt x="21600" y="13500"/>
                        <a:pt x="21600" y="8100"/>
                      </a:cubicBezTo>
                      <a:cubicBezTo>
                        <a:pt x="21600" y="2700"/>
                        <a:pt x="15429" y="0"/>
                        <a:pt x="9257" y="0"/>
                      </a:cubicBezTo>
                      <a:cubicBezTo>
                        <a:pt x="3086" y="0"/>
                        <a:pt x="0" y="5400"/>
                        <a:pt x="0" y="10800"/>
                      </a:cubicBezTo>
                      <a:cubicBezTo>
                        <a:pt x="0" y="189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p:cNvSpPr/>
                <p:nvPr/>
              </p:nvSpPr>
              <p:spPr>
                <a:xfrm>
                  <a:off x="571499" y="228600"/>
                  <a:ext cx="8892" cy="9228"/>
                </a:xfrm>
                <a:custGeom>
                  <a:avLst/>
                  <a:gdLst/>
                  <a:ahLst/>
                  <a:cxnLst>
                    <a:cxn ang="0">
                      <a:pos x="wd2" y="hd2"/>
                    </a:cxn>
                    <a:cxn ang="5400000">
                      <a:pos x="wd2" y="hd2"/>
                    </a:cxn>
                    <a:cxn ang="10800000">
                      <a:pos x="wd2" y="hd2"/>
                    </a:cxn>
                    <a:cxn ang="16200000">
                      <a:pos x="wd2" y="hd2"/>
                    </a:cxn>
                  </a:cxnLst>
                  <a:rect l="0" t="0" r="r" b="b"/>
                  <a:pathLst>
                    <a:path w="21600" h="19618" extrusionOk="0">
                      <a:moveTo>
                        <a:pt x="12343" y="18900"/>
                      </a:moveTo>
                      <a:cubicBezTo>
                        <a:pt x="18514" y="18900"/>
                        <a:pt x="21600" y="13500"/>
                        <a:pt x="21600" y="8100"/>
                      </a:cubicBezTo>
                      <a:cubicBezTo>
                        <a:pt x="21600" y="2700"/>
                        <a:pt x="15429" y="0"/>
                        <a:pt x="9257" y="0"/>
                      </a:cubicBezTo>
                      <a:cubicBezTo>
                        <a:pt x="3086" y="0"/>
                        <a:pt x="0" y="5400"/>
                        <a:pt x="0" y="10800"/>
                      </a:cubicBezTo>
                      <a:cubicBezTo>
                        <a:pt x="3086" y="16200"/>
                        <a:pt x="6171" y="21600"/>
                        <a:pt x="12343" y="18900"/>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724" name="Figura"/>
              <p:cNvSpPr/>
              <p:nvPr/>
            </p:nvSpPr>
            <p:spPr>
              <a:xfrm>
                <a:off x="203199" y="215899"/>
                <a:ext cx="525204" cy="563661"/>
              </a:xfrm>
              <a:custGeom>
                <a:avLst/>
                <a:gdLst/>
                <a:ahLst/>
                <a:cxnLst>
                  <a:cxn ang="0">
                    <a:pos x="wd2" y="hd2"/>
                  </a:cxn>
                  <a:cxn ang="5400000">
                    <a:pos x="wd2" y="hd2"/>
                  </a:cxn>
                  <a:cxn ang="10800000">
                    <a:pos x="wd2" y="hd2"/>
                  </a:cxn>
                  <a:cxn ang="16200000">
                    <a:pos x="wd2" y="hd2"/>
                  </a:cxn>
                </a:cxnLst>
                <a:rect l="0" t="0" r="r" b="b"/>
                <a:pathLst>
                  <a:path w="18925" h="19135" extrusionOk="0">
                    <a:moveTo>
                      <a:pt x="13764" y="579"/>
                    </a:moveTo>
                    <a:cubicBezTo>
                      <a:pt x="9096" y="-1232"/>
                      <a:pt x="3421" y="1355"/>
                      <a:pt x="1042" y="6313"/>
                    </a:cubicBezTo>
                    <a:cubicBezTo>
                      <a:pt x="-1338" y="11271"/>
                      <a:pt x="493" y="16746"/>
                      <a:pt x="5160" y="18557"/>
                    </a:cubicBezTo>
                    <a:cubicBezTo>
                      <a:pt x="9828" y="20368"/>
                      <a:pt x="15503" y="17781"/>
                      <a:pt x="17882" y="12823"/>
                    </a:cubicBezTo>
                    <a:cubicBezTo>
                      <a:pt x="20262" y="7865"/>
                      <a:pt x="18431" y="2390"/>
                      <a:pt x="13764" y="579"/>
                    </a:cubicBezTo>
                    <a:close/>
                    <a:moveTo>
                      <a:pt x="17654" y="12737"/>
                    </a:moveTo>
                    <a:cubicBezTo>
                      <a:pt x="15320" y="17566"/>
                      <a:pt x="9782" y="20066"/>
                      <a:pt x="5252" y="18299"/>
                    </a:cubicBezTo>
                    <a:cubicBezTo>
                      <a:pt x="721" y="16531"/>
                      <a:pt x="-1063" y="11228"/>
                      <a:pt x="1225" y="6399"/>
                    </a:cubicBezTo>
                    <a:cubicBezTo>
                      <a:pt x="3559" y="1570"/>
                      <a:pt x="9096" y="-930"/>
                      <a:pt x="13626" y="837"/>
                    </a:cubicBezTo>
                    <a:cubicBezTo>
                      <a:pt x="18203" y="2562"/>
                      <a:pt x="19987" y="7908"/>
                      <a:pt x="17654" y="1273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p:cNvSpPr/>
              <p:nvPr/>
            </p:nvSpPr>
            <p:spPr>
              <a:xfrm>
                <a:off x="355599" y="177799"/>
                <a:ext cx="236222" cy="622301"/>
              </a:xfrm>
              <a:custGeom>
                <a:avLst/>
                <a:gdLst/>
                <a:ahLst/>
                <a:cxnLst>
                  <a:cxn ang="0">
                    <a:pos x="wd2" y="hd2"/>
                  </a:cxn>
                  <a:cxn ang="5400000">
                    <a:pos x="wd2" y="hd2"/>
                  </a:cxn>
                  <a:cxn ang="10800000">
                    <a:pos x="wd2" y="hd2"/>
                  </a:cxn>
                  <a:cxn ang="16200000">
                    <a:pos x="wd2" y="hd2"/>
                  </a:cxn>
                </a:cxnLst>
                <a:rect l="0" t="0" r="r" b="b"/>
                <a:pathLst>
                  <a:path w="21600" h="21600" extrusionOk="0">
                    <a:moveTo>
                      <a:pt x="21600" y="397"/>
                    </a:moveTo>
                    <a:cubicBezTo>
                      <a:pt x="20439" y="220"/>
                      <a:pt x="19161" y="88"/>
                      <a:pt x="18000" y="0"/>
                    </a:cubicBezTo>
                    <a:cubicBezTo>
                      <a:pt x="1394" y="6392"/>
                      <a:pt x="116" y="18867"/>
                      <a:pt x="0" y="21600"/>
                    </a:cubicBezTo>
                    <a:cubicBezTo>
                      <a:pt x="929" y="17677"/>
                      <a:pt x="4994" y="6304"/>
                      <a:pt x="21600" y="397"/>
                    </a:cubicBez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p:cNvSpPr/>
              <p:nvPr/>
            </p:nvSpPr>
            <p:spPr>
              <a:xfrm>
                <a:off x="215899" y="596899"/>
                <a:ext cx="127001" cy="148591"/>
              </a:xfrm>
              <a:custGeom>
                <a:avLst/>
                <a:gdLst/>
                <a:ahLst/>
                <a:cxnLst>
                  <a:cxn ang="0">
                    <a:pos x="wd2" y="hd2"/>
                  </a:cxn>
                  <a:cxn ang="5400000">
                    <a:pos x="wd2" y="hd2"/>
                  </a:cxn>
                  <a:cxn ang="10800000">
                    <a:pos x="wd2" y="hd2"/>
                  </a:cxn>
                  <a:cxn ang="16200000">
                    <a:pos x="wd2" y="hd2"/>
                  </a:cxn>
                </a:cxnLst>
                <a:rect l="0" t="0" r="r" b="b"/>
                <a:pathLst>
                  <a:path w="21600" h="21600" extrusionOk="0">
                    <a:moveTo>
                      <a:pt x="20952" y="19015"/>
                    </a:moveTo>
                    <a:cubicBezTo>
                      <a:pt x="20952" y="19015"/>
                      <a:pt x="3888" y="10154"/>
                      <a:pt x="0" y="0"/>
                    </a:cubicBezTo>
                    <a:cubicBezTo>
                      <a:pt x="0" y="0"/>
                      <a:pt x="4320" y="14769"/>
                      <a:pt x="21600" y="21600"/>
                    </a:cubicBezTo>
                    <a:lnTo>
                      <a:pt x="20952" y="1901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p:cNvSpPr/>
              <p:nvPr/>
            </p:nvSpPr>
            <p:spPr>
              <a:xfrm>
                <a:off x="469900" y="520700"/>
                <a:ext cx="243841" cy="240030"/>
              </a:xfrm>
              <a:custGeom>
                <a:avLst/>
                <a:gdLst/>
                <a:ahLst/>
                <a:cxnLst>
                  <a:cxn ang="0">
                    <a:pos x="wd2" y="hd2"/>
                  </a:cxn>
                  <a:cxn ang="5400000">
                    <a:pos x="wd2" y="hd2"/>
                  </a:cxn>
                  <a:cxn ang="10800000">
                    <a:pos x="wd2" y="hd2"/>
                  </a:cxn>
                  <a:cxn ang="16200000">
                    <a:pos x="wd2" y="hd2"/>
                  </a:cxn>
                </a:cxnLst>
                <a:rect l="0" t="0" r="r" b="b"/>
                <a:pathLst>
                  <a:path w="21600" h="21600" extrusionOk="0">
                    <a:moveTo>
                      <a:pt x="900" y="18629"/>
                    </a:moveTo>
                    <a:cubicBezTo>
                      <a:pt x="900" y="18629"/>
                      <a:pt x="15075" y="17029"/>
                      <a:pt x="21600" y="0"/>
                    </a:cubicBezTo>
                    <a:cubicBezTo>
                      <a:pt x="21600" y="0"/>
                      <a:pt x="18450" y="16571"/>
                      <a:pt x="0" y="21600"/>
                    </a:cubicBezTo>
                    <a:lnTo>
                      <a:pt x="900" y="18629"/>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p:cNvSpPr/>
              <p:nvPr/>
            </p:nvSpPr>
            <p:spPr>
              <a:xfrm>
                <a:off x="330199" y="228600"/>
                <a:ext cx="177801" cy="74198"/>
              </a:xfrm>
              <a:custGeom>
                <a:avLst/>
                <a:gdLst/>
                <a:ahLst/>
                <a:cxnLst>
                  <a:cxn ang="0">
                    <a:pos x="wd2" y="hd2"/>
                  </a:cxn>
                  <a:cxn ang="5400000">
                    <a:pos x="wd2" y="hd2"/>
                  </a:cxn>
                  <a:cxn ang="10800000">
                    <a:pos x="wd2" y="hd2"/>
                  </a:cxn>
                  <a:cxn ang="16200000">
                    <a:pos x="wd2" y="hd2"/>
                  </a:cxn>
                </a:cxnLst>
                <a:rect l="0" t="0" r="r" b="b"/>
                <a:pathLst>
                  <a:path w="21600" h="18835" extrusionOk="0">
                    <a:moveTo>
                      <a:pt x="2160" y="18835"/>
                    </a:moveTo>
                    <a:cubicBezTo>
                      <a:pt x="2160" y="18835"/>
                      <a:pt x="13114" y="-508"/>
                      <a:pt x="21600" y="136"/>
                    </a:cubicBezTo>
                    <a:cubicBezTo>
                      <a:pt x="21600" y="136"/>
                      <a:pt x="9411" y="-2765"/>
                      <a:pt x="0" y="18190"/>
                    </a:cubicBezTo>
                    <a:lnTo>
                      <a:pt x="2160" y="18835"/>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grpSp>
        <p:nvGrpSpPr>
          <p:cNvPr id="772" name="Grupo"/>
          <p:cNvGrpSpPr/>
          <p:nvPr/>
        </p:nvGrpSpPr>
        <p:grpSpPr>
          <a:xfrm>
            <a:off x="13385800" y="6068060"/>
            <a:ext cx="2224175" cy="3075940"/>
            <a:chOff x="0" y="0"/>
            <a:chExt cx="2224173" cy="3075939"/>
          </a:xfrm>
        </p:grpSpPr>
        <p:sp>
          <p:nvSpPr>
            <p:cNvPr id="773"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4"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5"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6"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7"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8"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79"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0"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1"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2"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3"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4"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5"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6"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7"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8"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89"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0"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1"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2"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3"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4"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5"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6"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7"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8"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99"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0"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1"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2"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3"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4"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5"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6"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7"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8"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09"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0"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1"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2"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3"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4"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5"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6"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7"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8"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19"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0"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1"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2"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3"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4"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5"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6"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7"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8"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29"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0"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1"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2"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3"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4"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5"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6"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7"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38"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39" name="Grupo"/>
            <p:cNvGrpSpPr/>
            <p:nvPr/>
          </p:nvGrpSpPr>
          <p:grpSpPr>
            <a:xfrm>
              <a:off x="774699" y="1155700"/>
              <a:ext cx="304922" cy="262929"/>
              <a:chOff x="0" y="0"/>
              <a:chExt cx="304920" cy="262928"/>
            </a:xfrm>
          </p:grpSpPr>
          <p:sp>
            <p:nvSpPr>
              <p:cNvPr id="971"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2"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3"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4"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5"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6"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7"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8"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9"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0"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1"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2"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3"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4"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5"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6"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7"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8"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89"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0"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1"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2"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3"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4"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5"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6"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7"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8"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99"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0"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1"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2"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3"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4"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5"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6"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7"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8"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09"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0"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1"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2"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3"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4"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40"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1"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2"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3"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4"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5"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6"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7"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48"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49" name="Grupo"/>
            <p:cNvGrpSpPr/>
            <p:nvPr/>
          </p:nvGrpSpPr>
          <p:grpSpPr>
            <a:xfrm>
              <a:off x="1308099" y="1460500"/>
              <a:ext cx="260351" cy="81604"/>
              <a:chOff x="0" y="0"/>
              <a:chExt cx="260350" cy="81603"/>
            </a:xfrm>
          </p:grpSpPr>
          <p:sp>
            <p:nvSpPr>
              <p:cNvPr id="953"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4"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5"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6"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7"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8"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9"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0"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1"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2"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3"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4"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5"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6"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7"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8"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69"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70"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50"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1"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2"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3"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4"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5"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6"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7"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8"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59"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0"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1"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2"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3"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4"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5"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6"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7"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8"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69"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0"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1"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2"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3"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4"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5"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6"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77" name="Grupo"/>
            <p:cNvGrpSpPr/>
            <p:nvPr/>
          </p:nvGrpSpPr>
          <p:grpSpPr>
            <a:xfrm>
              <a:off x="685800" y="825500"/>
              <a:ext cx="289560" cy="213360"/>
              <a:chOff x="0" y="0"/>
              <a:chExt cx="289560" cy="213360"/>
            </a:xfrm>
          </p:grpSpPr>
          <p:sp>
            <p:nvSpPr>
              <p:cNvPr id="925"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6"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7"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8"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9"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0"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1"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2"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3"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4"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5"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6"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7"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8"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39"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0"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1"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2"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3"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4"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5"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6"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7"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8"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49"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0"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1"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52"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878"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79"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0"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1"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2"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3"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4"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5"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6"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7"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8"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89"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0"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1"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2"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3"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4"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5"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896"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897" name="Grupo"/>
            <p:cNvGrpSpPr/>
            <p:nvPr/>
          </p:nvGrpSpPr>
          <p:grpSpPr>
            <a:xfrm>
              <a:off x="1803399" y="1625599"/>
              <a:ext cx="86362" cy="86362"/>
              <a:chOff x="0" y="0"/>
              <a:chExt cx="86359" cy="86359"/>
            </a:xfrm>
          </p:grpSpPr>
          <p:sp>
            <p:nvSpPr>
              <p:cNvPr id="921"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2"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3"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4"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8" name="Grupo"/>
            <p:cNvGrpSpPr/>
            <p:nvPr/>
          </p:nvGrpSpPr>
          <p:grpSpPr>
            <a:xfrm>
              <a:off x="1701800" y="1739900"/>
              <a:ext cx="87631" cy="85090"/>
              <a:chOff x="0" y="0"/>
              <a:chExt cx="87630" cy="85090"/>
            </a:xfrm>
          </p:grpSpPr>
          <p:sp>
            <p:nvSpPr>
              <p:cNvPr id="917"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8"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9"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20"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899" name="Grupo"/>
            <p:cNvGrpSpPr/>
            <p:nvPr/>
          </p:nvGrpSpPr>
          <p:grpSpPr>
            <a:xfrm>
              <a:off x="1905000" y="1816099"/>
              <a:ext cx="74931" cy="86362"/>
              <a:chOff x="0" y="0"/>
              <a:chExt cx="74930" cy="86359"/>
            </a:xfrm>
          </p:grpSpPr>
          <p:sp>
            <p:nvSpPr>
              <p:cNvPr id="913"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4"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5"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6"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900" name="Grupo"/>
            <p:cNvGrpSpPr/>
            <p:nvPr/>
          </p:nvGrpSpPr>
          <p:grpSpPr>
            <a:xfrm>
              <a:off x="1587499" y="2019300"/>
              <a:ext cx="193041" cy="186690"/>
              <a:chOff x="0" y="0"/>
              <a:chExt cx="193039" cy="186689"/>
            </a:xfrm>
          </p:grpSpPr>
          <p:sp>
            <p:nvSpPr>
              <p:cNvPr id="909"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0"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1"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12"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901"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2"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3"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4"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5"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6"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7"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908"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1015" name="Grupo"/>
          <p:cNvGrpSpPr/>
          <p:nvPr/>
        </p:nvGrpSpPr>
        <p:grpSpPr>
          <a:xfrm>
            <a:off x="11164165" y="6242048"/>
            <a:ext cx="2127804" cy="2886242"/>
            <a:chOff x="0" y="0"/>
            <a:chExt cx="2127802" cy="2886240"/>
          </a:xfrm>
        </p:grpSpPr>
        <p:sp>
          <p:nvSpPr>
            <p:cNvPr id="1016"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7"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8"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19"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0"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1"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2"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3"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4"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5"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6"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8"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29"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0"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1"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2"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3"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4"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5"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6"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7"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8"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39"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0"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1"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2"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3"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4"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5"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6"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7"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8"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49"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0"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1"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2"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3"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4"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5"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6"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7"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8"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59"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0"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1"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2"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3"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4"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5"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6"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7"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8"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69"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0"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1"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2"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3"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4"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5"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6"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7"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8"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79"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0"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1"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2"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3"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4"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5"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086" name="Grupo"/>
            <p:cNvGrpSpPr/>
            <p:nvPr/>
          </p:nvGrpSpPr>
          <p:grpSpPr>
            <a:xfrm>
              <a:off x="1320800" y="914400"/>
              <a:ext cx="185664" cy="234004"/>
              <a:chOff x="0" y="0"/>
              <a:chExt cx="185663" cy="234003"/>
            </a:xfrm>
          </p:grpSpPr>
          <p:sp>
            <p:nvSpPr>
              <p:cNvPr id="1182"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3"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4"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5"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6"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7"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8"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9"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0"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1"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2"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3"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4"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5"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6"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7"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8"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99"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0"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1"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2"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3"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4"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5"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6"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7"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8"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09"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0"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1"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2"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3"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4"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5"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6"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7"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8"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19"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0"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1"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2"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3"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4"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225"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087"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8"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89"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0"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1"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2"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3"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4"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5"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6"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7"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8"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099"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00" name="Grupo"/>
            <p:cNvGrpSpPr/>
            <p:nvPr/>
          </p:nvGrpSpPr>
          <p:grpSpPr>
            <a:xfrm>
              <a:off x="266699" y="1498599"/>
              <a:ext cx="831851" cy="769621"/>
              <a:chOff x="0" y="0"/>
              <a:chExt cx="831849" cy="769619"/>
            </a:xfrm>
          </p:grpSpPr>
          <p:sp>
            <p:nvSpPr>
              <p:cNvPr id="1172"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3"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4"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5"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6"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7"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8"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9"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0"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81"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01"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2"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3"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4"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5"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6"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7"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8"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09"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0"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1"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2"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3"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4"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5"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6"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7"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8"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19"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0"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1"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2"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3"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4" name="Grupo"/>
            <p:cNvGrpSpPr/>
            <p:nvPr/>
          </p:nvGrpSpPr>
          <p:grpSpPr>
            <a:xfrm>
              <a:off x="1409700" y="762000"/>
              <a:ext cx="225189" cy="275989"/>
              <a:chOff x="0" y="0"/>
              <a:chExt cx="225188" cy="275988"/>
            </a:xfrm>
          </p:grpSpPr>
          <p:sp>
            <p:nvSpPr>
              <p:cNvPr id="1143"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4"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5"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6"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7"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8"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9"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0"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1"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2"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3"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4"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5"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6"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7"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8"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59"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0"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1"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2"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3"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4"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5"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6"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7"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8"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69"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0"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71"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5"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1126" name="Grupo"/>
            <p:cNvGrpSpPr/>
            <p:nvPr/>
          </p:nvGrpSpPr>
          <p:grpSpPr>
            <a:xfrm>
              <a:off x="749300" y="812799"/>
              <a:ext cx="500541" cy="473711"/>
              <a:chOff x="0" y="0"/>
              <a:chExt cx="500540" cy="473709"/>
            </a:xfrm>
          </p:grpSpPr>
          <p:sp>
            <p:nvSpPr>
              <p:cNvPr id="1141"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2"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1127"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8"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29"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0"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1"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2"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3"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4"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5"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6"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7"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8"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39"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1140"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2" name="Rectangle 1">
            <a:extLst>
              <a:ext uri="{FF2B5EF4-FFF2-40B4-BE49-F238E27FC236}">
                <a16:creationId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Năm</a:t>
            </a:r>
            <a:r>
              <a:rPr lang="en-US" altLang="vi-VN" sz="3600" dirty="0">
                <a:latin typeface="Times New Roman" panose="02020603050405020304" pitchFamily="18" charset="0"/>
                <a:cs typeface="Times New Roman" panose="02020603050405020304" pitchFamily="18" charset="0"/>
              </a:rPr>
              <a:t> 476</a:t>
            </a:r>
            <a:r>
              <a:rPr lang="vi-VN" altLang="vi-VN" sz="3600" dirty="0">
                <a:latin typeface="Times New Roman" panose="02020603050405020304" pitchFamily="18" charset="0"/>
                <a:cs typeface="Times New Roman" panose="02020603050405020304" pitchFamily="18" charset="0"/>
              </a:rPr>
              <a:t>, các tộc người Giéc-man xâm chiếm tiêu diệt đế quốc Rô-ma.</a:t>
            </a:r>
          </a:p>
        </p:txBody>
      </p:sp>
      <p:sp>
        <p:nvSpPr>
          <p:cNvPr id="3" name="Rectangle 2">
            <a:extLst>
              <a:ext uri="{FF2B5EF4-FFF2-40B4-BE49-F238E27FC236}">
                <a16:creationId xmlns:a16="http://schemas.microsoft.com/office/drawing/2014/main" id="{2D4FDB19-CE60-0442-AB1B-55C7401BC51D}"/>
              </a:ext>
            </a:extLst>
          </p:cNvPr>
          <p:cNvSpPr/>
          <p:nvPr/>
        </p:nvSpPr>
        <p:spPr>
          <a:xfrm>
            <a:off x="241300" y="3033186"/>
            <a:ext cx="13177966" cy="823752"/>
          </a:xfrm>
          <a:prstGeom prst="rect">
            <a:avLst/>
          </a:prstGeom>
        </p:spPr>
        <p:txBody>
          <a:bodyPr wrap="none">
            <a:spAutoFit/>
          </a:bodyPr>
          <a:lstStyle/>
          <a:p>
            <a:pPr lvl="0" algn="just">
              <a:lnSpc>
                <a:spcPct val="150000"/>
              </a:lnSpc>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Thành lập nhiều vương quốc mới</a:t>
            </a:r>
            <a:r>
              <a:rPr lang="en-US" altLang="vi-VN" sz="3600" dirty="0">
                <a:solidFill>
                  <a:prstClr val="black"/>
                </a:solidFill>
                <a:latin typeface="Times New Roman" panose="02020603050405020304" pitchFamily="18" charset="0"/>
                <a:cs typeface="Times New Roman" panose="02020603050405020304" pitchFamily="18" charset="0"/>
              </a:rPr>
              <a:t>: </a:t>
            </a:r>
            <a:r>
              <a:rPr lang="en-US" altLang="vi-VN" sz="3600" dirty="0" err="1">
                <a:solidFill>
                  <a:prstClr val="black"/>
                </a:solidFill>
                <a:latin typeface="Times New Roman" panose="02020603050405020304" pitchFamily="18" charset="0"/>
                <a:cs typeface="Times New Roman" panose="02020603050405020304" pitchFamily="18" charset="0"/>
              </a:rPr>
              <a:t>Phơ-răng</a:t>
            </a:r>
            <a:r>
              <a:rPr lang="en-US" altLang="vi-VN" sz="3600" dirty="0">
                <a:solidFill>
                  <a:prstClr val="black"/>
                </a:solidFill>
                <a:latin typeface="Times New Roman" panose="02020603050405020304" pitchFamily="18" charset="0"/>
                <a:cs typeface="Times New Roman" panose="02020603050405020304" pitchFamily="18" charset="0"/>
              </a:rPr>
              <a:t>. </a:t>
            </a:r>
            <a:r>
              <a:rPr lang="en-US" altLang="vi-VN" sz="3600" dirty="0" err="1">
                <a:solidFill>
                  <a:prstClr val="black"/>
                </a:solidFill>
                <a:latin typeface="Times New Roman" panose="02020603050405020304" pitchFamily="18" charset="0"/>
                <a:cs typeface="Times New Roman" panose="02020603050405020304" pitchFamily="18" charset="0"/>
              </a:rPr>
              <a:t>Tây</a:t>
            </a:r>
            <a:r>
              <a:rPr lang="en-US" altLang="vi-VN" sz="3600" dirty="0">
                <a:solidFill>
                  <a:prstClr val="black"/>
                </a:solidFill>
                <a:latin typeface="Times New Roman" panose="02020603050405020304" pitchFamily="18" charset="0"/>
                <a:cs typeface="Times New Roman" panose="02020603050405020304" pitchFamily="18" charset="0"/>
              </a:rPr>
              <a:t> </a:t>
            </a:r>
            <a:r>
              <a:rPr lang="en-US" altLang="vi-VN" sz="3600" dirty="0" err="1">
                <a:solidFill>
                  <a:prstClr val="black"/>
                </a:solidFill>
                <a:latin typeface="Times New Roman" panose="02020603050405020304" pitchFamily="18" charset="0"/>
                <a:cs typeface="Times New Roman" panose="02020603050405020304" pitchFamily="18" charset="0"/>
              </a:rPr>
              <a:t>Gốt</a:t>
            </a:r>
            <a:r>
              <a:rPr lang="en-US" altLang="vi-VN" sz="3600" dirty="0">
                <a:solidFill>
                  <a:prstClr val="black"/>
                </a:solidFill>
                <a:latin typeface="Times New Roman" panose="02020603050405020304" pitchFamily="18" charset="0"/>
                <a:cs typeface="Times New Roman" panose="02020603050405020304" pitchFamily="18" charset="0"/>
              </a:rPr>
              <a:t>, </a:t>
            </a:r>
            <a:r>
              <a:rPr lang="en-US" altLang="vi-VN" sz="3600" dirty="0" err="1">
                <a:solidFill>
                  <a:prstClr val="black"/>
                </a:solidFill>
                <a:latin typeface="Times New Roman" panose="02020603050405020304" pitchFamily="18" charset="0"/>
                <a:cs typeface="Times New Roman" panose="02020603050405020304" pitchFamily="18" charset="0"/>
              </a:rPr>
              <a:t>Đông</a:t>
            </a:r>
            <a:r>
              <a:rPr lang="en-US" altLang="vi-VN" sz="3600" dirty="0">
                <a:solidFill>
                  <a:prstClr val="black"/>
                </a:solidFill>
                <a:latin typeface="Times New Roman" panose="02020603050405020304" pitchFamily="18" charset="0"/>
                <a:cs typeface="Times New Roman" panose="02020603050405020304" pitchFamily="18" charset="0"/>
              </a:rPr>
              <a:t> </a:t>
            </a:r>
            <a:r>
              <a:rPr lang="en-US" altLang="vi-VN" sz="3600" dirty="0" err="1">
                <a:solidFill>
                  <a:prstClr val="black"/>
                </a:solidFill>
                <a:latin typeface="Times New Roman" panose="02020603050405020304" pitchFamily="18" charset="0"/>
                <a:cs typeface="Times New Roman" panose="02020603050405020304" pitchFamily="18" charset="0"/>
              </a:rPr>
              <a:t>Gốt</a:t>
            </a:r>
            <a:r>
              <a:rPr lang="en-US" altLang="vi-VN" sz="3600" dirty="0">
                <a:solidFill>
                  <a:prstClr val="black"/>
                </a:solidFill>
                <a:latin typeface="Times New Roman" panose="02020603050405020304" pitchFamily="18" charset="0"/>
                <a:cs typeface="Times New Roman" panose="02020603050405020304" pitchFamily="18" charset="0"/>
              </a:rPr>
              <a:t>…</a:t>
            </a:r>
            <a:r>
              <a:rPr lang="vi-VN" altLang="vi-VN" sz="3600" dirty="0">
                <a:solidFill>
                  <a:prstClr val="black"/>
                </a:solidFill>
                <a:latin typeface="Times New Roman" panose="02020603050405020304" pitchFamily="18" charset="0"/>
                <a:cs typeface="Times New Roman" panose="02020603050405020304" pitchFamily="18" charset="0"/>
              </a:rPr>
              <a:t>  </a:t>
            </a:r>
          </a:p>
        </p:txBody>
      </p:sp>
      <p:sp>
        <p:nvSpPr>
          <p:cNvPr id="616" name="Rectangle 615">
            <a:extLst>
              <a:ext uri="{FF2B5EF4-FFF2-40B4-BE49-F238E27FC236}">
                <a16:creationId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en-VN"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1458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wipe(left)">
                                      <p:cBhvr>
                                        <p:cTn id="7" dur="500"/>
                                        <p:tgtEl>
                                          <p:spTgt spid="6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16"/>
                                        </p:tgtEl>
                                        <p:attrNameLst>
                                          <p:attrName>style.visibility</p:attrName>
                                        </p:attrNameLst>
                                      </p:cBhvr>
                                      <p:to>
                                        <p:strVal val="visible"/>
                                      </p:to>
                                    </p:set>
                                    <p:animEffect transition="in" filter="wipe(left)">
                                      <p:cBhvr>
                                        <p:cTn id="17" dur="500"/>
                                        <p:tgtEl>
                                          <p:spTgt spid="6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wipe(left)">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3" grpId="0"/>
      <p:bldP spid="616" grpId="0"/>
      <p:bldP spid="10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VN"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29B7D4D-EF00-0942-B647-CB4CD3EE3819}"/>
              </a:ext>
            </a:extLst>
          </p:cNvPr>
          <p:cNvSpPr/>
          <p:nvPr/>
        </p:nvSpPr>
        <p:spPr>
          <a:xfrm>
            <a:off x="6007474" y="1989667"/>
            <a:ext cx="9359526" cy="2831737"/>
          </a:xfrm>
          <a:prstGeom prst="rect">
            <a:avLst/>
          </a:prstGeom>
          <a:noFill/>
        </p:spPr>
        <p:txBody>
          <a:bodyPr wrap="square" lIns="121920" tIns="60960" rIns="121920" bIns="60960">
            <a:spAutoFit/>
          </a:bodyPr>
          <a:lstStyle/>
          <a:p>
            <a:pPr algn="ctr" defTabSz="1219170"/>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2.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Đặc</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điểm</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lãnh</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địa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và</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quan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hệ</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xã</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hội</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của</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chế</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độ</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phong</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kiến</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ở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Tây</a:t>
            </a:r>
            <a:r>
              <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 </a:t>
            </a:r>
            <a:r>
              <a:rPr lang="en-US" sz="5867" dirty="0" err="1">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rPr>
              <a:t>Âu</a:t>
            </a:r>
            <a:endParaRPr lang="en-US" sz="5867" dirty="0">
              <a:ln w="0">
                <a:solidFill>
                  <a:srgbClr val="ED7D31"/>
                </a:solidFill>
              </a:ln>
              <a:solidFill>
                <a:prstClr val="black"/>
              </a:solidFill>
              <a:effectLst>
                <a:outerShdw blurRad="38100" dist="19050" dir="2700000" algn="tl" rotWithShape="0">
                  <a:prstClr val="black">
                    <a:alpha val="40000"/>
                  </a:prstClr>
                </a:outerShdw>
              </a:effectLst>
              <a:latin typeface="SVN-Blenda Script" panose="02000804000000020003" pitchFamily="2" charset="0"/>
            </a:endParaRPr>
          </a:p>
        </p:txBody>
      </p:sp>
      <p:pic>
        <p:nvPicPr>
          <p:cNvPr id="13" name="Picture 12">
            <a:extLst>
              <a:ext uri="{FF2B5EF4-FFF2-40B4-BE49-F238E27FC236}">
                <a16:creationId xmlns:a16="http://schemas.microsoft.com/office/drawing/2014/main" id="{685E53A0-26DD-A940-8271-9B9ED21C41EB}"/>
              </a:ext>
            </a:extLst>
          </p:cNvPr>
          <p:cNvPicPr>
            <a:picLocks noChangeAspect="1"/>
          </p:cNvPicPr>
          <p:nvPr/>
        </p:nvPicPr>
        <p:blipFill>
          <a:blip r:embed="rId4"/>
          <a:stretch>
            <a:fillRect/>
          </a:stretch>
        </p:blipFill>
        <p:spPr>
          <a:xfrm>
            <a:off x="9385300" y="4585855"/>
            <a:ext cx="4876800" cy="2963333"/>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0" y="2783896"/>
            <a:ext cx="12700000" cy="1481175"/>
          </a:xfrm>
          <a:prstGeom prst="rect">
            <a:avLst/>
          </a:prstGeom>
        </p:spPr>
        <p:txBody>
          <a:bodyPr wrap="square">
            <a:spAutoFit/>
          </a:bodyPr>
          <a:lstStyle/>
          <a:p>
            <a:pPr algn="just" defTabSz="1219170">
              <a:lnSpc>
                <a:spcPct val="150000"/>
              </a:lnSpc>
              <a:defRPr/>
            </a:pPr>
            <a:r>
              <a:rPr lang="vi-VN" sz="3200"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en-VN"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CE3C2-7F2C-664A-AAC8-9709309C6B95}"/>
              </a:ext>
            </a:extLst>
          </p:cNvPr>
          <p:cNvSpPr/>
          <p:nvPr/>
        </p:nvSpPr>
        <p:spPr>
          <a:xfrm>
            <a:off x="216056" y="56427"/>
            <a:ext cx="15823884" cy="707886"/>
          </a:xfrm>
          <a:prstGeom prst="rect">
            <a:avLst/>
          </a:prstGeom>
        </p:spPr>
        <p:txBody>
          <a:bodyPr wrap="none">
            <a:spAutoFit/>
          </a:bodyPr>
          <a:lstStyle/>
          <a:p>
            <a:pPr algn="ctr" defTabSz="1219170"/>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Âu</a:t>
            </a:r>
            <a:endParaRPr lang="en-US" sz="40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
        <p:nvSpPr>
          <p:cNvPr id="8" name="Rectangle 7">
            <a:extLst>
              <a:ext uri="{FF2B5EF4-FFF2-40B4-BE49-F238E27FC236}">
                <a16:creationId xmlns:a16="http://schemas.microsoft.com/office/drawing/2014/main" id="{D7A831D9-FE9D-157E-6320-00CF4370B7F3}"/>
              </a:ext>
            </a:extLst>
          </p:cNvPr>
          <p:cNvSpPr/>
          <p:nvPr/>
        </p:nvSpPr>
        <p:spPr>
          <a:xfrm>
            <a:off x="-111389" y="4704331"/>
            <a:ext cx="12700000" cy="1481175"/>
          </a:xfrm>
          <a:prstGeom prst="rect">
            <a:avLst/>
          </a:prstGeom>
        </p:spPr>
        <p:txBody>
          <a:bodyPr wrap="square">
            <a:spAutoFit/>
          </a:bodyPr>
          <a:lstStyle/>
          <a:p>
            <a:pPr algn="just" defTabSz="1219170">
              <a:lnSpc>
                <a:spcPct val="150000"/>
              </a:lnSpc>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quyền</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Tây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Âu</a:t>
            </a:r>
            <a:r>
              <a:rPr lang="en-US" sz="3200" dirty="0">
                <a:solidFill>
                  <a:prstClr val="black"/>
                </a:solidFill>
                <a:latin typeface="Times New Roman" panose="02020603050405020304" pitchFamily="18" charset="0"/>
                <a:cs typeface="Times New Roman" panose="02020603050405020304" pitchFamily="18" charset="0"/>
              </a:rPr>
              <a:t>.</a:t>
            </a:r>
            <a:endParaRPr lang="en-VN" sz="32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2" presetClass="entr" presetSubtype="2" fill="hold" nodeType="with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5" presetClass="exit" presetSubtype="10" fill="hold" nodeType="with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 calcmode="lin" valueType="num">
                                          <p:cBhvr>
                                            <p:cTn id="4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6" grpId="1" animBg="1"/>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250" fill="hold"/>
                                            <p:tgtEl>
                                              <p:spTgt spid="5"/>
                                            </p:tgtEl>
                                            <p:attrNameLst>
                                              <p:attrName>ppt_x</p:attrName>
                                            </p:attrNameLst>
                                          </p:cBhvr>
                                          <p:tavLst>
                                            <p:tav tm="0">
                                              <p:val>
                                                <p:strVal val="1+#ppt_w/2"/>
                                              </p:val>
                                            </p:tav>
                                            <p:tav tm="100000">
                                              <p:val>
                                                <p:strVal val="#ppt_x"/>
                                              </p:val>
                                            </p:tav>
                                          </p:tavLst>
                                        </p:anim>
                                        <p:anim calcmode="lin" valueType="num">
                                          <p:cBhvr additive="base">
                                            <p:cTn id="25"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anim calcmode="lin" valueType="num">
                                          <p:cBhvr>
                                            <p:cTn id="3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
                                            </p:tgtEl>
                                          </p:cBhvr>
                                        </p:animEffect>
                                      </p:childTnLst>
                                    </p:cTn>
                                  </p:par>
                                  <p:par>
                                    <p:cTn id="35" presetID="5" presetClass="exit" presetSubtype="10" fill="hold" nodeType="with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5" presetClass="exit" presetSubtype="10" fill="hold" grpId="1" nodeType="withEffect">
                                      <p:stCondLst>
                                        <p:cond delay="0"/>
                                      </p:stCondLst>
                                      <p:childTnLst>
                                        <p:animEffect transition="out" filter="checkerboard(across)">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 calcmode="lin" valueType="num">
                                          <p:cBhvr>
                                            <p:cTn id="4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6" grpId="1" animBg="1"/>
          <p:bldP spid="7" grpId="0"/>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12242800" cy="9144000"/>
          </a:xfrm>
          <a:prstGeom prst="rect">
            <a:avLst/>
          </a:prstGeom>
        </p:spPr>
      </p:pic>
      <p:sp>
        <p:nvSpPr>
          <p:cNvPr id="5" name="Rectangle 4"/>
          <p:cNvSpPr/>
          <p:nvPr/>
        </p:nvSpPr>
        <p:spPr>
          <a:xfrm>
            <a:off x="12127947" y="0"/>
            <a:ext cx="41280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Sắp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xếp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vị</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trí</a:t>
            </a:r>
            <a:endPar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47600" y="1107772"/>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2547600" y="819849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p:cNvSpPr txBox="1"/>
          <p:nvPr/>
        </p:nvSpPr>
        <p:spPr>
          <a:xfrm>
            <a:off x="12547600" y="1936067"/>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Rừng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2547600" y="4023544"/>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súc</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2547600" y="7370203"/>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547600" y="528272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547600" y="6111021"/>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2547600" y="2764362"/>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canh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839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77778E-6 L -0.75469 -0.08298 " pathEditMode="relative" rAng="0" ptsTypes="AA">
                                      <p:cBhvr>
                                        <p:cTn id="6" dur="2000" fill="hold"/>
                                        <p:tgtEl>
                                          <p:spTgt spid="6"/>
                                        </p:tgtEl>
                                        <p:attrNameLst>
                                          <p:attrName>ppt_x</p:attrName>
                                          <p:attrName>ppt_y</p:attrName>
                                        </p:attrNameLst>
                                      </p:cBhvr>
                                      <p:rCtr x="-37734" y="-41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11022E-16 -3.61111E-6 L -0.52031 -0.76684 " pathEditMode="relative" rAng="0" ptsTypes="AA">
                                      <p:cBhvr>
                                        <p:cTn id="10" dur="2000" fill="hold"/>
                                        <p:tgtEl>
                                          <p:spTgt spid="7"/>
                                        </p:tgtEl>
                                        <p:attrNameLst>
                                          <p:attrName>ppt_x</p:attrName>
                                          <p:attrName>ppt_y</p:attrName>
                                        </p:attrNameLst>
                                      </p:cBhvr>
                                      <p:rCtr x="-26016" y="-383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022E-16 2.22222E-6 L -0.25781 -0.06198 " pathEditMode="relative" rAng="0" ptsTypes="AA">
                                      <p:cBhvr>
                                        <p:cTn id="14" dur="2000" fill="hold"/>
                                        <p:tgtEl>
                                          <p:spTgt spid="8"/>
                                        </p:tgtEl>
                                        <p:attrNameLst>
                                          <p:attrName>ppt_x</p:attrName>
                                          <p:attrName>ppt_y</p:attrName>
                                        </p:attrNameLst>
                                      </p:cBhvr>
                                      <p:rCtr x="-12891" y="-31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11022E-16 2.5E-6 L -0.71719 -0.24219 " pathEditMode="relative" rAng="0" ptsTypes="AA">
                                      <p:cBhvr>
                                        <p:cTn id="18" dur="2000" fill="hold"/>
                                        <p:tgtEl>
                                          <p:spTgt spid="9"/>
                                        </p:tgtEl>
                                        <p:attrNameLst>
                                          <p:attrName>ppt_x</p:attrName>
                                          <p:attrName>ppt_y</p:attrName>
                                        </p:attrNameLst>
                                      </p:cBhvr>
                                      <p:rCtr x="-35859" y="-121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11022E-16 1.38889E-6 L -0.44531 -0.46788 " pathEditMode="relative" rAng="0" ptsTypes="AA">
                                      <p:cBhvr>
                                        <p:cTn id="22" dur="2000" fill="hold"/>
                                        <p:tgtEl>
                                          <p:spTgt spid="10"/>
                                        </p:tgtEl>
                                        <p:attrNameLst>
                                          <p:attrName>ppt_x</p:attrName>
                                          <p:attrName>ppt_y</p:attrName>
                                        </p:attrNameLst>
                                      </p:cBhvr>
                                      <p:rCtr x="-22266" y="-234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11022E-16 0 L -0.60937 -0.18958 " pathEditMode="relative" rAng="0" ptsTypes="AA">
                                      <p:cBhvr>
                                        <p:cTn id="26" dur="2000" fill="hold"/>
                                        <p:tgtEl>
                                          <p:spTgt spid="11"/>
                                        </p:tgtEl>
                                        <p:attrNameLst>
                                          <p:attrName>ppt_x</p:attrName>
                                          <p:attrName>ppt_y</p:attrName>
                                        </p:attrNameLst>
                                      </p:cBhvr>
                                      <p:rCtr x="-30469" y="-947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11022E-16 -2.5E-6 L -0.35156 -0.14253 " pathEditMode="relative" rAng="0" ptsTypes="AA">
                                      <p:cBhvr>
                                        <p:cTn id="30" dur="2000" fill="hold"/>
                                        <p:tgtEl>
                                          <p:spTgt spid="12"/>
                                        </p:tgtEl>
                                        <p:attrNameLst>
                                          <p:attrName>ppt_x</p:attrName>
                                          <p:attrName>ppt_y</p:attrName>
                                        </p:attrNameLst>
                                      </p:cBhvr>
                                      <p:rCtr x="-17578" y="-713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022E-16 -2.77778E-7 L -0.28594 0.57066 " pathEditMode="relative" rAng="0" ptsTypes="AA">
                                      <p:cBhvr>
                                        <p:cTn id="34" dur="2000" fill="hold"/>
                                        <p:tgtEl>
                                          <p:spTgt spid="13"/>
                                        </p:tgtEl>
                                        <p:attrNameLst>
                                          <p:attrName>ppt_x</p:attrName>
                                          <p:attrName>ppt_y</p:attrName>
                                        </p:attrNameLst>
                                      </p:cBhvr>
                                      <p:rCtr x="-14297" y="285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ận chiến, hiệp sĩ, trận chiến, hiệp sĩ, lâu đài, hiệp sĩ đen, hiệp sĩ trắng">
            <a:extLst>
              <a:ext uri="{FF2B5EF4-FFF2-40B4-BE49-F238E27FC236}">
                <a16:creationId xmlns:a16="http://schemas.microsoft.com/office/drawing/2014/main" id="{6CD25CDE-4B33-CAF7-1BE9-D5D65ACB7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47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val knight HD PNG | Picpng">
            <a:extLst>
              <a:ext uri="{FF2B5EF4-FFF2-40B4-BE49-F238E27FC236}">
                <a16:creationId xmlns:a16="http://schemas.microsoft.com/office/drawing/2014/main" id="{CC5329DB-B1C2-FFEB-A12A-32D85478D8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12" y="0"/>
            <a:ext cx="3360737" cy="838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B09B15-E747-F04B-197E-683E7E7F6EBD}"/>
              </a:ext>
            </a:extLst>
          </p:cNvPr>
          <p:cNvSpPr/>
          <p:nvPr/>
        </p:nvSpPr>
        <p:spPr>
          <a:xfrm>
            <a:off x="13417619" y="8241452"/>
            <a:ext cx="2242923"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Hiệp</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sĩ</a:t>
            </a:r>
            <a:endPar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42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8345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5" name="Rounded Rectangle 4"/>
          <p:cNvSpPr/>
          <p:nvPr/>
        </p:nvSpPr>
        <p:spPr>
          <a:xfrm>
            <a:off x="203200" y="8001000"/>
            <a:ext cx="160528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396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9064" y="3429000"/>
            <a:ext cx="7298864" cy="1569660"/>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a16="http://schemas.microsoft.com/office/drawing/2014/main" id="{4D0CE3C2-7F2C-664A-AAC8-9709309C6B95}"/>
              </a:ext>
            </a:extLst>
          </p:cNvPr>
          <p:cNvSpPr/>
          <p:nvPr/>
        </p:nvSpPr>
        <p:spPr>
          <a:xfrm>
            <a:off x="216056" y="56427"/>
            <a:ext cx="15823883" cy="707886"/>
          </a:xfrm>
          <a:prstGeom prst="rect">
            <a:avLst/>
          </a:prstGeom>
        </p:spPr>
        <p:txBody>
          <a:bodyPr wrap="none">
            <a:spAutoFit/>
          </a:bodyPr>
          <a:lstStyle/>
          <a:p>
            <a:pPr lvl="0" algn="ctr" defTabSz="1219170"/>
            <a:r>
              <a:rPr lang="en-US" sz="4000" b="1" dirty="0">
                <a:solidFill>
                  <a:prstClr val="black"/>
                </a:solidFill>
                <a:latin typeface="Times New Roman" panose="02020603050405020304" pitchFamily="18" charset="0"/>
                <a:cs typeface="Times New Roman" panose="02020603050405020304" pitchFamily="18" charset="0"/>
              </a:rPr>
              <a:t>2. </a:t>
            </a:r>
            <a:r>
              <a:rPr lang="en-US" sz="4000" b="1" dirty="0" err="1">
                <a:solidFill>
                  <a:prstClr val="black"/>
                </a:solidFill>
                <a:latin typeface="Times New Roman" panose="02020603050405020304" pitchFamily="18" charset="0"/>
                <a:cs typeface="Times New Roman" panose="02020603050405020304" pitchFamily="18" charset="0"/>
              </a:rPr>
              <a:t>Đặc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địa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hệ</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hội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chế</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kiến</a:t>
            </a:r>
            <a:r>
              <a:rPr lang="en-US" sz="4000" b="1" dirty="0">
                <a:solidFill>
                  <a:prstClr val="black"/>
                </a:solidFill>
                <a:latin typeface="Times New Roman" panose="02020603050405020304" pitchFamily="18" charset="0"/>
                <a:cs typeface="Times New Roman" panose="02020603050405020304" pitchFamily="18" charset="0"/>
              </a:rPr>
              <a:t> ở </a:t>
            </a:r>
            <a:r>
              <a:rPr lang="en-US" sz="4000" b="1" dirty="0" err="1">
                <a:solidFill>
                  <a:prstClr val="black"/>
                </a:solidFill>
                <a:latin typeface="Times New Roman" panose="02020603050405020304" pitchFamily="18" charset="0"/>
                <a:cs typeface="Times New Roman" panose="02020603050405020304" pitchFamily="18" charset="0"/>
              </a:rPr>
              <a:t>Tây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Âu</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pic>
        <p:nvPicPr>
          <p:cNvPr id="9" name="Picture 8">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10" name="Cloud Callout 9">
            <a:extLst>
              <a:ext uri="{FF2B5EF4-FFF2-40B4-BE49-F238E27FC236}">
                <a16:creationId xmlns:a16="http://schemas.microsoft.com/office/drawing/2014/main" id="{D8225B07-01BE-0445-86F9-EF2CF96A2D76}"/>
              </a:ext>
            </a:extLst>
          </p:cNvPr>
          <p:cNvSpPr/>
          <p:nvPr/>
        </p:nvSpPr>
        <p:spPr>
          <a:xfrm>
            <a:off x="6604000" y="615553"/>
            <a:ext cx="6807200" cy="4718447"/>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Trình bày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lãnh địa phong kiến?</a:t>
            </a:r>
          </a:p>
        </p:txBody>
      </p:sp>
    </p:spTree>
    <p:extLst>
      <p:ext uri="{BB962C8B-B14F-4D97-AF65-F5344CB8AC3E}">
        <p14:creationId xmlns:p14="http://schemas.microsoft.com/office/powerpoint/2010/main" val="33955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2" presetClass="entr" presetSubtype="2" fill="hold" nodeType="withEffect" p14:presetBounceEnd="5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50000">
                                          <p:cBhvr additive="base">
                                            <p:cTn id="28" dur="12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9"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par>
                                    <p:cTn id="39" presetID="5" presetClass="exit" presetSubtype="10" fill="hold" nodeType="withEffect">
                                      <p:stCondLst>
                                        <p:cond delay="0"/>
                                      </p:stCondLst>
                                      <p:childTnLst>
                                        <p:animEffect transition="out" filter="checkerboard(across)">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10" grpId="0" animBg="1"/>
          <p:bldP spid="1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2" presetClass="entr" presetSubtype="2"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250" fill="hold"/>
                                            <p:tgtEl>
                                              <p:spTgt spid="9"/>
                                            </p:tgtEl>
                                            <p:attrNameLst>
                                              <p:attrName>ppt_x</p:attrName>
                                            </p:attrNameLst>
                                          </p:cBhvr>
                                          <p:tavLst>
                                            <p:tav tm="0">
                                              <p:val>
                                                <p:strVal val="1+#ppt_w/2"/>
                                              </p:val>
                                            </p:tav>
                                            <p:tav tm="100000">
                                              <p:val>
                                                <p:strVal val="#ppt_x"/>
                                              </p:val>
                                            </p:tav>
                                          </p:tavLst>
                                        </p:anim>
                                        <p:anim calcmode="lin" valueType="num">
                                          <p:cBhvr additive="base">
                                            <p:cTn id="29"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par>
                                    <p:cTn id="39" presetID="5" presetClass="exit" presetSubtype="10" fill="hold" nodeType="withEffect">
                                      <p:stCondLst>
                                        <p:cond delay="0"/>
                                      </p:stCondLst>
                                      <p:childTnLst>
                                        <p:animEffect transition="out" filter="checkerboard(across)">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5" presetClass="exit" presetSubtype="10" fill="hold" grpId="1" nodeType="withEffect">
                                      <p:stCondLst>
                                        <p:cond delay="0"/>
                                      </p:stCondLst>
                                      <p:childTnLst>
                                        <p:animEffect transition="out" filter="checkerboard(across)">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10" grpId="0" animBg="1"/>
          <p:bldP spid="10" grpId="1"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216056" y="56427"/>
            <a:ext cx="15823883" cy="707886"/>
          </a:xfrm>
          <a:prstGeom prst="rect">
            <a:avLst/>
          </a:prstGeom>
        </p:spPr>
        <p:txBody>
          <a:bodyPr wrap="none">
            <a:spAutoFit/>
          </a:bodyPr>
          <a:lstStyle/>
          <a:p>
            <a:pPr lvl="0" algn="ctr" defTabSz="1219170"/>
            <a:r>
              <a:rPr lang="en-US" sz="4000" b="1" dirty="0">
                <a:solidFill>
                  <a:prstClr val="black"/>
                </a:solidFill>
                <a:latin typeface="Times New Roman" panose="02020603050405020304" pitchFamily="18" charset="0"/>
                <a:cs typeface="Times New Roman" panose="02020603050405020304" pitchFamily="18" charset="0"/>
              </a:rPr>
              <a:t>2. </a:t>
            </a:r>
            <a:r>
              <a:rPr lang="en-US" sz="4000" b="1" dirty="0" err="1">
                <a:solidFill>
                  <a:prstClr val="black"/>
                </a:solidFill>
                <a:latin typeface="Times New Roman" panose="02020603050405020304" pitchFamily="18" charset="0"/>
                <a:cs typeface="Times New Roman" panose="02020603050405020304" pitchFamily="18" charset="0"/>
              </a:rPr>
              <a:t>Đặc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địa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hệ</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hội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chế</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kiến</a:t>
            </a:r>
            <a:r>
              <a:rPr lang="en-US" sz="4000" b="1" dirty="0">
                <a:solidFill>
                  <a:prstClr val="black"/>
                </a:solidFill>
                <a:latin typeface="Times New Roman" panose="02020603050405020304" pitchFamily="18" charset="0"/>
                <a:cs typeface="Times New Roman" panose="02020603050405020304" pitchFamily="18" charset="0"/>
              </a:rPr>
              <a:t> ở </a:t>
            </a:r>
            <a:r>
              <a:rPr lang="en-US" sz="4000" b="1" dirty="0" err="1">
                <a:solidFill>
                  <a:prstClr val="black"/>
                </a:solidFill>
                <a:latin typeface="Times New Roman" panose="02020603050405020304" pitchFamily="18" charset="0"/>
                <a:cs typeface="Times New Roman" panose="02020603050405020304" pitchFamily="18" charset="0"/>
              </a:rPr>
              <a:t>Tây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Âu</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b. Q</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uan</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042400" y="2354903"/>
            <a:ext cx="6762750" cy="7346279"/>
          </a:xfrm>
          <a:prstGeom prst="rect">
            <a:avLst/>
          </a:prstGeom>
        </p:spPr>
      </p:pic>
    </p:spTree>
    <p:extLst>
      <p:ext uri="{BB962C8B-B14F-4D97-AF65-F5344CB8AC3E}">
        <p14:creationId xmlns:p14="http://schemas.microsoft.com/office/powerpoint/2010/main" val="231442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20F4A-3DE7-614F-B6CD-A9439DCD73BE}"/>
              </a:ext>
            </a:extLst>
          </p:cNvPr>
          <p:cNvPicPr>
            <a:picLocks noChangeAspect="1"/>
          </p:cNvPicPr>
          <p:nvPr/>
        </p:nvPicPr>
        <p:blipFill rotWithShape="1">
          <a:blip r:embed="rId2"/>
          <a:srcRect l="15685" r="24626"/>
          <a:stretch/>
        </p:blipFill>
        <p:spPr>
          <a:xfrm>
            <a:off x="13658576" y="4227032"/>
            <a:ext cx="2597424" cy="5441971"/>
          </a:xfrm>
          <a:prstGeom prst="rect">
            <a:avLst/>
          </a:prstGeom>
        </p:spPr>
      </p:pic>
      <p:sp>
        <p:nvSpPr>
          <p:cNvPr id="5" name="Cloud Callout 4">
            <a:extLst>
              <a:ext uri="{FF2B5EF4-FFF2-40B4-BE49-F238E27FC236}">
                <a16:creationId xmlns:a16="http://schemas.microsoft.com/office/drawing/2014/main" id="{D8225B07-01BE-0445-86F9-EF2CF96A2D76}"/>
              </a:ext>
            </a:extLst>
          </p:cNvPr>
          <p:cNvSpPr/>
          <p:nvPr/>
        </p:nvSpPr>
        <p:spPr>
          <a:xfrm>
            <a:off x="9194800" y="152400"/>
            <a:ext cx="5359400" cy="4411980"/>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loud Callout 5">
            <a:extLst>
              <a:ext uri="{FF2B5EF4-FFF2-40B4-BE49-F238E27FC236}">
                <a16:creationId xmlns:a16="http://schemas.microsoft.com/office/drawing/2014/main" id="{D8225B07-01BE-0445-86F9-EF2CF96A2D76}"/>
              </a:ext>
            </a:extLst>
          </p:cNvPr>
          <p:cNvSpPr/>
          <p:nvPr/>
        </p:nvSpPr>
        <p:spPr>
          <a:xfrm>
            <a:off x="8813800" y="0"/>
            <a:ext cx="7442200" cy="4549140"/>
          </a:xfrm>
          <a:prstGeom prst="cloudCallout">
            <a:avLst>
              <a:gd name="adj1" fmla="val 32162"/>
              <a:gd name="adj2" fmla="val 4878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84" y="-22860"/>
            <a:ext cx="8946784" cy="9144000"/>
          </a:xfrm>
          <a:prstGeom prst="rect">
            <a:avLst/>
          </a:prstGeom>
        </p:spPr>
      </p:pic>
    </p:spTree>
    <p:extLst>
      <p:ext uri="{BB962C8B-B14F-4D97-AF65-F5344CB8AC3E}">
        <p14:creationId xmlns:p14="http://schemas.microsoft.com/office/powerpoint/2010/main" val="23722811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14:bounceEnd="50000">
                                          <p:cBhvr additive="base">
                                            <p:cTn id="10" dur="125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5" presetClass="exit" presetSubtype="10" fill="hold" grpId="1" nodeType="withEffect">
                                      <p:stCondLst>
                                        <p:cond delay="0"/>
                                      </p:stCondLst>
                                      <p:childTnLst>
                                        <p:animEffect transition="out" filter="checkerboard(across)">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250" fill="hold"/>
                                            <p:tgtEl>
                                              <p:spTgt spid="4"/>
                                            </p:tgtEl>
                                            <p:attrNameLst>
                                              <p:attrName>ppt_x</p:attrName>
                                            </p:attrNameLst>
                                          </p:cBhvr>
                                          <p:tavLst>
                                            <p:tav tm="0">
                                              <p:val>
                                                <p:strVal val="1+#ppt_w/2"/>
                                              </p:val>
                                            </p:tav>
                                            <p:tav tm="100000">
                                              <p:val>
                                                <p:strVal val="#ppt_x"/>
                                              </p:val>
                                            </p:tav>
                                          </p:tavLst>
                                        </p:anim>
                                        <p:anim calcmode="lin" valueType="num">
                                          <p:cBhvr additive="base">
                                            <p:cTn id="11"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5" presetClass="exit" presetSubtype="10" fill="hold" grpId="1" nodeType="withEffect">
                                      <p:stCondLst>
                                        <p:cond delay="0"/>
                                      </p:stCondLst>
                                      <p:childTnLst>
                                        <p:animEffect transition="out" filter="checkerboard(across)">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4D437-4B28-39F9-3A79-0485F9F2D294}"/>
              </a:ext>
            </a:extLst>
          </p:cNvPr>
          <p:cNvPicPr>
            <a:picLocks noChangeAspect="1"/>
          </p:cNvPicPr>
          <p:nvPr/>
        </p:nvPicPr>
        <p:blipFill>
          <a:blip r:embed="rId2"/>
          <a:stretch>
            <a:fillRect/>
          </a:stretch>
        </p:blipFill>
        <p:spPr>
          <a:xfrm>
            <a:off x="279400" y="62347"/>
            <a:ext cx="10515600" cy="9081654"/>
          </a:xfrm>
          <a:prstGeom prst="rect">
            <a:avLst/>
          </a:prstGeom>
        </p:spPr>
      </p:pic>
      <p:sp>
        <p:nvSpPr>
          <p:cNvPr id="3" name="Rectangle 2">
            <a:extLst>
              <a:ext uri="{FF2B5EF4-FFF2-40B4-BE49-F238E27FC236}">
                <a16:creationId xmlns:a16="http://schemas.microsoft.com/office/drawing/2014/main" id="{DF202A08-FFB9-FD03-286C-9982AC5472A5}"/>
              </a:ext>
            </a:extLst>
          </p:cNvPr>
          <p:cNvSpPr/>
          <p:nvPr/>
        </p:nvSpPr>
        <p:spPr>
          <a:xfrm>
            <a:off x="7823200" y="1143000"/>
            <a:ext cx="8153400" cy="1754326"/>
          </a:xfrm>
          <a:prstGeom prst="rect">
            <a:avLst/>
          </a:prstGeom>
          <a:noFill/>
        </p:spPr>
        <p:txBody>
          <a:bodyPr wrap="square" lIns="91440" tIns="45720" rIns="91440" bIns="45720">
            <a:spAutoFit/>
          </a:bodyPr>
          <a:lstStyle/>
          <a:p>
            <a:pPr algn="ct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Sơ</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đồ</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giai</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cấp</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tầng</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lãnh</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địa</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ở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Tây</a:t>
            </a:r>
            <a:r>
              <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cap="none" spc="0" dirty="0" err="1">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Âu</a:t>
            </a:r>
            <a:endParaRPr lang="en-US" sz="5400" b="1" cap="none" spc="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665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771"/>
            <a:ext cx="8128000" cy="91447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560" y="45424"/>
            <a:ext cx="7944350" cy="9144000"/>
          </a:xfrm>
          <a:prstGeom prst="rect">
            <a:avLst/>
          </a:prstGeom>
        </p:spPr>
      </p:pic>
    </p:spTree>
    <p:extLst>
      <p:ext uri="{BB962C8B-B14F-4D97-AF65-F5344CB8AC3E}">
        <p14:creationId xmlns:p14="http://schemas.microsoft.com/office/powerpoint/2010/main" val="294171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a16="http://schemas.microsoft.com/office/drawing/2014/main" id="{AF767965-B725-3443-AFA3-89A0D035C939}"/>
              </a:ext>
            </a:extLst>
          </p:cNvPr>
          <p:cNvPicPr>
            <a:picLocks noChangeAspect="1"/>
          </p:cNvPicPr>
          <p:nvPr/>
        </p:nvPicPr>
        <p:blipFill rotWithShape="1">
          <a:blip r:embed="rId2">
            <a:extLst>
              <a:ext uri="{28A0092B-C50C-407E-A947-70E740481C1C}">
                <a14:useLocalDpi xmlns:a14="http://schemas.microsoft.com/office/drawing/2010/main" val="0"/>
              </a:ext>
            </a:extLst>
          </a:blip>
          <a:srcRect l="6719" r="7240" b="26125"/>
          <a:stretch/>
        </p:blipFill>
        <p:spPr bwMode="auto">
          <a:xfrm>
            <a:off x="-1" y="0"/>
            <a:ext cx="16259756" cy="81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CBDDC3-6EFE-C84C-8067-3EF0FF22DF85}"/>
              </a:ext>
            </a:extLst>
          </p:cNvPr>
          <p:cNvSpPr txBox="1"/>
          <p:nvPr/>
        </p:nvSpPr>
        <p:spPr>
          <a:xfrm>
            <a:off x="389467" y="8161867"/>
            <a:ext cx="15477067"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VN" sz="426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Đời sống của lãnh chúa và nông nô</a:t>
            </a:r>
          </a:p>
        </p:txBody>
      </p:sp>
    </p:spTree>
    <p:extLst>
      <p:ext uri="{BB962C8B-B14F-4D97-AF65-F5344CB8AC3E}">
        <p14:creationId xmlns:p14="http://schemas.microsoft.com/office/powerpoint/2010/main" val="272744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kiếm</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3134" name="Text Box 14">
            <a:extLst>
              <a:ext uri="{FF2B5EF4-FFF2-40B4-BE49-F238E27FC236}">
                <a16:creationId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tiệc</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tùng</a:t>
            </a:r>
            <a:endPar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3135" name="Text Box 15">
            <a:extLst>
              <a:ext uri="{FF2B5EF4-FFF2-40B4-BE49-F238E27FC236}">
                <a16:creationId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33136" name="Text Box 16">
            <a:extLst>
              <a:ext uri="{FF2B5EF4-FFF2-40B4-BE49-F238E27FC236}">
                <a16:creationId xmlns:a16="http://schemas.microsoft.com/office/drawing/2014/main" id="{0FCD7B29-9B84-C748-A8C5-0EEC03B10ED3}"/>
              </a:ext>
            </a:extLst>
          </p:cNvPr>
          <p:cNvSpPr txBox="1">
            <a:spLocks noChangeArrowheads="1"/>
          </p:cNvSpPr>
          <p:nvPr/>
        </p:nvSpPr>
        <p:spPr bwMode="auto">
          <a:xfrm>
            <a:off x="5139773" y="52626"/>
            <a:ext cx="83222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SVN-Gotham Black" panose="02000604040000020004" pitchFamily="2" charset="0"/>
                <a:ea typeface="+mn-ea"/>
                <a:cs typeface="+mn-cs"/>
              </a:rPr>
              <a:t>Đời</a:t>
            </a:r>
            <a:r>
              <a:rPr kumimoji="0" lang="en-US" altLang="en-VN" sz="4800" b="1" i="1" u="none" strike="noStrike" kern="1200" cap="none" spc="0" normalizeH="0" baseline="0" noProof="0" dirty="0">
                <a:ln>
                  <a:noFill/>
                </a:ln>
                <a:solidFill>
                  <a:srgbClr val="FFFF00"/>
                </a:solidFill>
                <a:effectLst/>
                <a:highlight>
                  <a:srgbClr val="FF0000"/>
                </a:highlight>
                <a:uLnTx/>
                <a:uFillTx/>
                <a:latin typeface="SVN-Gotham Black" panose="02000604040000020004" pitchFamily="2" charset="0"/>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SVN-Gotham Black" panose="02000604040000020004" pitchFamily="2" charset="0"/>
                <a:ea typeface="+mn-ea"/>
                <a:cs typeface="+mn-cs"/>
              </a:rPr>
              <a:t>sống</a:t>
            </a:r>
            <a:r>
              <a:rPr kumimoji="0" lang="en-US" altLang="en-VN" sz="4800" b="1" i="1" u="none" strike="noStrike" kern="1200" cap="none" spc="0" normalizeH="0" baseline="0" noProof="0" dirty="0">
                <a:ln>
                  <a:noFill/>
                </a:ln>
                <a:solidFill>
                  <a:srgbClr val="FFFF00"/>
                </a:solidFill>
                <a:effectLst/>
                <a:highlight>
                  <a:srgbClr val="FF0000"/>
                </a:highlight>
                <a:uLnTx/>
                <a:uFillTx/>
                <a:latin typeface="SVN-Gotham Black" panose="02000604040000020004" pitchFamily="2" charset="0"/>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SVN-Gotham Black" panose="02000604040000020004" pitchFamily="2" charset="0"/>
                <a:ea typeface="+mn-ea"/>
                <a:cs typeface="+mn-cs"/>
              </a:rPr>
              <a:t>của</a:t>
            </a:r>
            <a:r>
              <a:rPr kumimoji="0" lang="en-US" altLang="en-VN" sz="4800" b="1" i="1" u="none" strike="noStrike" kern="1200" cap="none" spc="0" normalizeH="0" baseline="0" noProof="0" dirty="0">
                <a:ln>
                  <a:noFill/>
                </a:ln>
                <a:solidFill>
                  <a:srgbClr val="FFFF00"/>
                </a:solidFill>
                <a:effectLst/>
                <a:highlight>
                  <a:srgbClr val="FF0000"/>
                </a:highlight>
                <a:uLnTx/>
                <a:uFillTx/>
                <a:latin typeface="SVN-Gotham Black" panose="02000604040000020004" pitchFamily="2" charset="0"/>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SVN-Gotham Black" panose="02000604040000020004" pitchFamily="2" charset="0"/>
                <a:ea typeface="+mn-ea"/>
                <a:cs typeface="+mn-cs"/>
              </a:rPr>
              <a:t>lãnh</a:t>
            </a:r>
            <a:r>
              <a:rPr kumimoji="0" lang="en-US" altLang="en-VN" sz="4800" b="1" i="1" u="none" strike="noStrike" kern="1200" cap="none" spc="0" normalizeH="0" baseline="0" noProof="0" dirty="0">
                <a:ln>
                  <a:noFill/>
                </a:ln>
                <a:solidFill>
                  <a:srgbClr val="FFFF00"/>
                </a:solidFill>
                <a:effectLst/>
                <a:highlight>
                  <a:srgbClr val="FF0000"/>
                </a:highlight>
                <a:uLnTx/>
                <a:uFillTx/>
                <a:latin typeface="SVN-Gotham Black" panose="02000604040000020004" pitchFamily="2" charset="0"/>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SVN-Gotham Black" panose="02000604040000020004" pitchFamily="2" charset="0"/>
                <a:ea typeface="+mn-ea"/>
                <a:cs typeface="+mn-cs"/>
              </a:rPr>
              <a:t>chúa</a:t>
            </a:r>
            <a:r>
              <a:rPr kumimoji="0" lang="en-US" altLang="en-VN" sz="4800" b="1" i="1" u="none" strike="noStrike" kern="1200" cap="none" spc="0" normalizeH="0" baseline="0" noProof="0" dirty="0">
                <a:ln>
                  <a:noFill/>
                </a:ln>
                <a:solidFill>
                  <a:srgbClr val="FFFF00"/>
                </a:solidFill>
                <a:effectLst/>
                <a:highlight>
                  <a:srgbClr val="FF0000"/>
                </a:highlight>
                <a:uLnTx/>
                <a:uFillTx/>
                <a:latin typeface="SVN-Gotham Black" panose="02000604040000020004" pitchFamily="2" charset="0"/>
                <a:ea typeface="+mn-ea"/>
                <a:cs typeface="+mn-cs"/>
              </a:rPr>
              <a:t> </a:t>
            </a:r>
          </a:p>
        </p:txBody>
      </p:sp>
    </p:spTree>
    <p:extLst>
      <p:ext uri="{BB962C8B-B14F-4D97-AF65-F5344CB8AC3E}">
        <p14:creationId xmlns:p14="http://schemas.microsoft.com/office/powerpoint/2010/main" val="193832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8382" name="Picture 14">
            <a:extLst>
              <a:ext uri="{FF2B5EF4-FFF2-40B4-BE49-F238E27FC236}">
                <a16:creationId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Nướng</a:t>
            </a:r>
            <a:r>
              <a:rPr kumimoji="0" lang="en-US" altLang="en-VN" sz="3733"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bánh</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8385" name="Text Box 17">
            <a:extLst>
              <a:ext uri="{FF2B5EF4-FFF2-40B4-BE49-F238E27FC236}">
                <a16:creationId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733"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cày</a:t>
            </a:r>
            <a:endParaRPr kumimoji="0" lang="en-US" altLang="en-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389" name="Text Box 21">
            <a:extLst>
              <a:ext uri="{FF2B5EF4-FFF2-40B4-BE49-F238E27FC236}">
                <a16:creationId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Đời</a:t>
            </a:r>
            <a:r>
              <a:rPr kumimoji="0" lang="en-US" altLang="en-VN" sz="4800" b="1" i="1"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sống</a:t>
            </a:r>
            <a:r>
              <a:rPr kumimoji="0" lang="en-US" altLang="en-VN" sz="4800" b="1" i="1"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của</a:t>
            </a:r>
            <a:r>
              <a:rPr kumimoji="0" lang="en-US" altLang="en-VN" sz="4800" b="1" i="1"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nông</a:t>
            </a:r>
            <a:r>
              <a:rPr kumimoji="0" lang="en-US" altLang="en-VN" sz="4800" b="1" i="1"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a:t>
            </a:r>
            <a:r>
              <a:rPr kumimoji="0" lang="en-US" altLang="en-VN" sz="4800" b="1" i="1"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nô</a:t>
            </a:r>
            <a:r>
              <a:rPr kumimoji="0" lang="en-US" altLang="en-VN" sz="4800" b="1" i="1"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a:t>
            </a:r>
          </a:p>
        </p:txBody>
      </p:sp>
    </p:spTree>
    <p:extLst>
      <p:ext uri="{BB962C8B-B14F-4D97-AF65-F5344CB8AC3E}">
        <p14:creationId xmlns:p14="http://schemas.microsoft.com/office/powerpoint/2010/main" val="3382012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 </a:t>
            </a:r>
            <a:r>
              <a:rPr lang="en-US" altLang="zh-CN" sz="6000" dirty="0" err="1">
                <a:solidFill>
                  <a:srgbClr val="0070C0"/>
                </a:solidFill>
                <a:latin typeface="SVN-Blenda Script" panose="02000804000000020003" pitchFamily="2" charset="0"/>
                <a:ea typeface="Kingthings Foundation" charset="0"/>
                <a:cs typeface="Kingthings Foundation" charset="0"/>
              </a:rPr>
              <a:t>Quá</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hình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thành</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và</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phát</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triển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của</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chế</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độ</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phong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kiến</a:t>
            </a:r>
            <a:r>
              <a:rPr lang="en-US" altLang="zh-CN" sz="6000" dirty="0">
                <a:solidFill>
                  <a:srgbClr val="0070C0"/>
                </a:solidFill>
                <a:latin typeface="SVN-Blenda Script" panose="02000804000000020003" pitchFamily="2" charset="0"/>
                <a:ea typeface="Kingthings Foundation" charset="0"/>
                <a:cs typeface="Kingthings Foundation" charset="0"/>
              </a:rPr>
              <a:t> ở </a:t>
            </a:r>
            <a:r>
              <a:rPr lang="en-US" altLang="zh-CN" sz="6000" dirty="0" err="1">
                <a:solidFill>
                  <a:srgbClr val="0070C0"/>
                </a:solidFill>
                <a:latin typeface="SVN-Blenda Script" panose="02000804000000020003" pitchFamily="2" charset="0"/>
                <a:ea typeface="Kingthings Foundation" charset="0"/>
                <a:cs typeface="Kingthings Foundation" charset="0"/>
              </a:rPr>
              <a:t>Tây</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Âu</a:t>
            </a:r>
            <a:r>
              <a:rPr lang="en-US" altLang="zh-CN" sz="6000" dirty="0">
                <a:solidFill>
                  <a:srgbClr val="0070C0"/>
                </a:solidFill>
                <a:latin typeface="SVN-Blenda Script" panose="02000804000000020003" pitchFamily="2" charset="0"/>
                <a:ea typeface="Kingthings Foundation" charset="0"/>
                <a:cs typeface="Kingthings Foundation" charset="0"/>
              </a:rPr>
              <a:t> (t1)</a:t>
            </a:r>
          </a:p>
        </p:txBody>
      </p:sp>
      <p:grpSp>
        <p:nvGrpSpPr>
          <p:cNvPr id="934" name="Grupo"/>
          <p:cNvGrpSpPr/>
          <p:nvPr/>
        </p:nvGrpSpPr>
        <p:grpSpPr>
          <a:xfrm>
            <a:off x="3632200" y="2951530"/>
            <a:ext cx="8839199" cy="5354270"/>
            <a:chOff x="0" y="0"/>
            <a:chExt cx="5222240" cy="4457700"/>
          </a:xfrm>
        </p:grpSpPr>
        <p:sp>
          <p:nvSpPr>
            <p:cNvPr id="935" name="Figura"/>
            <p:cNvSpPr/>
            <p:nvPr/>
          </p:nvSpPr>
          <p:spPr>
            <a:xfrm>
              <a:off x="2730499" y="711200"/>
              <a:ext cx="588011" cy="125271"/>
            </a:xfrm>
            <a:custGeom>
              <a:avLst/>
              <a:gdLst/>
              <a:ahLst/>
              <a:cxnLst>
                <a:cxn ang="0">
                  <a:pos x="wd2" y="hd2"/>
                </a:cxn>
                <a:cxn ang="5400000">
                  <a:pos x="wd2" y="hd2"/>
                </a:cxn>
                <a:cxn ang="10800000">
                  <a:pos x="wd2" y="hd2"/>
                </a:cxn>
                <a:cxn ang="16200000">
                  <a:pos x="wd2" y="hd2"/>
                </a:cxn>
              </a:cxnLst>
              <a:rect l="0" t="0" r="r" b="b"/>
              <a:pathLst>
                <a:path w="21600" h="10706" extrusionOk="0">
                  <a:moveTo>
                    <a:pt x="13902" y="1516"/>
                  </a:moveTo>
                  <a:cubicBezTo>
                    <a:pt x="1213" y="11177"/>
                    <a:pt x="3592" y="-3368"/>
                    <a:pt x="0" y="757"/>
                  </a:cubicBezTo>
                  <a:lnTo>
                    <a:pt x="0" y="9766"/>
                  </a:lnTo>
                  <a:cubicBezTo>
                    <a:pt x="1726" y="2276"/>
                    <a:pt x="2239" y="18232"/>
                    <a:pt x="13389" y="5750"/>
                  </a:cubicBezTo>
                  <a:cubicBezTo>
                    <a:pt x="15022" y="3904"/>
                    <a:pt x="16981" y="10851"/>
                    <a:pt x="21600" y="6509"/>
                  </a:cubicBezTo>
                  <a:cubicBezTo>
                    <a:pt x="17635" y="8680"/>
                    <a:pt x="15955" y="-3"/>
                    <a:pt x="13902" y="1516"/>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6" name="Figura"/>
            <p:cNvSpPr/>
            <p:nvPr/>
          </p:nvSpPr>
          <p:spPr>
            <a:xfrm>
              <a:off x="508000" y="0"/>
              <a:ext cx="220980" cy="53883"/>
            </a:xfrm>
            <a:custGeom>
              <a:avLst/>
              <a:gdLst/>
              <a:ahLst/>
              <a:cxnLst>
                <a:cxn ang="0">
                  <a:pos x="wd2" y="hd2"/>
                </a:cxn>
                <a:cxn ang="5400000">
                  <a:pos x="wd2" y="hd2"/>
                </a:cxn>
                <a:cxn ang="10800000">
                  <a:pos x="wd2" y="hd2"/>
                </a:cxn>
                <a:cxn ang="16200000">
                  <a:pos x="wd2" y="hd2"/>
                </a:cxn>
              </a:cxnLst>
              <a:rect l="0" t="0" r="r" b="b"/>
              <a:pathLst>
                <a:path w="21600" h="10182" extrusionOk="0">
                  <a:moveTo>
                    <a:pt x="13903" y="224"/>
                  </a:moveTo>
                  <a:cubicBezTo>
                    <a:pt x="1117" y="11024"/>
                    <a:pt x="3724" y="-3616"/>
                    <a:pt x="124" y="944"/>
                  </a:cubicBezTo>
                  <a:lnTo>
                    <a:pt x="0" y="9824"/>
                  </a:lnTo>
                  <a:cubicBezTo>
                    <a:pt x="1862" y="2144"/>
                    <a:pt x="2110" y="17984"/>
                    <a:pt x="13407" y="4544"/>
                  </a:cubicBezTo>
                  <a:cubicBezTo>
                    <a:pt x="15021" y="2624"/>
                    <a:pt x="16883" y="9344"/>
                    <a:pt x="21600" y="4544"/>
                  </a:cubicBezTo>
                  <a:cubicBezTo>
                    <a:pt x="17503" y="6944"/>
                    <a:pt x="15890" y="-1456"/>
                    <a:pt x="13903" y="224"/>
                  </a:cubicBezTo>
                  <a:close/>
                </a:path>
              </a:pathLst>
            </a:custGeom>
            <a:solidFill>
              <a:srgbClr val="F09A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7" name="Figura"/>
            <p:cNvSpPr/>
            <p:nvPr/>
          </p:nvSpPr>
          <p:spPr>
            <a:xfrm>
              <a:off x="4724400" y="13843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472"/>
                    <a:pt x="14419" y="2783"/>
                    <a:pt x="15267" y="8641"/>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8" name="Figura"/>
            <p:cNvSpPr/>
            <p:nvPr/>
          </p:nvSpPr>
          <p:spPr>
            <a:xfrm>
              <a:off x="304800" y="863599"/>
              <a:ext cx="481331" cy="1416051"/>
            </a:xfrm>
            <a:custGeom>
              <a:avLst/>
              <a:gdLst/>
              <a:ahLst/>
              <a:cxnLst>
                <a:cxn ang="0">
                  <a:pos x="wd2" y="hd2"/>
                </a:cxn>
                <a:cxn ang="5400000">
                  <a:pos x="wd2" y="hd2"/>
                </a:cxn>
                <a:cxn ang="10800000">
                  <a:pos x="wd2" y="hd2"/>
                </a:cxn>
                <a:cxn ang="16200000">
                  <a:pos x="wd2" y="hd2"/>
                </a:cxn>
              </a:cxnLst>
              <a:rect l="0" t="0" r="r" b="b"/>
              <a:pathLst>
                <a:path w="21600" h="21600" extrusionOk="0">
                  <a:moveTo>
                    <a:pt x="16870" y="0"/>
                  </a:moveTo>
                  <a:lnTo>
                    <a:pt x="1710"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39" name="Figura"/>
            <p:cNvSpPr/>
            <p:nvPr/>
          </p:nvSpPr>
          <p:spPr>
            <a:xfrm>
              <a:off x="444500" y="863599"/>
              <a:ext cx="334011" cy="1416051"/>
            </a:xfrm>
            <a:custGeom>
              <a:avLst/>
              <a:gdLst/>
              <a:ahLst/>
              <a:cxnLst>
                <a:cxn ang="0">
                  <a:pos x="wd2" y="hd2"/>
                </a:cxn>
                <a:cxn ang="5400000">
                  <a:pos x="wd2" y="hd2"/>
                </a:cxn>
                <a:cxn ang="10800000">
                  <a:pos x="wd2" y="hd2"/>
                </a:cxn>
                <a:cxn ang="16200000">
                  <a:pos x="wd2" y="hd2"/>
                </a:cxn>
              </a:cxnLst>
              <a:rect l="0" t="0" r="r" b="b"/>
              <a:pathLst>
                <a:path w="21600" h="21600" extrusionOk="0">
                  <a:moveTo>
                    <a:pt x="14783" y="0"/>
                  </a:moveTo>
                  <a:lnTo>
                    <a:pt x="8131" y="213"/>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0" name="Figura"/>
            <p:cNvSpPr/>
            <p:nvPr/>
          </p:nvSpPr>
          <p:spPr>
            <a:xfrm>
              <a:off x="330199" y="825499"/>
              <a:ext cx="270511" cy="209551"/>
            </a:xfrm>
            <a:custGeom>
              <a:avLst/>
              <a:gdLst/>
              <a:ahLst/>
              <a:cxnLst>
                <a:cxn ang="0">
                  <a:pos x="wd2" y="hd2"/>
                </a:cxn>
                <a:cxn ang="5400000">
                  <a:pos x="wd2" y="hd2"/>
                </a:cxn>
                <a:cxn ang="10800000">
                  <a:pos x="wd2" y="hd2"/>
                </a:cxn>
                <a:cxn ang="16200000">
                  <a:pos x="wd2" y="hd2"/>
                </a:cxn>
              </a:cxnLst>
              <a:rect l="0" t="0" r="r" b="b"/>
              <a:pathLst>
                <a:path w="21600" h="21600" extrusionOk="0">
                  <a:moveTo>
                    <a:pt x="20890" y="0"/>
                  </a:moveTo>
                  <a:lnTo>
                    <a:pt x="0" y="0"/>
                  </a:lnTo>
                  <a:lnTo>
                    <a:pt x="0" y="13484"/>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1" name="Figura"/>
            <p:cNvSpPr/>
            <p:nvPr/>
          </p:nvSpPr>
          <p:spPr>
            <a:xfrm>
              <a:off x="304800" y="838200"/>
              <a:ext cx="406400" cy="850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755" y="21600"/>
                  </a:lnTo>
                  <a:lnTo>
                    <a:pt x="20385" y="21600"/>
                  </a:lnTo>
                  <a:close/>
                </a:path>
              </a:pathLst>
            </a:custGeom>
            <a:solidFill>
              <a:srgbClr val="93524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42" name="Grupo"/>
            <p:cNvGrpSpPr/>
            <p:nvPr/>
          </p:nvGrpSpPr>
          <p:grpSpPr>
            <a:xfrm>
              <a:off x="355600" y="901700"/>
              <a:ext cx="308610" cy="46991"/>
              <a:chOff x="0" y="0"/>
              <a:chExt cx="308610" cy="46990"/>
            </a:xfrm>
          </p:grpSpPr>
          <p:sp>
            <p:nvSpPr>
              <p:cNvPr id="1487" name="Rectángulo"/>
              <p:cNvSpPr/>
              <p:nvPr/>
            </p:nvSpPr>
            <p:spPr>
              <a:xfrm>
                <a:off x="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8" name="Rectángulo"/>
              <p:cNvSpPr/>
              <p:nvPr/>
            </p:nvSpPr>
            <p:spPr>
              <a:xfrm>
                <a:off x="38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9" name="Rectángulo"/>
              <p:cNvSpPr/>
              <p:nvPr/>
            </p:nvSpPr>
            <p:spPr>
              <a:xfrm>
                <a:off x="76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0" name="Rectángulo"/>
              <p:cNvSpPr/>
              <p:nvPr/>
            </p:nvSpPr>
            <p:spPr>
              <a:xfrm>
                <a:off x="127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1" name="Rectángulo"/>
              <p:cNvSpPr/>
              <p:nvPr/>
            </p:nvSpPr>
            <p:spPr>
              <a:xfrm>
                <a:off x="165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2" name="Rectángulo"/>
              <p:cNvSpPr/>
              <p:nvPr/>
            </p:nvSpPr>
            <p:spPr>
              <a:xfrm>
                <a:off x="2032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3" name="Rectángulo"/>
              <p:cNvSpPr/>
              <p:nvPr/>
            </p:nvSpPr>
            <p:spPr>
              <a:xfrm>
                <a:off x="2540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4" name="Rectángulo"/>
              <p:cNvSpPr/>
              <p:nvPr/>
            </p:nvSpPr>
            <p:spPr>
              <a:xfrm>
                <a:off x="292100" y="0"/>
                <a:ext cx="16511" cy="4699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43" name="Figura"/>
            <p:cNvSpPr/>
            <p:nvPr/>
          </p:nvSpPr>
          <p:spPr>
            <a:xfrm>
              <a:off x="88899" y="2857500"/>
              <a:ext cx="125731" cy="36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901"/>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4" name="Triángulo"/>
            <p:cNvSpPr/>
            <p:nvPr/>
          </p:nvSpPr>
          <p:spPr>
            <a:xfrm>
              <a:off x="50800" y="2336799"/>
              <a:ext cx="171451" cy="590551"/>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lnTo>
                    <a:pt x="0" y="21414"/>
                  </a:lnTo>
                  <a:lnTo>
                    <a:pt x="2160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5" name="Figura"/>
            <p:cNvSpPr/>
            <p:nvPr/>
          </p:nvSpPr>
          <p:spPr>
            <a:xfrm>
              <a:off x="0" y="2895600"/>
              <a:ext cx="242571" cy="50800"/>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3053" y="21600"/>
                  </a:lnTo>
                  <a:lnTo>
                    <a:pt x="0" y="0"/>
                  </a:lnTo>
                  <a:lnTo>
                    <a:pt x="21600" y="1026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6" name="Figura"/>
            <p:cNvSpPr/>
            <p:nvPr/>
          </p:nvSpPr>
          <p:spPr>
            <a:xfrm>
              <a:off x="126999" y="1498600"/>
              <a:ext cx="698501" cy="2955290"/>
            </a:xfrm>
            <a:custGeom>
              <a:avLst/>
              <a:gdLst/>
              <a:ahLst/>
              <a:cxnLst>
                <a:cxn ang="0">
                  <a:pos x="wd2" y="hd2"/>
                </a:cxn>
                <a:cxn ang="5400000">
                  <a:pos x="wd2" y="hd2"/>
                </a:cxn>
                <a:cxn ang="10800000">
                  <a:pos x="wd2" y="hd2"/>
                </a:cxn>
                <a:cxn ang="16200000">
                  <a:pos x="wd2" y="hd2"/>
                </a:cxn>
              </a:cxnLst>
              <a:rect l="0" t="0" r="r" b="b"/>
              <a:pathLst>
                <a:path w="21600" h="21600" extrusionOk="0">
                  <a:moveTo>
                    <a:pt x="20893" y="0"/>
                  </a:moveTo>
                  <a:lnTo>
                    <a:pt x="3377" y="213"/>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7" name="Figura"/>
            <p:cNvSpPr/>
            <p:nvPr/>
          </p:nvSpPr>
          <p:spPr>
            <a:xfrm>
              <a:off x="101599" y="4305300"/>
              <a:ext cx="6858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00" y="0"/>
                  </a:lnTo>
                  <a:lnTo>
                    <a:pt x="0" y="21600"/>
                  </a:lnTo>
                  <a:lnTo>
                    <a:pt x="180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8" name="Figura"/>
            <p:cNvSpPr/>
            <p:nvPr/>
          </p:nvSpPr>
          <p:spPr>
            <a:xfrm>
              <a:off x="114299" y="4152900"/>
              <a:ext cx="62232"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3" y="0"/>
                  </a:lnTo>
                  <a:lnTo>
                    <a:pt x="0" y="21600"/>
                  </a:lnTo>
                  <a:lnTo>
                    <a:pt x="19837"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49" name="Figura"/>
            <p:cNvSpPr/>
            <p:nvPr/>
          </p:nvSpPr>
          <p:spPr>
            <a:xfrm>
              <a:off x="127000" y="3987799"/>
              <a:ext cx="6604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0" name="Figura"/>
            <p:cNvSpPr/>
            <p:nvPr/>
          </p:nvSpPr>
          <p:spPr>
            <a:xfrm>
              <a:off x="139699" y="38226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1" name="Figura"/>
            <p:cNvSpPr/>
            <p:nvPr/>
          </p:nvSpPr>
          <p:spPr>
            <a:xfrm>
              <a:off x="139700" y="3670299"/>
              <a:ext cx="64770" cy="146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541" y="0"/>
                  </a:lnTo>
                  <a:lnTo>
                    <a:pt x="0" y="21600"/>
                  </a:lnTo>
                  <a:lnTo>
                    <a:pt x="19059"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2" name="Figura"/>
            <p:cNvSpPr/>
            <p:nvPr/>
          </p:nvSpPr>
          <p:spPr>
            <a:xfrm>
              <a:off x="152399" y="3505199"/>
              <a:ext cx="59691" cy="147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3" name="Figura"/>
            <p:cNvSpPr/>
            <p:nvPr/>
          </p:nvSpPr>
          <p:spPr>
            <a:xfrm>
              <a:off x="152400" y="3352799"/>
              <a:ext cx="6604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492" y="0"/>
                  </a:lnTo>
                  <a:lnTo>
                    <a:pt x="0" y="21600"/>
                  </a:lnTo>
                  <a:lnTo>
                    <a:pt x="1869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4" name="Figura"/>
            <p:cNvSpPr/>
            <p:nvPr/>
          </p:nvSpPr>
          <p:spPr>
            <a:xfrm>
              <a:off x="152399" y="3200399"/>
              <a:ext cx="59691" cy="138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0"/>
                  </a:lnTo>
                  <a:lnTo>
                    <a:pt x="0" y="21600"/>
                  </a:lnTo>
                  <a:lnTo>
                    <a:pt x="20681"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5" name="Figura"/>
            <p:cNvSpPr/>
            <p:nvPr/>
          </p:nvSpPr>
          <p:spPr>
            <a:xfrm>
              <a:off x="190499" y="24002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6" name="Figura"/>
            <p:cNvSpPr/>
            <p:nvPr/>
          </p:nvSpPr>
          <p:spPr>
            <a:xfrm>
              <a:off x="177799" y="2539999"/>
              <a:ext cx="63501"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 y="704"/>
                  </a:lnTo>
                  <a:lnTo>
                    <a:pt x="0" y="21600"/>
                  </a:lnTo>
                  <a:lnTo>
                    <a:pt x="19872" y="20896"/>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7" name="Figura"/>
            <p:cNvSpPr/>
            <p:nvPr/>
          </p:nvSpPr>
          <p:spPr>
            <a:xfrm>
              <a:off x="152400" y="3035299"/>
              <a:ext cx="6096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00" y="495"/>
                  </a:lnTo>
                  <a:lnTo>
                    <a:pt x="0" y="21600"/>
                  </a:lnTo>
                  <a:lnTo>
                    <a:pt x="20700"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8" name="Figura"/>
            <p:cNvSpPr/>
            <p:nvPr/>
          </p:nvSpPr>
          <p:spPr>
            <a:xfrm>
              <a:off x="165099" y="2679699"/>
              <a:ext cx="59691" cy="166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0" y="495"/>
                  </a:lnTo>
                  <a:lnTo>
                    <a:pt x="0" y="21600"/>
                  </a:lnTo>
                  <a:lnTo>
                    <a:pt x="20681" y="2110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59" name="Figura"/>
            <p:cNvSpPr/>
            <p:nvPr/>
          </p:nvSpPr>
          <p:spPr>
            <a:xfrm>
              <a:off x="165100" y="2870200"/>
              <a:ext cx="60961" cy="1333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617"/>
                  </a:lnTo>
                  <a:lnTo>
                    <a:pt x="0" y="21600"/>
                  </a:lnTo>
                  <a:lnTo>
                    <a:pt x="20250" y="2098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0" name="Figura"/>
            <p:cNvSpPr/>
            <p:nvPr/>
          </p:nvSpPr>
          <p:spPr>
            <a:xfrm>
              <a:off x="203199" y="2273300"/>
              <a:ext cx="584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75"/>
                  </a:lnTo>
                  <a:lnTo>
                    <a:pt x="470" y="21600"/>
                  </a:lnTo>
                  <a:lnTo>
                    <a:pt x="21600" y="20888"/>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1" name="Figura"/>
            <p:cNvSpPr/>
            <p:nvPr/>
          </p:nvSpPr>
          <p:spPr>
            <a:xfrm>
              <a:off x="203199" y="2158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2" name="Figura"/>
            <p:cNvSpPr/>
            <p:nvPr/>
          </p:nvSpPr>
          <p:spPr>
            <a:xfrm>
              <a:off x="203199" y="2031999"/>
              <a:ext cx="59691" cy="11684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04"/>
                  </a:lnTo>
                  <a:lnTo>
                    <a:pt x="919" y="21600"/>
                  </a:lnTo>
                  <a:lnTo>
                    <a:pt x="21600" y="2113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3" name="Figura"/>
            <p:cNvSpPr/>
            <p:nvPr/>
          </p:nvSpPr>
          <p:spPr>
            <a:xfrm>
              <a:off x="203199" y="1904999"/>
              <a:ext cx="59691" cy="118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19" y="697"/>
                  </a:lnTo>
                  <a:lnTo>
                    <a:pt x="0" y="21600"/>
                  </a:lnTo>
                  <a:lnTo>
                    <a:pt x="20681" y="2113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4" name="Figura"/>
            <p:cNvSpPr/>
            <p:nvPr/>
          </p:nvSpPr>
          <p:spPr>
            <a:xfrm>
              <a:off x="203200" y="1777999"/>
              <a:ext cx="60961" cy="118112"/>
            </a:xfrm>
            <a:custGeom>
              <a:avLst/>
              <a:gdLst/>
              <a:ahLst/>
              <a:cxnLst>
                <a:cxn ang="0">
                  <a:pos x="wd2" y="hd2"/>
                </a:cxn>
                <a:cxn ang="5400000">
                  <a:pos x="wd2" y="hd2"/>
                </a:cxn>
                <a:cxn ang="10800000">
                  <a:pos x="wd2" y="hd2"/>
                </a:cxn>
                <a:cxn ang="16200000">
                  <a:pos x="wd2" y="hd2"/>
                </a:cxn>
              </a:cxnLst>
              <a:rect l="0" t="0" r="r" b="b"/>
              <a:pathLst>
                <a:path w="21600" h="21600" extrusionOk="0">
                  <a:moveTo>
                    <a:pt x="20700" y="0"/>
                  </a:moveTo>
                  <a:lnTo>
                    <a:pt x="0" y="697"/>
                  </a:lnTo>
                  <a:lnTo>
                    <a:pt x="1350" y="21600"/>
                  </a:lnTo>
                  <a:lnTo>
                    <a:pt x="21600" y="20903"/>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5" name="Figura"/>
            <p:cNvSpPr/>
            <p:nvPr/>
          </p:nvSpPr>
          <p:spPr>
            <a:xfrm>
              <a:off x="190500" y="1663700"/>
              <a:ext cx="60961" cy="1117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50" y="736"/>
                  </a:lnTo>
                  <a:lnTo>
                    <a:pt x="0" y="21600"/>
                  </a:lnTo>
                  <a:lnTo>
                    <a:pt x="20700" y="20864"/>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6" name="Figura"/>
            <p:cNvSpPr/>
            <p:nvPr/>
          </p:nvSpPr>
          <p:spPr>
            <a:xfrm>
              <a:off x="203199" y="1549400"/>
              <a:ext cx="59691" cy="111761"/>
            </a:xfrm>
            <a:custGeom>
              <a:avLst/>
              <a:gdLst/>
              <a:ahLst/>
              <a:cxnLst>
                <a:cxn ang="0">
                  <a:pos x="wd2" y="hd2"/>
                </a:cxn>
                <a:cxn ang="5400000">
                  <a:pos x="wd2" y="hd2"/>
                </a:cxn>
                <a:cxn ang="10800000">
                  <a:pos x="wd2" y="hd2"/>
                </a:cxn>
                <a:cxn ang="16200000">
                  <a:pos x="wd2" y="hd2"/>
                </a:cxn>
              </a:cxnLst>
              <a:rect l="0" t="0" r="r" b="b"/>
              <a:pathLst>
                <a:path w="21600" h="21600" extrusionOk="0">
                  <a:moveTo>
                    <a:pt x="20681" y="0"/>
                  </a:moveTo>
                  <a:lnTo>
                    <a:pt x="0" y="736"/>
                  </a:lnTo>
                  <a:lnTo>
                    <a:pt x="919" y="21600"/>
                  </a:lnTo>
                  <a:lnTo>
                    <a:pt x="21600" y="20864"/>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7" name="Figura"/>
            <p:cNvSpPr/>
            <p:nvPr/>
          </p:nvSpPr>
          <p:spPr>
            <a:xfrm>
              <a:off x="215900" y="1600199"/>
              <a:ext cx="76200" cy="11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 y="0"/>
                  </a:lnTo>
                  <a:lnTo>
                    <a:pt x="0" y="21600"/>
                  </a:lnTo>
                  <a:lnTo>
                    <a:pt x="2124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8" name="Figura"/>
            <p:cNvSpPr/>
            <p:nvPr/>
          </p:nvSpPr>
          <p:spPr>
            <a:xfrm>
              <a:off x="266700" y="1498600"/>
              <a:ext cx="567691" cy="29552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730" y="0"/>
                  </a:lnTo>
                  <a:lnTo>
                    <a:pt x="8553" y="121"/>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69" name="Rectángulo"/>
            <p:cNvSpPr/>
            <p:nvPr/>
          </p:nvSpPr>
          <p:spPr>
            <a:xfrm>
              <a:off x="444500" y="17399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0" name="Rectángulo"/>
            <p:cNvSpPr/>
            <p:nvPr/>
          </p:nvSpPr>
          <p:spPr>
            <a:xfrm>
              <a:off x="419100" y="19177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1" name="Rectángulo"/>
            <p:cNvSpPr/>
            <p:nvPr/>
          </p:nvSpPr>
          <p:spPr>
            <a:xfrm>
              <a:off x="419100" y="20955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2" name="Rectángulo"/>
            <p:cNvSpPr/>
            <p:nvPr/>
          </p:nvSpPr>
          <p:spPr>
            <a:xfrm>
              <a:off x="406400" y="2260600"/>
              <a:ext cx="60961" cy="17018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3" name="Rectángulo"/>
            <p:cNvSpPr/>
            <p:nvPr/>
          </p:nvSpPr>
          <p:spPr>
            <a:xfrm>
              <a:off x="355600" y="2260600"/>
              <a:ext cx="138430" cy="1016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4" name="Rectángulo"/>
            <p:cNvSpPr/>
            <p:nvPr/>
          </p:nvSpPr>
          <p:spPr>
            <a:xfrm>
              <a:off x="342900" y="1727200"/>
              <a:ext cx="138430" cy="762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5" name="Rectángulo"/>
            <p:cNvSpPr/>
            <p:nvPr/>
          </p:nvSpPr>
          <p:spPr>
            <a:xfrm>
              <a:off x="368300" y="1701800"/>
              <a:ext cx="6350" cy="1384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6" name="Figura"/>
            <p:cNvSpPr/>
            <p:nvPr/>
          </p:nvSpPr>
          <p:spPr>
            <a:xfrm>
              <a:off x="215900" y="1574800"/>
              <a:ext cx="340361" cy="203200"/>
            </a:xfrm>
            <a:custGeom>
              <a:avLst/>
              <a:gdLst/>
              <a:ahLst/>
              <a:cxnLst>
                <a:cxn ang="0">
                  <a:pos x="wd2" y="hd2"/>
                </a:cxn>
                <a:cxn ang="5400000">
                  <a:pos x="wd2" y="hd2"/>
                </a:cxn>
                <a:cxn ang="10800000">
                  <a:pos x="wd2" y="hd2"/>
                </a:cxn>
                <a:cxn ang="16200000">
                  <a:pos x="wd2" y="hd2"/>
                </a:cxn>
              </a:cxnLst>
              <a:rect l="0" t="0" r="r" b="b"/>
              <a:pathLst>
                <a:path w="21600" h="21600" extrusionOk="0">
                  <a:moveTo>
                    <a:pt x="322" y="0"/>
                  </a:moveTo>
                  <a:lnTo>
                    <a:pt x="0" y="10260"/>
                  </a:lnTo>
                  <a:cubicBezTo>
                    <a:pt x="0" y="10260"/>
                    <a:pt x="20955" y="20790"/>
                    <a:pt x="21278" y="21600"/>
                  </a:cubicBezTo>
                  <a:lnTo>
                    <a:pt x="21600" y="540"/>
                  </a:lnTo>
                  <a:lnTo>
                    <a:pt x="322"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7" name="Rectángulo"/>
            <p:cNvSpPr/>
            <p:nvPr/>
          </p:nvSpPr>
          <p:spPr>
            <a:xfrm>
              <a:off x="495300" y="12700"/>
              <a:ext cx="10161" cy="4254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8" name="Figura"/>
            <p:cNvSpPr/>
            <p:nvPr/>
          </p:nvSpPr>
          <p:spPr>
            <a:xfrm>
              <a:off x="253999" y="317499"/>
              <a:ext cx="515621" cy="5727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61" y="16523"/>
                  </a:lnTo>
                  <a:lnTo>
                    <a:pt x="10268" y="0"/>
                  </a:lnTo>
                  <a:lnTo>
                    <a:pt x="2554" y="1762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79" name="Figura"/>
            <p:cNvSpPr/>
            <p:nvPr/>
          </p:nvSpPr>
          <p:spPr>
            <a:xfrm>
              <a:off x="406399" y="317500"/>
              <a:ext cx="370841" cy="567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6" y="16478"/>
                  </a:lnTo>
                  <a:lnTo>
                    <a:pt x="5992" y="0"/>
                  </a:lnTo>
                  <a:cubicBezTo>
                    <a:pt x="7175" y="7103"/>
                    <a:pt x="4660" y="16285"/>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0" name="Figura"/>
            <p:cNvSpPr/>
            <p:nvPr/>
          </p:nvSpPr>
          <p:spPr>
            <a:xfrm>
              <a:off x="165100" y="1574799"/>
              <a:ext cx="683260" cy="53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964" y="21600"/>
                  </a:lnTo>
                  <a:lnTo>
                    <a:pt x="20235"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1" name="Cuadrado"/>
            <p:cNvSpPr/>
            <p:nvPr/>
          </p:nvSpPr>
          <p:spPr>
            <a:xfrm>
              <a:off x="241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2" name="Cuadrado"/>
            <p:cNvSpPr/>
            <p:nvPr/>
          </p:nvSpPr>
          <p:spPr>
            <a:xfrm>
              <a:off x="304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3" name="Cuadrado"/>
            <p:cNvSpPr/>
            <p:nvPr/>
          </p:nvSpPr>
          <p:spPr>
            <a:xfrm>
              <a:off x="3683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4" name="Cuadrado"/>
            <p:cNvSpPr/>
            <p:nvPr/>
          </p:nvSpPr>
          <p:spPr>
            <a:xfrm>
              <a:off x="4318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5" name="Cuadrado"/>
            <p:cNvSpPr/>
            <p:nvPr/>
          </p:nvSpPr>
          <p:spPr>
            <a:xfrm>
              <a:off x="482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6" name="Cuadrado"/>
            <p:cNvSpPr/>
            <p:nvPr/>
          </p:nvSpPr>
          <p:spPr>
            <a:xfrm>
              <a:off x="546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7" name="Cuadrado"/>
            <p:cNvSpPr/>
            <p:nvPr/>
          </p:nvSpPr>
          <p:spPr>
            <a:xfrm>
              <a:off x="609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8" name="Cuadrado"/>
            <p:cNvSpPr/>
            <p:nvPr/>
          </p:nvSpPr>
          <p:spPr>
            <a:xfrm>
              <a:off x="6731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89" name="Cuadrado"/>
            <p:cNvSpPr/>
            <p:nvPr/>
          </p:nvSpPr>
          <p:spPr>
            <a:xfrm>
              <a:off x="736600" y="1612900"/>
              <a:ext cx="29210" cy="2794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0" name="Figura"/>
            <p:cNvSpPr/>
            <p:nvPr/>
          </p:nvSpPr>
          <p:spPr>
            <a:xfrm>
              <a:off x="139700" y="1320799"/>
              <a:ext cx="755651" cy="287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6481" y="0"/>
                  </a:lnTo>
                  <a:lnTo>
                    <a:pt x="4901" y="669"/>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1" name="Figura"/>
            <p:cNvSpPr/>
            <p:nvPr/>
          </p:nvSpPr>
          <p:spPr>
            <a:xfrm>
              <a:off x="431800" y="1320799"/>
              <a:ext cx="454660" cy="287022"/>
            </a:xfrm>
            <a:custGeom>
              <a:avLst/>
              <a:gdLst/>
              <a:ahLst/>
              <a:cxnLst>
                <a:cxn ang="0">
                  <a:pos x="wd2" y="hd2"/>
                </a:cxn>
                <a:cxn ang="5400000">
                  <a:pos x="wd2" y="hd2"/>
                </a:cxn>
                <a:cxn ang="10800000">
                  <a:pos x="wd2" y="hd2"/>
                </a:cxn>
                <a:cxn ang="16200000">
                  <a:pos x="wd2" y="hd2"/>
                </a:cxn>
              </a:cxnLst>
              <a:rect l="0" t="0" r="r" b="b"/>
              <a:pathLst>
                <a:path w="21600" h="21600" extrusionOk="0">
                  <a:moveTo>
                    <a:pt x="1448" y="18159"/>
                  </a:moveTo>
                  <a:cubicBezTo>
                    <a:pt x="1026" y="19402"/>
                    <a:pt x="543" y="20549"/>
                    <a:pt x="0" y="21600"/>
                  </a:cubicBezTo>
                  <a:lnTo>
                    <a:pt x="21600" y="21600"/>
                  </a:lnTo>
                  <a:lnTo>
                    <a:pt x="13093" y="0"/>
                  </a:lnTo>
                  <a:lnTo>
                    <a:pt x="3801" y="287"/>
                  </a:lnTo>
                  <a:cubicBezTo>
                    <a:pt x="4284" y="5926"/>
                    <a:pt x="3499" y="12329"/>
                    <a:pt x="1448" y="18159"/>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2" name="Figura"/>
            <p:cNvSpPr/>
            <p:nvPr/>
          </p:nvSpPr>
          <p:spPr>
            <a:xfrm>
              <a:off x="5003799" y="3098800"/>
              <a:ext cx="107951" cy="223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5" y="0"/>
                  </a:lnTo>
                  <a:lnTo>
                    <a:pt x="21600" y="17673"/>
                  </a:lnTo>
                  <a:lnTo>
                    <a:pt x="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3" name="Triángulo"/>
            <p:cNvSpPr/>
            <p:nvPr/>
          </p:nvSpPr>
          <p:spPr>
            <a:xfrm>
              <a:off x="4991099" y="2705100"/>
              <a:ext cx="135891" cy="443231"/>
            </a:xfrm>
            <a:custGeom>
              <a:avLst/>
              <a:gdLst/>
              <a:ahLst/>
              <a:cxnLst>
                <a:cxn ang="0">
                  <a:pos x="wd2" y="hd2"/>
                </a:cxn>
                <a:cxn ang="5400000">
                  <a:pos x="wd2" y="hd2"/>
                </a:cxn>
                <a:cxn ang="10800000">
                  <a:pos x="wd2" y="hd2"/>
                </a:cxn>
                <a:cxn ang="16200000">
                  <a:pos x="wd2" y="hd2"/>
                </a:cxn>
              </a:cxnLst>
              <a:rect l="0" t="0" r="r" b="b"/>
              <a:pathLst>
                <a:path w="21600" h="21600" extrusionOk="0">
                  <a:moveTo>
                    <a:pt x="1211" y="21600"/>
                  </a:moveTo>
                  <a:lnTo>
                    <a:pt x="21600" y="21414"/>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994" name="Grupo"/>
            <p:cNvGrpSpPr/>
            <p:nvPr/>
          </p:nvGrpSpPr>
          <p:grpSpPr>
            <a:xfrm>
              <a:off x="1358899" y="990600"/>
              <a:ext cx="3354072" cy="2625090"/>
              <a:chOff x="0" y="0"/>
              <a:chExt cx="3354069" cy="2625089"/>
            </a:xfrm>
          </p:grpSpPr>
          <p:sp>
            <p:nvSpPr>
              <p:cNvPr id="1482" name="Figura"/>
              <p:cNvSpPr/>
              <p:nvPr/>
            </p:nvSpPr>
            <p:spPr>
              <a:xfrm>
                <a:off x="2463800" y="850899"/>
                <a:ext cx="280671" cy="1323342"/>
              </a:xfrm>
              <a:custGeom>
                <a:avLst/>
                <a:gdLst/>
                <a:ahLst/>
                <a:cxnLst>
                  <a:cxn ang="0">
                    <a:pos x="wd2" y="hd2"/>
                  </a:cxn>
                  <a:cxn ang="5400000">
                    <a:pos x="wd2" y="hd2"/>
                  </a:cxn>
                  <a:cxn ang="10800000">
                    <a:pos x="wd2" y="hd2"/>
                  </a:cxn>
                  <a:cxn ang="16200000">
                    <a:pos x="wd2" y="hd2"/>
                  </a:cxn>
                </a:cxnLst>
                <a:rect l="0" t="0" r="r" b="b"/>
                <a:pathLst>
                  <a:path w="21600" h="21600" extrusionOk="0">
                    <a:moveTo>
                      <a:pt x="17300" y="4913"/>
                    </a:moveTo>
                    <a:lnTo>
                      <a:pt x="21307" y="4913"/>
                    </a:lnTo>
                    <a:lnTo>
                      <a:pt x="18179" y="3752"/>
                    </a:lnTo>
                    <a:lnTo>
                      <a:pt x="10165" y="41"/>
                    </a:lnTo>
                    <a:lnTo>
                      <a:pt x="10165" y="41"/>
                    </a:lnTo>
                    <a:lnTo>
                      <a:pt x="10067" y="0"/>
                    </a:lnTo>
                    <a:lnTo>
                      <a:pt x="2541" y="4021"/>
                    </a:lnTo>
                    <a:lnTo>
                      <a:pt x="0" y="4913"/>
                    </a:lnTo>
                    <a:lnTo>
                      <a:pt x="3323" y="4913"/>
                    </a:lnTo>
                    <a:lnTo>
                      <a:pt x="1759" y="21600"/>
                    </a:lnTo>
                    <a:lnTo>
                      <a:pt x="7819" y="21600"/>
                    </a:lnTo>
                    <a:lnTo>
                      <a:pt x="21600" y="21600"/>
                    </a:ln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3" name="Figura"/>
              <p:cNvSpPr/>
              <p:nvPr/>
            </p:nvSpPr>
            <p:spPr>
              <a:xfrm>
                <a:off x="1828800" y="1257300"/>
                <a:ext cx="1525270" cy="1209041"/>
              </a:xfrm>
              <a:custGeom>
                <a:avLst/>
                <a:gdLst/>
                <a:ahLst/>
                <a:cxnLst>
                  <a:cxn ang="0">
                    <a:pos x="wd2" y="hd2"/>
                  </a:cxn>
                  <a:cxn ang="5400000">
                    <a:pos x="wd2" y="hd2"/>
                  </a:cxn>
                  <a:cxn ang="10800000">
                    <a:pos x="wd2" y="hd2"/>
                  </a:cxn>
                  <a:cxn ang="16200000">
                    <a:pos x="wd2" y="hd2"/>
                  </a:cxn>
                </a:cxnLst>
                <a:rect l="0" t="0" r="r" b="b"/>
                <a:pathLst>
                  <a:path w="21600" h="21600" extrusionOk="0">
                    <a:moveTo>
                      <a:pt x="19532" y="4697"/>
                    </a:moveTo>
                    <a:lnTo>
                      <a:pt x="17014" y="794"/>
                    </a:lnTo>
                    <a:lnTo>
                      <a:pt x="7284" y="0"/>
                    </a:lnTo>
                    <a:lnTo>
                      <a:pt x="4137" y="3562"/>
                    </a:lnTo>
                    <a:lnTo>
                      <a:pt x="5396" y="3903"/>
                    </a:lnTo>
                    <a:lnTo>
                      <a:pt x="0" y="5173"/>
                    </a:lnTo>
                    <a:lnTo>
                      <a:pt x="360" y="21600"/>
                    </a:lnTo>
                    <a:lnTo>
                      <a:pt x="21600" y="16994"/>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4" name="Figura"/>
              <p:cNvSpPr/>
              <p:nvPr/>
            </p:nvSpPr>
            <p:spPr>
              <a:xfrm>
                <a:off x="2857500" y="698500"/>
                <a:ext cx="181611" cy="802641"/>
              </a:xfrm>
              <a:custGeom>
                <a:avLst/>
                <a:gdLst/>
                <a:ahLst/>
                <a:cxnLst>
                  <a:cxn ang="0">
                    <a:pos x="wd2" y="hd2"/>
                  </a:cxn>
                  <a:cxn ang="5400000">
                    <a:pos x="wd2" y="hd2"/>
                  </a:cxn>
                  <a:cxn ang="10800000">
                    <a:pos x="wd2" y="hd2"/>
                  </a:cxn>
                  <a:cxn ang="16200000">
                    <a:pos x="wd2" y="hd2"/>
                  </a:cxn>
                </a:cxnLst>
                <a:rect l="0" t="0" r="r" b="b"/>
                <a:pathLst>
                  <a:path w="21600" h="21600" extrusionOk="0">
                    <a:moveTo>
                      <a:pt x="17371" y="4922"/>
                    </a:moveTo>
                    <a:lnTo>
                      <a:pt x="21298" y="4922"/>
                    </a:lnTo>
                    <a:lnTo>
                      <a:pt x="18126" y="3759"/>
                    </a:lnTo>
                    <a:lnTo>
                      <a:pt x="10120" y="34"/>
                    </a:lnTo>
                    <a:lnTo>
                      <a:pt x="10120" y="34"/>
                    </a:lnTo>
                    <a:lnTo>
                      <a:pt x="10120" y="0"/>
                    </a:lnTo>
                    <a:lnTo>
                      <a:pt x="2417" y="3999"/>
                    </a:lnTo>
                    <a:lnTo>
                      <a:pt x="0" y="4922"/>
                    </a:lnTo>
                    <a:lnTo>
                      <a:pt x="3172" y="4922"/>
                    </a:lnTo>
                    <a:lnTo>
                      <a:pt x="1662" y="21600"/>
                    </a:lnTo>
                    <a:lnTo>
                      <a:pt x="7703" y="21600"/>
                    </a:lnTo>
                    <a:lnTo>
                      <a:pt x="21600" y="21600"/>
                    </a:ln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5" name="Figura"/>
              <p:cNvSpPr/>
              <p:nvPr/>
            </p:nvSpPr>
            <p:spPr>
              <a:xfrm>
                <a:off x="-1" y="266699"/>
                <a:ext cx="461011" cy="701041"/>
              </a:xfrm>
              <a:custGeom>
                <a:avLst/>
                <a:gdLst/>
                <a:ahLst/>
                <a:cxnLst>
                  <a:cxn ang="0">
                    <a:pos x="wd2" y="hd2"/>
                  </a:cxn>
                  <a:cxn ang="5400000">
                    <a:pos x="wd2" y="hd2"/>
                  </a:cxn>
                  <a:cxn ang="10800000">
                    <a:pos x="wd2" y="hd2"/>
                  </a:cxn>
                  <a:cxn ang="16200000">
                    <a:pos x="wd2" y="hd2"/>
                  </a:cxn>
                </a:cxnLst>
                <a:rect l="0" t="0" r="r" b="b"/>
                <a:pathLst>
                  <a:path w="21600" h="21600" extrusionOk="0">
                    <a:moveTo>
                      <a:pt x="17316" y="4930"/>
                    </a:moveTo>
                    <a:lnTo>
                      <a:pt x="21302" y="4930"/>
                    </a:lnTo>
                    <a:lnTo>
                      <a:pt x="18208" y="3757"/>
                    </a:lnTo>
                    <a:lnTo>
                      <a:pt x="10175" y="78"/>
                    </a:lnTo>
                    <a:lnTo>
                      <a:pt x="10175" y="78"/>
                    </a:lnTo>
                    <a:lnTo>
                      <a:pt x="10116" y="0"/>
                    </a:lnTo>
                    <a:lnTo>
                      <a:pt x="2559" y="4030"/>
                    </a:lnTo>
                    <a:lnTo>
                      <a:pt x="0" y="4930"/>
                    </a:lnTo>
                    <a:lnTo>
                      <a:pt x="3332" y="4930"/>
                    </a:lnTo>
                    <a:lnTo>
                      <a:pt x="1726" y="21600"/>
                    </a:lnTo>
                    <a:lnTo>
                      <a:pt x="7795" y="21600"/>
                    </a:lnTo>
                    <a:lnTo>
                      <a:pt x="21600" y="21600"/>
                    </a:lnTo>
                    <a:close/>
                  </a:path>
                </a:pathLst>
              </a:custGeom>
              <a:solidFill>
                <a:srgbClr val="EACA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6" name="Figura"/>
              <p:cNvSpPr/>
              <p:nvPr/>
            </p:nvSpPr>
            <p:spPr>
              <a:xfrm>
                <a:off x="419100" y="0"/>
                <a:ext cx="1949450" cy="2625090"/>
              </a:xfrm>
              <a:custGeom>
                <a:avLst/>
                <a:gdLst/>
                <a:ahLst/>
                <a:cxnLst>
                  <a:cxn ang="0">
                    <a:pos x="wd2" y="hd2"/>
                  </a:cxn>
                  <a:cxn ang="5400000">
                    <a:pos x="wd2" y="hd2"/>
                  </a:cxn>
                  <a:cxn ang="10800000">
                    <a:pos x="wd2" y="hd2"/>
                  </a:cxn>
                  <a:cxn ang="16200000">
                    <a:pos x="wd2" y="hd2"/>
                  </a:cxn>
                </a:cxnLst>
                <a:rect l="0" t="0" r="r" b="b"/>
                <a:pathLst>
                  <a:path w="21600" h="21600" extrusionOk="0">
                    <a:moveTo>
                      <a:pt x="84" y="9300"/>
                    </a:moveTo>
                    <a:lnTo>
                      <a:pt x="3377" y="8444"/>
                    </a:lnTo>
                    <a:lnTo>
                      <a:pt x="3307" y="5058"/>
                    </a:lnTo>
                    <a:lnTo>
                      <a:pt x="2153" y="4807"/>
                    </a:lnTo>
                    <a:lnTo>
                      <a:pt x="5966" y="0"/>
                    </a:lnTo>
                    <a:lnTo>
                      <a:pt x="9330" y="4807"/>
                    </a:lnTo>
                    <a:lnTo>
                      <a:pt x="8612" y="4995"/>
                    </a:lnTo>
                    <a:lnTo>
                      <a:pt x="8682" y="7597"/>
                    </a:lnTo>
                    <a:lnTo>
                      <a:pt x="17801" y="7116"/>
                    </a:lnTo>
                    <a:lnTo>
                      <a:pt x="21600" y="9520"/>
                    </a:lnTo>
                    <a:lnTo>
                      <a:pt x="20305" y="9854"/>
                    </a:lnTo>
                    <a:lnTo>
                      <a:pt x="20305" y="21600"/>
                    </a:lnTo>
                    <a:lnTo>
                      <a:pt x="0" y="17127"/>
                    </a:ln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995" name="Figura"/>
            <p:cNvSpPr/>
            <p:nvPr/>
          </p:nvSpPr>
          <p:spPr>
            <a:xfrm>
              <a:off x="4457700" y="1981199"/>
              <a:ext cx="648970" cy="2472691"/>
            </a:xfrm>
            <a:custGeom>
              <a:avLst/>
              <a:gdLst/>
              <a:ahLst/>
              <a:cxnLst>
                <a:cxn ang="0">
                  <a:pos x="wd2" y="hd2"/>
                </a:cxn>
                <a:cxn ang="5400000">
                  <a:pos x="wd2" y="hd2"/>
                </a:cxn>
                <a:cxn ang="10800000">
                  <a:pos x="wd2" y="hd2"/>
                </a:cxn>
                <a:cxn ang="16200000">
                  <a:pos x="wd2" y="hd2"/>
                </a:cxn>
              </a:cxnLst>
              <a:rect l="0" t="0" r="r" b="b"/>
              <a:pathLst>
                <a:path w="21600" h="21600" extrusionOk="0">
                  <a:moveTo>
                    <a:pt x="16866" y="0"/>
                  </a:moveTo>
                  <a:lnTo>
                    <a:pt x="1733" y="222"/>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6" name="Rectángulo"/>
            <p:cNvSpPr/>
            <p:nvPr/>
          </p:nvSpPr>
          <p:spPr>
            <a:xfrm>
              <a:off x="4483100" y="26416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7" name="Rectángulo"/>
            <p:cNvSpPr/>
            <p:nvPr/>
          </p:nvSpPr>
          <p:spPr>
            <a:xfrm>
              <a:off x="4483100" y="25273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8" name="Rectángulo"/>
            <p:cNvSpPr/>
            <p:nvPr/>
          </p:nvSpPr>
          <p:spPr>
            <a:xfrm>
              <a:off x="4483100" y="2413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99" name="Rectángulo"/>
            <p:cNvSpPr/>
            <p:nvPr/>
          </p:nvSpPr>
          <p:spPr>
            <a:xfrm>
              <a:off x="4495800" y="22860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0" name="Rectángulo"/>
            <p:cNvSpPr/>
            <p:nvPr/>
          </p:nvSpPr>
          <p:spPr>
            <a:xfrm>
              <a:off x="4495800" y="2120900"/>
              <a:ext cx="46991" cy="105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1" name="Figura"/>
            <p:cNvSpPr/>
            <p:nvPr/>
          </p:nvSpPr>
          <p:spPr>
            <a:xfrm>
              <a:off x="4660900" y="1981199"/>
              <a:ext cx="450850" cy="2472691"/>
            </a:xfrm>
            <a:custGeom>
              <a:avLst/>
              <a:gdLst/>
              <a:ahLst/>
              <a:cxnLst>
                <a:cxn ang="0">
                  <a:pos x="wd2" y="hd2"/>
                </a:cxn>
                <a:cxn ang="5400000">
                  <a:pos x="wd2" y="hd2"/>
                </a:cxn>
                <a:cxn ang="10800000">
                  <a:pos x="wd2" y="hd2"/>
                </a:cxn>
                <a:cxn ang="16200000">
                  <a:pos x="wd2" y="hd2"/>
                </a:cxn>
              </a:cxnLst>
              <a:rect l="0" t="0" r="r" b="b"/>
              <a:pathLst>
                <a:path w="21600" h="21600" extrusionOk="0">
                  <a:moveTo>
                    <a:pt x="14785" y="0"/>
                  </a:moveTo>
                  <a:lnTo>
                    <a:pt x="8214" y="222"/>
                  </a:lnTo>
                  <a:lnTo>
                    <a:pt x="12838" y="11516"/>
                  </a:lnTo>
                  <a:lnTo>
                    <a:pt x="5841" y="1024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2" name="Rectángulo"/>
            <p:cNvSpPr/>
            <p:nvPr/>
          </p:nvSpPr>
          <p:spPr>
            <a:xfrm>
              <a:off x="4826000" y="2260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3" name="Rectángulo"/>
            <p:cNvSpPr/>
            <p:nvPr/>
          </p:nvSpPr>
          <p:spPr>
            <a:xfrm>
              <a:off x="4826000" y="2362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4" name="Rectángulo"/>
            <p:cNvSpPr/>
            <p:nvPr/>
          </p:nvSpPr>
          <p:spPr>
            <a:xfrm>
              <a:off x="4864100" y="27686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5" name="Rectángulo"/>
            <p:cNvSpPr/>
            <p:nvPr/>
          </p:nvSpPr>
          <p:spPr>
            <a:xfrm>
              <a:off x="4851400" y="26797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6" name="Rectángulo"/>
            <p:cNvSpPr/>
            <p:nvPr/>
          </p:nvSpPr>
          <p:spPr>
            <a:xfrm>
              <a:off x="4851400" y="25781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7" name="Rectángulo"/>
            <p:cNvSpPr/>
            <p:nvPr/>
          </p:nvSpPr>
          <p:spPr>
            <a:xfrm>
              <a:off x="4838700" y="2463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8" name="Rectángulo"/>
            <p:cNvSpPr/>
            <p:nvPr/>
          </p:nvSpPr>
          <p:spPr>
            <a:xfrm>
              <a:off x="4864100" y="28702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09" name="Rectángulo"/>
            <p:cNvSpPr/>
            <p:nvPr/>
          </p:nvSpPr>
          <p:spPr>
            <a:xfrm>
              <a:off x="4876800" y="29845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0" name="Rectángulo"/>
            <p:cNvSpPr/>
            <p:nvPr/>
          </p:nvSpPr>
          <p:spPr>
            <a:xfrm>
              <a:off x="4889500" y="3098800"/>
              <a:ext cx="43181" cy="8763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1" name="Figura"/>
            <p:cNvSpPr/>
            <p:nvPr/>
          </p:nvSpPr>
          <p:spPr>
            <a:xfrm>
              <a:off x="4927599" y="205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2" name="Figura"/>
            <p:cNvSpPr/>
            <p:nvPr/>
          </p:nvSpPr>
          <p:spPr>
            <a:xfrm>
              <a:off x="4940299" y="21717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3" name="Figura"/>
            <p:cNvSpPr/>
            <p:nvPr/>
          </p:nvSpPr>
          <p:spPr>
            <a:xfrm>
              <a:off x="4940299" y="22860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4" name="Figura"/>
            <p:cNvSpPr/>
            <p:nvPr/>
          </p:nvSpPr>
          <p:spPr>
            <a:xfrm>
              <a:off x="4952999" y="24003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5" name="Figura"/>
            <p:cNvSpPr/>
            <p:nvPr/>
          </p:nvSpPr>
          <p:spPr>
            <a:xfrm>
              <a:off x="4952999" y="2514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29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6" name="Figura"/>
            <p:cNvSpPr/>
            <p:nvPr/>
          </p:nvSpPr>
          <p:spPr>
            <a:xfrm>
              <a:off x="4965699" y="26416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9302"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7" name="Figura"/>
            <p:cNvSpPr/>
            <p:nvPr/>
          </p:nvSpPr>
          <p:spPr>
            <a:xfrm>
              <a:off x="4978399" y="27559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8" name="Figura"/>
            <p:cNvSpPr/>
            <p:nvPr/>
          </p:nvSpPr>
          <p:spPr>
            <a:xfrm>
              <a:off x="4978399" y="28702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19" name="Figura"/>
            <p:cNvSpPr/>
            <p:nvPr/>
          </p:nvSpPr>
          <p:spPr>
            <a:xfrm>
              <a:off x="4991099" y="29845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0" name="Figura"/>
            <p:cNvSpPr/>
            <p:nvPr/>
          </p:nvSpPr>
          <p:spPr>
            <a:xfrm>
              <a:off x="4991099" y="3098800"/>
              <a:ext cx="58421" cy="105410"/>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1" name="Figura"/>
            <p:cNvSpPr/>
            <p:nvPr/>
          </p:nvSpPr>
          <p:spPr>
            <a:xfrm>
              <a:off x="5003799" y="3213100"/>
              <a:ext cx="59691" cy="105410"/>
            </a:xfrm>
            <a:custGeom>
              <a:avLst/>
              <a:gdLst/>
              <a:ahLst/>
              <a:cxnLst>
                <a:cxn ang="0">
                  <a:pos x="wd2" y="hd2"/>
                </a:cxn>
                <a:cxn ang="5400000">
                  <a:pos x="wd2" y="hd2"/>
                </a:cxn>
                <a:cxn ang="10800000">
                  <a:pos x="wd2" y="hd2"/>
                </a:cxn>
                <a:cxn ang="16200000">
                  <a:pos x="wd2" y="hd2"/>
                </a:cxn>
              </a:cxnLst>
              <a:rect l="0" t="0" r="r" b="b"/>
              <a:pathLst>
                <a:path w="21600" h="21600" extrusionOk="0">
                  <a:moveTo>
                    <a:pt x="18843" y="0"/>
                  </a:moveTo>
                  <a:lnTo>
                    <a:pt x="0" y="0"/>
                  </a:lnTo>
                  <a:lnTo>
                    <a:pt x="275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2" name="Figura"/>
            <p:cNvSpPr/>
            <p:nvPr/>
          </p:nvSpPr>
          <p:spPr>
            <a:xfrm>
              <a:off x="5003799" y="3327399"/>
              <a:ext cx="58421" cy="106681"/>
            </a:xfrm>
            <a:custGeom>
              <a:avLst/>
              <a:gdLst/>
              <a:ahLst/>
              <a:cxnLst>
                <a:cxn ang="0">
                  <a:pos x="wd2" y="hd2"/>
                </a:cxn>
                <a:cxn ang="5400000">
                  <a:pos x="wd2" y="hd2"/>
                </a:cxn>
                <a:cxn ang="10800000">
                  <a:pos x="wd2" y="hd2"/>
                </a:cxn>
                <a:cxn ang="16200000">
                  <a:pos x="wd2" y="hd2"/>
                </a:cxn>
              </a:cxnLst>
              <a:rect l="0" t="0" r="r" b="b"/>
              <a:pathLst>
                <a:path w="21600" h="21600" extrusionOk="0">
                  <a:moveTo>
                    <a:pt x="19252" y="0"/>
                  </a:moveTo>
                  <a:lnTo>
                    <a:pt x="0" y="0"/>
                  </a:lnTo>
                  <a:lnTo>
                    <a:pt x="234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3" name="Figura"/>
            <p:cNvSpPr/>
            <p:nvPr/>
          </p:nvSpPr>
          <p:spPr>
            <a:xfrm>
              <a:off x="5016499" y="3441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4" name="Figura"/>
            <p:cNvSpPr/>
            <p:nvPr/>
          </p:nvSpPr>
          <p:spPr>
            <a:xfrm>
              <a:off x="5041899" y="35687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5" name="Figura"/>
            <p:cNvSpPr/>
            <p:nvPr/>
          </p:nvSpPr>
          <p:spPr>
            <a:xfrm>
              <a:off x="5054599" y="3683000"/>
              <a:ext cx="68582" cy="105410"/>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6" name="Figura"/>
            <p:cNvSpPr/>
            <p:nvPr/>
          </p:nvSpPr>
          <p:spPr>
            <a:xfrm>
              <a:off x="5067299" y="3797299"/>
              <a:ext cx="68582" cy="106681"/>
            </a:xfrm>
            <a:custGeom>
              <a:avLst/>
              <a:gdLst/>
              <a:ahLst/>
              <a:cxnLst>
                <a:cxn ang="0">
                  <a:pos x="wd2" y="hd2"/>
                </a:cxn>
                <a:cxn ang="5400000">
                  <a:pos x="wd2" y="hd2"/>
                </a:cxn>
                <a:cxn ang="10800000">
                  <a:pos x="wd2" y="hd2"/>
                </a:cxn>
                <a:cxn ang="16200000">
                  <a:pos x="wd2" y="hd2"/>
                </a:cxn>
              </a:cxnLst>
              <a:rect l="0" t="0" r="r" b="b"/>
              <a:pathLst>
                <a:path w="21600" h="21600" extrusionOk="0">
                  <a:moveTo>
                    <a:pt x="16400" y="0"/>
                  </a:moveTo>
                  <a:lnTo>
                    <a:pt x="0" y="0"/>
                  </a:lnTo>
                  <a:lnTo>
                    <a:pt x="480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8" name="Figura"/>
            <p:cNvSpPr/>
            <p:nvPr/>
          </p:nvSpPr>
          <p:spPr>
            <a:xfrm>
              <a:off x="5080000" y="3911599"/>
              <a:ext cx="67310" cy="106681"/>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9" name="Figura"/>
            <p:cNvSpPr/>
            <p:nvPr/>
          </p:nvSpPr>
          <p:spPr>
            <a:xfrm>
              <a:off x="5105400" y="40259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0" name="Figura"/>
            <p:cNvSpPr/>
            <p:nvPr/>
          </p:nvSpPr>
          <p:spPr>
            <a:xfrm>
              <a:off x="5118100" y="41402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1" name="Figura"/>
            <p:cNvSpPr/>
            <p:nvPr/>
          </p:nvSpPr>
          <p:spPr>
            <a:xfrm>
              <a:off x="5130800" y="4254500"/>
              <a:ext cx="67310" cy="105410"/>
            </a:xfrm>
            <a:custGeom>
              <a:avLst/>
              <a:gdLst/>
              <a:ahLst/>
              <a:cxnLst>
                <a:cxn ang="0">
                  <a:pos x="wd2" y="hd2"/>
                </a:cxn>
                <a:cxn ang="5400000">
                  <a:pos x="wd2" y="hd2"/>
                </a:cxn>
                <a:cxn ang="10800000">
                  <a:pos x="wd2" y="hd2"/>
                </a:cxn>
                <a:cxn ang="16200000">
                  <a:pos x="wd2" y="hd2"/>
                </a:cxn>
              </a:cxnLst>
              <a:rect l="0" t="0" r="r" b="b"/>
              <a:pathLst>
                <a:path w="21600" h="21600" extrusionOk="0">
                  <a:moveTo>
                    <a:pt x="16709" y="0"/>
                  </a:moveTo>
                  <a:lnTo>
                    <a:pt x="0" y="0"/>
                  </a:lnTo>
                  <a:lnTo>
                    <a:pt x="4891"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2" name="Figura"/>
            <p:cNvSpPr/>
            <p:nvPr/>
          </p:nvSpPr>
          <p:spPr>
            <a:xfrm>
              <a:off x="5156200" y="4368799"/>
              <a:ext cx="66041" cy="81282"/>
            </a:xfrm>
            <a:custGeom>
              <a:avLst/>
              <a:gdLst/>
              <a:ahLst/>
              <a:cxnLst>
                <a:cxn ang="0">
                  <a:pos x="wd2" y="hd2"/>
                </a:cxn>
                <a:cxn ang="5400000">
                  <a:pos x="wd2" y="hd2"/>
                </a:cxn>
                <a:cxn ang="10800000">
                  <a:pos x="wd2" y="hd2"/>
                </a:cxn>
                <a:cxn ang="16200000">
                  <a:pos x="wd2" y="hd2"/>
                </a:cxn>
              </a:cxnLst>
              <a:rect l="0" t="0" r="r" b="b"/>
              <a:pathLst>
                <a:path w="21600" h="21600" extrusionOk="0">
                  <a:moveTo>
                    <a:pt x="17031" y="0"/>
                  </a:moveTo>
                  <a:lnTo>
                    <a:pt x="0" y="0"/>
                  </a:lnTo>
                  <a:lnTo>
                    <a:pt x="4154"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3" name="Figura"/>
            <p:cNvSpPr/>
            <p:nvPr/>
          </p:nvSpPr>
          <p:spPr>
            <a:xfrm>
              <a:off x="253999" y="3213099"/>
              <a:ext cx="276861" cy="1240791"/>
            </a:xfrm>
            <a:custGeom>
              <a:avLst/>
              <a:gdLst/>
              <a:ahLst/>
              <a:cxnLst>
                <a:cxn ang="0">
                  <a:pos x="wd2" y="hd2"/>
                </a:cxn>
                <a:cxn ang="5400000">
                  <a:pos x="wd2" y="hd2"/>
                </a:cxn>
                <a:cxn ang="10800000">
                  <a:pos x="wd2" y="hd2"/>
                </a:cxn>
                <a:cxn ang="16200000">
                  <a:pos x="wd2" y="hd2"/>
                </a:cxn>
              </a:cxnLst>
              <a:rect l="0" t="0" r="r" b="b"/>
              <a:pathLst>
                <a:path w="21600" h="21600" extrusionOk="0">
                  <a:moveTo>
                    <a:pt x="0" y="22"/>
                  </a:moveTo>
                  <a:lnTo>
                    <a:pt x="3864" y="21600"/>
                  </a:lnTo>
                  <a:lnTo>
                    <a:pt x="21600" y="16007"/>
                  </a:lnTo>
                  <a:lnTo>
                    <a:pt x="15556"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4" name="Figura"/>
            <p:cNvSpPr/>
            <p:nvPr/>
          </p:nvSpPr>
          <p:spPr>
            <a:xfrm>
              <a:off x="266700" y="39497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5" name="Figura"/>
            <p:cNvSpPr/>
            <p:nvPr/>
          </p:nvSpPr>
          <p:spPr>
            <a:xfrm>
              <a:off x="266699" y="38100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6" name="Figura"/>
            <p:cNvSpPr/>
            <p:nvPr/>
          </p:nvSpPr>
          <p:spPr>
            <a:xfrm>
              <a:off x="254000" y="36703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7" name="Figura"/>
            <p:cNvSpPr/>
            <p:nvPr/>
          </p:nvSpPr>
          <p:spPr>
            <a:xfrm>
              <a:off x="253999" y="3517900"/>
              <a:ext cx="5334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43" y="0"/>
                  </a:moveTo>
                  <a:lnTo>
                    <a:pt x="0" y="0"/>
                  </a:lnTo>
                  <a:lnTo>
                    <a:pt x="2057"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8" name="Figura"/>
            <p:cNvSpPr/>
            <p:nvPr/>
          </p:nvSpPr>
          <p:spPr>
            <a:xfrm>
              <a:off x="241300" y="3378200"/>
              <a:ext cx="54611" cy="129540"/>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9" name="Figura"/>
            <p:cNvSpPr/>
            <p:nvPr/>
          </p:nvSpPr>
          <p:spPr>
            <a:xfrm>
              <a:off x="241300" y="3301999"/>
              <a:ext cx="54611" cy="5715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512"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0" name="Figura"/>
            <p:cNvSpPr/>
            <p:nvPr/>
          </p:nvSpPr>
          <p:spPr>
            <a:xfrm>
              <a:off x="241300" y="3213099"/>
              <a:ext cx="54611" cy="92711"/>
            </a:xfrm>
            <a:custGeom>
              <a:avLst/>
              <a:gdLst/>
              <a:ahLst/>
              <a:cxnLst>
                <a:cxn ang="0">
                  <a:pos x="wd2" y="hd2"/>
                </a:cxn>
                <a:cxn ang="5400000">
                  <a:pos x="wd2" y="hd2"/>
                </a:cxn>
                <a:cxn ang="10800000">
                  <a:pos x="wd2" y="hd2"/>
                </a:cxn>
                <a:cxn ang="16200000">
                  <a:pos x="wd2" y="hd2"/>
                </a:cxn>
              </a:cxnLst>
              <a:rect l="0" t="0" r="r" b="b"/>
              <a:pathLst>
                <a:path w="21600" h="21600" extrusionOk="0">
                  <a:moveTo>
                    <a:pt x="19591" y="0"/>
                  </a:moveTo>
                  <a:lnTo>
                    <a:pt x="0" y="0"/>
                  </a:lnTo>
                  <a:lnTo>
                    <a:pt x="200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1" name="Figura"/>
            <p:cNvSpPr/>
            <p:nvPr/>
          </p:nvSpPr>
          <p:spPr>
            <a:xfrm>
              <a:off x="368300" y="3251199"/>
              <a:ext cx="384811" cy="1113791"/>
            </a:xfrm>
            <a:custGeom>
              <a:avLst/>
              <a:gdLst/>
              <a:ahLst/>
              <a:cxnLst>
                <a:cxn ang="0">
                  <a:pos x="wd2" y="hd2"/>
                </a:cxn>
                <a:cxn ang="5400000">
                  <a:pos x="wd2" y="hd2"/>
                </a:cxn>
                <a:cxn ang="10800000">
                  <a:pos x="wd2" y="hd2"/>
                </a:cxn>
                <a:cxn ang="16200000">
                  <a:pos x="wd2" y="hd2"/>
                </a:cxn>
              </a:cxnLst>
              <a:rect l="0" t="0" r="r" b="b"/>
              <a:pathLst>
                <a:path w="21600" h="21600" extrusionOk="0">
                  <a:moveTo>
                    <a:pt x="15541" y="74"/>
                  </a:moveTo>
                  <a:lnTo>
                    <a:pt x="0" y="0"/>
                  </a:lnTo>
                  <a:lnTo>
                    <a:pt x="6059" y="21526"/>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2" name="Figura"/>
            <p:cNvSpPr/>
            <p:nvPr/>
          </p:nvSpPr>
          <p:spPr>
            <a:xfrm>
              <a:off x="253999" y="3213100"/>
              <a:ext cx="287022" cy="102871"/>
            </a:xfrm>
            <a:custGeom>
              <a:avLst/>
              <a:gdLst/>
              <a:ahLst/>
              <a:cxnLst>
                <a:cxn ang="0">
                  <a:pos x="wd2" y="hd2"/>
                </a:cxn>
                <a:cxn ang="5400000">
                  <a:pos x="wd2" y="hd2"/>
                </a:cxn>
                <a:cxn ang="10800000">
                  <a:pos x="wd2" y="hd2"/>
                </a:cxn>
                <a:cxn ang="16200000">
                  <a:pos x="wd2" y="hd2"/>
                </a:cxn>
              </a:cxnLst>
              <a:rect l="0" t="0" r="r" b="b"/>
              <a:pathLst>
                <a:path w="21600" h="21600" extrusionOk="0">
                  <a:moveTo>
                    <a:pt x="20931" y="0"/>
                  </a:moveTo>
                  <a:lnTo>
                    <a:pt x="0" y="0"/>
                  </a:lnTo>
                  <a:lnTo>
                    <a:pt x="7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3" name="Rectángulo"/>
            <p:cNvSpPr/>
            <p:nvPr/>
          </p:nvSpPr>
          <p:spPr>
            <a:xfrm>
              <a:off x="3302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4" name="Rectángulo"/>
            <p:cNvSpPr/>
            <p:nvPr/>
          </p:nvSpPr>
          <p:spPr>
            <a:xfrm>
              <a:off x="406400" y="3187700"/>
              <a:ext cx="29210" cy="99061"/>
            </a:xfrm>
            <a:prstGeom prst="rect">
              <a:avLst/>
            </a:pr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5" name="Figura"/>
            <p:cNvSpPr/>
            <p:nvPr/>
          </p:nvSpPr>
          <p:spPr>
            <a:xfrm>
              <a:off x="1955800" y="1092200"/>
              <a:ext cx="485141" cy="122524"/>
            </a:xfrm>
            <a:custGeom>
              <a:avLst/>
              <a:gdLst/>
              <a:ahLst/>
              <a:cxnLst>
                <a:cxn ang="0">
                  <a:pos x="wd2" y="hd2"/>
                </a:cxn>
                <a:cxn ang="5400000">
                  <a:pos x="wd2" y="hd2"/>
                </a:cxn>
                <a:cxn ang="10800000">
                  <a:pos x="wd2" y="hd2"/>
                </a:cxn>
                <a:cxn ang="16200000">
                  <a:pos x="wd2" y="hd2"/>
                </a:cxn>
              </a:cxnLst>
              <a:rect l="0" t="0" r="r" b="b"/>
              <a:pathLst>
                <a:path w="21600" h="17660" extrusionOk="0">
                  <a:moveTo>
                    <a:pt x="15267" y="8641"/>
                  </a:moveTo>
                  <a:cubicBezTo>
                    <a:pt x="16228" y="15414"/>
                    <a:pt x="5824" y="13400"/>
                    <a:pt x="6220" y="8641"/>
                  </a:cubicBezTo>
                  <a:cubicBezTo>
                    <a:pt x="6616" y="3882"/>
                    <a:pt x="2658" y="-2159"/>
                    <a:pt x="0" y="770"/>
                  </a:cubicBezTo>
                  <a:lnTo>
                    <a:pt x="339" y="13766"/>
                  </a:lnTo>
                  <a:cubicBezTo>
                    <a:pt x="1979" y="8092"/>
                    <a:pt x="5372" y="9007"/>
                    <a:pt x="4637" y="14682"/>
                  </a:cubicBezTo>
                  <a:cubicBezTo>
                    <a:pt x="4015" y="19441"/>
                    <a:pt x="17529" y="18343"/>
                    <a:pt x="16568" y="12485"/>
                  </a:cubicBezTo>
                  <a:cubicBezTo>
                    <a:pt x="15267" y="4248"/>
                    <a:pt x="21600" y="12485"/>
                    <a:pt x="21600" y="12485"/>
                  </a:cubicBezTo>
                  <a:cubicBezTo>
                    <a:pt x="21091" y="10655"/>
                    <a:pt x="14475" y="2966"/>
                    <a:pt x="15267" y="8641"/>
                  </a:cubicBezTo>
                  <a:close/>
                </a:path>
              </a:pathLst>
            </a:custGeom>
            <a:solidFill>
              <a:srgbClr val="81CDE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6" name="Rectángulo"/>
            <p:cNvSpPr/>
            <p:nvPr/>
          </p:nvSpPr>
          <p:spPr>
            <a:xfrm>
              <a:off x="1955800" y="1092200"/>
              <a:ext cx="10161" cy="66167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7" name="Figura"/>
            <p:cNvSpPr/>
            <p:nvPr/>
          </p:nvSpPr>
          <p:spPr>
            <a:xfrm>
              <a:off x="1752600" y="1714499"/>
              <a:ext cx="542290" cy="774701"/>
            </a:xfrm>
            <a:custGeom>
              <a:avLst/>
              <a:gdLst/>
              <a:ahLst/>
              <a:cxnLst>
                <a:cxn ang="0">
                  <a:pos x="wd2" y="hd2"/>
                </a:cxn>
                <a:cxn ang="5400000">
                  <a:pos x="wd2" y="hd2"/>
                </a:cxn>
                <a:cxn ang="10800000">
                  <a:pos x="wd2" y="hd2"/>
                </a:cxn>
                <a:cxn ang="16200000">
                  <a:pos x="wd2" y="hd2"/>
                </a:cxn>
              </a:cxnLst>
              <a:rect l="0" t="0" r="r" b="b"/>
              <a:pathLst>
                <a:path w="21600" h="21600" extrusionOk="0">
                  <a:moveTo>
                    <a:pt x="16592" y="21600"/>
                  </a:moveTo>
                  <a:lnTo>
                    <a:pt x="21600" y="21069"/>
                  </a:lnTo>
                  <a:lnTo>
                    <a:pt x="9156" y="0"/>
                  </a:lnTo>
                  <a:lnTo>
                    <a:pt x="4957" y="142"/>
                  </a:lnTo>
                  <a:lnTo>
                    <a:pt x="0" y="4674"/>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8" name="Figura"/>
            <p:cNvSpPr/>
            <p:nvPr/>
          </p:nvSpPr>
          <p:spPr>
            <a:xfrm>
              <a:off x="2197100" y="2438400"/>
              <a:ext cx="49531" cy="99061"/>
            </a:xfrm>
            <a:custGeom>
              <a:avLst/>
              <a:gdLst/>
              <a:ahLst/>
              <a:cxnLst>
                <a:cxn ang="0">
                  <a:pos x="wd2" y="hd2"/>
                </a:cxn>
                <a:cxn ang="5400000">
                  <a:pos x="wd2" y="hd2"/>
                </a:cxn>
                <a:cxn ang="10800000">
                  <a:pos x="wd2" y="hd2"/>
                </a:cxn>
                <a:cxn ang="16200000">
                  <a:pos x="wd2" y="hd2"/>
                </a:cxn>
              </a:cxnLst>
              <a:rect l="0" t="0" r="r" b="b"/>
              <a:pathLst>
                <a:path w="21600" h="21600" extrusionOk="0">
                  <a:moveTo>
                    <a:pt x="21600" y="6092"/>
                  </a:moveTo>
                  <a:lnTo>
                    <a:pt x="2215" y="21600"/>
                  </a:lnTo>
                  <a:lnTo>
                    <a:pt x="0" y="12738"/>
                  </a:lnTo>
                  <a:lnTo>
                    <a:pt x="14400" y="0"/>
                  </a:lnTo>
                  <a:close/>
                </a:path>
              </a:pathLst>
            </a:custGeom>
            <a:solidFill>
              <a:srgbClr val="742D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9" name="Figura"/>
            <p:cNvSpPr/>
            <p:nvPr/>
          </p:nvSpPr>
          <p:spPr>
            <a:xfrm>
              <a:off x="190499" y="2933700"/>
              <a:ext cx="335281" cy="299721"/>
            </a:xfrm>
            <a:custGeom>
              <a:avLst/>
              <a:gdLst/>
              <a:ahLst/>
              <a:cxnLst>
                <a:cxn ang="0">
                  <a:pos x="wd2" y="hd2"/>
                </a:cxn>
                <a:cxn ang="5400000">
                  <a:pos x="wd2" y="hd2"/>
                </a:cxn>
                <a:cxn ang="10800000">
                  <a:pos x="wd2" y="hd2"/>
                </a:cxn>
                <a:cxn ang="16200000">
                  <a:pos x="wd2" y="hd2"/>
                </a:cxn>
              </a:cxnLst>
              <a:rect l="0" t="0" r="r" b="b"/>
              <a:pathLst>
                <a:path w="21600" h="21600" extrusionOk="0">
                  <a:moveTo>
                    <a:pt x="3355" y="13546"/>
                  </a:moveTo>
                  <a:lnTo>
                    <a:pt x="18982" y="0"/>
                  </a:lnTo>
                  <a:lnTo>
                    <a:pt x="21600" y="21600"/>
                  </a:lnTo>
                  <a:lnTo>
                    <a:pt x="0" y="21234"/>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0" name="Figura"/>
            <p:cNvSpPr/>
            <p:nvPr/>
          </p:nvSpPr>
          <p:spPr>
            <a:xfrm>
              <a:off x="304799" y="1854200"/>
              <a:ext cx="1901191" cy="2603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456" y="21600"/>
                  </a:lnTo>
                  <a:lnTo>
                    <a:pt x="21600" y="4857"/>
                  </a:lnTo>
                  <a:lnTo>
                    <a:pt x="18570" y="0"/>
                  </a:lnTo>
                  <a:lnTo>
                    <a:pt x="4632" y="1781"/>
                  </a:lnTo>
                  <a:lnTo>
                    <a:pt x="1659" y="6037"/>
                  </a:lnTo>
                  <a:lnTo>
                    <a:pt x="1515" y="14857"/>
                  </a:lnTo>
                  <a:lnTo>
                    <a:pt x="577" y="1551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1" name="Figura"/>
            <p:cNvSpPr/>
            <p:nvPr/>
          </p:nvSpPr>
          <p:spPr>
            <a:xfrm>
              <a:off x="330200" y="3708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2" name="Figura"/>
            <p:cNvSpPr/>
            <p:nvPr/>
          </p:nvSpPr>
          <p:spPr>
            <a:xfrm>
              <a:off x="342899" y="3886200"/>
              <a:ext cx="172722" cy="1524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10800"/>
                  </a:lnTo>
                  <a:lnTo>
                    <a:pt x="0" y="14400"/>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3" name="Figura"/>
            <p:cNvSpPr/>
            <p:nvPr/>
          </p:nvSpPr>
          <p:spPr>
            <a:xfrm>
              <a:off x="584199" y="38608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965" y="0"/>
                  </a:moveTo>
                  <a:lnTo>
                    <a:pt x="476"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4" name="Figura"/>
            <p:cNvSpPr/>
            <p:nvPr/>
          </p:nvSpPr>
          <p:spPr>
            <a:xfrm>
              <a:off x="774700" y="39878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5" name="Figura"/>
            <p:cNvSpPr/>
            <p:nvPr/>
          </p:nvSpPr>
          <p:spPr>
            <a:xfrm>
              <a:off x="965200" y="3924300"/>
              <a:ext cx="173990" cy="16511"/>
            </a:xfrm>
            <a:custGeom>
              <a:avLst/>
              <a:gdLst/>
              <a:ahLst/>
              <a:cxnLst>
                <a:cxn ang="0">
                  <a:pos x="wd2" y="hd2"/>
                </a:cxn>
                <a:cxn ang="5400000">
                  <a:pos x="wd2" y="hd2"/>
                </a:cxn>
                <a:cxn ang="10800000">
                  <a:pos x="wd2" y="hd2"/>
                </a:cxn>
                <a:cxn ang="16200000">
                  <a:pos x="wd2" y="hd2"/>
                </a:cxn>
              </a:cxnLst>
              <a:rect l="0" t="0" r="r" b="b"/>
              <a:pathLst>
                <a:path w="21600" h="21600" extrusionOk="0">
                  <a:moveTo>
                    <a:pt x="20812" y="0"/>
                  </a:moveTo>
                  <a:lnTo>
                    <a:pt x="473" y="9969"/>
                  </a:lnTo>
                  <a:lnTo>
                    <a:pt x="0" y="13292"/>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6" name="Figura"/>
            <p:cNvSpPr/>
            <p:nvPr/>
          </p:nvSpPr>
          <p:spPr>
            <a:xfrm>
              <a:off x="1155699" y="3886200"/>
              <a:ext cx="172722" cy="16511"/>
            </a:xfrm>
            <a:custGeom>
              <a:avLst/>
              <a:gdLst/>
              <a:ahLst/>
              <a:cxnLst>
                <a:cxn ang="0">
                  <a:pos x="wd2" y="hd2"/>
                </a:cxn>
                <a:cxn ang="5400000">
                  <a:pos x="wd2" y="hd2"/>
                </a:cxn>
                <a:cxn ang="10800000">
                  <a:pos x="wd2" y="hd2"/>
                </a:cxn>
                <a:cxn ang="16200000">
                  <a:pos x="wd2" y="hd2"/>
                </a:cxn>
              </a:cxnLst>
              <a:rect l="0" t="0" r="r" b="b"/>
              <a:pathLst>
                <a:path w="21600" h="21600" extrusionOk="0">
                  <a:moveTo>
                    <a:pt x="20806" y="0"/>
                  </a:moveTo>
                  <a:lnTo>
                    <a:pt x="318" y="11631"/>
                  </a:lnTo>
                  <a:lnTo>
                    <a:pt x="0" y="14954"/>
                  </a:lnTo>
                  <a:lnTo>
                    <a:pt x="2160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7" name="Figura"/>
            <p:cNvSpPr/>
            <p:nvPr/>
          </p:nvSpPr>
          <p:spPr>
            <a:xfrm>
              <a:off x="1219200" y="38226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8" name="Figura"/>
            <p:cNvSpPr/>
            <p:nvPr/>
          </p:nvSpPr>
          <p:spPr>
            <a:xfrm>
              <a:off x="10287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9" name="Figura"/>
            <p:cNvSpPr/>
            <p:nvPr/>
          </p:nvSpPr>
          <p:spPr>
            <a:xfrm>
              <a:off x="825500" y="3949700"/>
              <a:ext cx="7621" cy="139700"/>
            </a:xfrm>
            <a:custGeom>
              <a:avLst/>
              <a:gdLst/>
              <a:ahLst/>
              <a:cxnLst>
                <a:cxn ang="0">
                  <a:pos x="wd2" y="hd2"/>
                </a:cxn>
                <a:cxn ang="5400000">
                  <a:pos x="wd2" y="hd2"/>
                </a:cxn>
                <a:cxn ang="10800000">
                  <a:pos x="wd2" y="hd2"/>
                </a:cxn>
                <a:cxn ang="16200000">
                  <a:pos x="wd2" y="hd2"/>
                </a:cxn>
              </a:cxnLst>
              <a:rect l="0" t="0" r="r" b="b"/>
              <a:pathLst>
                <a:path w="21600" h="21600" extrusionOk="0">
                  <a:moveTo>
                    <a:pt x="14400" y="21207"/>
                  </a:moveTo>
                  <a:lnTo>
                    <a:pt x="21600" y="393"/>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0" name="Figura"/>
            <p:cNvSpPr/>
            <p:nvPr/>
          </p:nvSpPr>
          <p:spPr>
            <a:xfrm>
              <a:off x="635000" y="3797299"/>
              <a:ext cx="7621" cy="138431"/>
            </a:xfrm>
            <a:custGeom>
              <a:avLst/>
              <a:gdLst/>
              <a:ahLst/>
              <a:cxnLst>
                <a:cxn ang="0">
                  <a:pos x="wd2" y="hd2"/>
                </a:cxn>
                <a:cxn ang="5400000">
                  <a:pos x="wd2" y="hd2"/>
                </a:cxn>
                <a:cxn ang="10800000">
                  <a:pos x="wd2" y="hd2"/>
                </a:cxn>
                <a:cxn ang="16200000">
                  <a:pos x="wd2" y="hd2"/>
                </a:cxn>
              </a:cxnLst>
              <a:rect l="0" t="0" r="r" b="b"/>
              <a:pathLst>
                <a:path w="21600" h="21600" extrusionOk="0">
                  <a:moveTo>
                    <a:pt x="14400" y="21402"/>
                  </a:moveTo>
                  <a:lnTo>
                    <a:pt x="21600" y="396"/>
                  </a:lnTo>
                  <a:lnTo>
                    <a:pt x="1440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1" name="Figura"/>
            <p:cNvSpPr/>
            <p:nvPr/>
          </p:nvSpPr>
          <p:spPr>
            <a:xfrm>
              <a:off x="304800" y="3898900"/>
              <a:ext cx="102871"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3" y="0"/>
                  </a:lnTo>
                  <a:lnTo>
                    <a:pt x="0" y="21600"/>
                  </a:lnTo>
                  <a:lnTo>
                    <a:pt x="18133"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2" name="Figura"/>
            <p:cNvSpPr/>
            <p:nvPr/>
          </p:nvSpPr>
          <p:spPr>
            <a:xfrm>
              <a:off x="292100" y="4089400"/>
              <a:ext cx="104140"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3" name="Figura"/>
            <p:cNvSpPr/>
            <p:nvPr/>
          </p:nvSpPr>
          <p:spPr>
            <a:xfrm>
              <a:off x="279400" y="4292600"/>
              <a:ext cx="104140"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7912"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4" name="Figura"/>
            <p:cNvSpPr/>
            <p:nvPr/>
          </p:nvSpPr>
          <p:spPr>
            <a:xfrm>
              <a:off x="723900" y="3759200"/>
              <a:ext cx="128271" cy="695960"/>
            </a:xfrm>
            <a:custGeom>
              <a:avLst/>
              <a:gdLst/>
              <a:ahLst/>
              <a:cxnLst>
                <a:cxn ang="0">
                  <a:pos x="wd2" y="hd2"/>
                </a:cxn>
                <a:cxn ang="5400000">
                  <a:pos x="wd2" y="hd2"/>
                </a:cxn>
                <a:cxn ang="10800000">
                  <a:pos x="wd2" y="hd2"/>
                </a:cxn>
                <a:cxn ang="16200000">
                  <a:pos x="wd2" y="hd2"/>
                </a:cxn>
              </a:cxnLst>
              <a:rect l="0" t="0" r="r" b="b"/>
              <a:pathLst>
                <a:path w="21600" h="21600" extrusionOk="0">
                  <a:moveTo>
                    <a:pt x="7699" y="0"/>
                  </a:moveTo>
                  <a:lnTo>
                    <a:pt x="0" y="21600"/>
                  </a:lnTo>
                  <a:lnTo>
                    <a:pt x="1839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5" name="Figura"/>
            <p:cNvSpPr/>
            <p:nvPr/>
          </p:nvSpPr>
          <p:spPr>
            <a:xfrm>
              <a:off x="5207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6" name="Figura"/>
            <p:cNvSpPr/>
            <p:nvPr/>
          </p:nvSpPr>
          <p:spPr>
            <a:xfrm>
              <a:off x="9144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0" y="21600"/>
                  </a:lnTo>
                  <a:lnTo>
                    <a:pt x="18212"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7" name="Figura"/>
            <p:cNvSpPr/>
            <p:nvPr/>
          </p:nvSpPr>
          <p:spPr>
            <a:xfrm>
              <a:off x="1117600" y="3759200"/>
              <a:ext cx="129540" cy="695960"/>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0" y="21600"/>
                  </a:lnTo>
                  <a:lnTo>
                    <a:pt x="18424" y="21600"/>
                  </a:lnTo>
                  <a:lnTo>
                    <a:pt x="21600" y="13283"/>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8" name="Figura"/>
            <p:cNvSpPr/>
            <p:nvPr/>
          </p:nvSpPr>
          <p:spPr>
            <a:xfrm>
              <a:off x="1320800" y="3759200"/>
              <a:ext cx="170181" cy="695960"/>
            </a:xfrm>
            <a:custGeom>
              <a:avLst/>
              <a:gdLst/>
              <a:ahLst/>
              <a:cxnLst>
                <a:cxn ang="0">
                  <a:pos x="wd2" y="hd2"/>
                </a:cxn>
                <a:cxn ang="5400000">
                  <a:pos x="wd2" y="hd2"/>
                </a:cxn>
                <a:cxn ang="10800000">
                  <a:pos x="wd2" y="hd2"/>
                </a:cxn>
                <a:cxn ang="16200000">
                  <a:pos x="wd2" y="hd2"/>
                </a:cxn>
              </a:cxnLst>
              <a:rect l="0" t="0" r="r" b="b"/>
              <a:pathLst>
                <a:path w="21600" h="21600" extrusionOk="0">
                  <a:moveTo>
                    <a:pt x="5964" y="0"/>
                  </a:moveTo>
                  <a:lnTo>
                    <a:pt x="0" y="21600"/>
                  </a:lnTo>
                  <a:lnTo>
                    <a:pt x="21278" y="21600"/>
                  </a:lnTo>
                  <a:lnTo>
                    <a:pt x="21600" y="19038"/>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9" name="Figura"/>
            <p:cNvSpPr/>
            <p:nvPr/>
          </p:nvSpPr>
          <p:spPr>
            <a:xfrm>
              <a:off x="355600" y="3555999"/>
              <a:ext cx="1233170" cy="176531"/>
            </a:xfrm>
            <a:custGeom>
              <a:avLst/>
              <a:gdLst/>
              <a:ahLst/>
              <a:cxnLst>
                <a:cxn ang="0">
                  <a:pos x="wd2" y="hd2"/>
                </a:cxn>
                <a:cxn ang="5400000">
                  <a:pos x="wd2" y="hd2"/>
                </a:cxn>
                <a:cxn ang="10800000">
                  <a:pos x="wd2" y="hd2"/>
                </a:cxn>
                <a:cxn ang="16200000">
                  <a:pos x="wd2" y="hd2"/>
                </a:cxn>
              </a:cxnLst>
              <a:rect l="0" t="0" r="r" b="b"/>
              <a:pathLst>
                <a:path w="21600" h="21600" extrusionOk="0">
                  <a:moveTo>
                    <a:pt x="20243" y="21600"/>
                  </a:moveTo>
                  <a:lnTo>
                    <a:pt x="0" y="18958"/>
                  </a:lnTo>
                  <a:lnTo>
                    <a:pt x="1490" y="9324"/>
                  </a:lnTo>
                  <a:lnTo>
                    <a:pt x="2160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0" name="Figura"/>
            <p:cNvSpPr/>
            <p:nvPr/>
          </p:nvSpPr>
          <p:spPr>
            <a:xfrm>
              <a:off x="444499" y="2463800"/>
              <a:ext cx="1097282" cy="260350"/>
            </a:xfrm>
            <a:custGeom>
              <a:avLst/>
              <a:gdLst/>
              <a:ahLst/>
              <a:cxnLst>
                <a:cxn ang="0">
                  <a:pos x="wd2" y="hd2"/>
                </a:cxn>
                <a:cxn ang="5400000">
                  <a:pos x="wd2" y="hd2"/>
                </a:cxn>
                <a:cxn ang="10800000">
                  <a:pos x="wd2" y="hd2"/>
                </a:cxn>
                <a:cxn ang="16200000">
                  <a:pos x="wd2" y="hd2"/>
                </a:cxn>
              </a:cxnLst>
              <a:rect l="0" t="0" r="r" b="b"/>
              <a:pathLst>
                <a:path w="21600" h="21600" extrusionOk="0">
                  <a:moveTo>
                    <a:pt x="21325" y="18755"/>
                  </a:moveTo>
                  <a:lnTo>
                    <a:pt x="0" y="21600"/>
                  </a:lnTo>
                  <a:lnTo>
                    <a:pt x="75" y="13381"/>
                  </a:lnTo>
                  <a:lnTo>
                    <a:pt x="21600" y="0"/>
                  </a:lnTo>
                  <a:close/>
                </a:path>
              </a:pathLst>
            </a:custGeom>
            <a:solidFill>
              <a:srgbClr val="E0A9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1" name="Grupo"/>
            <p:cNvGrpSpPr/>
            <p:nvPr/>
          </p:nvGrpSpPr>
          <p:grpSpPr>
            <a:xfrm>
              <a:off x="431800" y="2552699"/>
              <a:ext cx="1055370" cy="133351"/>
              <a:chOff x="0" y="0"/>
              <a:chExt cx="1055369" cy="133349"/>
            </a:xfrm>
          </p:grpSpPr>
          <p:sp>
            <p:nvSpPr>
              <p:cNvPr id="1471" name="Figura"/>
              <p:cNvSpPr/>
              <p:nvPr/>
            </p:nvSpPr>
            <p:spPr>
              <a:xfrm>
                <a:off x="-1" y="761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2" name="Figura"/>
              <p:cNvSpPr/>
              <p:nvPr/>
            </p:nvSpPr>
            <p:spPr>
              <a:xfrm>
                <a:off x="88900" y="76199"/>
                <a:ext cx="76200"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440" y="21600"/>
                    </a:lnTo>
                    <a:lnTo>
                      <a:pt x="21600" y="20160"/>
                    </a:lnTo>
                    <a:lnTo>
                      <a:pt x="972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3" name="Figura"/>
              <p:cNvSpPr/>
              <p:nvPr/>
            </p:nvSpPr>
            <p:spPr>
              <a:xfrm>
                <a:off x="1904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4" name="Figura"/>
              <p:cNvSpPr/>
              <p:nvPr/>
            </p:nvSpPr>
            <p:spPr>
              <a:xfrm>
                <a:off x="292099" y="634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5" name="Figura"/>
              <p:cNvSpPr/>
              <p:nvPr/>
            </p:nvSpPr>
            <p:spPr>
              <a:xfrm>
                <a:off x="393699" y="507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6" name="Figura"/>
              <p:cNvSpPr/>
              <p:nvPr/>
            </p:nvSpPr>
            <p:spPr>
              <a:xfrm>
                <a:off x="4825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269" y="21600"/>
                    </a:lnTo>
                    <a:lnTo>
                      <a:pt x="21600" y="20160"/>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7" name="Figura"/>
              <p:cNvSpPr/>
              <p:nvPr/>
            </p:nvSpPr>
            <p:spPr>
              <a:xfrm>
                <a:off x="584199" y="38099"/>
                <a:ext cx="77471" cy="57151"/>
              </a:xfrm>
              <a:custGeom>
                <a:avLst/>
                <a:gdLst/>
                <a:ahLst/>
                <a:cxnLst>
                  <a:cxn ang="0">
                    <a:pos x="wd2" y="hd2"/>
                  </a:cxn>
                  <a:cxn ang="5400000">
                    <a:pos x="wd2" y="hd2"/>
                  </a:cxn>
                  <a:cxn ang="10800000">
                    <a:pos x="wd2" y="hd2"/>
                  </a:cxn>
                  <a:cxn ang="16200000">
                    <a:pos x="wd2" y="hd2"/>
                  </a:cxn>
                </a:cxnLst>
                <a:rect l="0" t="0" r="r" b="b"/>
                <a:pathLst>
                  <a:path w="21600" h="21600" extrusionOk="0">
                    <a:moveTo>
                      <a:pt x="0" y="480"/>
                    </a:moveTo>
                    <a:lnTo>
                      <a:pt x="10623" y="21600"/>
                    </a:lnTo>
                    <a:lnTo>
                      <a:pt x="21600" y="20160"/>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8" name="Figura"/>
              <p:cNvSpPr/>
              <p:nvPr/>
            </p:nvSpPr>
            <p:spPr>
              <a:xfrm>
                <a:off x="6857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269" y="21600"/>
                    </a:lnTo>
                    <a:lnTo>
                      <a:pt x="21600" y="20191"/>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9" name="Figura"/>
              <p:cNvSpPr/>
              <p:nvPr/>
            </p:nvSpPr>
            <p:spPr>
              <a:xfrm>
                <a:off x="787399" y="253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915"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0" name="Figura"/>
              <p:cNvSpPr/>
              <p:nvPr/>
            </p:nvSpPr>
            <p:spPr>
              <a:xfrm>
                <a:off x="876299" y="12699"/>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939"/>
                    </a:moveTo>
                    <a:lnTo>
                      <a:pt x="10623"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81" name="Figura"/>
              <p:cNvSpPr/>
              <p:nvPr/>
            </p:nvSpPr>
            <p:spPr>
              <a:xfrm>
                <a:off x="977899" y="-1"/>
                <a:ext cx="77471" cy="58421"/>
              </a:xfrm>
              <a:custGeom>
                <a:avLst/>
                <a:gdLst/>
                <a:ahLst/>
                <a:cxnLst>
                  <a:cxn ang="0">
                    <a:pos x="wd2" y="hd2"/>
                  </a:cxn>
                  <a:cxn ang="5400000">
                    <a:pos x="wd2" y="hd2"/>
                  </a:cxn>
                  <a:cxn ang="10800000">
                    <a:pos x="wd2" y="hd2"/>
                  </a:cxn>
                  <a:cxn ang="16200000">
                    <a:pos x="wd2" y="hd2"/>
                  </a:cxn>
                </a:cxnLst>
                <a:rect l="0" t="0" r="r" b="b"/>
                <a:pathLst>
                  <a:path w="21600" h="21600" extrusionOk="0">
                    <a:moveTo>
                      <a:pt x="0" y="470"/>
                    </a:moveTo>
                    <a:lnTo>
                      <a:pt x="10269" y="21600"/>
                    </a:lnTo>
                    <a:lnTo>
                      <a:pt x="21600" y="19722"/>
                    </a:lnTo>
                    <a:lnTo>
                      <a:pt x="9561"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2" name="Figura"/>
            <p:cNvSpPr/>
            <p:nvPr/>
          </p:nvSpPr>
          <p:spPr>
            <a:xfrm>
              <a:off x="1485899" y="1816100"/>
              <a:ext cx="941071" cy="2637790"/>
            </a:xfrm>
            <a:custGeom>
              <a:avLst/>
              <a:gdLst/>
              <a:ahLst/>
              <a:cxnLst>
                <a:cxn ang="0">
                  <a:pos x="wd2" y="hd2"/>
                </a:cxn>
                <a:cxn ang="5400000">
                  <a:pos x="wd2" y="hd2"/>
                </a:cxn>
                <a:cxn ang="10800000">
                  <a:pos x="wd2" y="hd2"/>
                </a:cxn>
                <a:cxn ang="16200000">
                  <a:pos x="wd2" y="hd2"/>
                </a:cxn>
              </a:cxnLst>
              <a:rect l="0" t="0" r="r" b="b"/>
              <a:pathLst>
                <a:path w="21600" h="21600" extrusionOk="0">
                  <a:moveTo>
                    <a:pt x="10261" y="0"/>
                  </a:moveTo>
                  <a:lnTo>
                    <a:pt x="641" y="2881"/>
                  </a:lnTo>
                  <a:lnTo>
                    <a:pt x="1749" y="14445"/>
                  </a:lnTo>
                  <a:lnTo>
                    <a:pt x="117" y="15766"/>
                  </a:lnTo>
                  <a:lnTo>
                    <a:pt x="0" y="21600"/>
                  </a:lnTo>
                  <a:lnTo>
                    <a:pt x="21600" y="21600"/>
                  </a:lnTo>
                  <a:lnTo>
                    <a:pt x="16557" y="507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3" name="Grupo"/>
            <p:cNvGrpSpPr/>
            <p:nvPr/>
          </p:nvGrpSpPr>
          <p:grpSpPr>
            <a:xfrm>
              <a:off x="1917699" y="2692399"/>
              <a:ext cx="104153" cy="312423"/>
              <a:chOff x="0" y="0"/>
              <a:chExt cx="104151" cy="312421"/>
            </a:xfrm>
          </p:grpSpPr>
          <p:sp>
            <p:nvSpPr>
              <p:cNvPr id="1469" name="Figura"/>
              <p:cNvSpPr/>
              <p:nvPr/>
            </p:nvSpPr>
            <p:spPr>
              <a:xfrm>
                <a:off x="0" y="-1"/>
                <a:ext cx="104152" cy="312423"/>
              </a:xfrm>
              <a:custGeom>
                <a:avLst/>
                <a:gdLst/>
                <a:ahLst/>
                <a:cxnLst>
                  <a:cxn ang="0">
                    <a:pos x="wd2" y="hd2"/>
                  </a:cxn>
                  <a:cxn ang="5400000">
                    <a:pos x="wd2" y="hd2"/>
                  </a:cxn>
                  <a:cxn ang="10800000">
                    <a:pos x="wd2" y="hd2"/>
                  </a:cxn>
                  <a:cxn ang="16200000">
                    <a:pos x="wd2" y="hd2"/>
                  </a:cxn>
                </a:cxnLst>
                <a:rect l="0" t="0" r="r" b="b"/>
                <a:pathLst>
                  <a:path w="21342" h="16151" extrusionOk="0">
                    <a:moveTo>
                      <a:pt x="0" y="16151"/>
                    </a:moveTo>
                    <a:lnTo>
                      <a:pt x="21340" y="16151"/>
                    </a:lnTo>
                    <a:cubicBezTo>
                      <a:pt x="21600" y="-5318"/>
                      <a:pt x="0" y="-5449"/>
                      <a:pt x="0" y="1615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70" name="Figura"/>
              <p:cNvSpPr/>
              <p:nvPr/>
            </p:nvSpPr>
            <p:spPr>
              <a:xfrm>
                <a:off x="0" y="38099"/>
                <a:ext cx="78756" cy="273370"/>
              </a:xfrm>
              <a:custGeom>
                <a:avLst/>
                <a:gdLst/>
                <a:ahLst/>
                <a:cxnLst>
                  <a:cxn ang="0">
                    <a:pos x="wd2" y="hd2"/>
                  </a:cxn>
                  <a:cxn ang="5400000">
                    <a:pos x="wd2" y="hd2"/>
                  </a:cxn>
                  <a:cxn ang="10800000">
                    <a:pos x="wd2" y="hd2"/>
                  </a:cxn>
                  <a:cxn ang="16200000">
                    <a:pos x="wd2" y="hd2"/>
                  </a:cxn>
                </a:cxnLst>
                <a:rect l="0" t="0" r="r" b="b"/>
                <a:pathLst>
                  <a:path w="21261" h="16144" extrusionOk="0">
                    <a:moveTo>
                      <a:pt x="0" y="16144"/>
                    </a:moveTo>
                    <a:lnTo>
                      <a:pt x="21257" y="16144"/>
                    </a:lnTo>
                    <a:cubicBezTo>
                      <a:pt x="21600" y="-5306"/>
                      <a:pt x="0" y="-5456"/>
                      <a:pt x="0" y="16144"/>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74" name="Figura"/>
            <p:cNvSpPr/>
            <p:nvPr/>
          </p:nvSpPr>
          <p:spPr>
            <a:xfrm>
              <a:off x="2133600" y="24511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5" name="Figura"/>
            <p:cNvSpPr/>
            <p:nvPr/>
          </p:nvSpPr>
          <p:spPr>
            <a:xfrm>
              <a:off x="2159000" y="2628900"/>
              <a:ext cx="102871" cy="16891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6" name="Figura"/>
            <p:cNvSpPr/>
            <p:nvPr/>
          </p:nvSpPr>
          <p:spPr>
            <a:xfrm>
              <a:off x="2184400" y="2819400"/>
              <a:ext cx="102871" cy="170181"/>
            </a:xfrm>
            <a:custGeom>
              <a:avLst/>
              <a:gdLst/>
              <a:ahLst/>
              <a:cxnLst>
                <a:cxn ang="0">
                  <a:pos x="wd2" y="hd2"/>
                </a:cxn>
                <a:cxn ang="5400000">
                  <a:pos x="wd2" y="hd2"/>
                </a:cxn>
                <a:cxn ang="10800000">
                  <a:pos x="wd2" y="hd2"/>
                </a:cxn>
                <a:cxn ang="16200000">
                  <a:pos x="wd2" y="hd2"/>
                </a:cxn>
              </a:cxnLst>
              <a:rect l="0" t="0" r="r" b="b"/>
              <a:pathLst>
                <a:path w="21600" h="21600" extrusionOk="0">
                  <a:moveTo>
                    <a:pt x="18133" y="0"/>
                  </a:moveTo>
                  <a:lnTo>
                    <a:pt x="0" y="0"/>
                  </a:lnTo>
                  <a:lnTo>
                    <a:pt x="3467"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7" name="Figura"/>
            <p:cNvSpPr/>
            <p:nvPr/>
          </p:nvSpPr>
          <p:spPr>
            <a:xfrm>
              <a:off x="1523999" y="1778000"/>
              <a:ext cx="693421" cy="909320"/>
            </a:xfrm>
            <a:custGeom>
              <a:avLst/>
              <a:gdLst/>
              <a:ahLst/>
              <a:cxnLst>
                <a:cxn ang="0">
                  <a:pos x="wd2" y="hd2"/>
                </a:cxn>
                <a:cxn ang="5400000">
                  <a:pos x="wd2" y="hd2"/>
                </a:cxn>
                <a:cxn ang="10800000">
                  <a:pos x="wd2" y="hd2"/>
                </a:cxn>
                <a:cxn ang="16200000">
                  <a:pos x="wd2" y="hd2"/>
                </a:cxn>
              </a:cxnLst>
              <a:rect l="0" t="0" r="r" b="b"/>
              <a:pathLst>
                <a:path w="21600" h="21600" extrusionOk="0">
                  <a:moveTo>
                    <a:pt x="475" y="21600"/>
                  </a:moveTo>
                  <a:lnTo>
                    <a:pt x="12897" y="3530"/>
                  </a:lnTo>
                  <a:lnTo>
                    <a:pt x="21600" y="15898"/>
                  </a:lnTo>
                  <a:lnTo>
                    <a:pt x="21521" y="15235"/>
                  </a:lnTo>
                  <a:lnTo>
                    <a:pt x="12818" y="0"/>
                  </a:lnTo>
                  <a:lnTo>
                    <a:pt x="0" y="16562"/>
                  </a:lnTo>
                  <a:close/>
                </a:path>
              </a:pathLst>
            </a:custGeom>
            <a:solidFill>
              <a:srgbClr val="D89B8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078" name="Grupo"/>
            <p:cNvGrpSpPr/>
            <p:nvPr/>
          </p:nvGrpSpPr>
          <p:grpSpPr>
            <a:xfrm>
              <a:off x="266700" y="1778000"/>
              <a:ext cx="27941" cy="150019"/>
              <a:chOff x="0" y="0"/>
              <a:chExt cx="27940" cy="150018"/>
            </a:xfrm>
          </p:grpSpPr>
          <p:sp>
            <p:nvSpPr>
              <p:cNvPr id="1467"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8" name="Figura"/>
              <p:cNvSpPr/>
              <p:nvPr/>
            </p:nvSpPr>
            <p:spPr>
              <a:xfrm>
                <a:off x="12700" y="38100"/>
                <a:ext cx="13971" cy="110014"/>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4"/>
                      <a:pt x="21600" y="-5470"/>
                      <a:pt x="21600" y="1613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79" name="Grupo"/>
            <p:cNvGrpSpPr/>
            <p:nvPr/>
          </p:nvGrpSpPr>
          <p:grpSpPr>
            <a:xfrm>
              <a:off x="381000" y="1054099"/>
              <a:ext cx="27941" cy="150498"/>
              <a:chOff x="0" y="0"/>
              <a:chExt cx="27940" cy="150496"/>
            </a:xfrm>
          </p:grpSpPr>
          <p:sp>
            <p:nvSpPr>
              <p:cNvPr id="1465" name="Figura"/>
              <p:cNvSpPr/>
              <p:nvPr/>
            </p:nvSpPr>
            <p:spPr>
              <a:xfrm>
                <a:off x="0" y="-1"/>
                <a:ext cx="27941" cy="150498"/>
              </a:xfrm>
              <a:custGeom>
                <a:avLst/>
                <a:gdLst/>
                <a:ahLst/>
                <a:cxnLst>
                  <a:cxn ang="0">
                    <a:pos x="wd2" y="hd2"/>
                  </a:cxn>
                  <a:cxn ang="5400000">
                    <a:pos x="wd2" y="hd2"/>
                  </a:cxn>
                  <a:cxn ang="10800000">
                    <a:pos x="wd2" y="hd2"/>
                  </a:cxn>
                  <a:cxn ang="16200000">
                    <a:pos x="wd2" y="hd2"/>
                  </a:cxn>
                </a:cxnLst>
                <a:rect l="0" t="0" r="r" b="b"/>
                <a:pathLst>
                  <a:path w="21600" h="16098" extrusionOk="0">
                    <a:moveTo>
                      <a:pt x="21600" y="16098"/>
                    </a:moveTo>
                    <a:lnTo>
                      <a:pt x="0" y="16098"/>
                    </a:lnTo>
                    <a:cubicBezTo>
                      <a:pt x="0" y="-5230"/>
                      <a:pt x="21600" y="-5502"/>
                      <a:pt x="21600" y="16098"/>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6"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080" name="Grupo"/>
            <p:cNvGrpSpPr/>
            <p:nvPr/>
          </p:nvGrpSpPr>
          <p:grpSpPr>
            <a:xfrm>
              <a:off x="266700" y="2171700"/>
              <a:ext cx="27941" cy="150019"/>
              <a:chOff x="0" y="0"/>
              <a:chExt cx="27940" cy="150018"/>
            </a:xfrm>
          </p:grpSpPr>
          <p:sp>
            <p:nvSpPr>
              <p:cNvPr id="1463" name="Figura"/>
              <p:cNvSpPr/>
              <p:nvPr/>
            </p:nvSpPr>
            <p:spPr>
              <a:xfrm>
                <a:off x="0" y="0"/>
                <a:ext cx="27941" cy="150019"/>
              </a:xfrm>
              <a:custGeom>
                <a:avLst/>
                <a:gdLst/>
                <a:ahLst/>
                <a:cxnLst>
                  <a:cxn ang="0">
                    <a:pos x="wd2" y="hd2"/>
                  </a:cxn>
                  <a:cxn ang="5400000">
                    <a:pos x="wd2" y="hd2"/>
                  </a:cxn>
                  <a:cxn ang="10800000">
                    <a:pos x="wd2" y="hd2"/>
                  </a:cxn>
                  <a:cxn ang="16200000">
                    <a:pos x="wd2" y="hd2"/>
                  </a:cxn>
                </a:cxnLst>
                <a:rect l="0" t="0" r="r" b="b"/>
                <a:pathLst>
                  <a:path w="21600" h="16149" extrusionOk="0">
                    <a:moveTo>
                      <a:pt x="21600" y="16149"/>
                    </a:moveTo>
                    <a:lnTo>
                      <a:pt x="0" y="16149"/>
                    </a:lnTo>
                    <a:cubicBezTo>
                      <a:pt x="0" y="-5314"/>
                      <a:pt x="21600" y="-5451"/>
                      <a:pt x="21600" y="16149"/>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4" name="Figura"/>
              <p:cNvSpPr/>
              <p:nvPr/>
            </p:nvSpPr>
            <p:spPr>
              <a:xfrm>
                <a:off x="12700" y="38100"/>
                <a:ext cx="13971" cy="110967"/>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081" name="Figura"/>
            <p:cNvSpPr/>
            <p:nvPr/>
          </p:nvSpPr>
          <p:spPr>
            <a:xfrm>
              <a:off x="279400" y="1765299"/>
              <a:ext cx="1680210" cy="920751"/>
            </a:xfrm>
            <a:custGeom>
              <a:avLst/>
              <a:gdLst/>
              <a:ahLst/>
              <a:cxnLst>
                <a:cxn ang="0">
                  <a:pos x="wd2" y="hd2"/>
                </a:cxn>
                <a:cxn ang="5400000">
                  <a:pos x="wd2" y="hd2"/>
                </a:cxn>
                <a:cxn ang="10800000">
                  <a:pos x="wd2" y="hd2"/>
                </a:cxn>
                <a:cxn ang="16200000">
                  <a:pos x="wd2" y="hd2"/>
                </a:cxn>
              </a:cxnLst>
              <a:rect l="0" t="0" r="r" b="b"/>
              <a:pathLst>
                <a:path w="21600" h="21600" extrusionOk="0">
                  <a:moveTo>
                    <a:pt x="261" y="21600"/>
                  </a:moveTo>
                  <a:lnTo>
                    <a:pt x="16000" y="18710"/>
                  </a:lnTo>
                  <a:lnTo>
                    <a:pt x="21600" y="0"/>
                  </a:lnTo>
                  <a:lnTo>
                    <a:pt x="0" y="20498"/>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2" name="Rectángulo"/>
            <p:cNvSpPr/>
            <p:nvPr/>
          </p:nvSpPr>
          <p:spPr>
            <a:xfrm>
              <a:off x="774700" y="1130300"/>
              <a:ext cx="10161" cy="59055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3"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26" y="19449"/>
                  </a:lnTo>
                  <a:lnTo>
                    <a:pt x="21600" y="803"/>
                  </a:lnTo>
                  <a:lnTo>
                    <a:pt x="6450"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4" name="Figura"/>
            <p:cNvSpPr/>
            <p:nvPr/>
          </p:nvSpPr>
          <p:spPr>
            <a:xfrm>
              <a:off x="279399" y="1676400"/>
              <a:ext cx="1658622" cy="956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803"/>
                  </a:lnTo>
                  <a:lnTo>
                    <a:pt x="6450" y="0"/>
                  </a:lnTo>
                  <a:lnTo>
                    <a:pt x="3490" y="9954"/>
                  </a:lnTo>
                  <a:close/>
                </a:path>
              </a:pathLst>
            </a:custGeom>
            <a:solidFill>
              <a:srgbClr val="EC7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5" name="Figura"/>
            <p:cNvSpPr/>
            <p:nvPr/>
          </p:nvSpPr>
          <p:spPr>
            <a:xfrm>
              <a:off x="1866899" y="2895599"/>
              <a:ext cx="1061722" cy="1554481"/>
            </a:xfrm>
            <a:custGeom>
              <a:avLst/>
              <a:gdLst/>
              <a:ahLst/>
              <a:cxnLst>
                <a:cxn ang="0">
                  <a:pos x="wd2" y="hd2"/>
                </a:cxn>
                <a:cxn ang="5400000">
                  <a:pos x="wd2" y="hd2"/>
                </a:cxn>
                <a:cxn ang="10800000">
                  <a:pos x="wd2" y="hd2"/>
                </a:cxn>
                <a:cxn ang="16200000">
                  <a:pos x="wd2" y="hd2"/>
                </a:cxn>
              </a:cxnLst>
              <a:rect l="0" t="0" r="r" b="b"/>
              <a:pathLst>
                <a:path w="21600" h="21600" extrusionOk="0">
                  <a:moveTo>
                    <a:pt x="20334" y="3829"/>
                  </a:moveTo>
                  <a:lnTo>
                    <a:pt x="12092" y="3353"/>
                  </a:lnTo>
                  <a:lnTo>
                    <a:pt x="12247" y="1606"/>
                  </a:lnTo>
                  <a:lnTo>
                    <a:pt x="9172" y="1729"/>
                  </a:lnTo>
                  <a:lnTo>
                    <a:pt x="8604" y="2771"/>
                  </a:lnTo>
                  <a:lnTo>
                    <a:pt x="6744" y="2418"/>
                  </a:lnTo>
                  <a:lnTo>
                    <a:pt x="6899" y="882"/>
                  </a:lnTo>
                  <a:lnTo>
                    <a:pt x="5943" y="688"/>
                  </a:lnTo>
                  <a:lnTo>
                    <a:pt x="4160" y="1924"/>
                  </a:lnTo>
                  <a:lnTo>
                    <a:pt x="2920" y="1712"/>
                  </a:lnTo>
                  <a:lnTo>
                    <a:pt x="2842" y="212"/>
                  </a:lnTo>
                  <a:lnTo>
                    <a:pt x="1834" y="0"/>
                  </a:lnTo>
                  <a:lnTo>
                    <a:pt x="801" y="1112"/>
                  </a:lnTo>
                  <a:lnTo>
                    <a:pt x="0" y="21600"/>
                  </a:lnTo>
                  <a:lnTo>
                    <a:pt x="21600" y="21600"/>
                  </a:lnTo>
                  <a:close/>
                </a:path>
              </a:pathLst>
            </a:custGeom>
            <a:solidFill>
              <a:srgbClr val="C990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6" name="Figura"/>
            <p:cNvSpPr/>
            <p:nvPr/>
          </p:nvSpPr>
          <p:spPr>
            <a:xfrm>
              <a:off x="1828799" y="2882899"/>
              <a:ext cx="1061722" cy="1569721"/>
            </a:xfrm>
            <a:custGeom>
              <a:avLst/>
              <a:gdLst/>
              <a:ahLst/>
              <a:cxnLst>
                <a:cxn ang="0">
                  <a:pos x="wd2" y="hd2"/>
                </a:cxn>
                <a:cxn ang="5400000">
                  <a:pos x="wd2" y="hd2"/>
                </a:cxn>
                <a:cxn ang="10800000">
                  <a:pos x="wd2" y="hd2"/>
                </a:cxn>
                <a:cxn ang="16200000">
                  <a:pos x="wd2" y="hd2"/>
                </a:cxn>
              </a:cxnLst>
              <a:rect l="0" t="0" r="r" b="b"/>
              <a:pathLst>
                <a:path w="21600" h="21600" extrusionOk="0">
                  <a:moveTo>
                    <a:pt x="20334" y="4002"/>
                  </a:moveTo>
                  <a:lnTo>
                    <a:pt x="12092" y="3530"/>
                  </a:lnTo>
                  <a:lnTo>
                    <a:pt x="12247" y="1800"/>
                  </a:lnTo>
                  <a:lnTo>
                    <a:pt x="8811" y="1590"/>
                  </a:lnTo>
                  <a:lnTo>
                    <a:pt x="8526" y="2656"/>
                  </a:lnTo>
                  <a:lnTo>
                    <a:pt x="6433" y="2254"/>
                  </a:lnTo>
                  <a:lnTo>
                    <a:pt x="6718" y="891"/>
                  </a:lnTo>
                  <a:lnTo>
                    <a:pt x="4237" y="664"/>
                  </a:lnTo>
                  <a:lnTo>
                    <a:pt x="4056" y="1678"/>
                  </a:lnTo>
                  <a:lnTo>
                    <a:pt x="2429" y="1503"/>
                  </a:lnTo>
                  <a:lnTo>
                    <a:pt x="2610" y="210"/>
                  </a:lnTo>
                  <a:lnTo>
                    <a:pt x="388"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7" name="Figura"/>
            <p:cNvSpPr/>
            <p:nvPr/>
          </p:nvSpPr>
          <p:spPr>
            <a:xfrm>
              <a:off x="2159000" y="3149599"/>
              <a:ext cx="736600" cy="1300482"/>
            </a:xfrm>
            <a:custGeom>
              <a:avLst/>
              <a:gdLst/>
              <a:ahLst/>
              <a:cxnLst>
                <a:cxn ang="0">
                  <a:pos x="wd2" y="hd2"/>
                </a:cxn>
                <a:cxn ang="5400000">
                  <a:pos x="wd2" y="hd2"/>
                </a:cxn>
                <a:cxn ang="10800000">
                  <a:pos x="wd2" y="hd2"/>
                </a:cxn>
                <a:cxn ang="16200000">
                  <a:pos x="wd2" y="hd2"/>
                </a:cxn>
              </a:cxnLst>
              <a:rect l="0" t="0" r="r" b="b"/>
              <a:pathLst>
                <a:path w="21600" h="21600" extrusionOk="0">
                  <a:moveTo>
                    <a:pt x="7039" y="21600"/>
                  </a:moveTo>
                  <a:lnTo>
                    <a:pt x="21600" y="21600"/>
                  </a:lnTo>
                  <a:lnTo>
                    <a:pt x="19775" y="359"/>
                  </a:lnTo>
                  <a:lnTo>
                    <a:pt x="8007" y="485"/>
                  </a:lnTo>
                  <a:lnTo>
                    <a:pt x="0" y="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8" name="Figura"/>
            <p:cNvSpPr/>
            <p:nvPr/>
          </p:nvSpPr>
          <p:spPr>
            <a:xfrm>
              <a:off x="4445000" y="3136900"/>
              <a:ext cx="756921" cy="1311911"/>
            </a:xfrm>
            <a:custGeom>
              <a:avLst/>
              <a:gdLst/>
              <a:ahLst/>
              <a:cxnLst>
                <a:cxn ang="0">
                  <a:pos x="wd2" y="hd2"/>
                </a:cxn>
                <a:cxn ang="5400000">
                  <a:pos x="wd2" y="hd2"/>
                </a:cxn>
                <a:cxn ang="10800000">
                  <a:pos x="wd2" y="hd2"/>
                </a:cxn>
                <a:cxn ang="16200000">
                  <a:pos x="wd2" y="hd2"/>
                </a:cxn>
              </a:cxnLst>
              <a:rect l="0" t="0" r="r" b="b"/>
              <a:pathLst>
                <a:path w="21600" h="21600" extrusionOk="0">
                  <a:moveTo>
                    <a:pt x="16345" y="355"/>
                  </a:moveTo>
                  <a:lnTo>
                    <a:pt x="14678" y="3764"/>
                  </a:lnTo>
                  <a:lnTo>
                    <a:pt x="9350" y="146"/>
                  </a:lnTo>
                  <a:lnTo>
                    <a:pt x="689"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9" name="Figura"/>
            <p:cNvSpPr/>
            <p:nvPr/>
          </p:nvSpPr>
          <p:spPr>
            <a:xfrm>
              <a:off x="4737100" y="3136900"/>
              <a:ext cx="25400" cy="85091"/>
            </a:xfrm>
            <a:custGeom>
              <a:avLst/>
              <a:gdLst/>
              <a:ahLst/>
              <a:cxnLst>
                <a:cxn ang="0">
                  <a:pos x="wd2" y="hd2"/>
                </a:cxn>
                <a:cxn ang="5400000">
                  <a:pos x="wd2" y="hd2"/>
                </a:cxn>
                <a:cxn ang="10800000">
                  <a:pos x="wd2" y="hd2"/>
                </a:cxn>
                <a:cxn ang="16200000">
                  <a:pos x="wd2" y="hd2"/>
                </a:cxn>
              </a:cxnLst>
              <a:rect l="0" t="0" r="r" b="b"/>
              <a:pathLst>
                <a:path w="21600" h="21600" extrusionOk="0">
                  <a:moveTo>
                    <a:pt x="18360" y="0"/>
                  </a:moveTo>
                  <a:lnTo>
                    <a:pt x="0" y="0"/>
                  </a:lnTo>
                  <a:lnTo>
                    <a:pt x="4320" y="21600"/>
                  </a:lnTo>
                  <a:lnTo>
                    <a:pt x="21600" y="21600"/>
                  </a:ln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0" name="Figura"/>
            <p:cNvSpPr/>
            <p:nvPr/>
          </p:nvSpPr>
          <p:spPr>
            <a:xfrm>
              <a:off x="4470399" y="3086099"/>
              <a:ext cx="332741" cy="8382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19374" y="0"/>
                  </a:lnTo>
                  <a:lnTo>
                    <a:pt x="21600" y="19964"/>
                  </a:lnTo>
                  <a:lnTo>
                    <a:pt x="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1" name="Figura"/>
            <p:cNvSpPr/>
            <p:nvPr/>
          </p:nvSpPr>
          <p:spPr>
            <a:xfrm>
              <a:off x="4470399" y="3086099"/>
              <a:ext cx="332741" cy="81282"/>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15169" y="0"/>
                  </a:lnTo>
                  <a:lnTo>
                    <a:pt x="21600" y="19913"/>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2" name="Figura"/>
            <p:cNvSpPr/>
            <p:nvPr/>
          </p:nvSpPr>
          <p:spPr>
            <a:xfrm>
              <a:off x="3124200" y="3225800"/>
              <a:ext cx="601981" cy="1224281"/>
            </a:xfrm>
            <a:custGeom>
              <a:avLst/>
              <a:gdLst/>
              <a:ahLst/>
              <a:cxnLst>
                <a:cxn ang="0">
                  <a:pos x="wd2" y="hd2"/>
                </a:cxn>
                <a:cxn ang="5400000">
                  <a:pos x="wd2" y="hd2"/>
                </a:cxn>
                <a:cxn ang="10800000">
                  <a:pos x="wd2" y="hd2"/>
                </a:cxn>
                <a:cxn ang="16200000">
                  <a:pos x="wd2" y="hd2"/>
                </a:cxn>
              </a:cxnLst>
              <a:rect l="0" t="0" r="r" b="b"/>
              <a:pathLst>
                <a:path w="21600" h="21600" extrusionOk="0">
                  <a:moveTo>
                    <a:pt x="20871" y="0"/>
                  </a:moveTo>
                  <a:lnTo>
                    <a:pt x="866" y="784"/>
                  </a:lnTo>
                  <a:lnTo>
                    <a:pt x="0"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3" name="Figura"/>
            <p:cNvSpPr/>
            <p:nvPr/>
          </p:nvSpPr>
          <p:spPr>
            <a:xfrm>
              <a:off x="3213100" y="3187699"/>
              <a:ext cx="132081" cy="10668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4" name="Figura"/>
            <p:cNvSpPr/>
            <p:nvPr/>
          </p:nvSpPr>
          <p:spPr>
            <a:xfrm>
              <a:off x="3416300" y="3174999"/>
              <a:ext cx="132081" cy="107951"/>
            </a:xfrm>
            <a:custGeom>
              <a:avLst/>
              <a:gdLst/>
              <a:ahLst/>
              <a:cxnLst>
                <a:cxn ang="0">
                  <a:pos x="wd2" y="hd2"/>
                </a:cxn>
                <a:cxn ang="5400000">
                  <a:pos x="wd2" y="hd2"/>
                </a:cxn>
                <a:cxn ang="10800000">
                  <a:pos x="wd2" y="hd2"/>
                </a:cxn>
                <a:cxn ang="16200000">
                  <a:pos x="wd2" y="hd2"/>
                </a:cxn>
              </a:cxnLst>
              <a:rect l="0" t="0" r="r" b="b"/>
              <a:pathLst>
                <a:path w="21600" h="21600" extrusionOk="0">
                  <a:moveTo>
                    <a:pt x="19315" y="0"/>
                  </a:moveTo>
                  <a:lnTo>
                    <a:pt x="0" y="0"/>
                  </a:lnTo>
                  <a:lnTo>
                    <a:pt x="2285" y="21600"/>
                  </a:lnTo>
                  <a:lnTo>
                    <a:pt x="21600" y="21600"/>
                  </a:lnTo>
                  <a:close/>
                </a:path>
              </a:pathLst>
            </a:custGeom>
            <a:solidFill>
              <a:srgbClr val="C38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5" name="Figura"/>
            <p:cNvSpPr/>
            <p:nvPr/>
          </p:nvSpPr>
          <p:spPr>
            <a:xfrm>
              <a:off x="3111499" y="3086100"/>
              <a:ext cx="492762" cy="115570"/>
            </a:xfrm>
            <a:custGeom>
              <a:avLst/>
              <a:gdLst/>
              <a:ahLst/>
              <a:cxnLst>
                <a:cxn ang="0">
                  <a:pos x="wd2" y="hd2"/>
                </a:cxn>
                <a:cxn ang="5400000">
                  <a:pos x="wd2" y="hd2"/>
                </a:cxn>
                <a:cxn ang="10800000">
                  <a:pos x="wd2" y="hd2"/>
                </a:cxn>
                <a:cxn ang="16200000">
                  <a:pos x="wd2" y="hd2"/>
                </a:cxn>
              </a:cxnLst>
              <a:rect l="0" t="0" r="r" b="b"/>
              <a:pathLst>
                <a:path w="21600" h="21600" extrusionOk="0">
                  <a:moveTo>
                    <a:pt x="3062" y="3086"/>
                  </a:moveTo>
                  <a:lnTo>
                    <a:pt x="19095" y="0"/>
                  </a:lnTo>
                  <a:lnTo>
                    <a:pt x="21600" y="17802"/>
                  </a:lnTo>
                  <a:lnTo>
                    <a:pt x="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6" name="Figura"/>
            <p:cNvSpPr/>
            <p:nvPr/>
          </p:nvSpPr>
          <p:spPr>
            <a:xfrm>
              <a:off x="3289300" y="3187700"/>
              <a:ext cx="208280"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6646"/>
                  </a:lnTo>
                  <a:lnTo>
                    <a:pt x="0" y="21600"/>
                  </a:lnTo>
                  <a:lnTo>
                    <a:pt x="21600" y="14954"/>
                  </a:lnTo>
                  <a:close/>
                </a:path>
              </a:pathLst>
            </a:custGeom>
            <a:solidFill>
              <a:srgbClr val="B5354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7" name="Figura"/>
            <p:cNvSpPr/>
            <p:nvPr/>
          </p:nvSpPr>
          <p:spPr>
            <a:xfrm>
              <a:off x="3454399" y="2755899"/>
              <a:ext cx="1404621"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31" y="0"/>
                  </a:moveTo>
                  <a:lnTo>
                    <a:pt x="703" y="0"/>
                  </a:lnTo>
                  <a:lnTo>
                    <a:pt x="0" y="21600"/>
                  </a:lnTo>
                  <a:lnTo>
                    <a:pt x="21600"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8" name="Cuadrado"/>
            <p:cNvSpPr/>
            <p:nvPr/>
          </p:nvSpPr>
          <p:spPr>
            <a:xfrm>
              <a:off x="3568700" y="2959100"/>
              <a:ext cx="194310" cy="1879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9" name="Figura"/>
            <p:cNvSpPr/>
            <p:nvPr/>
          </p:nvSpPr>
          <p:spPr>
            <a:xfrm>
              <a:off x="3454400" y="2959099"/>
              <a:ext cx="193040" cy="1488442"/>
            </a:xfrm>
            <a:custGeom>
              <a:avLst/>
              <a:gdLst/>
              <a:ahLst/>
              <a:cxnLst>
                <a:cxn ang="0">
                  <a:pos x="wd2" y="hd2"/>
                </a:cxn>
                <a:cxn ang="5400000">
                  <a:pos x="wd2" y="hd2"/>
                </a:cxn>
                <a:cxn ang="10800000">
                  <a:pos x="wd2" y="hd2"/>
                </a:cxn>
                <a:cxn ang="16200000">
                  <a:pos x="wd2" y="hd2"/>
                </a:cxn>
              </a:cxnLst>
              <a:rect l="0" t="0" r="r" b="b"/>
              <a:pathLst>
                <a:path w="21600" h="21600" extrusionOk="0">
                  <a:moveTo>
                    <a:pt x="3126" y="0"/>
                  </a:moveTo>
                  <a:lnTo>
                    <a:pt x="0" y="21600"/>
                  </a:lnTo>
                  <a:lnTo>
                    <a:pt x="8668" y="21600"/>
                  </a:lnTo>
                  <a:lnTo>
                    <a:pt x="21600" y="11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0" name="Figura"/>
            <p:cNvSpPr/>
            <p:nvPr/>
          </p:nvSpPr>
          <p:spPr>
            <a:xfrm>
              <a:off x="3695700" y="2755899"/>
              <a:ext cx="1160780" cy="1694181"/>
            </a:xfrm>
            <a:custGeom>
              <a:avLst/>
              <a:gdLst/>
              <a:ahLst/>
              <a:cxnLst>
                <a:cxn ang="0">
                  <a:pos x="wd2" y="hd2"/>
                </a:cxn>
                <a:cxn ang="5400000">
                  <a:pos x="wd2" y="hd2"/>
                </a:cxn>
                <a:cxn ang="10800000">
                  <a:pos x="wd2" y="hd2"/>
                </a:cxn>
                <a:cxn ang="16200000">
                  <a:pos x="wd2" y="hd2"/>
                </a:cxn>
              </a:cxnLst>
              <a:rect l="0" t="0" r="r" b="b"/>
              <a:pathLst>
                <a:path w="21600" h="21600" extrusionOk="0">
                  <a:moveTo>
                    <a:pt x="17819" y="0"/>
                  </a:moveTo>
                  <a:lnTo>
                    <a:pt x="709" y="0"/>
                  </a:lnTo>
                  <a:lnTo>
                    <a:pt x="0"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1" name="Figura"/>
            <p:cNvSpPr/>
            <p:nvPr/>
          </p:nvSpPr>
          <p:spPr>
            <a:xfrm>
              <a:off x="3797299" y="3543300"/>
              <a:ext cx="898863" cy="910590"/>
            </a:xfrm>
            <a:custGeom>
              <a:avLst/>
              <a:gdLst/>
              <a:ahLst/>
              <a:cxnLst>
                <a:cxn ang="0">
                  <a:pos x="wd2" y="hd2"/>
                </a:cxn>
                <a:cxn ang="5400000">
                  <a:pos x="wd2" y="hd2"/>
                </a:cxn>
                <a:cxn ang="10800000">
                  <a:pos x="wd2" y="hd2"/>
                </a:cxn>
                <a:cxn ang="16200000">
                  <a:pos x="wd2" y="hd2"/>
                </a:cxn>
              </a:cxnLst>
              <a:rect l="0" t="0" r="r" b="b"/>
              <a:pathLst>
                <a:path w="19701" h="21600" extrusionOk="0">
                  <a:moveTo>
                    <a:pt x="36" y="21600"/>
                  </a:moveTo>
                  <a:lnTo>
                    <a:pt x="19688" y="21600"/>
                  </a:lnTo>
                  <a:cubicBezTo>
                    <a:pt x="19688" y="21600"/>
                    <a:pt x="20495" y="0"/>
                    <a:pt x="9472" y="0"/>
                  </a:cubicBezTo>
                  <a:cubicBezTo>
                    <a:pt x="-1105" y="0"/>
                    <a:pt x="36" y="21600"/>
                    <a:pt x="36" y="2160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2" name="Figura"/>
            <p:cNvSpPr/>
            <p:nvPr/>
          </p:nvSpPr>
          <p:spPr>
            <a:xfrm>
              <a:off x="1790700" y="2806699"/>
              <a:ext cx="868681" cy="278131"/>
            </a:xfrm>
            <a:custGeom>
              <a:avLst/>
              <a:gdLst/>
              <a:ahLst/>
              <a:cxnLst>
                <a:cxn ang="0">
                  <a:pos x="wd2" y="hd2"/>
                </a:cxn>
                <a:cxn ang="5400000">
                  <a:pos x="wd2" y="hd2"/>
                </a:cxn>
                <a:cxn ang="10800000">
                  <a:pos x="wd2" y="hd2"/>
                </a:cxn>
                <a:cxn ang="16200000">
                  <a:pos x="wd2" y="hd2"/>
                </a:cxn>
              </a:cxnLst>
              <a:rect l="0" t="0" r="r" b="b"/>
              <a:pathLst>
                <a:path w="21600" h="21600" extrusionOk="0">
                  <a:moveTo>
                    <a:pt x="2305" y="0"/>
                  </a:moveTo>
                  <a:lnTo>
                    <a:pt x="21600" y="14301"/>
                  </a:lnTo>
                  <a:lnTo>
                    <a:pt x="19768" y="21600"/>
                  </a:lnTo>
                  <a:lnTo>
                    <a:pt x="0" y="6805"/>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3" name="Figura"/>
            <p:cNvSpPr/>
            <p:nvPr/>
          </p:nvSpPr>
          <p:spPr>
            <a:xfrm>
              <a:off x="1790700" y="2806700"/>
              <a:ext cx="482600" cy="203200"/>
            </a:xfrm>
            <a:custGeom>
              <a:avLst/>
              <a:gdLst/>
              <a:ahLst/>
              <a:cxnLst>
                <a:cxn ang="0">
                  <a:pos x="wd2" y="hd2"/>
                </a:cxn>
                <a:cxn ang="5400000">
                  <a:pos x="wd2" y="hd2"/>
                </a:cxn>
                <a:cxn ang="10800000">
                  <a:pos x="wd2" y="hd2"/>
                </a:cxn>
                <a:cxn ang="16200000">
                  <a:pos x="wd2" y="hd2"/>
                </a:cxn>
              </a:cxnLst>
              <a:rect l="0" t="0" r="r" b="b"/>
              <a:pathLst>
                <a:path w="21600" h="21600" extrusionOk="0">
                  <a:moveTo>
                    <a:pt x="4149" y="0"/>
                  </a:moveTo>
                  <a:lnTo>
                    <a:pt x="20179" y="9045"/>
                  </a:lnTo>
                  <a:lnTo>
                    <a:pt x="21600" y="21600"/>
                  </a:lnTo>
                  <a:lnTo>
                    <a:pt x="0" y="9315"/>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4" name="Figura"/>
            <p:cNvSpPr/>
            <p:nvPr/>
          </p:nvSpPr>
          <p:spPr>
            <a:xfrm>
              <a:off x="1777999" y="2870199"/>
              <a:ext cx="568962"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18639"/>
                  </a:moveTo>
                  <a:lnTo>
                    <a:pt x="0" y="0"/>
                  </a:lnTo>
                  <a:lnTo>
                    <a:pt x="0" y="2961"/>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5" name="Figura"/>
            <p:cNvSpPr/>
            <p:nvPr/>
          </p:nvSpPr>
          <p:spPr>
            <a:xfrm>
              <a:off x="2324099" y="1650999"/>
              <a:ext cx="1012191" cy="2802891"/>
            </a:xfrm>
            <a:custGeom>
              <a:avLst/>
              <a:gdLst/>
              <a:ahLst/>
              <a:cxnLst>
                <a:cxn ang="0">
                  <a:pos x="wd2" y="hd2"/>
                </a:cxn>
                <a:cxn ang="5400000">
                  <a:pos x="wd2" y="hd2"/>
                </a:cxn>
                <a:cxn ang="10800000">
                  <a:pos x="wd2" y="hd2"/>
                </a:cxn>
                <a:cxn ang="16200000">
                  <a:pos x="wd2" y="hd2"/>
                </a:cxn>
              </a:cxnLst>
              <a:rect l="0" t="0" r="r" b="b"/>
              <a:pathLst>
                <a:path w="21600" h="21600" extrusionOk="0">
                  <a:moveTo>
                    <a:pt x="17752" y="0"/>
                  </a:moveTo>
                  <a:lnTo>
                    <a:pt x="840" y="0"/>
                  </a:lnTo>
                  <a:lnTo>
                    <a:pt x="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6" name="Figura"/>
            <p:cNvSpPr/>
            <p:nvPr/>
          </p:nvSpPr>
          <p:spPr>
            <a:xfrm>
              <a:off x="3162299" y="2362200"/>
              <a:ext cx="166371" cy="3378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87"/>
                  </a:lnTo>
                  <a:lnTo>
                    <a:pt x="19951" y="16647"/>
                  </a:lnTo>
                  <a:lnTo>
                    <a:pt x="1484"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7" name="Figura"/>
            <p:cNvSpPr/>
            <p:nvPr/>
          </p:nvSpPr>
          <p:spPr>
            <a:xfrm>
              <a:off x="3225800" y="2425699"/>
              <a:ext cx="134620" cy="711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08" y="21600"/>
                  </a:lnTo>
                  <a:lnTo>
                    <a:pt x="19155" y="12343"/>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8" name="Triángulo"/>
            <p:cNvSpPr/>
            <p:nvPr/>
          </p:nvSpPr>
          <p:spPr>
            <a:xfrm>
              <a:off x="3162299" y="1854199"/>
              <a:ext cx="213361" cy="594361"/>
            </a:xfrm>
            <a:custGeom>
              <a:avLst/>
              <a:gdLst/>
              <a:ahLst/>
              <a:cxnLst>
                <a:cxn ang="0">
                  <a:pos x="wd2" y="hd2"/>
                </a:cxn>
                <a:cxn ang="5400000">
                  <a:pos x="wd2" y="hd2"/>
                </a:cxn>
                <a:cxn ang="10800000">
                  <a:pos x="wd2" y="hd2"/>
                </a:cxn>
                <a:cxn ang="16200000">
                  <a:pos x="wd2" y="hd2"/>
                </a:cxn>
              </a:cxnLst>
              <a:rect l="0" t="0" r="r" b="b"/>
              <a:pathLst>
                <a:path w="21600" h="21600" extrusionOk="0">
                  <a:moveTo>
                    <a:pt x="0" y="21462"/>
                  </a:moveTo>
                  <a:lnTo>
                    <a:pt x="21600" y="21600"/>
                  </a:lnTo>
                  <a:lnTo>
                    <a:pt x="771"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9" name="Figura"/>
            <p:cNvSpPr/>
            <p:nvPr/>
          </p:nvSpPr>
          <p:spPr>
            <a:xfrm>
              <a:off x="2324099" y="1638299"/>
              <a:ext cx="236222" cy="2807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484" y="39"/>
                  </a:lnTo>
                  <a:lnTo>
                    <a:pt x="0" y="21600"/>
                  </a:lnTo>
                  <a:lnTo>
                    <a:pt x="18465"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0" name="Figura"/>
            <p:cNvSpPr/>
            <p:nvPr/>
          </p:nvSpPr>
          <p:spPr>
            <a:xfrm>
              <a:off x="2895599" y="1638299"/>
              <a:ext cx="469901" cy="2819401"/>
            </a:xfrm>
            <a:custGeom>
              <a:avLst/>
              <a:gdLst/>
              <a:ahLst/>
              <a:cxnLst>
                <a:cxn ang="0">
                  <a:pos x="wd2" y="hd2"/>
                </a:cxn>
                <a:cxn ang="5400000">
                  <a:pos x="wd2" y="hd2"/>
                </a:cxn>
                <a:cxn ang="10800000">
                  <a:pos x="wd2" y="hd2"/>
                </a:cxn>
                <a:cxn ang="16200000">
                  <a:pos x="wd2" y="hd2"/>
                </a:cxn>
              </a:cxnLst>
              <a:rect l="0" t="0" r="r" b="b"/>
              <a:pathLst>
                <a:path w="21600" h="21600" extrusionOk="0">
                  <a:moveTo>
                    <a:pt x="12726" y="0"/>
                  </a:moveTo>
                  <a:lnTo>
                    <a:pt x="0" y="126"/>
                  </a:lnTo>
                  <a:lnTo>
                    <a:pt x="5429"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1" name="Figura"/>
            <p:cNvSpPr/>
            <p:nvPr/>
          </p:nvSpPr>
          <p:spPr>
            <a:xfrm>
              <a:off x="2324099" y="1612900"/>
              <a:ext cx="789941" cy="321310"/>
            </a:xfrm>
            <a:custGeom>
              <a:avLst/>
              <a:gdLst/>
              <a:ahLst/>
              <a:cxnLst>
                <a:cxn ang="0">
                  <a:pos x="wd2" y="hd2"/>
                </a:cxn>
                <a:cxn ang="5400000">
                  <a:pos x="wd2" y="hd2"/>
                </a:cxn>
                <a:cxn ang="10800000">
                  <a:pos x="wd2" y="hd2"/>
                </a:cxn>
                <a:cxn ang="16200000">
                  <a:pos x="wd2" y="hd2"/>
                </a:cxn>
              </a:cxnLst>
              <a:rect l="0" t="0" r="r" b="b"/>
              <a:pathLst>
                <a:path w="21600" h="21600" extrusionOk="0">
                  <a:moveTo>
                    <a:pt x="0" y="5549"/>
                  </a:moveTo>
                  <a:lnTo>
                    <a:pt x="1077" y="12892"/>
                  </a:lnTo>
                  <a:lnTo>
                    <a:pt x="21600" y="21600"/>
                  </a:lnTo>
                  <a:lnTo>
                    <a:pt x="20454"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2" name="Figura"/>
            <p:cNvSpPr/>
            <p:nvPr/>
          </p:nvSpPr>
          <p:spPr>
            <a:xfrm>
              <a:off x="4495800" y="1968500"/>
              <a:ext cx="444500" cy="322581"/>
            </a:xfrm>
            <a:custGeom>
              <a:avLst/>
              <a:gdLst/>
              <a:ahLst/>
              <a:cxnLst>
                <a:cxn ang="0">
                  <a:pos x="wd2" y="hd2"/>
                </a:cxn>
                <a:cxn ang="5400000">
                  <a:pos x="wd2" y="hd2"/>
                </a:cxn>
                <a:cxn ang="10800000">
                  <a:pos x="wd2" y="hd2"/>
                </a:cxn>
                <a:cxn ang="16200000">
                  <a:pos x="wd2" y="hd2"/>
                </a:cxn>
              </a:cxnLst>
              <a:rect l="0" t="0" r="r" b="b"/>
              <a:pathLst>
                <a:path w="21600" h="21600" extrusionOk="0">
                  <a:moveTo>
                    <a:pt x="0" y="1020"/>
                  </a:moveTo>
                  <a:lnTo>
                    <a:pt x="432" y="8589"/>
                  </a:lnTo>
                  <a:lnTo>
                    <a:pt x="20921" y="21600"/>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3" name="Figura"/>
            <p:cNvSpPr/>
            <p:nvPr/>
          </p:nvSpPr>
          <p:spPr>
            <a:xfrm>
              <a:off x="2311399" y="1689099"/>
              <a:ext cx="932182"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4" y="21600"/>
                  </a:lnTo>
                  <a:lnTo>
                    <a:pt x="20953"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4" name="Figura"/>
            <p:cNvSpPr/>
            <p:nvPr/>
          </p:nvSpPr>
          <p:spPr>
            <a:xfrm>
              <a:off x="4495799" y="2006599"/>
              <a:ext cx="499111" cy="44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0" y="21600"/>
                  </a:lnTo>
                  <a:lnTo>
                    <a:pt x="20940" y="21600"/>
                  </a:lnTo>
                  <a:lnTo>
                    <a:pt x="21600" y="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5" name="Rectángulo"/>
            <p:cNvSpPr/>
            <p:nvPr/>
          </p:nvSpPr>
          <p:spPr>
            <a:xfrm>
              <a:off x="2717800" y="723900"/>
              <a:ext cx="10161" cy="59055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6" name="Rectángulo"/>
            <p:cNvSpPr/>
            <p:nvPr/>
          </p:nvSpPr>
          <p:spPr>
            <a:xfrm>
              <a:off x="4724400" y="1384300"/>
              <a:ext cx="7621" cy="31877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7" name="Figura"/>
            <p:cNvSpPr/>
            <p:nvPr/>
          </p:nvSpPr>
          <p:spPr>
            <a:xfrm>
              <a:off x="3683000" y="2451100"/>
              <a:ext cx="474981" cy="102088"/>
            </a:xfrm>
            <a:custGeom>
              <a:avLst/>
              <a:gdLst/>
              <a:ahLst/>
              <a:cxnLst>
                <a:cxn ang="0">
                  <a:pos x="wd2" y="hd2"/>
                </a:cxn>
                <a:cxn ang="5400000">
                  <a:pos x="wd2" y="hd2"/>
                </a:cxn>
                <a:cxn ang="10800000">
                  <a:pos x="wd2" y="hd2"/>
                </a:cxn>
                <a:cxn ang="16200000">
                  <a:pos x="wd2" y="hd2"/>
                </a:cxn>
              </a:cxnLst>
              <a:rect l="0" t="0" r="r" b="b"/>
              <a:pathLst>
                <a:path w="21600" h="16536" extrusionOk="0">
                  <a:moveTo>
                    <a:pt x="13745" y="9173"/>
                  </a:moveTo>
                  <a:cubicBezTo>
                    <a:pt x="11435" y="11642"/>
                    <a:pt x="7277" y="9790"/>
                    <a:pt x="7739" y="6293"/>
                  </a:cubicBezTo>
                  <a:cubicBezTo>
                    <a:pt x="8201" y="2796"/>
                    <a:pt x="3292" y="-1524"/>
                    <a:pt x="0" y="533"/>
                  </a:cubicBezTo>
                  <a:lnTo>
                    <a:pt x="0" y="8967"/>
                  </a:lnTo>
                  <a:cubicBezTo>
                    <a:pt x="2021" y="4853"/>
                    <a:pt x="7219" y="7322"/>
                    <a:pt x="5718" y="10819"/>
                  </a:cubicBezTo>
                  <a:cubicBezTo>
                    <a:pt x="4620" y="13493"/>
                    <a:pt x="9125" y="20076"/>
                    <a:pt x="12475" y="14110"/>
                  </a:cubicBezTo>
                  <a:cubicBezTo>
                    <a:pt x="15882" y="8350"/>
                    <a:pt x="21600" y="12053"/>
                    <a:pt x="21600" y="12053"/>
                  </a:cubicBezTo>
                  <a:cubicBezTo>
                    <a:pt x="21022" y="10613"/>
                    <a:pt x="16113" y="6499"/>
                    <a:pt x="13745" y="9173"/>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8" name="Figura"/>
            <p:cNvSpPr/>
            <p:nvPr/>
          </p:nvSpPr>
          <p:spPr>
            <a:xfrm>
              <a:off x="774700" y="1155699"/>
              <a:ext cx="474981" cy="102555"/>
            </a:xfrm>
            <a:custGeom>
              <a:avLst/>
              <a:gdLst/>
              <a:ahLst/>
              <a:cxnLst>
                <a:cxn ang="0">
                  <a:pos x="wd2" y="hd2"/>
                </a:cxn>
                <a:cxn ang="5400000">
                  <a:pos x="wd2" y="hd2"/>
                </a:cxn>
                <a:cxn ang="10800000">
                  <a:pos x="wd2" y="hd2"/>
                </a:cxn>
                <a:cxn ang="16200000">
                  <a:pos x="wd2" y="hd2"/>
                </a:cxn>
              </a:cxnLst>
              <a:rect l="0" t="0" r="r" b="b"/>
              <a:pathLst>
                <a:path w="21600" h="16455" extrusionOk="0">
                  <a:moveTo>
                    <a:pt x="13745" y="9161"/>
                  </a:moveTo>
                  <a:cubicBezTo>
                    <a:pt x="11435" y="11606"/>
                    <a:pt x="7277" y="9772"/>
                    <a:pt x="7739" y="6308"/>
                  </a:cubicBezTo>
                  <a:cubicBezTo>
                    <a:pt x="8201" y="2844"/>
                    <a:pt x="3292" y="-1639"/>
                    <a:pt x="0" y="603"/>
                  </a:cubicBezTo>
                  <a:lnTo>
                    <a:pt x="0" y="8957"/>
                  </a:lnTo>
                  <a:cubicBezTo>
                    <a:pt x="2021" y="4882"/>
                    <a:pt x="7219" y="7327"/>
                    <a:pt x="5718" y="10791"/>
                  </a:cubicBezTo>
                  <a:cubicBezTo>
                    <a:pt x="4620" y="13440"/>
                    <a:pt x="9125" y="19961"/>
                    <a:pt x="12475" y="14052"/>
                  </a:cubicBezTo>
                  <a:cubicBezTo>
                    <a:pt x="15882" y="8346"/>
                    <a:pt x="21600" y="12014"/>
                    <a:pt x="21600" y="12014"/>
                  </a:cubicBezTo>
                  <a:cubicBezTo>
                    <a:pt x="21022" y="10587"/>
                    <a:pt x="16056" y="6716"/>
                    <a:pt x="13745" y="9161"/>
                  </a:cubicBezTo>
                  <a:close/>
                </a:path>
              </a:pathLst>
            </a:custGeom>
            <a:solidFill>
              <a:srgbClr val="F9C1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9" name="Figura"/>
            <p:cNvSpPr/>
            <p:nvPr/>
          </p:nvSpPr>
          <p:spPr>
            <a:xfrm>
              <a:off x="3949700" y="1765299"/>
              <a:ext cx="180341" cy="124550"/>
            </a:xfrm>
            <a:custGeom>
              <a:avLst/>
              <a:gdLst/>
              <a:ahLst/>
              <a:cxnLst>
                <a:cxn ang="0">
                  <a:pos x="wd2" y="hd2"/>
                </a:cxn>
                <a:cxn ang="5400000">
                  <a:pos x="wd2" y="hd2"/>
                </a:cxn>
                <a:cxn ang="10800000">
                  <a:pos x="wd2" y="hd2"/>
                </a:cxn>
                <a:cxn ang="16200000">
                  <a:pos x="wd2" y="hd2"/>
                </a:cxn>
              </a:cxnLst>
              <a:rect l="0" t="0" r="r" b="b"/>
              <a:pathLst>
                <a:path w="21600" h="20973" extrusionOk="0">
                  <a:moveTo>
                    <a:pt x="13842" y="3650"/>
                  </a:moveTo>
                  <a:cubicBezTo>
                    <a:pt x="11561" y="4720"/>
                    <a:pt x="7454" y="3864"/>
                    <a:pt x="7910" y="2581"/>
                  </a:cubicBezTo>
                  <a:cubicBezTo>
                    <a:pt x="8366" y="1084"/>
                    <a:pt x="3499" y="-627"/>
                    <a:pt x="152" y="228"/>
                  </a:cubicBezTo>
                  <a:lnTo>
                    <a:pt x="152" y="656"/>
                  </a:lnTo>
                  <a:lnTo>
                    <a:pt x="0" y="656"/>
                  </a:lnTo>
                  <a:lnTo>
                    <a:pt x="0" y="20973"/>
                  </a:lnTo>
                  <a:lnTo>
                    <a:pt x="304" y="20973"/>
                  </a:lnTo>
                  <a:lnTo>
                    <a:pt x="304" y="3436"/>
                  </a:lnTo>
                  <a:cubicBezTo>
                    <a:pt x="2434" y="1939"/>
                    <a:pt x="7301" y="3009"/>
                    <a:pt x="5780" y="4292"/>
                  </a:cubicBezTo>
                  <a:cubicBezTo>
                    <a:pt x="4715" y="5361"/>
                    <a:pt x="9127" y="7927"/>
                    <a:pt x="12473" y="5575"/>
                  </a:cubicBezTo>
                  <a:cubicBezTo>
                    <a:pt x="15820" y="3223"/>
                    <a:pt x="21600" y="4720"/>
                    <a:pt x="21600" y="4720"/>
                  </a:cubicBezTo>
                  <a:cubicBezTo>
                    <a:pt x="21144" y="4078"/>
                    <a:pt x="16124" y="2581"/>
                    <a:pt x="13842" y="3650"/>
                  </a:cubicBezTo>
                  <a:close/>
                </a:path>
              </a:pathLst>
            </a:custGeom>
            <a:solidFill>
              <a:srgbClr val="F3DB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0" name="Figura"/>
            <p:cNvSpPr/>
            <p:nvPr/>
          </p:nvSpPr>
          <p:spPr>
            <a:xfrm>
              <a:off x="4305300" y="1587500"/>
              <a:ext cx="180341" cy="156646"/>
            </a:xfrm>
            <a:custGeom>
              <a:avLst/>
              <a:gdLst/>
              <a:ahLst/>
              <a:cxnLst>
                <a:cxn ang="0">
                  <a:pos x="wd2" y="hd2"/>
                </a:cxn>
                <a:cxn ang="5400000">
                  <a:pos x="wd2" y="hd2"/>
                </a:cxn>
                <a:cxn ang="10800000">
                  <a:pos x="wd2" y="hd2"/>
                </a:cxn>
                <a:cxn ang="16200000">
                  <a:pos x="wd2" y="hd2"/>
                </a:cxn>
              </a:cxnLst>
              <a:rect l="0" t="0" r="r" b="b"/>
              <a:pathLst>
                <a:path w="21600" h="20978" extrusionOk="0">
                  <a:moveTo>
                    <a:pt x="13842" y="3630"/>
                  </a:moveTo>
                  <a:cubicBezTo>
                    <a:pt x="11561" y="4650"/>
                    <a:pt x="7454" y="3800"/>
                    <a:pt x="7910" y="2439"/>
                  </a:cubicBezTo>
                  <a:cubicBezTo>
                    <a:pt x="8366" y="1079"/>
                    <a:pt x="3499" y="-622"/>
                    <a:pt x="152" y="228"/>
                  </a:cubicBezTo>
                  <a:lnTo>
                    <a:pt x="152" y="739"/>
                  </a:lnTo>
                  <a:lnTo>
                    <a:pt x="0" y="739"/>
                  </a:lnTo>
                  <a:lnTo>
                    <a:pt x="0" y="20978"/>
                  </a:lnTo>
                  <a:lnTo>
                    <a:pt x="304" y="20978"/>
                  </a:lnTo>
                  <a:lnTo>
                    <a:pt x="304" y="3290"/>
                  </a:lnTo>
                  <a:cubicBezTo>
                    <a:pt x="2434" y="1759"/>
                    <a:pt x="7301" y="2780"/>
                    <a:pt x="5780" y="4140"/>
                  </a:cubicBezTo>
                  <a:cubicBezTo>
                    <a:pt x="4715" y="5161"/>
                    <a:pt x="9127" y="7712"/>
                    <a:pt x="12473" y="5501"/>
                  </a:cubicBezTo>
                  <a:cubicBezTo>
                    <a:pt x="15820" y="3120"/>
                    <a:pt x="21600" y="4650"/>
                    <a:pt x="21600" y="4650"/>
                  </a:cubicBezTo>
                  <a:cubicBezTo>
                    <a:pt x="20992" y="4140"/>
                    <a:pt x="16124" y="2609"/>
                    <a:pt x="13842" y="3630"/>
                  </a:cubicBezTo>
                  <a:close/>
                </a:path>
              </a:pathLst>
            </a:custGeom>
            <a:solidFill>
              <a:srgbClr val="DBB8B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1" name="Rectángulo"/>
            <p:cNvSpPr/>
            <p:nvPr/>
          </p:nvSpPr>
          <p:spPr>
            <a:xfrm>
              <a:off x="3670300" y="2451100"/>
              <a:ext cx="7621" cy="318770"/>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2" name="Figura"/>
            <p:cNvSpPr/>
            <p:nvPr/>
          </p:nvSpPr>
          <p:spPr>
            <a:xfrm>
              <a:off x="2171700" y="1295400"/>
              <a:ext cx="1159510" cy="400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53" y="16526"/>
                  </a:lnTo>
                  <a:lnTo>
                    <a:pt x="10268" y="0"/>
                  </a:lnTo>
                  <a:lnTo>
                    <a:pt x="2555" y="17623"/>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3" name="Figura"/>
            <p:cNvSpPr/>
            <p:nvPr/>
          </p:nvSpPr>
          <p:spPr>
            <a:xfrm>
              <a:off x="2501899" y="1308100"/>
              <a:ext cx="835662" cy="3962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34" y="16477"/>
                  </a:lnTo>
                  <a:lnTo>
                    <a:pt x="6007" y="0"/>
                  </a:lnTo>
                  <a:cubicBezTo>
                    <a:pt x="7189" y="7062"/>
                    <a:pt x="4629" y="16269"/>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4" name="Figura"/>
            <p:cNvSpPr/>
            <p:nvPr/>
          </p:nvSpPr>
          <p:spPr>
            <a:xfrm>
              <a:off x="4406900" y="1651000"/>
              <a:ext cx="695960" cy="3594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447" y="16563"/>
                  </a:lnTo>
                  <a:lnTo>
                    <a:pt x="10248" y="0"/>
                  </a:lnTo>
                  <a:lnTo>
                    <a:pt x="2562" y="17631"/>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5" name="Figura"/>
            <p:cNvSpPr/>
            <p:nvPr/>
          </p:nvSpPr>
          <p:spPr>
            <a:xfrm>
              <a:off x="4597399" y="1663699"/>
              <a:ext cx="501651" cy="355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7225" y="16509"/>
                  </a:lnTo>
                  <a:lnTo>
                    <a:pt x="6015" y="0"/>
                  </a:lnTo>
                  <a:cubicBezTo>
                    <a:pt x="7164" y="7097"/>
                    <a:pt x="4648" y="16277"/>
                    <a:pt x="0" y="21600"/>
                  </a:cubicBez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6" name="Figura"/>
            <p:cNvSpPr/>
            <p:nvPr/>
          </p:nvSpPr>
          <p:spPr>
            <a:xfrm>
              <a:off x="3416299" y="2971799"/>
              <a:ext cx="133477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1028" y="21600"/>
                  </a:lnTo>
                  <a:lnTo>
                    <a:pt x="20716" y="19749"/>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7" name="Figura"/>
            <p:cNvSpPr/>
            <p:nvPr/>
          </p:nvSpPr>
          <p:spPr>
            <a:xfrm>
              <a:off x="3733799" y="2971800"/>
              <a:ext cx="1014732"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1" y="0"/>
                  </a:lnTo>
                  <a:lnTo>
                    <a:pt x="0" y="20160"/>
                  </a:lnTo>
                  <a:lnTo>
                    <a:pt x="20492"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8" name="Figura"/>
            <p:cNvSpPr/>
            <p:nvPr/>
          </p:nvSpPr>
          <p:spPr>
            <a:xfrm>
              <a:off x="3682999" y="2654299"/>
              <a:ext cx="1099821" cy="335281"/>
            </a:xfrm>
            <a:custGeom>
              <a:avLst/>
              <a:gdLst/>
              <a:ahLst/>
              <a:cxnLst>
                <a:cxn ang="0">
                  <a:pos x="wd2" y="hd2"/>
                </a:cxn>
                <a:cxn ang="5400000">
                  <a:pos x="wd2" y="hd2"/>
                </a:cxn>
                <a:cxn ang="10800000">
                  <a:pos x="wd2" y="hd2"/>
                </a:cxn>
                <a:cxn ang="16200000">
                  <a:pos x="wd2" y="hd2"/>
                </a:cxn>
              </a:cxnLst>
              <a:rect l="0" t="0" r="r" b="b"/>
              <a:pathLst>
                <a:path w="21600" h="21600" extrusionOk="0">
                  <a:moveTo>
                    <a:pt x="1921" y="21600"/>
                  </a:moveTo>
                  <a:lnTo>
                    <a:pt x="21600" y="20455"/>
                  </a:lnTo>
                  <a:lnTo>
                    <a:pt x="19355" y="1964"/>
                  </a:lnTo>
                  <a:lnTo>
                    <a:pt x="9154" y="982"/>
                  </a:lnTo>
                  <a:lnTo>
                    <a:pt x="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9" name="Figura"/>
            <p:cNvSpPr/>
            <p:nvPr/>
          </p:nvSpPr>
          <p:spPr>
            <a:xfrm>
              <a:off x="3860800" y="3632199"/>
              <a:ext cx="771631" cy="820422"/>
            </a:xfrm>
            <a:custGeom>
              <a:avLst/>
              <a:gdLst/>
              <a:ahLst/>
              <a:cxnLst>
                <a:cxn ang="0">
                  <a:pos x="wd2" y="hd2"/>
                </a:cxn>
                <a:cxn ang="5400000">
                  <a:pos x="wd2" y="hd2"/>
                </a:cxn>
                <a:cxn ang="10800000">
                  <a:pos x="wd2" y="hd2"/>
                </a:cxn>
                <a:cxn ang="16200000">
                  <a:pos x="wd2" y="hd2"/>
                </a:cxn>
              </a:cxnLst>
              <a:rect l="0" t="0" r="r" b="b"/>
              <a:pathLst>
                <a:path w="19676" h="21600" extrusionOk="0">
                  <a:moveTo>
                    <a:pt x="38" y="21600"/>
                  </a:moveTo>
                  <a:lnTo>
                    <a:pt x="19662" y="21600"/>
                  </a:lnTo>
                  <a:cubicBezTo>
                    <a:pt x="19662" y="21600"/>
                    <a:pt x="20472" y="0"/>
                    <a:pt x="9462" y="0"/>
                  </a:cubicBezTo>
                  <a:cubicBezTo>
                    <a:pt x="-1128" y="0"/>
                    <a:pt x="38" y="21600"/>
                    <a:pt x="38" y="2160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0" name="Figura"/>
            <p:cNvSpPr/>
            <p:nvPr/>
          </p:nvSpPr>
          <p:spPr>
            <a:xfrm>
              <a:off x="3911600" y="3835400"/>
              <a:ext cx="425219" cy="613410"/>
            </a:xfrm>
            <a:custGeom>
              <a:avLst/>
              <a:gdLst/>
              <a:ahLst/>
              <a:cxnLst>
                <a:cxn ang="0">
                  <a:pos x="wd2" y="hd2"/>
                </a:cxn>
                <a:cxn ang="5400000">
                  <a:pos x="wd2" y="hd2"/>
                </a:cxn>
                <a:cxn ang="10800000">
                  <a:pos x="wd2" y="hd2"/>
                </a:cxn>
                <a:cxn ang="16200000">
                  <a:pos x="wd2" y="hd2"/>
                </a:cxn>
              </a:cxnLst>
              <a:rect l="0" t="0" r="r" b="b"/>
              <a:pathLst>
                <a:path w="19706" h="21600" extrusionOk="0">
                  <a:moveTo>
                    <a:pt x="34" y="21600"/>
                  </a:moveTo>
                  <a:lnTo>
                    <a:pt x="19692" y="21600"/>
                  </a:lnTo>
                  <a:cubicBezTo>
                    <a:pt x="19692" y="21600"/>
                    <a:pt x="20516" y="0"/>
                    <a:pt x="9451" y="0"/>
                  </a:cubicBezTo>
                  <a:cubicBezTo>
                    <a:pt x="-1084" y="0"/>
                    <a:pt x="34" y="21600"/>
                    <a:pt x="34" y="21600"/>
                  </a:cubicBezTo>
                  <a:close/>
                </a:path>
              </a:pathLst>
            </a:custGeom>
            <a:solidFill>
              <a:srgbClr val="CC9B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1" name="Grupo"/>
            <p:cNvGrpSpPr/>
            <p:nvPr/>
          </p:nvGrpSpPr>
          <p:grpSpPr>
            <a:xfrm>
              <a:off x="3886199" y="3822699"/>
              <a:ext cx="473711" cy="622301"/>
              <a:chOff x="0" y="0"/>
              <a:chExt cx="473709" cy="622300"/>
            </a:xfrm>
          </p:grpSpPr>
          <p:sp>
            <p:nvSpPr>
              <p:cNvPr id="1453" name="Figura"/>
              <p:cNvSpPr/>
              <p:nvPr/>
            </p:nvSpPr>
            <p:spPr>
              <a:xfrm>
                <a:off x="12699" y="-1"/>
                <a:ext cx="461011" cy="585471"/>
              </a:xfrm>
              <a:custGeom>
                <a:avLst/>
                <a:gdLst/>
                <a:ahLst/>
                <a:cxnLst>
                  <a:cxn ang="0">
                    <a:pos x="wd2" y="hd2"/>
                  </a:cxn>
                  <a:cxn ang="5400000">
                    <a:pos x="wd2" y="hd2"/>
                  </a:cxn>
                  <a:cxn ang="10800000">
                    <a:pos x="wd2" y="hd2"/>
                  </a:cxn>
                  <a:cxn ang="16200000">
                    <a:pos x="wd2" y="hd2"/>
                  </a:cxn>
                </a:cxnLst>
                <a:rect l="0" t="0" r="r" b="b"/>
                <a:pathLst>
                  <a:path w="21600" h="21600" extrusionOk="0">
                    <a:moveTo>
                      <a:pt x="19696" y="20850"/>
                    </a:moveTo>
                    <a:lnTo>
                      <a:pt x="19696" y="17336"/>
                    </a:lnTo>
                    <a:lnTo>
                      <a:pt x="21540" y="17336"/>
                    </a:lnTo>
                    <a:cubicBezTo>
                      <a:pt x="21540" y="17149"/>
                      <a:pt x="21540" y="17008"/>
                      <a:pt x="21481" y="16821"/>
                    </a:cubicBezTo>
                    <a:lnTo>
                      <a:pt x="19696" y="16821"/>
                    </a:lnTo>
                    <a:lnTo>
                      <a:pt x="19696" y="13307"/>
                    </a:lnTo>
                    <a:lnTo>
                      <a:pt x="21064" y="13307"/>
                    </a:lnTo>
                    <a:cubicBezTo>
                      <a:pt x="21064" y="13119"/>
                      <a:pt x="21005" y="12979"/>
                      <a:pt x="21005" y="12791"/>
                    </a:cubicBezTo>
                    <a:lnTo>
                      <a:pt x="19755" y="12791"/>
                    </a:lnTo>
                    <a:lnTo>
                      <a:pt x="19755" y="9277"/>
                    </a:lnTo>
                    <a:lnTo>
                      <a:pt x="20172" y="9277"/>
                    </a:lnTo>
                    <a:cubicBezTo>
                      <a:pt x="20112" y="9090"/>
                      <a:pt x="20053" y="8949"/>
                      <a:pt x="19993" y="8762"/>
                    </a:cubicBezTo>
                    <a:lnTo>
                      <a:pt x="19696" y="8762"/>
                    </a:lnTo>
                    <a:lnTo>
                      <a:pt x="19696" y="7918"/>
                    </a:lnTo>
                    <a:cubicBezTo>
                      <a:pt x="19517" y="7497"/>
                      <a:pt x="19398" y="7075"/>
                      <a:pt x="19220" y="6700"/>
                    </a:cubicBezTo>
                    <a:lnTo>
                      <a:pt x="19220" y="8762"/>
                    </a:lnTo>
                    <a:lnTo>
                      <a:pt x="16185" y="8762"/>
                    </a:lnTo>
                    <a:lnTo>
                      <a:pt x="16185" y="5248"/>
                    </a:lnTo>
                    <a:lnTo>
                      <a:pt x="18506" y="5248"/>
                    </a:lnTo>
                    <a:cubicBezTo>
                      <a:pt x="18387" y="5060"/>
                      <a:pt x="18327" y="4920"/>
                      <a:pt x="18208" y="4732"/>
                    </a:cubicBezTo>
                    <a:lnTo>
                      <a:pt x="16185" y="4732"/>
                    </a:lnTo>
                    <a:lnTo>
                      <a:pt x="16185" y="2108"/>
                    </a:lnTo>
                    <a:cubicBezTo>
                      <a:pt x="16007" y="1968"/>
                      <a:pt x="15888" y="1827"/>
                      <a:pt x="15709" y="1687"/>
                    </a:cubicBezTo>
                    <a:lnTo>
                      <a:pt x="15709" y="4639"/>
                    </a:lnTo>
                    <a:lnTo>
                      <a:pt x="12674" y="4639"/>
                    </a:lnTo>
                    <a:lnTo>
                      <a:pt x="12674" y="1125"/>
                    </a:lnTo>
                    <a:lnTo>
                      <a:pt x="14876" y="1125"/>
                    </a:lnTo>
                    <a:cubicBezTo>
                      <a:pt x="14579" y="937"/>
                      <a:pt x="14221" y="750"/>
                      <a:pt x="13864" y="609"/>
                    </a:cubicBezTo>
                    <a:lnTo>
                      <a:pt x="12615" y="609"/>
                    </a:lnTo>
                    <a:lnTo>
                      <a:pt x="12615" y="187"/>
                    </a:lnTo>
                    <a:cubicBezTo>
                      <a:pt x="12436" y="141"/>
                      <a:pt x="12317" y="94"/>
                      <a:pt x="12139" y="94"/>
                    </a:cubicBezTo>
                    <a:lnTo>
                      <a:pt x="12139" y="609"/>
                    </a:lnTo>
                    <a:lnTo>
                      <a:pt x="9104" y="609"/>
                    </a:lnTo>
                    <a:lnTo>
                      <a:pt x="9104" y="0"/>
                    </a:lnTo>
                    <a:cubicBezTo>
                      <a:pt x="8926" y="47"/>
                      <a:pt x="8747" y="47"/>
                      <a:pt x="8628" y="94"/>
                    </a:cubicBezTo>
                    <a:lnTo>
                      <a:pt x="8628" y="609"/>
                    </a:lnTo>
                    <a:lnTo>
                      <a:pt x="7021" y="609"/>
                    </a:lnTo>
                    <a:cubicBezTo>
                      <a:pt x="6724" y="750"/>
                      <a:pt x="6367" y="937"/>
                      <a:pt x="6069" y="1125"/>
                    </a:cubicBezTo>
                    <a:lnTo>
                      <a:pt x="8628" y="1125"/>
                    </a:lnTo>
                    <a:lnTo>
                      <a:pt x="8628" y="4639"/>
                    </a:lnTo>
                    <a:lnTo>
                      <a:pt x="5593" y="4639"/>
                    </a:lnTo>
                    <a:lnTo>
                      <a:pt x="5593" y="1499"/>
                    </a:lnTo>
                    <a:cubicBezTo>
                      <a:pt x="5415" y="1640"/>
                      <a:pt x="5236" y="1780"/>
                      <a:pt x="5117" y="1921"/>
                    </a:cubicBezTo>
                    <a:lnTo>
                      <a:pt x="5117" y="4685"/>
                    </a:lnTo>
                    <a:lnTo>
                      <a:pt x="2975" y="4685"/>
                    </a:lnTo>
                    <a:cubicBezTo>
                      <a:pt x="2856" y="4873"/>
                      <a:pt x="2797" y="5013"/>
                      <a:pt x="2678" y="5201"/>
                    </a:cubicBezTo>
                    <a:lnTo>
                      <a:pt x="5117" y="5201"/>
                    </a:lnTo>
                    <a:lnTo>
                      <a:pt x="5117" y="8715"/>
                    </a:lnTo>
                    <a:lnTo>
                      <a:pt x="2083" y="8715"/>
                    </a:lnTo>
                    <a:lnTo>
                      <a:pt x="2083" y="6607"/>
                    </a:lnTo>
                    <a:cubicBezTo>
                      <a:pt x="1904" y="7028"/>
                      <a:pt x="1726" y="7497"/>
                      <a:pt x="1607" y="7965"/>
                    </a:cubicBezTo>
                    <a:lnTo>
                      <a:pt x="1607" y="8715"/>
                    </a:lnTo>
                    <a:lnTo>
                      <a:pt x="1369" y="8715"/>
                    </a:lnTo>
                    <a:cubicBezTo>
                      <a:pt x="1309" y="8902"/>
                      <a:pt x="1250" y="9043"/>
                      <a:pt x="1250" y="9230"/>
                    </a:cubicBezTo>
                    <a:lnTo>
                      <a:pt x="1607" y="9230"/>
                    </a:lnTo>
                    <a:lnTo>
                      <a:pt x="1607" y="12744"/>
                    </a:lnTo>
                    <a:lnTo>
                      <a:pt x="476" y="12744"/>
                    </a:lnTo>
                    <a:cubicBezTo>
                      <a:pt x="476" y="12932"/>
                      <a:pt x="417" y="13072"/>
                      <a:pt x="417" y="13260"/>
                    </a:cubicBezTo>
                    <a:lnTo>
                      <a:pt x="1607" y="13260"/>
                    </a:lnTo>
                    <a:lnTo>
                      <a:pt x="1607" y="16774"/>
                    </a:lnTo>
                    <a:lnTo>
                      <a:pt x="60" y="16774"/>
                    </a:lnTo>
                    <a:cubicBezTo>
                      <a:pt x="60" y="16961"/>
                      <a:pt x="60" y="17102"/>
                      <a:pt x="60" y="17289"/>
                    </a:cubicBezTo>
                    <a:lnTo>
                      <a:pt x="1607" y="17289"/>
                    </a:lnTo>
                    <a:lnTo>
                      <a:pt x="1607" y="20803"/>
                    </a:lnTo>
                    <a:lnTo>
                      <a:pt x="0" y="20803"/>
                    </a:lnTo>
                    <a:cubicBezTo>
                      <a:pt x="0" y="21038"/>
                      <a:pt x="0" y="21178"/>
                      <a:pt x="0" y="21319"/>
                    </a:cubicBezTo>
                    <a:lnTo>
                      <a:pt x="1607" y="21319"/>
                    </a:lnTo>
                    <a:lnTo>
                      <a:pt x="1607" y="21600"/>
                    </a:lnTo>
                    <a:lnTo>
                      <a:pt x="2083" y="21600"/>
                    </a:lnTo>
                    <a:lnTo>
                      <a:pt x="2083" y="21319"/>
                    </a:lnTo>
                    <a:lnTo>
                      <a:pt x="5117" y="21319"/>
                    </a:lnTo>
                    <a:lnTo>
                      <a:pt x="5117" y="21600"/>
                    </a:lnTo>
                    <a:lnTo>
                      <a:pt x="5593" y="21600"/>
                    </a:lnTo>
                    <a:lnTo>
                      <a:pt x="5593" y="21319"/>
                    </a:lnTo>
                    <a:lnTo>
                      <a:pt x="8628" y="21319"/>
                    </a:lnTo>
                    <a:lnTo>
                      <a:pt x="8628" y="21600"/>
                    </a:lnTo>
                    <a:lnTo>
                      <a:pt x="9104" y="21600"/>
                    </a:lnTo>
                    <a:lnTo>
                      <a:pt x="9104" y="21319"/>
                    </a:lnTo>
                    <a:lnTo>
                      <a:pt x="12139" y="21319"/>
                    </a:lnTo>
                    <a:lnTo>
                      <a:pt x="12139" y="21600"/>
                    </a:lnTo>
                    <a:lnTo>
                      <a:pt x="12615" y="21600"/>
                    </a:lnTo>
                    <a:lnTo>
                      <a:pt x="12615" y="21319"/>
                    </a:lnTo>
                    <a:lnTo>
                      <a:pt x="15650" y="21319"/>
                    </a:lnTo>
                    <a:lnTo>
                      <a:pt x="15650" y="21600"/>
                    </a:lnTo>
                    <a:lnTo>
                      <a:pt x="16126" y="21600"/>
                    </a:lnTo>
                    <a:lnTo>
                      <a:pt x="16126" y="21319"/>
                    </a:lnTo>
                    <a:lnTo>
                      <a:pt x="19160" y="21319"/>
                    </a:lnTo>
                    <a:lnTo>
                      <a:pt x="19160" y="21600"/>
                    </a:lnTo>
                    <a:lnTo>
                      <a:pt x="19636" y="21600"/>
                    </a:lnTo>
                    <a:lnTo>
                      <a:pt x="19636" y="21319"/>
                    </a:lnTo>
                    <a:lnTo>
                      <a:pt x="21600" y="21319"/>
                    </a:lnTo>
                    <a:cubicBezTo>
                      <a:pt x="21600" y="21178"/>
                      <a:pt x="21600" y="20991"/>
                      <a:pt x="21600" y="20803"/>
                    </a:cubicBezTo>
                    <a:lnTo>
                      <a:pt x="19696" y="20803"/>
                    </a:lnTo>
                    <a:close/>
                    <a:moveTo>
                      <a:pt x="19220" y="16821"/>
                    </a:moveTo>
                    <a:lnTo>
                      <a:pt x="16185" y="16821"/>
                    </a:lnTo>
                    <a:lnTo>
                      <a:pt x="16185" y="13307"/>
                    </a:lnTo>
                    <a:lnTo>
                      <a:pt x="19220" y="13307"/>
                    </a:lnTo>
                    <a:lnTo>
                      <a:pt x="19220" y="16821"/>
                    </a:lnTo>
                    <a:close/>
                    <a:moveTo>
                      <a:pt x="5474" y="13260"/>
                    </a:moveTo>
                    <a:lnTo>
                      <a:pt x="8509" y="13260"/>
                    </a:lnTo>
                    <a:lnTo>
                      <a:pt x="8509" y="16774"/>
                    </a:lnTo>
                    <a:lnTo>
                      <a:pt x="5474" y="16774"/>
                    </a:lnTo>
                    <a:lnTo>
                      <a:pt x="5474" y="13260"/>
                    </a:lnTo>
                    <a:close/>
                    <a:moveTo>
                      <a:pt x="5474" y="9230"/>
                    </a:moveTo>
                    <a:lnTo>
                      <a:pt x="8509" y="9230"/>
                    </a:lnTo>
                    <a:lnTo>
                      <a:pt x="8509" y="12744"/>
                    </a:lnTo>
                    <a:lnTo>
                      <a:pt x="5474" y="12744"/>
                    </a:lnTo>
                    <a:lnTo>
                      <a:pt x="5474" y="9230"/>
                    </a:lnTo>
                    <a:close/>
                    <a:moveTo>
                      <a:pt x="9045" y="5154"/>
                    </a:moveTo>
                    <a:lnTo>
                      <a:pt x="12079" y="5154"/>
                    </a:lnTo>
                    <a:lnTo>
                      <a:pt x="12079" y="8668"/>
                    </a:lnTo>
                    <a:lnTo>
                      <a:pt x="9045" y="8668"/>
                    </a:lnTo>
                    <a:lnTo>
                      <a:pt x="9045" y="5154"/>
                    </a:lnTo>
                    <a:close/>
                    <a:moveTo>
                      <a:pt x="15650" y="12744"/>
                    </a:moveTo>
                    <a:lnTo>
                      <a:pt x="12615" y="12744"/>
                    </a:lnTo>
                    <a:lnTo>
                      <a:pt x="12615" y="9230"/>
                    </a:lnTo>
                    <a:lnTo>
                      <a:pt x="15650" y="9230"/>
                    </a:lnTo>
                    <a:lnTo>
                      <a:pt x="15650" y="12744"/>
                    </a:lnTo>
                    <a:close/>
                    <a:moveTo>
                      <a:pt x="12079" y="9230"/>
                    </a:moveTo>
                    <a:lnTo>
                      <a:pt x="12079" y="12744"/>
                    </a:lnTo>
                    <a:lnTo>
                      <a:pt x="9045" y="12744"/>
                    </a:lnTo>
                    <a:lnTo>
                      <a:pt x="9045" y="9230"/>
                    </a:lnTo>
                    <a:lnTo>
                      <a:pt x="12079" y="9230"/>
                    </a:lnTo>
                    <a:close/>
                    <a:moveTo>
                      <a:pt x="9045" y="13260"/>
                    </a:moveTo>
                    <a:lnTo>
                      <a:pt x="12079" y="13260"/>
                    </a:lnTo>
                    <a:lnTo>
                      <a:pt x="12079" y="16774"/>
                    </a:lnTo>
                    <a:lnTo>
                      <a:pt x="9045" y="16774"/>
                    </a:lnTo>
                    <a:lnTo>
                      <a:pt x="9045" y="13260"/>
                    </a:lnTo>
                    <a:close/>
                    <a:moveTo>
                      <a:pt x="12555" y="13260"/>
                    </a:moveTo>
                    <a:lnTo>
                      <a:pt x="15590" y="13260"/>
                    </a:lnTo>
                    <a:lnTo>
                      <a:pt x="15590" y="16774"/>
                    </a:lnTo>
                    <a:lnTo>
                      <a:pt x="12555" y="16774"/>
                    </a:lnTo>
                    <a:lnTo>
                      <a:pt x="12555" y="13260"/>
                    </a:lnTo>
                    <a:close/>
                    <a:moveTo>
                      <a:pt x="19220" y="9230"/>
                    </a:moveTo>
                    <a:lnTo>
                      <a:pt x="19220" y="12744"/>
                    </a:lnTo>
                    <a:lnTo>
                      <a:pt x="16185" y="12744"/>
                    </a:lnTo>
                    <a:lnTo>
                      <a:pt x="16185" y="9230"/>
                    </a:lnTo>
                    <a:lnTo>
                      <a:pt x="19220" y="9230"/>
                    </a:lnTo>
                    <a:close/>
                    <a:moveTo>
                      <a:pt x="15650" y="5154"/>
                    </a:moveTo>
                    <a:lnTo>
                      <a:pt x="15650" y="8668"/>
                    </a:lnTo>
                    <a:lnTo>
                      <a:pt x="12615" y="8668"/>
                    </a:lnTo>
                    <a:lnTo>
                      <a:pt x="12615" y="5154"/>
                    </a:lnTo>
                    <a:lnTo>
                      <a:pt x="15650" y="5154"/>
                    </a:lnTo>
                    <a:close/>
                    <a:moveTo>
                      <a:pt x="9045" y="1125"/>
                    </a:moveTo>
                    <a:lnTo>
                      <a:pt x="12079" y="1125"/>
                    </a:lnTo>
                    <a:lnTo>
                      <a:pt x="12079" y="4639"/>
                    </a:lnTo>
                    <a:lnTo>
                      <a:pt x="9045" y="4639"/>
                    </a:lnTo>
                    <a:lnTo>
                      <a:pt x="9045" y="1125"/>
                    </a:lnTo>
                    <a:close/>
                    <a:moveTo>
                      <a:pt x="5474" y="5154"/>
                    </a:moveTo>
                    <a:lnTo>
                      <a:pt x="8509" y="5154"/>
                    </a:lnTo>
                    <a:lnTo>
                      <a:pt x="8509" y="8668"/>
                    </a:lnTo>
                    <a:lnTo>
                      <a:pt x="5474" y="8668"/>
                    </a:lnTo>
                    <a:lnTo>
                      <a:pt x="5474" y="5154"/>
                    </a:lnTo>
                    <a:close/>
                    <a:moveTo>
                      <a:pt x="1904" y="9230"/>
                    </a:moveTo>
                    <a:lnTo>
                      <a:pt x="4939" y="9230"/>
                    </a:lnTo>
                    <a:lnTo>
                      <a:pt x="4939" y="12744"/>
                    </a:lnTo>
                    <a:lnTo>
                      <a:pt x="1904" y="12744"/>
                    </a:lnTo>
                    <a:lnTo>
                      <a:pt x="1904" y="9230"/>
                    </a:lnTo>
                    <a:close/>
                    <a:moveTo>
                      <a:pt x="1904" y="13260"/>
                    </a:moveTo>
                    <a:lnTo>
                      <a:pt x="4939" y="13260"/>
                    </a:lnTo>
                    <a:lnTo>
                      <a:pt x="4939" y="16774"/>
                    </a:lnTo>
                    <a:lnTo>
                      <a:pt x="1904" y="16774"/>
                    </a:lnTo>
                    <a:lnTo>
                      <a:pt x="1904" y="13260"/>
                    </a:lnTo>
                    <a:close/>
                    <a:moveTo>
                      <a:pt x="1904" y="20850"/>
                    </a:moveTo>
                    <a:lnTo>
                      <a:pt x="1904" y="17336"/>
                    </a:lnTo>
                    <a:lnTo>
                      <a:pt x="4939" y="17336"/>
                    </a:lnTo>
                    <a:lnTo>
                      <a:pt x="4939" y="20850"/>
                    </a:lnTo>
                    <a:lnTo>
                      <a:pt x="1904" y="20850"/>
                    </a:lnTo>
                    <a:close/>
                    <a:moveTo>
                      <a:pt x="5474" y="20850"/>
                    </a:moveTo>
                    <a:lnTo>
                      <a:pt x="5474" y="17336"/>
                    </a:lnTo>
                    <a:lnTo>
                      <a:pt x="8509" y="17336"/>
                    </a:lnTo>
                    <a:lnTo>
                      <a:pt x="8509" y="20850"/>
                    </a:lnTo>
                    <a:lnTo>
                      <a:pt x="5474" y="20850"/>
                    </a:lnTo>
                    <a:close/>
                    <a:moveTo>
                      <a:pt x="9045" y="20850"/>
                    </a:moveTo>
                    <a:lnTo>
                      <a:pt x="9045" y="17336"/>
                    </a:lnTo>
                    <a:lnTo>
                      <a:pt x="12079" y="17336"/>
                    </a:lnTo>
                    <a:lnTo>
                      <a:pt x="12079" y="20850"/>
                    </a:lnTo>
                    <a:lnTo>
                      <a:pt x="9045" y="20850"/>
                    </a:lnTo>
                    <a:close/>
                    <a:moveTo>
                      <a:pt x="12555" y="20850"/>
                    </a:moveTo>
                    <a:lnTo>
                      <a:pt x="12555" y="17336"/>
                    </a:lnTo>
                    <a:lnTo>
                      <a:pt x="15590" y="17336"/>
                    </a:lnTo>
                    <a:lnTo>
                      <a:pt x="15590" y="20850"/>
                    </a:lnTo>
                    <a:lnTo>
                      <a:pt x="12555" y="20850"/>
                    </a:lnTo>
                    <a:close/>
                    <a:moveTo>
                      <a:pt x="16126" y="20850"/>
                    </a:moveTo>
                    <a:lnTo>
                      <a:pt x="16126" y="17336"/>
                    </a:lnTo>
                    <a:lnTo>
                      <a:pt x="19160" y="17336"/>
                    </a:lnTo>
                    <a:lnTo>
                      <a:pt x="19160" y="20850"/>
                    </a:lnTo>
                    <a:lnTo>
                      <a:pt x="16126" y="2085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4" name="Figura"/>
              <p:cNvSpPr/>
              <p:nvPr/>
            </p:nvSpPr>
            <p:spPr>
              <a:xfrm>
                <a:off x="0" y="0"/>
                <a:ext cx="470816" cy="595631"/>
              </a:xfrm>
              <a:custGeom>
                <a:avLst/>
                <a:gdLst/>
                <a:ahLst/>
                <a:cxnLst>
                  <a:cxn ang="0">
                    <a:pos x="wd2" y="hd2"/>
                  </a:cxn>
                  <a:cxn ang="5400000">
                    <a:pos x="wd2" y="hd2"/>
                  </a:cxn>
                  <a:cxn ang="10800000">
                    <a:pos x="wd2" y="hd2"/>
                  </a:cxn>
                  <a:cxn ang="16200000">
                    <a:pos x="wd2" y="hd2"/>
                  </a:cxn>
                </a:cxnLst>
                <a:rect l="0" t="0" r="r" b="b"/>
                <a:pathLst>
                  <a:path w="19675" h="21600" extrusionOk="0">
                    <a:moveTo>
                      <a:pt x="9432" y="0"/>
                    </a:moveTo>
                    <a:cubicBezTo>
                      <a:pt x="-1129" y="0"/>
                      <a:pt x="39" y="21600"/>
                      <a:pt x="39" y="21600"/>
                    </a:cubicBezTo>
                    <a:lnTo>
                      <a:pt x="675" y="21600"/>
                    </a:lnTo>
                    <a:cubicBezTo>
                      <a:pt x="569" y="19205"/>
                      <a:pt x="251" y="737"/>
                      <a:pt x="9432" y="737"/>
                    </a:cubicBezTo>
                    <a:cubicBezTo>
                      <a:pt x="19038" y="737"/>
                      <a:pt x="18985" y="19205"/>
                      <a:pt x="18985" y="21600"/>
                    </a:cubicBezTo>
                    <a:lnTo>
                      <a:pt x="19675" y="21600"/>
                    </a:lnTo>
                    <a:cubicBezTo>
                      <a:pt x="19622" y="21600"/>
                      <a:pt x="20471" y="0"/>
                      <a:pt x="9432" y="0"/>
                    </a:cubicBez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5" name="Triángulo"/>
              <p:cNvSpPr/>
              <p:nvPr/>
            </p:nvSpPr>
            <p:spPr>
              <a:xfrm>
                <a:off x="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6" name="Triángulo"/>
              <p:cNvSpPr/>
              <p:nvPr/>
            </p:nvSpPr>
            <p:spPr>
              <a:xfrm>
                <a:off x="25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7" name="Triángulo"/>
              <p:cNvSpPr/>
              <p:nvPr/>
            </p:nvSpPr>
            <p:spPr>
              <a:xfrm>
                <a:off x="101599" y="596900"/>
                <a:ext cx="26671"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286"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8" name="Triángulo"/>
              <p:cNvSpPr/>
              <p:nvPr/>
            </p:nvSpPr>
            <p:spPr>
              <a:xfrm>
                <a:off x="1778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9" name="Triángulo"/>
              <p:cNvSpPr/>
              <p:nvPr/>
            </p:nvSpPr>
            <p:spPr>
              <a:xfrm>
                <a:off x="2540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0" name="Triángulo"/>
              <p:cNvSpPr/>
              <p:nvPr/>
            </p:nvSpPr>
            <p:spPr>
              <a:xfrm>
                <a:off x="3302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1" name="Triángulo"/>
              <p:cNvSpPr/>
              <p:nvPr/>
            </p:nvSpPr>
            <p:spPr>
              <a:xfrm>
                <a:off x="4064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62" name="Triángulo"/>
              <p:cNvSpPr/>
              <p:nvPr/>
            </p:nvSpPr>
            <p:spPr>
              <a:xfrm>
                <a:off x="444500" y="596900"/>
                <a:ext cx="25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2" name="Figura"/>
            <p:cNvSpPr/>
            <p:nvPr/>
          </p:nvSpPr>
          <p:spPr>
            <a:xfrm>
              <a:off x="4140200" y="3632199"/>
              <a:ext cx="497092" cy="820422"/>
            </a:xfrm>
            <a:custGeom>
              <a:avLst/>
              <a:gdLst/>
              <a:ahLst/>
              <a:cxnLst>
                <a:cxn ang="0">
                  <a:pos x="wd2" y="hd2"/>
                </a:cxn>
                <a:cxn ang="5400000">
                  <a:pos x="wd2" y="hd2"/>
                </a:cxn>
                <a:cxn ang="10800000">
                  <a:pos x="wd2" y="hd2"/>
                </a:cxn>
                <a:cxn ang="16200000">
                  <a:pos x="wd2" y="hd2"/>
                </a:cxn>
              </a:cxnLst>
              <a:rect l="0" t="0" r="r" b="b"/>
              <a:pathLst>
                <a:path w="20323" h="21600" extrusionOk="0">
                  <a:moveTo>
                    <a:pt x="3946" y="0"/>
                  </a:moveTo>
                  <a:cubicBezTo>
                    <a:pt x="2492" y="0"/>
                    <a:pt x="1194" y="167"/>
                    <a:pt x="0" y="468"/>
                  </a:cubicBezTo>
                  <a:cubicBezTo>
                    <a:pt x="13344" y="3544"/>
                    <a:pt x="12254" y="21600"/>
                    <a:pt x="12254" y="21600"/>
                  </a:cubicBezTo>
                  <a:lnTo>
                    <a:pt x="20302" y="21600"/>
                  </a:lnTo>
                  <a:cubicBezTo>
                    <a:pt x="20302" y="21600"/>
                    <a:pt x="21600" y="0"/>
                    <a:pt x="3946" y="0"/>
                  </a:cubicBez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3" name="Figura"/>
            <p:cNvSpPr/>
            <p:nvPr/>
          </p:nvSpPr>
          <p:spPr>
            <a:xfrm>
              <a:off x="3390900" y="2654299"/>
              <a:ext cx="440691"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4171" y="1473"/>
                  </a:lnTo>
                  <a:lnTo>
                    <a:pt x="14815" y="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4" name="Figura"/>
            <p:cNvSpPr/>
            <p:nvPr/>
          </p:nvSpPr>
          <p:spPr>
            <a:xfrm>
              <a:off x="2578100" y="2755899"/>
              <a:ext cx="445771" cy="275591"/>
            </a:xfrm>
            <a:custGeom>
              <a:avLst/>
              <a:gdLst/>
              <a:ahLst/>
              <a:cxnLst>
                <a:cxn ang="0">
                  <a:pos x="wd2" y="hd2"/>
                </a:cxn>
                <a:cxn ang="5400000">
                  <a:pos x="wd2" y="hd2"/>
                </a:cxn>
                <a:cxn ang="10800000">
                  <a:pos x="wd2" y="hd2"/>
                </a:cxn>
                <a:cxn ang="16200000">
                  <a:pos x="wd2" y="hd2"/>
                </a:cxn>
              </a:cxnLst>
              <a:rect l="0" t="0" r="r" b="b"/>
              <a:pathLst>
                <a:path w="21600" h="21600" extrusionOk="0">
                  <a:moveTo>
                    <a:pt x="21600" y="1891"/>
                  </a:moveTo>
                  <a:lnTo>
                    <a:pt x="0" y="0"/>
                  </a:lnTo>
                  <a:lnTo>
                    <a:pt x="2462" y="16324"/>
                  </a:lnTo>
                  <a:lnTo>
                    <a:pt x="18769"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5" name="Grupo"/>
            <p:cNvGrpSpPr/>
            <p:nvPr/>
          </p:nvGrpSpPr>
          <p:grpSpPr>
            <a:xfrm>
              <a:off x="2705100" y="2463800"/>
              <a:ext cx="198121" cy="306231"/>
              <a:chOff x="0" y="0"/>
              <a:chExt cx="198120" cy="306230"/>
            </a:xfrm>
          </p:grpSpPr>
          <p:sp>
            <p:nvSpPr>
              <p:cNvPr id="1451" name="Figura"/>
              <p:cNvSpPr/>
              <p:nvPr/>
            </p:nvSpPr>
            <p:spPr>
              <a:xfrm>
                <a:off x="0" y="0"/>
                <a:ext cx="198121" cy="306231"/>
              </a:xfrm>
              <a:custGeom>
                <a:avLst/>
                <a:gdLst/>
                <a:ahLst/>
                <a:cxnLst>
                  <a:cxn ang="0">
                    <a:pos x="wd2" y="hd2"/>
                  </a:cxn>
                  <a:cxn ang="5400000">
                    <a:pos x="wd2" y="hd2"/>
                  </a:cxn>
                  <a:cxn ang="10800000">
                    <a:pos x="wd2" y="hd2"/>
                  </a:cxn>
                  <a:cxn ang="16200000">
                    <a:pos x="wd2" y="hd2"/>
                  </a:cxn>
                </a:cxnLst>
                <a:rect l="0" t="0" r="r" b="b"/>
                <a:pathLst>
                  <a:path w="21600" h="16125" extrusionOk="0">
                    <a:moveTo>
                      <a:pt x="0" y="16125"/>
                    </a:moveTo>
                    <a:lnTo>
                      <a:pt x="21600" y="16125"/>
                    </a:lnTo>
                    <a:cubicBezTo>
                      <a:pt x="21600" y="-5274"/>
                      <a:pt x="0" y="-5475"/>
                      <a:pt x="0" y="1612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2" name="Figura"/>
              <p:cNvSpPr/>
              <p:nvPr/>
            </p:nvSpPr>
            <p:spPr>
              <a:xfrm>
                <a:off x="25400" y="38099"/>
                <a:ext cx="138439" cy="250510"/>
              </a:xfrm>
              <a:custGeom>
                <a:avLst/>
                <a:gdLst/>
                <a:ahLst/>
                <a:cxnLst>
                  <a:cxn ang="0">
                    <a:pos x="wd2" y="hd2"/>
                  </a:cxn>
                  <a:cxn ang="5400000">
                    <a:pos x="wd2" y="hd2"/>
                  </a:cxn>
                  <a:cxn ang="10800000">
                    <a:pos x="wd2" y="hd2"/>
                  </a:cxn>
                  <a:cxn ang="16200000">
                    <a:pos x="wd2" y="hd2"/>
                  </a:cxn>
                </a:cxnLst>
                <a:rect l="0" t="0" r="r" b="b"/>
                <a:pathLst>
                  <a:path w="21405" h="16139" extrusionOk="0">
                    <a:moveTo>
                      <a:pt x="0" y="16139"/>
                    </a:moveTo>
                    <a:lnTo>
                      <a:pt x="21404" y="16139"/>
                    </a:lnTo>
                    <a:cubicBezTo>
                      <a:pt x="21600" y="-5297"/>
                      <a:pt x="0" y="-5461"/>
                      <a:pt x="0" y="16139"/>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36" name="Figura"/>
            <p:cNvSpPr/>
            <p:nvPr/>
          </p:nvSpPr>
          <p:spPr>
            <a:xfrm>
              <a:off x="3606800" y="2679699"/>
              <a:ext cx="223521" cy="318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8" y="430"/>
                  </a:lnTo>
                  <a:lnTo>
                    <a:pt x="8836" y="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7" name="Rectángulo"/>
            <p:cNvSpPr/>
            <p:nvPr/>
          </p:nvSpPr>
          <p:spPr>
            <a:xfrm>
              <a:off x="3378200" y="2971800"/>
              <a:ext cx="46355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8" name="Rectángulo"/>
            <p:cNvSpPr/>
            <p:nvPr/>
          </p:nvSpPr>
          <p:spPr>
            <a:xfrm>
              <a:off x="3822700" y="2971800"/>
              <a:ext cx="977900" cy="24130"/>
            </a:xfrm>
            <a:prstGeom prst="rect">
              <a:avLst/>
            </a:pr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39" name="Grupo"/>
            <p:cNvGrpSpPr/>
            <p:nvPr/>
          </p:nvGrpSpPr>
          <p:grpSpPr>
            <a:xfrm>
              <a:off x="3911600" y="3149600"/>
              <a:ext cx="48260" cy="148592"/>
              <a:chOff x="0" y="0"/>
              <a:chExt cx="48259" cy="148591"/>
            </a:xfrm>
          </p:grpSpPr>
          <p:sp>
            <p:nvSpPr>
              <p:cNvPr id="1449"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50"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0" name="Grupo"/>
            <p:cNvGrpSpPr/>
            <p:nvPr/>
          </p:nvGrpSpPr>
          <p:grpSpPr>
            <a:xfrm>
              <a:off x="3530600" y="3149600"/>
              <a:ext cx="49530" cy="148592"/>
              <a:chOff x="0" y="0"/>
              <a:chExt cx="49529" cy="148591"/>
            </a:xfrm>
          </p:grpSpPr>
          <p:sp>
            <p:nvSpPr>
              <p:cNvPr id="1447"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21600" y="16097"/>
                    </a:moveTo>
                    <a:lnTo>
                      <a:pt x="0" y="16097"/>
                    </a:lnTo>
                    <a:cubicBezTo>
                      <a:pt x="0" y="-5228"/>
                      <a:pt x="21600" y="-5503"/>
                      <a:pt x="2160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8" name="Figura"/>
              <p:cNvSpPr/>
              <p:nvPr/>
            </p:nvSpPr>
            <p:spPr>
              <a:xfrm>
                <a:off x="2540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21600" y="16130"/>
                    </a:moveTo>
                    <a:lnTo>
                      <a:pt x="0" y="16130"/>
                    </a:lnTo>
                    <a:cubicBezTo>
                      <a:pt x="0" y="-5282"/>
                      <a:pt x="21600" y="-5470"/>
                      <a:pt x="2160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1" name="Grupo"/>
            <p:cNvGrpSpPr/>
            <p:nvPr/>
          </p:nvGrpSpPr>
          <p:grpSpPr>
            <a:xfrm>
              <a:off x="4102100" y="3149600"/>
              <a:ext cx="48260" cy="148592"/>
              <a:chOff x="0" y="0"/>
              <a:chExt cx="48259" cy="148591"/>
            </a:xfrm>
          </p:grpSpPr>
          <p:sp>
            <p:nvSpPr>
              <p:cNvPr id="1445"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032"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6"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2" name="Grupo"/>
            <p:cNvGrpSpPr/>
            <p:nvPr/>
          </p:nvGrpSpPr>
          <p:grpSpPr>
            <a:xfrm>
              <a:off x="4305300" y="3149600"/>
              <a:ext cx="48260" cy="148592"/>
              <a:chOff x="0" y="0"/>
              <a:chExt cx="48259" cy="148591"/>
            </a:xfrm>
          </p:grpSpPr>
          <p:sp>
            <p:nvSpPr>
              <p:cNvPr id="1443"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4"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143" name="Grupo"/>
            <p:cNvGrpSpPr/>
            <p:nvPr/>
          </p:nvGrpSpPr>
          <p:grpSpPr>
            <a:xfrm>
              <a:off x="4495800" y="3149600"/>
              <a:ext cx="48260" cy="148592"/>
              <a:chOff x="0" y="0"/>
              <a:chExt cx="48259" cy="148591"/>
            </a:xfrm>
          </p:grpSpPr>
          <p:sp>
            <p:nvSpPr>
              <p:cNvPr id="1441" name="Figura"/>
              <p:cNvSpPr/>
              <p:nvPr/>
            </p:nvSpPr>
            <p:spPr>
              <a:xfrm>
                <a:off x="0" y="0"/>
                <a:ext cx="48260" cy="148592"/>
              </a:xfrm>
              <a:custGeom>
                <a:avLst/>
                <a:gdLst/>
                <a:ahLst/>
                <a:cxnLst>
                  <a:cxn ang="0">
                    <a:pos x="wd2" y="hd2"/>
                  </a:cxn>
                  <a:cxn ang="5400000">
                    <a:pos x="wd2" y="hd2"/>
                  </a:cxn>
                  <a:cxn ang="10800000">
                    <a:pos x="wd2" y="hd2"/>
                  </a:cxn>
                  <a:cxn ang="16200000">
                    <a:pos x="wd2" y="hd2"/>
                  </a:cxn>
                </a:cxnLst>
                <a:rect l="0" t="0" r="r" b="b"/>
                <a:pathLst>
                  <a:path w="21600" h="16097" extrusionOk="0">
                    <a:moveTo>
                      <a:pt x="0" y="16097"/>
                    </a:moveTo>
                    <a:lnTo>
                      <a:pt x="21600" y="16097"/>
                    </a:lnTo>
                    <a:cubicBezTo>
                      <a:pt x="21600" y="-5228"/>
                      <a:pt x="0" y="-5503"/>
                      <a:pt x="0" y="16097"/>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2" name="Figura"/>
              <p:cNvSpPr/>
              <p:nvPr/>
            </p:nvSpPr>
            <p:spPr>
              <a:xfrm>
                <a:off x="0" y="38099"/>
                <a:ext cx="24130" cy="109063"/>
              </a:xfrm>
              <a:custGeom>
                <a:avLst/>
                <a:gdLst/>
                <a:ahLst/>
                <a:cxnLst>
                  <a:cxn ang="0">
                    <a:pos x="wd2" y="hd2"/>
                  </a:cxn>
                  <a:cxn ang="5400000">
                    <a:pos x="wd2" y="hd2"/>
                  </a:cxn>
                  <a:cxn ang="10800000">
                    <a:pos x="wd2" y="hd2"/>
                  </a:cxn>
                  <a:cxn ang="16200000">
                    <a:pos x="wd2" y="hd2"/>
                  </a:cxn>
                </a:cxnLst>
                <a:rect l="0" t="0" r="r" b="b"/>
                <a:pathLst>
                  <a:path w="21600" h="16130" extrusionOk="0">
                    <a:moveTo>
                      <a:pt x="0" y="16130"/>
                    </a:moveTo>
                    <a:lnTo>
                      <a:pt x="21600" y="16130"/>
                    </a:lnTo>
                    <a:cubicBezTo>
                      <a:pt x="21600" y="-5282"/>
                      <a:pt x="0" y="-5470"/>
                      <a:pt x="0" y="1613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144" name="Figura"/>
            <p:cNvSpPr/>
            <p:nvPr/>
          </p:nvSpPr>
          <p:spPr>
            <a:xfrm>
              <a:off x="11811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10130"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5" name="Figura"/>
            <p:cNvSpPr/>
            <p:nvPr/>
          </p:nvSpPr>
          <p:spPr>
            <a:xfrm>
              <a:off x="990600" y="3746499"/>
              <a:ext cx="180341" cy="701041"/>
            </a:xfrm>
            <a:custGeom>
              <a:avLst/>
              <a:gdLst/>
              <a:ahLst/>
              <a:cxnLst>
                <a:cxn ang="0">
                  <a:pos x="wd2" y="hd2"/>
                </a:cxn>
                <a:cxn ang="5400000">
                  <a:pos x="wd2" y="hd2"/>
                </a:cxn>
                <a:cxn ang="10800000">
                  <a:pos x="wd2" y="hd2"/>
                </a:cxn>
                <a:cxn ang="16200000">
                  <a:pos x="wd2" y="hd2"/>
                </a:cxn>
              </a:cxnLst>
              <a:rect l="0" t="0" r="r" b="b"/>
              <a:pathLst>
                <a:path w="21600" h="21600" extrusionOk="0">
                  <a:moveTo>
                    <a:pt x="13690" y="21600"/>
                  </a:moveTo>
                  <a:lnTo>
                    <a:pt x="0" y="21600"/>
                  </a:lnTo>
                  <a:lnTo>
                    <a:pt x="10344" y="1878"/>
                  </a:lnTo>
                  <a:lnTo>
                    <a:pt x="16428" y="0"/>
                  </a:lnTo>
                  <a:lnTo>
                    <a:pt x="21600" y="11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6" name="Figura"/>
            <p:cNvSpPr/>
            <p:nvPr/>
          </p:nvSpPr>
          <p:spPr>
            <a:xfrm>
              <a:off x="7874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35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7" name="Figura"/>
            <p:cNvSpPr/>
            <p:nvPr/>
          </p:nvSpPr>
          <p:spPr>
            <a:xfrm>
              <a:off x="584200" y="3746499"/>
              <a:ext cx="182880" cy="701041"/>
            </a:xfrm>
            <a:custGeom>
              <a:avLst/>
              <a:gdLst/>
              <a:ahLst/>
              <a:cxnLst>
                <a:cxn ang="0">
                  <a:pos x="wd2" y="hd2"/>
                </a:cxn>
                <a:cxn ang="5400000">
                  <a:pos x="wd2" y="hd2"/>
                </a:cxn>
                <a:cxn ang="10800000">
                  <a:pos x="wd2" y="hd2"/>
                </a:cxn>
                <a:cxn ang="16200000">
                  <a:pos x="wd2" y="hd2"/>
                </a:cxn>
              </a:cxnLst>
              <a:rect l="0" t="0" r="r" b="b"/>
              <a:pathLst>
                <a:path w="21600" h="21600" extrusionOk="0">
                  <a:moveTo>
                    <a:pt x="13500" y="21600"/>
                  </a:moveTo>
                  <a:lnTo>
                    <a:pt x="0" y="21600"/>
                  </a:lnTo>
                  <a:lnTo>
                    <a:pt x="10050" y="1878"/>
                  </a:lnTo>
                  <a:lnTo>
                    <a:pt x="16050"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8" name="Figura"/>
            <p:cNvSpPr/>
            <p:nvPr/>
          </p:nvSpPr>
          <p:spPr>
            <a:xfrm>
              <a:off x="355599" y="4064000"/>
              <a:ext cx="2542" cy="105410"/>
            </a:xfrm>
            <a:custGeom>
              <a:avLst/>
              <a:gdLst/>
              <a:ahLst/>
              <a:cxnLst>
                <a:cxn ang="0">
                  <a:pos x="wd2" y="hd2"/>
                </a:cxn>
                <a:cxn ang="5400000">
                  <a:pos x="wd2" y="hd2"/>
                </a:cxn>
                <a:cxn ang="10800000">
                  <a:pos x="wd2" y="hd2"/>
                </a:cxn>
                <a:cxn ang="16200000">
                  <a:pos x="wd2" y="hd2"/>
                </a:cxn>
              </a:cxnLst>
              <a:rect l="0" t="0" r="r" b="b"/>
              <a:pathLst>
                <a:path w="21600" h="21600" extrusionOk="0">
                  <a:moveTo>
                    <a:pt x="21600" y="21340"/>
                  </a:moveTo>
                  <a:lnTo>
                    <a:pt x="10800" y="520"/>
                  </a:lnTo>
                  <a:lnTo>
                    <a:pt x="0"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9" name="Figura"/>
            <p:cNvSpPr/>
            <p:nvPr/>
          </p:nvSpPr>
          <p:spPr>
            <a:xfrm>
              <a:off x="342900" y="4089399"/>
              <a:ext cx="133350" cy="8892"/>
            </a:xfrm>
            <a:custGeom>
              <a:avLst/>
              <a:gdLst/>
              <a:ahLst/>
              <a:cxnLst>
                <a:cxn ang="0">
                  <a:pos x="wd2" y="hd2"/>
                </a:cxn>
                <a:cxn ang="5400000">
                  <a:pos x="wd2" y="hd2"/>
                </a:cxn>
                <a:cxn ang="10800000">
                  <a:pos x="wd2" y="hd2"/>
                </a:cxn>
                <a:cxn ang="16200000">
                  <a:pos x="wd2" y="hd2"/>
                </a:cxn>
              </a:cxnLst>
              <a:rect l="0" t="0" r="r" b="b"/>
              <a:pathLst>
                <a:path w="21600" h="21600" extrusionOk="0">
                  <a:moveTo>
                    <a:pt x="0" y="12343"/>
                  </a:moveTo>
                  <a:lnTo>
                    <a:pt x="21189" y="21600"/>
                  </a:lnTo>
                  <a:lnTo>
                    <a:pt x="21600" y="9257"/>
                  </a:lnTo>
                  <a:lnTo>
                    <a:pt x="0" y="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0" name="Figura"/>
            <p:cNvSpPr/>
            <p:nvPr/>
          </p:nvSpPr>
          <p:spPr>
            <a:xfrm>
              <a:off x="381000" y="3746499"/>
              <a:ext cx="184150" cy="701041"/>
            </a:xfrm>
            <a:custGeom>
              <a:avLst/>
              <a:gdLst/>
              <a:ahLst/>
              <a:cxnLst>
                <a:cxn ang="0">
                  <a:pos x="wd2" y="hd2"/>
                </a:cxn>
                <a:cxn ang="5400000">
                  <a:pos x="wd2" y="hd2"/>
                </a:cxn>
                <a:cxn ang="10800000">
                  <a:pos x="wd2" y="hd2"/>
                </a:cxn>
                <a:cxn ang="16200000">
                  <a:pos x="wd2" y="hd2"/>
                </a:cxn>
              </a:cxnLst>
              <a:rect l="0" t="0" r="r" b="b"/>
              <a:pathLst>
                <a:path w="21600" h="21600" extrusionOk="0">
                  <a:moveTo>
                    <a:pt x="13407" y="21600"/>
                  </a:moveTo>
                  <a:lnTo>
                    <a:pt x="0" y="21600"/>
                  </a:lnTo>
                  <a:lnTo>
                    <a:pt x="9981" y="1878"/>
                  </a:lnTo>
                  <a:lnTo>
                    <a:pt x="15939" y="0"/>
                  </a:lnTo>
                  <a:lnTo>
                    <a:pt x="21600" y="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1" name="Figura"/>
            <p:cNvSpPr/>
            <p:nvPr/>
          </p:nvSpPr>
          <p:spPr>
            <a:xfrm>
              <a:off x="12318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2" name="Figura"/>
            <p:cNvSpPr/>
            <p:nvPr/>
          </p:nvSpPr>
          <p:spPr>
            <a:xfrm>
              <a:off x="10286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7966"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3" name="Figura"/>
            <p:cNvSpPr/>
            <p:nvPr/>
          </p:nvSpPr>
          <p:spPr>
            <a:xfrm>
              <a:off x="8381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4" name="Figura"/>
            <p:cNvSpPr/>
            <p:nvPr/>
          </p:nvSpPr>
          <p:spPr>
            <a:xfrm>
              <a:off x="634999" y="3746499"/>
              <a:ext cx="135891" cy="701041"/>
            </a:xfrm>
            <a:custGeom>
              <a:avLst/>
              <a:gdLst/>
              <a:ahLst/>
              <a:cxnLst>
                <a:cxn ang="0">
                  <a:pos x="wd2" y="hd2"/>
                </a:cxn>
                <a:cxn ang="5400000">
                  <a:pos x="wd2" y="hd2"/>
                </a:cxn>
                <a:cxn ang="10800000">
                  <a:pos x="wd2" y="hd2"/>
                </a:cxn>
                <a:cxn ang="16200000">
                  <a:pos x="wd2" y="hd2"/>
                </a:cxn>
              </a:cxnLst>
              <a:rect l="0" t="0" r="r" b="b"/>
              <a:pathLst>
                <a:path w="21600" h="21600" extrusionOk="0">
                  <a:moveTo>
                    <a:pt x="18168" y="21600"/>
                  </a:moveTo>
                  <a:lnTo>
                    <a:pt x="0" y="21600"/>
                  </a:lnTo>
                  <a:lnTo>
                    <a:pt x="13525"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5" name="Figura"/>
            <p:cNvSpPr/>
            <p:nvPr/>
          </p:nvSpPr>
          <p:spPr>
            <a:xfrm>
              <a:off x="431799" y="3746499"/>
              <a:ext cx="137162" cy="70104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0" y="21600"/>
                  </a:lnTo>
                  <a:lnTo>
                    <a:pt x="13600" y="1878"/>
                  </a:lnTo>
                  <a:lnTo>
                    <a:pt x="2160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6" name="Figura"/>
            <p:cNvSpPr/>
            <p:nvPr/>
          </p:nvSpPr>
          <p:spPr>
            <a:xfrm>
              <a:off x="37973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7" name="Figura"/>
            <p:cNvSpPr/>
            <p:nvPr/>
          </p:nvSpPr>
          <p:spPr>
            <a:xfrm>
              <a:off x="34924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8" name="Figura"/>
            <p:cNvSpPr/>
            <p:nvPr/>
          </p:nvSpPr>
          <p:spPr>
            <a:xfrm>
              <a:off x="36702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9" name="Figura"/>
            <p:cNvSpPr/>
            <p:nvPr/>
          </p:nvSpPr>
          <p:spPr>
            <a:xfrm>
              <a:off x="3555999" y="3035300"/>
              <a:ext cx="40642" cy="52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25" y="0"/>
                  </a:lnTo>
                  <a:lnTo>
                    <a:pt x="21600" y="21600"/>
                  </a:lnTo>
                  <a:lnTo>
                    <a:pt x="3375"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0" name="Figura"/>
            <p:cNvSpPr/>
            <p:nvPr/>
          </p:nvSpPr>
          <p:spPr>
            <a:xfrm>
              <a:off x="38988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1" name="Figura"/>
            <p:cNvSpPr/>
            <p:nvPr/>
          </p:nvSpPr>
          <p:spPr>
            <a:xfrm>
              <a:off x="4000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88"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2" name="Figura"/>
            <p:cNvSpPr/>
            <p:nvPr/>
          </p:nvSpPr>
          <p:spPr>
            <a:xfrm>
              <a:off x="41021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3" name="Figura"/>
            <p:cNvSpPr/>
            <p:nvPr/>
          </p:nvSpPr>
          <p:spPr>
            <a:xfrm>
              <a:off x="42037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7912"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4" name="Figura"/>
            <p:cNvSpPr/>
            <p:nvPr/>
          </p:nvSpPr>
          <p:spPr>
            <a:xfrm>
              <a:off x="43052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5" name="Figura"/>
            <p:cNvSpPr/>
            <p:nvPr/>
          </p:nvSpPr>
          <p:spPr>
            <a:xfrm>
              <a:off x="44069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6" name="Figura"/>
            <p:cNvSpPr/>
            <p:nvPr/>
          </p:nvSpPr>
          <p:spPr>
            <a:xfrm>
              <a:off x="4508500" y="3035300"/>
              <a:ext cx="52070"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161" y="0"/>
                  </a:lnTo>
                  <a:lnTo>
                    <a:pt x="0" y="21600"/>
                  </a:lnTo>
                  <a:lnTo>
                    <a:pt x="18439"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7" name="Figura"/>
            <p:cNvSpPr/>
            <p:nvPr/>
          </p:nvSpPr>
          <p:spPr>
            <a:xfrm>
              <a:off x="4610099" y="3035300"/>
              <a:ext cx="53341"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600" y="0"/>
                  </a:lnTo>
                  <a:lnTo>
                    <a:pt x="0" y="21600"/>
                  </a:lnTo>
                  <a:lnTo>
                    <a:pt x="180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8" name="Figura"/>
            <p:cNvSpPr/>
            <p:nvPr/>
          </p:nvSpPr>
          <p:spPr>
            <a:xfrm>
              <a:off x="3606799" y="2654299"/>
              <a:ext cx="1064262" cy="34292"/>
            </a:xfrm>
            <a:custGeom>
              <a:avLst/>
              <a:gdLst/>
              <a:ahLst/>
              <a:cxnLst>
                <a:cxn ang="0">
                  <a:pos x="wd2" y="hd2"/>
                </a:cxn>
                <a:cxn ang="5400000">
                  <a:pos x="wd2" y="hd2"/>
                </a:cxn>
                <a:cxn ang="10800000">
                  <a:pos x="wd2" y="hd2"/>
                </a:cxn>
                <a:cxn ang="16200000">
                  <a:pos x="wd2" y="hd2"/>
                </a:cxn>
              </a:cxnLst>
              <a:rect l="0" t="0" r="r" b="b"/>
              <a:pathLst>
                <a:path w="21600" h="21600" extrusionOk="0">
                  <a:moveTo>
                    <a:pt x="206" y="21600"/>
                  </a:moveTo>
                  <a:lnTo>
                    <a:pt x="1933" y="13600"/>
                  </a:lnTo>
                  <a:lnTo>
                    <a:pt x="21600" y="19200"/>
                  </a:lnTo>
                  <a:lnTo>
                    <a:pt x="1907" y="0"/>
                  </a:lnTo>
                  <a:lnTo>
                    <a:pt x="0" y="72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9" name="Triángulo"/>
            <p:cNvSpPr/>
            <p:nvPr/>
          </p:nvSpPr>
          <p:spPr>
            <a:xfrm>
              <a:off x="4419599" y="3644899"/>
              <a:ext cx="53341" cy="78741"/>
            </a:xfrm>
            <a:custGeom>
              <a:avLst/>
              <a:gdLst/>
              <a:ahLst/>
              <a:cxnLst>
                <a:cxn ang="0">
                  <a:pos x="wd2" y="hd2"/>
                </a:cxn>
                <a:cxn ang="5400000">
                  <a:pos x="wd2" y="hd2"/>
                </a:cxn>
                <a:cxn ang="10800000">
                  <a:pos x="wd2" y="hd2"/>
                </a:cxn>
                <a:cxn ang="16200000">
                  <a:pos x="wd2" y="hd2"/>
                </a:cxn>
              </a:cxnLst>
              <a:rect l="0" t="0" r="r" b="b"/>
              <a:pathLst>
                <a:path w="21600" h="21600" extrusionOk="0">
                  <a:moveTo>
                    <a:pt x="0" y="18465"/>
                  </a:moveTo>
                  <a:lnTo>
                    <a:pt x="21600" y="0"/>
                  </a:lnTo>
                  <a:lnTo>
                    <a:pt x="925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0" name="Triángulo"/>
            <p:cNvSpPr/>
            <p:nvPr/>
          </p:nvSpPr>
          <p:spPr>
            <a:xfrm>
              <a:off x="4330699" y="3581400"/>
              <a:ext cx="41911" cy="82550"/>
            </a:xfrm>
            <a:custGeom>
              <a:avLst/>
              <a:gdLst/>
              <a:ahLst/>
              <a:cxnLst>
                <a:cxn ang="0">
                  <a:pos x="wd2" y="hd2"/>
                </a:cxn>
                <a:cxn ang="5400000">
                  <a:pos x="wd2" y="hd2"/>
                </a:cxn>
                <a:cxn ang="10800000">
                  <a:pos x="wd2" y="hd2"/>
                </a:cxn>
                <a:cxn ang="16200000">
                  <a:pos x="wd2" y="hd2"/>
                </a:cxn>
              </a:cxnLst>
              <a:rect l="0" t="0" r="r" b="b"/>
              <a:pathLst>
                <a:path w="21600" h="21600" extrusionOk="0">
                  <a:moveTo>
                    <a:pt x="0" y="19606"/>
                  </a:moveTo>
                  <a:lnTo>
                    <a:pt x="21600" y="0"/>
                  </a:lnTo>
                  <a:lnTo>
                    <a:pt x="12436"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1" name="Triángulo"/>
            <p:cNvSpPr/>
            <p:nvPr/>
          </p:nvSpPr>
          <p:spPr>
            <a:xfrm>
              <a:off x="4229100" y="3555999"/>
              <a:ext cx="25400" cy="876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0661"/>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2" name="Triángulo"/>
            <p:cNvSpPr/>
            <p:nvPr/>
          </p:nvSpPr>
          <p:spPr>
            <a:xfrm>
              <a:off x="4495800" y="3759200"/>
              <a:ext cx="72390" cy="55881"/>
            </a:xfrm>
            <a:custGeom>
              <a:avLst/>
              <a:gdLst/>
              <a:ahLst/>
              <a:cxnLst>
                <a:cxn ang="0">
                  <a:pos x="wd2" y="hd2"/>
                </a:cxn>
                <a:cxn ang="5400000">
                  <a:pos x="wd2" y="hd2"/>
                </a:cxn>
                <a:cxn ang="10800000">
                  <a:pos x="wd2" y="hd2"/>
                </a:cxn>
                <a:cxn ang="16200000">
                  <a:pos x="wd2" y="hd2"/>
                </a:cxn>
              </a:cxnLst>
              <a:rect l="0" t="0" r="r" b="b"/>
              <a:pathLst>
                <a:path w="21600" h="21600" extrusionOk="0">
                  <a:moveTo>
                    <a:pt x="0" y="13255"/>
                  </a:moveTo>
                  <a:lnTo>
                    <a:pt x="21600" y="0"/>
                  </a:lnTo>
                  <a:lnTo>
                    <a:pt x="4547"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3" name="Triángulo"/>
            <p:cNvSpPr/>
            <p:nvPr/>
          </p:nvSpPr>
          <p:spPr>
            <a:xfrm>
              <a:off x="4546599" y="3911599"/>
              <a:ext cx="77471" cy="31751"/>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lnTo>
                    <a:pt x="21600" y="0"/>
                  </a:lnTo>
                  <a:lnTo>
                    <a:pt x="212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4" name="Triángulo"/>
            <p:cNvSpPr/>
            <p:nvPr/>
          </p:nvSpPr>
          <p:spPr>
            <a:xfrm>
              <a:off x="4597399" y="41148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6873"/>
                  </a:lnTo>
                  <a:lnTo>
                    <a:pt x="1045"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5" name="Triángulo"/>
            <p:cNvSpPr/>
            <p:nvPr/>
          </p:nvSpPr>
          <p:spPr>
            <a:xfrm>
              <a:off x="4610099" y="4292600"/>
              <a:ext cx="71122"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8640"/>
                  </a:lnTo>
                  <a:lnTo>
                    <a:pt x="1543" y="21600"/>
                  </a:lnTo>
                  <a:close/>
                </a:path>
              </a:pathLst>
            </a:custGeom>
            <a:solidFill>
              <a:srgbClr val="A257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6" name="Triángulo"/>
            <p:cNvSpPr/>
            <p:nvPr/>
          </p:nvSpPr>
          <p:spPr>
            <a:xfrm>
              <a:off x="3822699" y="4343400"/>
              <a:ext cx="78741" cy="27941"/>
            </a:xfrm>
            <a:custGeom>
              <a:avLst/>
              <a:gdLst/>
              <a:ahLst/>
              <a:cxnLst>
                <a:cxn ang="0">
                  <a:pos x="wd2" y="hd2"/>
                </a:cxn>
                <a:cxn ang="5400000">
                  <a:pos x="wd2" y="hd2"/>
                </a:cxn>
                <a:cxn ang="10800000">
                  <a:pos x="wd2" y="hd2"/>
                </a:cxn>
                <a:cxn ang="16200000">
                  <a:pos x="wd2" y="hd2"/>
                </a:cxn>
              </a:cxnLst>
              <a:rect l="0" t="0" r="r" b="b"/>
              <a:pathLst>
                <a:path w="21600" h="21600" extrusionOk="0">
                  <a:moveTo>
                    <a:pt x="21600" y="20618"/>
                  </a:moveTo>
                  <a:lnTo>
                    <a:pt x="0" y="21600"/>
                  </a:lnTo>
                  <a:lnTo>
                    <a:pt x="1951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7" name="Triángulo"/>
            <p:cNvSpPr/>
            <p:nvPr/>
          </p:nvSpPr>
          <p:spPr>
            <a:xfrm>
              <a:off x="3822700" y="4203699"/>
              <a:ext cx="74931" cy="29211"/>
            </a:xfrm>
            <a:custGeom>
              <a:avLst/>
              <a:gdLst/>
              <a:ahLst/>
              <a:cxnLst>
                <a:cxn ang="0">
                  <a:pos x="wd2" y="hd2"/>
                </a:cxn>
                <a:cxn ang="5400000">
                  <a:pos x="wd2" y="hd2"/>
                </a:cxn>
                <a:cxn ang="10800000">
                  <a:pos x="wd2" y="hd2"/>
                </a:cxn>
                <a:cxn ang="16200000">
                  <a:pos x="wd2" y="hd2"/>
                </a:cxn>
              </a:cxnLst>
              <a:rect l="0" t="0" r="r" b="b"/>
              <a:pathLst>
                <a:path w="21600" h="21600" extrusionOk="0">
                  <a:moveTo>
                    <a:pt x="21234" y="21600"/>
                  </a:moveTo>
                  <a:lnTo>
                    <a:pt x="0" y="939"/>
                  </a:lnTo>
                  <a:lnTo>
                    <a:pt x="21600" y="0"/>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8" name="Triángulo"/>
            <p:cNvSpPr/>
            <p:nvPr/>
          </p:nvSpPr>
          <p:spPr>
            <a:xfrm>
              <a:off x="3848100" y="3987799"/>
              <a:ext cx="74931" cy="40642"/>
            </a:xfrm>
            <a:custGeom>
              <a:avLst/>
              <a:gdLst/>
              <a:ahLst/>
              <a:cxnLst>
                <a:cxn ang="0">
                  <a:pos x="wd2" y="hd2"/>
                </a:cxn>
                <a:cxn ang="5400000">
                  <a:pos x="wd2" y="hd2"/>
                </a:cxn>
                <a:cxn ang="10800000">
                  <a:pos x="wd2" y="hd2"/>
                </a:cxn>
                <a:cxn ang="16200000">
                  <a:pos x="wd2" y="hd2"/>
                </a:cxn>
              </a:cxnLst>
              <a:rect l="0" t="0" r="r" b="b"/>
              <a:pathLst>
                <a:path w="21600" h="21600" extrusionOk="0">
                  <a:moveTo>
                    <a:pt x="20136" y="21600"/>
                  </a:moveTo>
                  <a:lnTo>
                    <a:pt x="0" y="0"/>
                  </a:lnTo>
                  <a:lnTo>
                    <a:pt x="21600" y="742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9" name="Triángulo"/>
            <p:cNvSpPr/>
            <p:nvPr/>
          </p:nvSpPr>
          <p:spPr>
            <a:xfrm>
              <a:off x="3898900" y="3822699"/>
              <a:ext cx="67310" cy="39371"/>
            </a:xfrm>
            <a:custGeom>
              <a:avLst/>
              <a:gdLst/>
              <a:ahLst/>
              <a:cxnLst>
                <a:cxn ang="0">
                  <a:pos x="wd2" y="hd2"/>
                </a:cxn>
                <a:cxn ang="5400000">
                  <a:pos x="wd2" y="hd2"/>
                </a:cxn>
                <a:cxn ang="10800000">
                  <a:pos x="wd2" y="hd2"/>
                </a:cxn>
                <a:cxn ang="16200000">
                  <a:pos x="wd2" y="hd2"/>
                </a:cxn>
              </a:cxnLst>
              <a:rect l="0" t="0" r="r" b="b"/>
              <a:pathLst>
                <a:path w="21600" h="21600" extrusionOk="0">
                  <a:moveTo>
                    <a:pt x="19970" y="21600"/>
                  </a:moveTo>
                  <a:lnTo>
                    <a:pt x="0" y="0"/>
                  </a:lnTo>
                  <a:lnTo>
                    <a:pt x="21600" y="7665"/>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0" name="Triángulo"/>
            <p:cNvSpPr/>
            <p:nvPr/>
          </p:nvSpPr>
          <p:spPr>
            <a:xfrm>
              <a:off x="4000500" y="3657599"/>
              <a:ext cx="48260" cy="73661"/>
            </a:xfrm>
            <a:custGeom>
              <a:avLst/>
              <a:gdLst/>
              <a:ahLst/>
              <a:cxnLst>
                <a:cxn ang="0">
                  <a:pos x="wd2" y="hd2"/>
                </a:cxn>
                <a:cxn ang="5400000">
                  <a:pos x="wd2" y="hd2"/>
                </a:cxn>
                <a:cxn ang="10800000">
                  <a:pos x="wd2" y="hd2"/>
                </a:cxn>
                <a:cxn ang="16200000">
                  <a:pos x="wd2" y="hd2"/>
                </a:cxn>
              </a:cxnLst>
              <a:rect l="0" t="0" r="r" b="b"/>
              <a:pathLst>
                <a:path w="21600" h="21600" extrusionOk="0">
                  <a:moveTo>
                    <a:pt x="14211" y="21600"/>
                  </a:moveTo>
                  <a:lnTo>
                    <a:pt x="0" y="0"/>
                  </a:lnTo>
                  <a:lnTo>
                    <a:pt x="21600" y="16014"/>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1" name="Triángulo"/>
            <p:cNvSpPr/>
            <p:nvPr/>
          </p:nvSpPr>
          <p:spPr>
            <a:xfrm>
              <a:off x="4127500" y="3594100"/>
              <a:ext cx="25400" cy="80011"/>
            </a:xfrm>
            <a:custGeom>
              <a:avLst/>
              <a:gdLst/>
              <a:ahLst/>
              <a:cxnLst>
                <a:cxn ang="0">
                  <a:pos x="wd2" y="hd2"/>
                </a:cxn>
                <a:cxn ang="5400000">
                  <a:pos x="wd2" y="hd2"/>
                </a:cxn>
                <a:cxn ang="10800000">
                  <a:pos x="wd2" y="hd2"/>
                </a:cxn>
                <a:cxn ang="16200000">
                  <a:pos x="wd2" y="hd2"/>
                </a:cxn>
              </a:cxnLst>
              <a:rect l="0" t="0" r="r" b="b"/>
              <a:pathLst>
                <a:path w="21600" h="21600" extrusionOk="0">
                  <a:moveTo>
                    <a:pt x="3240" y="21600"/>
                  </a:moveTo>
                  <a:lnTo>
                    <a:pt x="0" y="0"/>
                  </a:lnTo>
                  <a:lnTo>
                    <a:pt x="21600" y="18857"/>
                  </a:lnTo>
                  <a:close/>
                </a:path>
              </a:pathLst>
            </a:custGeom>
            <a:solidFill>
              <a:srgbClr val="6F2A1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2" name="Rectángulo"/>
            <p:cNvSpPr/>
            <p:nvPr/>
          </p:nvSpPr>
          <p:spPr>
            <a:xfrm>
              <a:off x="3670300" y="43180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3" name="Rectángulo"/>
            <p:cNvSpPr/>
            <p:nvPr/>
          </p:nvSpPr>
          <p:spPr>
            <a:xfrm>
              <a:off x="3657600" y="4152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4" name="Rectángulo"/>
            <p:cNvSpPr/>
            <p:nvPr/>
          </p:nvSpPr>
          <p:spPr>
            <a:xfrm>
              <a:off x="3657600" y="38989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5" name="Rectángulo"/>
            <p:cNvSpPr/>
            <p:nvPr/>
          </p:nvSpPr>
          <p:spPr>
            <a:xfrm>
              <a:off x="3695700" y="37592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6" name="Rectángulo"/>
            <p:cNvSpPr/>
            <p:nvPr/>
          </p:nvSpPr>
          <p:spPr>
            <a:xfrm>
              <a:off x="3670300" y="36322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7" name="Rectángulo"/>
            <p:cNvSpPr/>
            <p:nvPr/>
          </p:nvSpPr>
          <p:spPr>
            <a:xfrm>
              <a:off x="3670300" y="3492500"/>
              <a:ext cx="58420" cy="132081"/>
            </a:xfrm>
            <a:prstGeom prst="rect">
              <a:avLst/>
            </a:pr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8" name="Figura"/>
            <p:cNvSpPr/>
            <p:nvPr/>
          </p:nvSpPr>
          <p:spPr>
            <a:xfrm>
              <a:off x="4660899" y="31369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9" name="Figura"/>
            <p:cNvSpPr/>
            <p:nvPr/>
          </p:nvSpPr>
          <p:spPr>
            <a:xfrm>
              <a:off x="4686299" y="3276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0" name="Figura"/>
            <p:cNvSpPr/>
            <p:nvPr/>
          </p:nvSpPr>
          <p:spPr>
            <a:xfrm>
              <a:off x="4698999" y="34036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1" name="Figura"/>
            <p:cNvSpPr/>
            <p:nvPr/>
          </p:nvSpPr>
          <p:spPr>
            <a:xfrm>
              <a:off x="4711699" y="35560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2" name="Figura"/>
            <p:cNvSpPr/>
            <p:nvPr/>
          </p:nvSpPr>
          <p:spPr>
            <a:xfrm>
              <a:off x="4737099" y="36957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3" name="Figura"/>
            <p:cNvSpPr/>
            <p:nvPr/>
          </p:nvSpPr>
          <p:spPr>
            <a:xfrm>
              <a:off x="4749799" y="3835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841"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4" name="Figura"/>
            <p:cNvSpPr/>
            <p:nvPr/>
          </p:nvSpPr>
          <p:spPr>
            <a:xfrm>
              <a:off x="4775199" y="3962400"/>
              <a:ext cx="73661" cy="1308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5" name="Figura"/>
            <p:cNvSpPr/>
            <p:nvPr/>
          </p:nvSpPr>
          <p:spPr>
            <a:xfrm>
              <a:off x="4787899" y="4102100"/>
              <a:ext cx="73661" cy="13208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6" name="Figura"/>
            <p:cNvSpPr/>
            <p:nvPr/>
          </p:nvSpPr>
          <p:spPr>
            <a:xfrm>
              <a:off x="4826000" y="4241800"/>
              <a:ext cx="74931" cy="130811"/>
            </a:xfrm>
            <a:custGeom>
              <a:avLst/>
              <a:gdLst/>
              <a:ahLst/>
              <a:cxnLst>
                <a:cxn ang="0">
                  <a:pos x="wd2" y="hd2"/>
                </a:cxn>
                <a:cxn ang="5400000">
                  <a:pos x="wd2" y="hd2"/>
                </a:cxn>
                <a:cxn ang="10800000">
                  <a:pos x="wd2" y="hd2"/>
                </a:cxn>
                <a:cxn ang="16200000">
                  <a:pos x="wd2" y="hd2"/>
                </a:cxn>
              </a:cxnLst>
              <a:rect l="0" t="0" r="r" b="b"/>
              <a:pathLst>
                <a:path w="21600" h="21600" extrusionOk="0">
                  <a:moveTo>
                    <a:pt x="16841" y="0"/>
                  </a:moveTo>
                  <a:lnTo>
                    <a:pt x="0" y="0"/>
                  </a:lnTo>
                  <a:lnTo>
                    <a:pt x="475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7" name="Figura"/>
            <p:cNvSpPr/>
            <p:nvPr/>
          </p:nvSpPr>
          <p:spPr>
            <a:xfrm>
              <a:off x="4813299" y="4381500"/>
              <a:ext cx="73661" cy="76200"/>
            </a:xfrm>
            <a:custGeom>
              <a:avLst/>
              <a:gdLst/>
              <a:ahLst/>
              <a:cxnLst>
                <a:cxn ang="0">
                  <a:pos x="wd2" y="hd2"/>
                </a:cxn>
                <a:cxn ang="5400000">
                  <a:pos x="wd2" y="hd2"/>
                </a:cxn>
                <a:cxn ang="10800000">
                  <a:pos x="wd2" y="hd2"/>
                </a:cxn>
                <a:cxn ang="16200000">
                  <a:pos x="wd2" y="hd2"/>
                </a:cxn>
              </a:cxnLst>
              <a:rect l="0" t="0" r="r" b="b"/>
              <a:pathLst>
                <a:path w="21600" h="21600" extrusionOk="0">
                  <a:moveTo>
                    <a:pt x="16759" y="0"/>
                  </a:moveTo>
                  <a:lnTo>
                    <a:pt x="0" y="0"/>
                  </a:lnTo>
                  <a:lnTo>
                    <a:pt x="4469" y="21600"/>
                  </a:lnTo>
                  <a:lnTo>
                    <a:pt x="21600"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8" name="Rectángulo"/>
            <p:cNvSpPr/>
            <p:nvPr/>
          </p:nvSpPr>
          <p:spPr>
            <a:xfrm>
              <a:off x="3708400" y="33528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99" name="Rectángulo"/>
            <p:cNvSpPr/>
            <p:nvPr/>
          </p:nvSpPr>
          <p:spPr>
            <a:xfrm>
              <a:off x="3708400" y="32131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0" name="Rectángulo"/>
            <p:cNvSpPr/>
            <p:nvPr/>
          </p:nvSpPr>
          <p:spPr>
            <a:xfrm>
              <a:off x="3695700" y="4025900"/>
              <a:ext cx="58420" cy="13208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1" name="Rectángulo"/>
            <p:cNvSpPr/>
            <p:nvPr/>
          </p:nvSpPr>
          <p:spPr>
            <a:xfrm>
              <a:off x="3429000" y="43180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2" name="Rectángulo"/>
            <p:cNvSpPr/>
            <p:nvPr/>
          </p:nvSpPr>
          <p:spPr>
            <a:xfrm>
              <a:off x="3441700" y="41656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3" name="Rectángulo"/>
            <p:cNvSpPr/>
            <p:nvPr/>
          </p:nvSpPr>
          <p:spPr>
            <a:xfrm>
              <a:off x="3429000" y="4025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4" name="Rectángulo"/>
            <p:cNvSpPr/>
            <p:nvPr/>
          </p:nvSpPr>
          <p:spPr>
            <a:xfrm>
              <a:off x="3441700" y="38989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5" name="Rectángulo"/>
            <p:cNvSpPr/>
            <p:nvPr/>
          </p:nvSpPr>
          <p:spPr>
            <a:xfrm>
              <a:off x="3441700" y="37465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6" name="Rectángulo"/>
            <p:cNvSpPr/>
            <p:nvPr/>
          </p:nvSpPr>
          <p:spPr>
            <a:xfrm>
              <a:off x="3454400" y="36068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7" name="Rectángulo"/>
            <p:cNvSpPr/>
            <p:nvPr/>
          </p:nvSpPr>
          <p:spPr>
            <a:xfrm>
              <a:off x="3441700" y="3467100"/>
              <a:ext cx="58420" cy="13208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8" name="Rectángulo"/>
            <p:cNvSpPr/>
            <p:nvPr/>
          </p:nvSpPr>
          <p:spPr>
            <a:xfrm>
              <a:off x="3454400" y="3352800"/>
              <a:ext cx="58420" cy="11049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09" name="Rectángulo"/>
            <p:cNvSpPr/>
            <p:nvPr/>
          </p:nvSpPr>
          <p:spPr>
            <a:xfrm>
              <a:off x="3441700" y="3213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0" name="Rectángulo"/>
            <p:cNvSpPr/>
            <p:nvPr/>
          </p:nvSpPr>
          <p:spPr>
            <a:xfrm>
              <a:off x="3454400" y="3086100"/>
              <a:ext cx="58420" cy="11938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1" name="Figura"/>
            <p:cNvSpPr/>
            <p:nvPr/>
          </p:nvSpPr>
          <p:spPr>
            <a:xfrm>
              <a:off x="3530599" y="36195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2" name="Figura"/>
            <p:cNvSpPr/>
            <p:nvPr/>
          </p:nvSpPr>
          <p:spPr>
            <a:xfrm>
              <a:off x="3505199" y="3886200"/>
              <a:ext cx="138431" cy="13971"/>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3745"/>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3" name="Figura"/>
            <p:cNvSpPr/>
            <p:nvPr/>
          </p:nvSpPr>
          <p:spPr>
            <a:xfrm>
              <a:off x="3492499" y="4152900"/>
              <a:ext cx="138431" cy="12700"/>
            </a:xfrm>
            <a:custGeom>
              <a:avLst/>
              <a:gdLst/>
              <a:ahLst/>
              <a:cxnLst>
                <a:cxn ang="0">
                  <a:pos x="wd2" y="hd2"/>
                </a:cxn>
                <a:cxn ang="5400000">
                  <a:pos x="wd2" y="hd2"/>
                </a:cxn>
                <a:cxn ang="10800000">
                  <a:pos x="wd2" y="hd2"/>
                </a:cxn>
                <a:cxn ang="16200000">
                  <a:pos x="wd2" y="hd2"/>
                </a:cxn>
              </a:cxnLst>
              <a:rect l="0" t="0" r="r" b="b"/>
              <a:pathLst>
                <a:path w="21600" h="21600" extrusionOk="0">
                  <a:moveTo>
                    <a:pt x="21402" y="0"/>
                  </a:moveTo>
                  <a:lnTo>
                    <a:pt x="0" y="0"/>
                  </a:lnTo>
                  <a:lnTo>
                    <a:pt x="594"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4" name="Figura"/>
            <p:cNvSpPr/>
            <p:nvPr/>
          </p:nvSpPr>
          <p:spPr>
            <a:xfrm>
              <a:off x="3581399" y="32004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5" name="Figura"/>
            <p:cNvSpPr/>
            <p:nvPr/>
          </p:nvSpPr>
          <p:spPr>
            <a:xfrm>
              <a:off x="3657599" y="33401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6" name="Figura"/>
            <p:cNvSpPr/>
            <p:nvPr/>
          </p:nvSpPr>
          <p:spPr>
            <a:xfrm>
              <a:off x="2476500" y="32130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2343"/>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7" name="Figura"/>
            <p:cNvSpPr/>
            <p:nvPr/>
          </p:nvSpPr>
          <p:spPr>
            <a:xfrm>
              <a:off x="2870200" y="32639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8" name="Figura"/>
            <p:cNvSpPr/>
            <p:nvPr/>
          </p:nvSpPr>
          <p:spPr>
            <a:xfrm>
              <a:off x="2857500" y="2413000"/>
              <a:ext cx="128271" cy="16511"/>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9" name="Figura"/>
            <p:cNvSpPr/>
            <p:nvPr/>
          </p:nvSpPr>
          <p:spPr>
            <a:xfrm>
              <a:off x="2946400" y="3949699"/>
              <a:ext cx="128271" cy="17782"/>
            </a:xfrm>
            <a:custGeom>
              <a:avLst/>
              <a:gdLst/>
              <a:ahLst/>
              <a:cxnLst>
                <a:cxn ang="0">
                  <a:pos x="wd2" y="hd2"/>
                </a:cxn>
                <a:cxn ang="5400000">
                  <a:pos x="wd2" y="hd2"/>
                </a:cxn>
                <a:cxn ang="10800000">
                  <a:pos x="wd2" y="hd2"/>
                </a:cxn>
                <a:cxn ang="16200000">
                  <a:pos x="wd2" y="hd2"/>
                </a:cxn>
              </a:cxnLst>
              <a:rect l="0" t="0" r="r" b="b"/>
              <a:pathLst>
                <a:path w="21600" h="21600" extrusionOk="0">
                  <a:moveTo>
                    <a:pt x="21386" y="0"/>
                  </a:moveTo>
                  <a:lnTo>
                    <a:pt x="0" y="0"/>
                  </a:lnTo>
                  <a:lnTo>
                    <a:pt x="428" y="21600"/>
                  </a:lnTo>
                  <a:lnTo>
                    <a:pt x="21600" y="12343"/>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0" name="Figura"/>
            <p:cNvSpPr/>
            <p:nvPr/>
          </p:nvSpPr>
          <p:spPr>
            <a:xfrm>
              <a:off x="2476500" y="2209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1" name="Figura"/>
            <p:cNvSpPr/>
            <p:nvPr/>
          </p:nvSpPr>
          <p:spPr>
            <a:xfrm>
              <a:off x="2463800" y="39370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2" name="Figura"/>
            <p:cNvSpPr/>
            <p:nvPr/>
          </p:nvSpPr>
          <p:spPr>
            <a:xfrm>
              <a:off x="2527300" y="4127500"/>
              <a:ext cx="279400" cy="16511"/>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3292"/>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3" name="Figura"/>
            <p:cNvSpPr/>
            <p:nvPr/>
          </p:nvSpPr>
          <p:spPr>
            <a:xfrm>
              <a:off x="1752600" y="3873499"/>
              <a:ext cx="279400" cy="17782"/>
            </a:xfrm>
            <a:custGeom>
              <a:avLst/>
              <a:gdLst/>
              <a:ahLst/>
              <a:cxnLst>
                <a:cxn ang="0">
                  <a:pos x="wd2" y="hd2"/>
                </a:cxn>
                <a:cxn ang="5400000">
                  <a:pos x="wd2" y="hd2"/>
                </a:cxn>
                <a:cxn ang="10800000">
                  <a:pos x="wd2" y="hd2"/>
                </a:cxn>
                <a:cxn ang="16200000">
                  <a:pos x="wd2" y="hd2"/>
                </a:cxn>
              </a:cxnLst>
              <a:rect l="0" t="0" r="r" b="b"/>
              <a:pathLst>
                <a:path w="21600" h="21600" extrusionOk="0">
                  <a:moveTo>
                    <a:pt x="21404" y="0"/>
                  </a:moveTo>
                  <a:lnTo>
                    <a:pt x="0" y="0"/>
                  </a:lnTo>
                  <a:lnTo>
                    <a:pt x="589" y="21600"/>
                  </a:lnTo>
                  <a:lnTo>
                    <a:pt x="21600" y="12343"/>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4" name="Figura"/>
            <p:cNvSpPr/>
            <p:nvPr/>
          </p:nvSpPr>
          <p:spPr>
            <a:xfrm>
              <a:off x="1752600" y="3492500"/>
              <a:ext cx="130811" cy="16511"/>
            </a:xfrm>
            <a:custGeom>
              <a:avLst/>
              <a:gdLst/>
              <a:ahLst/>
              <a:cxnLst>
                <a:cxn ang="0">
                  <a:pos x="wd2" y="hd2"/>
                </a:cxn>
                <a:cxn ang="5400000">
                  <a:pos x="wd2" y="hd2"/>
                </a:cxn>
                <a:cxn ang="10800000">
                  <a:pos x="wd2" y="hd2"/>
                </a:cxn>
                <a:cxn ang="16200000">
                  <a:pos x="wd2" y="hd2"/>
                </a:cxn>
              </a:cxnLst>
              <a:rect l="0" t="0" r="r" b="b"/>
              <a:pathLst>
                <a:path w="21600" h="21600" extrusionOk="0">
                  <a:moveTo>
                    <a:pt x="21390" y="0"/>
                  </a:moveTo>
                  <a:lnTo>
                    <a:pt x="0" y="0"/>
                  </a:lnTo>
                  <a:lnTo>
                    <a:pt x="629" y="21600"/>
                  </a:lnTo>
                  <a:lnTo>
                    <a:pt x="21600" y="13292"/>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5" name="Figura"/>
            <p:cNvSpPr/>
            <p:nvPr/>
          </p:nvSpPr>
          <p:spPr>
            <a:xfrm>
              <a:off x="2349500" y="2717800"/>
              <a:ext cx="129540" cy="16511"/>
            </a:xfrm>
            <a:custGeom>
              <a:avLst/>
              <a:gdLst/>
              <a:ahLst/>
              <a:cxnLst>
                <a:cxn ang="0">
                  <a:pos x="wd2" y="hd2"/>
                </a:cxn>
                <a:cxn ang="5400000">
                  <a:pos x="wd2" y="hd2"/>
                </a:cxn>
                <a:cxn ang="10800000">
                  <a:pos x="wd2" y="hd2"/>
                </a:cxn>
                <a:cxn ang="16200000">
                  <a:pos x="wd2" y="hd2"/>
                </a:cxn>
              </a:cxnLst>
              <a:rect l="0" t="0" r="r" b="b"/>
              <a:pathLst>
                <a:path w="21600" h="21600" extrusionOk="0">
                  <a:moveTo>
                    <a:pt x="21388" y="0"/>
                  </a:moveTo>
                  <a:lnTo>
                    <a:pt x="0" y="0"/>
                  </a:lnTo>
                  <a:lnTo>
                    <a:pt x="635" y="21600"/>
                  </a:lnTo>
                  <a:lnTo>
                    <a:pt x="21600" y="13292"/>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6" name="Figura"/>
            <p:cNvSpPr/>
            <p:nvPr/>
          </p:nvSpPr>
          <p:spPr>
            <a:xfrm>
              <a:off x="3644899" y="37592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319"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7" name="Figura"/>
            <p:cNvSpPr/>
            <p:nvPr/>
          </p:nvSpPr>
          <p:spPr>
            <a:xfrm>
              <a:off x="3682999" y="3479800"/>
              <a:ext cx="97791" cy="12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61" y="21600"/>
                  </a:lnTo>
                  <a:lnTo>
                    <a:pt x="21600" y="1296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8" name="Rectángulo"/>
            <p:cNvSpPr/>
            <p:nvPr/>
          </p:nvSpPr>
          <p:spPr>
            <a:xfrm>
              <a:off x="2286000" y="42291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29" name="Rectángulo"/>
            <p:cNvSpPr/>
            <p:nvPr/>
          </p:nvSpPr>
          <p:spPr>
            <a:xfrm>
              <a:off x="2311400" y="3987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0" name="Rectángulo"/>
            <p:cNvSpPr/>
            <p:nvPr/>
          </p:nvSpPr>
          <p:spPr>
            <a:xfrm>
              <a:off x="2298700" y="3733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1" name="Rectángulo"/>
            <p:cNvSpPr/>
            <p:nvPr/>
          </p:nvSpPr>
          <p:spPr>
            <a:xfrm>
              <a:off x="1828800" y="30099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2" name="Rectángulo"/>
            <p:cNvSpPr/>
            <p:nvPr/>
          </p:nvSpPr>
          <p:spPr>
            <a:xfrm>
              <a:off x="1828800" y="3175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3" name="Rectángulo"/>
            <p:cNvSpPr/>
            <p:nvPr/>
          </p:nvSpPr>
          <p:spPr>
            <a:xfrm>
              <a:off x="1803400" y="33655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4" name="Rectángulo"/>
            <p:cNvSpPr/>
            <p:nvPr/>
          </p:nvSpPr>
          <p:spPr>
            <a:xfrm>
              <a:off x="1765300" y="3505200"/>
              <a:ext cx="86361"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5" name="Rectángulo"/>
            <p:cNvSpPr/>
            <p:nvPr/>
          </p:nvSpPr>
          <p:spPr>
            <a:xfrm>
              <a:off x="1498600" y="33909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6" name="Rectángulo"/>
            <p:cNvSpPr/>
            <p:nvPr/>
          </p:nvSpPr>
          <p:spPr>
            <a:xfrm>
              <a:off x="1498600" y="32004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7" name="Figura"/>
            <p:cNvSpPr/>
            <p:nvPr/>
          </p:nvSpPr>
          <p:spPr>
            <a:xfrm>
              <a:off x="431799" y="3454400"/>
              <a:ext cx="86362" cy="180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
                  </a:lnTo>
                  <a:lnTo>
                    <a:pt x="0" y="21600"/>
                  </a:lnTo>
                  <a:lnTo>
                    <a:pt x="21600" y="20687"/>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8" name="Figura"/>
            <p:cNvSpPr/>
            <p:nvPr/>
          </p:nvSpPr>
          <p:spPr>
            <a:xfrm>
              <a:off x="419099" y="33147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39" name="Figura"/>
            <p:cNvSpPr/>
            <p:nvPr/>
          </p:nvSpPr>
          <p:spPr>
            <a:xfrm>
              <a:off x="431799" y="31750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0" name="Figura"/>
            <p:cNvSpPr/>
            <p:nvPr/>
          </p:nvSpPr>
          <p:spPr>
            <a:xfrm>
              <a:off x="419099" y="30353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1" name="Figura"/>
            <p:cNvSpPr/>
            <p:nvPr/>
          </p:nvSpPr>
          <p:spPr>
            <a:xfrm>
              <a:off x="431799" y="2908300"/>
              <a:ext cx="86362" cy="1295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47"/>
                  </a:lnTo>
                  <a:lnTo>
                    <a:pt x="0" y="21600"/>
                  </a:lnTo>
                  <a:lnTo>
                    <a:pt x="21600" y="20541"/>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2" name="Figura"/>
            <p:cNvSpPr/>
            <p:nvPr/>
          </p:nvSpPr>
          <p:spPr>
            <a:xfrm>
              <a:off x="431799" y="2755900"/>
              <a:ext cx="86362" cy="128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55"/>
                  </a:lnTo>
                  <a:lnTo>
                    <a:pt x="0" y="21600"/>
                  </a:lnTo>
                  <a:lnTo>
                    <a:pt x="21600" y="20745"/>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3" name="Rectángulo"/>
            <p:cNvSpPr/>
            <p:nvPr/>
          </p:nvSpPr>
          <p:spPr>
            <a:xfrm>
              <a:off x="1460500" y="2692400"/>
              <a:ext cx="86361" cy="1600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4" name="Rectángulo"/>
            <p:cNvSpPr/>
            <p:nvPr/>
          </p:nvSpPr>
          <p:spPr>
            <a:xfrm>
              <a:off x="1473200" y="2870200"/>
              <a:ext cx="86361" cy="17272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5" name="Rectángulo"/>
            <p:cNvSpPr/>
            <p:nvPr/>
          </p:nvSpPr>
          <p:spPr>
            <a:xfrm>
              <a:off x="1485900" y="3060700"/>
              <a:ext cx="86361" cy="13589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6" name="Rectángulo"/>
            <p:cNvSpPr/>
            <p:nvPr/>
          </p:nvSpPr>
          <p:spPr>
            <a:xfrm>
              <a:off x="1727200" y="3721100"/>
              <a:ext cx="135890" cy="16256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7" name="Rectángulo"/>
            <p:cNvSpPr/>
            <p:nvPr/>
          </p:nvSpPr>
          <p:spPr>
            <a:xfrm>
              <a:off x="1803400" y="3606800"/>
              <a:ext cx="71121" cy="15621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8" name="Rectángulo"/>
            <p:cNvSpPr/>
            <p:nvPr/>
          </p:nvSpPr>
          <p:spPr>
            <a:xfrm>
              <a:off x="1803400" y="38862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9" name="Rectángulo"/>
            <p:cNvSpPr/>
            <p:nvPr/>
          </p:nvSpPr>
          <p:spPr>
            <a:xfrm>
              <a:off x="1816100" y="4064000"/>
              <a:ext cx="86361" cy="162561"/>
            </a:xfrm>
            <a:prstGeom prst="rect">
              <a:avLst/>
            </a:pr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0" name="Rectángulo"/>
            <p:cNvSpPr/>
            <p:nvPr/>
          </p:nvSpPr>
          <p:spPr>
            <a:xfrm>
              <a:off x="1778000" y="3225800"/>
              <a:ext cx="67310" cy="151131"/>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1" name="Rectángulo"/>
            <p:cNvSpPr/>
            <p:nvPr/>
          </p:nvSpPr>
          <p:spPr>
            <a:xfrm>
              <a:off x="2895600" y="37338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2" name="Rectángulo"/>
            <p:cNvSpPr/>
            <p:nvPr/>
          </p:nvSpPr>
          <p:spPr>
            <a:xfrm>
              <a:off x="2451100" y="32385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3" name="Rectángulo"/>
            <p:cNvSpPr/>
            <p:nvPr/>
          </p:nvSpPr>
          <p:spPr>
            <a:xfrm>
              <a:off x="2438400" y="288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4" name="Rectángulo"/>
            <p:cNvSpPr/>
            <p:nvPr/>
          </p:nvSpPr>
          <p:spPr>
            <a:xfrm>
              <a:off x="2425700" y="35560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5" name="Rectángulo"/>
            <p:cNvSpPr/>
            <p:nvPr/>
          </p:nvSpPr>
          <p:spPr>
            <a:xfrm>
              <a:off x="2425700" y="41529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6" name="Rectángulo"/>
            <p:cNvSpPr/>
            <p:nvPr/>
          </p:nvSpPr>
          <p:spPr>
            <a:xfrm>
              <a:off x="2959100" y="4152900"/>
              <a:ext cx="142241" cy="2197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7" name="Rectángulo"/>
            <p:cNvSpPr/>
            <p:nvPr/>
          </p:nvSpPr>
          <p:spPr>
            <a:xfrm>
              <a:off x="2451100" y="2438400"/>
              <a:ext cx="142241"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8" name="Rectángulo"/>
            <p:cNvSpPr/>
            <p:nvPr/>
          </p:nvSpPr>
          <p:spPr>
            <a:xfrm>
              <a:off x="2806700" y="1930400"/>
              <a:ext cx="142241" cy="2197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9" name="Rectángulo"/>
            <p:cNvSpPr/>
            <p:nvPr/>
          </p:nvSpPr>
          <p:spPr>
            <a:xfrm>
              <a:off x="2832100" y="22225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0" name="Figura"/>
            <p:cNvSpPr/>
            <p:nvPr/>
          </p:nvSpPr>
          <p:spPr>
            <a:xfrm>
              <a:off x="3136900" y="1828799"/>
              <a:ext cx="90171" cy="172722"/>
            </a:xfrm>
            <a:custGeom>
              <a:avLst/>
              <a:gdLst/>
              <a:ahLst/>
              <a:cxnLst>
                <a:cxn ang="0">
                  <a:pos x="wd2" y="hd2"/>
                </a:cxn>
                <a:cxn ang="5400000">
                  <a:pos x="wd2" y="hd2"/>
                </a:cxn>
                <a:cxn ang="10800000">
                  <a:pos x="wd2" y="hd2"/>
                </a:cxn>
                <a:cxn ang="16200000">
                  <a:pos x="wd2" y="hd2"/>
                </a:cxn>
              </a:cxnLst>
              <a:rect l="0" t="0" r="r" b="b"/>
              <a:pathLst>
                <a:path w="21600" h="21600" extrusionOk="0">
                  <a:moveTo>
                    <a:pt x="20992" y="0"/>
                  </a:moveTo>
                  <a:lnTo>
                    <a:pt x="0" y="159"/>
                  </a:lnTo>
                  <a:lnTo>
                    <a:pt x="304" y="21600"/>
                  </a:lnTo>
                  <a:lnTo>
                    <a:pt x="21600" y="21441"/>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1" name="Figura"/>
            <p:cNvSpPr/>
            <p:nvPr/>
          </p:nvSpPr>
          <p:spPr>
            <a:xfrm>
              <a:off x="3136900" y="2082800"/>
              <a:ext cx="102871" cy="180341"/>
            </a:xfrm>
            <a:custGeom>
              <a:avLst/>
              <a:gdLst/>
              <a:ahLst/>
              <a:cxnLst>
                <a:cxn ang="0">
                  <a:pos x="wd2" y="hd2"/>
                </a:cxn>
                <a:cxn ang="5400000">
                  <a:pos x="wd2" y="hd2"/>
                </a:cxn>
                <a:cxn ang="10800000">
                  <a:pos x="wd2" y="hd2"/>
                </a:cxn>
                <a:cxn ang="16200000">
                  <a:pos x="wd2" y="hd2"/>
                </a:cxn>
              </a:cxnLst>
              <a:rect l="0" t="0" r="r" b="b"/>
              <a:pathLst>
                <a:path w="21600" h="21600" extrusionOk="0">
                  <a:moveTo>
                    <a:pt x="18667" y="0"/>
                  </a:moveTo>
                  <a:lnTo>
                    <a:pt x="0" y="152"/>
                  </a:lnTo>
                  <a:lnTo>
                    <a:pt x="3200" y="21600"/>
                  </a:lnTo>
                  <a:lnTo>
                    <a:pt x="21600" y="2144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2" name="Figura"/>
            <p:cNvSpPr/>
            <p:nvPr/>
          </p:nvSpPr>
          <p:spPr>
            <a:xfrm>
              <a:off x="3162299" y="2286000"/>
              <a:ext cx="88901" cy="13462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0" y="204"/>
                  </a:lnTo>
                  <a:lnTo>
                    <a:pt x="2777"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3" name="Figura"/>
            <p:cNvSpPr/>
            <p:nvPr/>
          </p:nvSpPr>
          <p:spPr>
            <a:xfrm>
              <a:off x="3213100" y="2705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4" name="Figura"/>
            <p:cNvSpPr/>
            <p:nvPr/>
          </p:nvSpPr>
          <p:spPr>
            <a:xfrm>
              <a:off x="3213100" y="2857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5" name="Figura"/>
            <p:cNvSpPr/>
            <p:nvPr/>
          </p:nvSpPr>
          <p:spPr>
            <a:xfrm>
              <a:off x="3225800" y="30226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6" name="Figura"/>
            <p:cNvSpPr/>
            <p:nvPr/>
          </p:nvSpPr>
          <p:spPr>
            <a:xfrm>
              <a:off x="3238500" y="31750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7" name="Figura"/>
            <p:cNvSpPr/>
            <p:nvPr/>
          </p:nvSpPr>
          <p:spPr>
            <a:xfrm>
              <a:off x="3251200" y="33528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8" name="Figura"/>
            <p:cNvSpPr/>
            <p:nvPr/>
          </p:nvSpPr>
          <p:spPr>
            <a:xfrm>
              <a:off x="3263900" y="3543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0"/>
                  </a:lnTo>
                  <a:lnTo>
                    <a:pt x="2908"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9" name="Figura"/>
            <p:cNvSpPr/>
            <p:nvPr/>
          </p:nvSpPr>
          <p:spPr>
            <a:xfrm>
              <a:off x="3276600" y="37211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6"/>
                  </a:lnTo>
                  <a:lnTo>
                    <a:pt x="2965"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0" name="Figura"/>
            <p:cNvSpPr/>
            <p:nvPr/>
          </p:nvSpPr>
          <p:spPr>
            <a:xfrm>
              <a:off x="3327400" y="4305300"/>
              <a:ext cx="66041" cy="133350"/>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06"/>
                  </a:lnTo>
                  <a:lnTo>
                    <a:pt x="2908"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1" name="Figura"/>
            <p:cNvSpPr/>
            <p:nvPr/>
          </p:nvSpPr>
          <p:spPr>
            <a:xfrm>
              <a:off x="3302000" y="4152900"/>
              <a:ext cx="64770" cy="13462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204"/>
                  </a:lnTo>
                  <a:lnTo>
                    <a:pt x="2965" y="21600"/>
                  </a:lnTo>
                  <a:lnTo>
                    <a:pt x="21600" y="21396"/>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2" name="Figura"/>
            <p:cNvSpPr/>
            <p:nvPr/>
          </p:nvSpPr>
          <p:spPr>
            <a:xfrm>
              <a:off x="3302000" y="4000500"/>
              <a:ext cx="64770" cy="133350"/>
            </a:xfrm>
            <a:custGeom>
              <a:avLst/>
              <a:gdLst/>
              <a:ahLst/>
              <a:cxnLst>
                <a:cxn ang="0">
                  <a:pos x="wd2" y="hd2"/>
                </a:cxn>
                <a:cxn ang="5400000">
                  <a:pos x="wd2" y="hd2"/>
                </a:cxn>
                <a:cxn ang="10800000">
                  <a:pos x="wd2" y="hd2"/>
                </a:cxn>
                <a:cxn ang="16200000">
                  <a:pos x="wd2" y="hd2"/>
                </a:cxn>
              </a:cxnLst>
              <a:rect l="0" t="0" r="r" b="b"/>
              <a:pathLst>
                <a:path w="21600" h="21600" extrusionOk="0">
                  <a:moveTo>
                    <a:pt x="18635" y="0"/>
                  </a:moveTo>
                  <a:lnTo>
                    <a:pt x="0" y="0"/>
                  </a:lnTo>
                  <a:lnTo>
                    <a:pt x="2965" y="21600"/>
                  </a:lnTo>
                  <a:lnTo>
                    <a:pt x="21600" y="21394"/>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3" name="Figura"/>
            <p:cNvSpPr/>
            <p:nvPr/>
          </p:nvSpPr>
          <p:spPr>
            <a:xfrm>
              <a:off x="3289300" y="3873499"/>
              <a:ext cx="66041" cy="114301"/>
            </a:xfrm>
            <a:custGeom>
              <a:avLst/>
              <a:gdLst/>
              <a:ahLst/>
              <a:cxnLst>
                <a:cxn ang="0">
                  <a:pos x="wd2" y="hd2"/>
                </a:cxn>
                <a:cxn ang="5400000">
                  <a:pos x="wd2" y="hd2"/>
                </a:cxn>
                <a:cxn ang="10800000">
                  <a:pos x="wd2" y="hd2"/>
                </a:cxn>
                <a:cxn ang="16200000">
                  <a:pos x="wd2" y="hd2"/>
                </a:cxn>
              </a:cxnLst>
              <a:rect l="0" t="0" r="r" b="b"/>
              <a:pathLst>
                <a:path w="21600" h="21600" extrusionOk="0">
                  <a:moveTo>
                    <a:pt x="18692" y="0"/>
                  </a:moveTo>
                  <a:lnTo>
                    <a:pt x="0" y="240"/>
                  </a:lnTo>
                  <a:lnTo>
                    <a:pt x="2908" y="21600"/>
                  </a:lnTo>
                  <a:lnTo>
                    <a:pt x="21600" y="213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4" name="Rectángulo"/>
            <p:cNvSpPr/>
            <p:nvPr/>
          </p:nvSpPr>
          <p:spPr>
            <a:xfrm>
              <a:off x="2870200" y="30734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5" name="Rectángulo"/>
            <p:cNvSpPr/>
            <p:nvPr/>
          </p:nvSpPr>
          <p:spPr>
            <a:xfrm>
              <a:off x="2870200" y="33020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6" name="Rectángulo"/>
            <p:cNvSpPr/>
            <p:nvPr/>
          </p:nvSpPr>
          <p:spPr>
            <a:xfrm>
              <a:off x="2882900" y="3530600"/>
              <a:ext cx="119380" cy="19304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7" name="Rectángulo"/>
            <p:cNvSpPr/>
            <p:nvPr/>
          </p:nvSpPr>
          <p:spPr>
            <a:xfrm>
              <a:off x="2311400" y="3479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8" name="Figura"/>
            <p:cNvSpPr/>
            <p:nvPr/>
          </p:nvSpPr>
          <p:spPr>
            <a:xfrm>
              <a:off x="2197099" y="3479800"/>
              <a:ext cx="92711" cy="149861"/>
            </a:xfrm>
            <a:custGeom>
              <a:avLst/>
              <a:gdLst/>
              <a:ahLst/>
              <a:cxnLst>
                <a:cxn ang="0">
                  <a:pos x="wd2" y="hd2"/>
                </a:cxn>
                <a:cxn ang="5400000">
                  <a:pos x="wd2" y="hd2"/>
                </a:cxn>
                <a:cxn ang="10800000">
                  <a:pos x="wd2" y="hd2"/>
                </a:cxn>
                <a:cxn ang="16200000">
                  <a:pos x="wd2" y="hd2"/>
                </a:cxn>
              </a:cxnLst>
              <a:rect l="0" t="0" r="r" b="b"/>
              <a:pathLst>
                <a:path w="21600" h="21600" extrusionOk="0">
                  <a:moveTo>
                    <a:pt x="16570" y="0"/>
                  </a:moveTo>
                  <a:lnTo>
                    <a:pt x="0" y="0"/>
                  </a:lnTo>
                  <a:lnTo>
                    <a:pt x="503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79" name="Figura"/>
            <p:cNvSpPr/>
            <p:nvPr/>
          </p:nvSpPr>
          <p:spPr>
            <a:xfrm>
              <a:off x="2159000" y="3340099"/>
              <a:ext cx="91440" cy="125731"/>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0" y="0"/>
                  </a:lnTo>
                  <a:lnTo>
                    <a:pt x="4800" y="21600"/>
                  </a:lnTo>
                  <a:lnTo>
                    <a:pt x="216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0" name="Rectángulo"/>
            <p:cNvSpPr/>
            <p:nvPr/>
          </p:nvSpPr>
          <p:spPr>
            <a:xfrm>
              <a:off x="2311400" y="3225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1" name="Rectángulo"/>
            <p:cNvSpPr/>
            <p:nvPr/>
          </p:nvSpPr>
          <p:spPr>
            <a:xfrm>
              <a:off x="2311400" y="29718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2" name="Rectángulo"/>
            <p:cNvSpPr/>
            <p:nvPr/>
          </p:nvSpPr>
          <p:spPr>
            <a:xfrm>
              <a:off x="2324100" y="2730500"/>
              <a:ext cx="133350" cy="219710"/>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3" name="Rectángulo"/>
            <p:cNvSpPr/>
            <p:nvPr/>
          </p:nvSpPr>
          <p:spPr>
            <a:xfrm>
              <a:off x="2336800" y="25146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4" name="Rectángulo"/>
            <p:cNvSpPr/>
            <p:nvPr/>
          </p:nvSpPr>
          <p:spPr>
            <a:xfrm>
              <a:off x="2324100" y="2273300"/>
              <a:ext cx="133350"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5" name="Figura"/>
            <p:cNvSpPr/>
            <p:nvPr/>
          </p:nvSpPr>
          <p:spPr>
            <a:xfrm>
              <a:off x="2336800" y="1790700"/>
              <a:ext cx="111761" cy="204471"/>
            </a:xfrm>
            <a:custGeom>
              <a:avLst/>
              <a:gdLst/>
              <a:ahLst/>
              <a:cxnLst>
                <a:cxn ang="0">
                  <a:pos x="wd2" y="hd2"/>
                </a:cxn>
                <a:cxn ang="5400000">
                  <a:pos x="wd2" y="hd2"/>
                </a:cxn>
                <a:cxn ang="10800000">
                  <a:pos x="wd2" y="hd2"/>
                </a:cxn>
                <a:cxn ang="16200000">
                  <a:pos x="wd2" y="hd2"/>
                </a:cxn>
              </a:cxnLst>
              <a:rect l="0" t="0" r="r" b="b"/>
              <a:pathLst>
                <a:path w="21600" h="21600" extrusionOk="0">
                  <a:moveTo>
                    <a:pt x="21600" y="2952"/>
                  </a:moveTo>
                  <a:lnTo>
                    <a:pt x="0" y="0"/>
                  </a:lnTo>
                  <a:lnTo>
                    <a:pt x="0" y="21600"/>
                  </a:lnTo>
                  <a:lnTo>
                    <a:pt x="21600" y="21600"/>
                  </a:lnTo>
                  <a:close/>
                </a:path>
              </a:pathLst>
            </a:cu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6" name="Rectángulo"/>
            <p:cNvSpPr/>
            <p:nvPr/>
          </p:nvSpPr>
          <p:spPr>
            <a:xfrm>
              <a:off x="2324100" y="2032000"/>
              <a:ext cx="111761" cy="204471"/>
            </a:xfrm>
            <a:prstGeom prst="rect">
              <a:avLst/>
            </a:prstGeom>
            <a:solidFill>
              <a:srgbClr val="FBE1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7" name="Figura"/>
            <p:cNvSpPr/>
            <p:nvPr/>
          </p:nvSpPr>
          <p:spPr>
            <a:xfrm>
              <a:off x="2463800" y="32131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9000"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8" name="Figura"/>
            <p:cNvSpPr/>
            <p:nvPr/>
          </p:nvSpPr>
          <p:spPr>
            <a:xfrm>
              <a:off x="2819400" y="2984500"/>
              <a:ext cx="1651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8308"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89" name="Figura"/>
            <p:cNvSpPr/>
            <p:nvPr/>
          </p:nvSpPr>
          <p:spPr>
            <a:xfrm>
              <a:off x="3632200" y="3835400"/>
              <a:ext cx="15241" cy="144780"/>
            </a:xfrm>
            <a:custGeom>
              <a:avLst/>
              <a:gdLst/>
              <a:ahLst/>
              <a:cxnLst>
                <a:cxn ang="0">
                  <a:pos x="wd2" y="hd2"/>
                </a:cxn>
                <a:cxn ang="5400000">
                  <a:pos x="wd2" y="hd2"/>
                </a:cxn>
                <a:cxn ang="10800000">
                  <a:pos x="wd2" y="hd2"/>
                </a:cxn>
                <a:cxn ang="16200000">
                  <a:pos x="wd2" y="hd2"/>
                </a:cxn>
              </a:cxnLst>
              <a:rect l="0" t="0" r="r" b="b"/>
              <a:pathLst>
                <a:path w="21600" h="21600" extrusionOk="0">
                  <a:moveTo>
                    <a:pt x="21600" y="21411"/>
                  </a:moveTo>
                  <a:lnTo>
                    <a:pt x="21600" y="0"/>
                  </a:lnTo>
                  <a:lnTo>
                    <a:pt x="0" y="568"/>
                  </a:lnTo>
                  <a:lnTo>
                    <a:pt x="7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0" name="Figura"/>
            <p:cNvSpPr/>
            <p:nvPr/>
          </p:nvSpPr>
          <p:spPr>
            <a:xfrm>
              <a:off x="2781300" y="3429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1" name="Figura"/>
            <p:cNvSpPr/>
            <p:nvPr/>
          </p:nvSpPr>
          <p:spPr>
            <a:xfrm>
              <a:off x="2730500" y="4064000"/>
              <a:ext cx="15241" cy="224791"/>
            </a:xfrm>
            <a:custGeom>
              <a:avLst/>
              <a:gdLst/>
              <a:ahLst/>
              <a:cxnLst>
                <a:cxn ang="0">
                  <a:pos x="wd2" y="hd2"/>
                </a:cxn>
                <a:cxn ang="5400000">
                  <a:pos x="wd2" y="hd2"/>
                </a:cxn>
                <a:cxn ang="10800000">
                  <a:pos x="wd2" y="hd2"/>
                </a:cxn>
                <a:cxn ang="16200000">
                  <a:pos x="wd2" y="hd2"/>
                </a:cxn>
              </a:cxnLst>
              <a:rect l="0" t="0" r="r" b="b"/>
              <a:pathLst>
                <a:path w="21600" h="21600" extrusionOk="0">
                  <a:moveTo>
                    <a:pt x="21600" y="21356"/>
                  </a:moveTo>
                  <a:lnTo>
                    <a:pt x="21600" y="0"/>
                  </a:lnTo>
                  <a:lnTo>
                    <a:pt x="0" y="610"/>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2" name="Figura"/>
            <p:cNvSpPr/>
            <p:nvPr/>
          </p:nvSpPr>
          <p:spPr>
            <a:xfrm>
              <a:off x="2692400" y="1841499"/>
              <a:ext cx="15241" cy="148591"/>
            </a:xfrm>
            <a:custGeom>
              <a:avLst/>
              <a:gdLst/>
              <a:ahLst/>
              <a:cxnLst>
                <a:cxn ang="0">
                  <a:pos x="wd2" y="hd2"/>
                </a:cxn>
                <a:cxn ang="5400000">
                  <a:pos x="wd2" y="hd2"/>
                </a:cxn>
                <a:cxn ang="10800000">
                  <a:pos x="wd2" y="hd2"/>
                </a:cxn>
                <a:cxn ang="16200000">
                  <a:pos x="wd2" y="hd2"/>
                </a:cxn>
              </a:cxnLst>
              <a:rect l="0" t="0" r="r" b="b"/>
              <a:pathLst>
                <a:path w="21600" h="21600" extrusionOk="0">
                  <a:moveTo>
                    <a:pt x="21600" y="21415"/>
                  </a:moveTo>
                  <a:lnTo>
                    <a:pt x="21600" y="0"/>
                  </a:lnTo>
                  <a:lnTo>
                    <a:pt x="0" y="554"/>
                  </a:lnTo>
                  <a:lnTo>
                    <a:pt x="90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3" name="Figura"/>
            <p:cNvSpPr/>
            <p:nvPr/>
          </p:nvSpPr>
          <p:spPr>
            <a:xfrm>
              <a:off x="2743200" y="3505200"/>
              <a:ext cx="269240" cy="16511"/>
            </a:xfrm>
            <a:custGeom>
              <a:avLst/>
              <a:gdLst/>
              <a:ahLst/>
              <a:cxnLst>
                <a:cxn ang="0">
                  <a:pos x="wd2" y="hd2"/>
                </a:cxn>
                <a:cxn ang="5400000">
                  <a:pos x="wd2" y="hd2"/>
                </a:cxn>
                <a:cxn ang="10800000">
                  <a:pos x="wd2" y="hd2"/>
                </a:cxn>
                <a:cxn ang="16200000">
                  <a:pos x="wd2" y="hd2"/>
                </a:cxn>
              </a:cxnLst>
              <a:rect l="0" t="0" r="r" b="b"/>
              <a:pathLst>
                <a:path w="21600" h="21600" extrusionOk="0">
                  <a:moveTo>
                    <a:pt x="102" y="21600"/>
                  </a:moveTo>
                  <a:lnTo>
                    <a:pt x="21600" y="21600"/>
                  </a:lnTo>
                  <a:lnTo>
                    <a:pt x="2098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4" name="Figura"/>
            <p:cNvSpPr/>
            <p:nvPr/>
          </p:nvSpPr>
          <p:spPr>
            <a:xfrm>
              <a:off x="4648200" y="2489200"/>
              <a:ext cx="6350"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800"/>
                  </a:lnTo>
                  <a:lnTo>
                    <a:pt x="864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5" name="Figura"/>
            <p:cNvSpPr/>
            <p:nvPr/>
          </p:nvSpPr>
          <p:spPr>
            <a:xfrm>
              <a:off x="4737099" y="2184400"/>
              <a:ext cx="5082" cy="102871"/>
            </a:xfrm>
            <a:custGeom>
              <a:avLst/>
              <a:gdLst/>
              <a:ahLst/>
              <a:cxnLst>
                <a:cxn ang="0">
                  <a:pos x="wd2" y="hd2"/>
                </a:cxn>
                <a:cxn ang="5400000">
                  <a:pos x="wd2" y="hd2"/>
                </a:cxn>
                <a:cxn ang="10800000">
                  <a:pos x="wd2" y="hd2"/>
                </a:cxn>
                <a:cxn ang="16200000">
                  <a:pos x="wd2" y="hd2"/>
                </a:cxn>
              </a:cxnLst>
              <a:rect l="0" t="0" r="r" b="b"/>
              <a:pathLst>
                <a:path w="21600" h="21600" extrusionOk="0">
                  <a:moveTo>
                    <a:pt x="21600" y="21333"/>
                  </a:moveTo>
                  <a:lnTo>
                    <a:pt x="21600" y="0"/>
                  </a:lnTo>
                  <a:lnTo>
                    <a:pt x="0" y="533"/>
                  </a:lnTo>
                  <a:lnTo>
                    <a:pt x="108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6" name="Figura"/>
            <p:cNvSpPr/>
            <p:nvPr/>
          </p:nvSpPr>
          <p:spPr>
            <a:xfrm>
              <a:off x="4622799" y="25273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03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7" name="Figura"/>
            <p:cNvSpPr/>
            <p:nvPr/>
          </p:nvSpPr>
          <p:spPr>
            <a:xfrm>
              <a:off x="4508499" y="24002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8" name="Figura"/>
            <p:cNvSpPr/>
            <p:nvPr/>
          </p:nvSpPr>
          <p:spPr>
            <a:xfrm>
              <a:off x="4826000" y="2755900"/>
              <a:ext cx="99061" cy="7621"/>
            </a:xfrm>
            <a:custGeom>
              <a:avLst/>
              <a:gdLst/>
              <a:ahLst/>
              <a:cxnLst>
                <a:cxn ang="0">
                  <a:pos x="wd2" y="hd2"/>
                </a:cxn>
                <a:cxn ang="5400000">
                  <a:pos x="wd2" y="hd2"/>
                </a:cxn>
                <a:cxn ang="10800000">
                  <a:pos x="wd2" y="hd2"/>
                </a:cxn>
                <a:cxn ang="16200000">
                  <a:pos x="wd2" y="hd2"/>
                </a:cxn>
              </a:cxnLst>
              <a:rect l="0" t="0" r="r" b="b"/>
              <a:pathLst>
                <a:path w="21600" h="21600" extrusionOk="0">
                  <a:moveTo>
                    <a:pt x="277" y="21600"/>
                  </a:moveTo>
                  <a:lnTo>
                    <a:pt x="21600" y="21600"/>
                  </a:lnTo>
                  <a:lnTo>
                    <a:pt x="21046"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99" name="Figura"/>
            <p:cNvSpPr/>
            <p:nvPr/>
          </p:nvSpPr>
          <p:spPr>
            <a:xfrm>
              <a:off x="4838699" y="3073400"/>
              <a:ext cx="97791" cy="7621"/>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319" y="0"/>
                  </a:lnTo>
                  <a:lnTo>
                    <a:pt x="0" y="72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0" name="Figura"/>
            <p:cNvSpPr/>
            <p:nvPr/>
          </p:nvSpPr>
          <p:spPr>
            <a:xfrm>
              <a:off x="4787899" y="2349499"/>
              <a:ext cx="97791" cy="8892"/>
            </a:xfrm>
            <a:custGeom>
              <a:avLst/>
              <a:gdLst/>
              <a:ahLst/>
              <a:cxnLst>
                <a:cxn ang="0">
                  <a:pos x="wd2" y="hd2"/>
                </a:cxn>
                <a:cxn ang="5400000">
                  <a:pos x="wd2" y="hd2"/>
                </a:cxn>
                <a:cxn ang="10800000">
                  <a:pos x="wd2" y="hd2"/>
                </a:cxn>
                <a:cxn ang="16200000">
                  <a:pos x="wd2" y="hd2"/>
                </a:cxn>
              </a:cxnLst>
              <a:rect l="0" t="0" r="r" b="b"/>
              <a:pathLst>
                <a:path w="21600" h="21600" extrusionOk="0">
                  <a:moveTo>
                    <a:pt x="281" y="21600"/>
                  </a:moveTo>
                  <a:lnTo>
                    <a:pt x="21600" y="21600"/>
                  </a:lnTo>
                  <a:lnTo>
                    <a:pt x="21039" y="0"/>
                  </a:lnTo>
                  <a:lnTo>
                    <a:pt x="0" y="9257"/>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1" name="Figura"/>
            <p:cNvSpPr/>
            <p:nvPr/>
          </p:nvSpPr>
          <p:spPr>
            <a:xfrm>
              <a:off x="1384299" y="3365500"/>
              <a:ext cx="236222" cy="16511"/>
            </a:xfrm>
            <a:custGeom>
              <a:avLst/>
              <a:gdLst/>
              <a:ahLst/>
              <a:cxnLst>
                <a:cxn ang="0">
                  <a:pos x="wd2" y="hd2"/>
                </a:cxn>
                <a:cxn ang="5400000">
                  <a:pos x="wd2" y="hd2"/>
                </a:cxn>
                <a:cxn ang="10800000">
                  <a:pos x="wd2" y="hd2"/>
                </a:cxn>
                <a:cxn ang="16200000">
                  <a:pos x="wd2" y="hd2"/>
                </a:cxn>
              </a:cxnLst>
              <a:rect l="0" t="0" r="r" b="b"/>
              <a:pathLst>
                <a:path w="21600" h="21600" extrusionOk="0">
                  <a:moveTo>
                    <a:pt x="116" y="21600"/>
                  </a:moveTo>
                  <a:lnTo>
                    <a:pt x="21600" y="21600"/>
                  </a:lnTo>
                  <a:lnTo>
                    <a:pt x="21019" y="0"/>
                  </a:lnTo>
                  <a:lnTo>
                    <a:pt x="0" y="830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2" name="Figura"/>
            <p:cNvSpPr/>
            <p:nvPr/>
          </p:nvSpPr>
          <p:spPr>
            <a:xfrm>
              <a:off x="546100" y="3136900"/>
              <a:ext cx="182880" cy="25400"/>
            </a:xfrm>
            <a:custGeom>
              <a:avLst/>
              <a:gdLst/>
              <a:ahLst/>
              <a:cxnLst>
                <a:cxn ang="0">
                  <a:pos x="wd2" y="hd2"/>
                </a:cxn>
                <a:cxn ang="5400000">
                  <a:pos x="wd2" y="hd2"/>
                </a:cxn>
                <a:cxn ang="10800000">
                  <a:pos x="wd2" y="hd2"/>
                </a:cxn>
                <a:cxn ang="16200000">
                  <a:pos x="wd2" y="hd2"/>
                </a:cxn>
              </a:cxnLst>
              <a:rect l="0" t="0" r="r" b="b"/>
              <a:pathLst>
                <a:path w="21600" h="21600" extrusionOk="0">
                  <a:moveTo>
                    <a:pt x="150" y="21600"/>
                  </a:moveTo>
                  <a:lnTo>
                    <a:pt x="21300" y="9720"/>
                  </a:lnTo>
                  <a:lnTo>
                    <a:pt x="21600" y="0"/>
                  </a:lnTo>
                  <a:lnTo>
                    <a:pt x="0" y="1296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3" name="Figura"/>
            <p:cNvSpPr/>
            <p:nvPr/>
          </p:nvSpPr>
          <p:spPr>
            <a:xfrm>
              <a:off x="673099" y="3086099"/>
              <a:ext cx="20322"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150" y="21384"/>
                  </a:lnTo>
                  <a:lnTo>
                    <a:pt x="21600" y="21600"/>
                  </a:lnTo>
                  <a:lnTo>
                    <a:pt x="945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4" name="Figura"/>
            <p:cNvSpPr/>
            <p:nvPr/>
          </p:nvSpPr>
          <p:spPr>
            <a:xfrm>
              <a:off x="939800" y="3276600"/>
              <a:ext cx="227330" cy="13971"/>
            </a:xfrm>
            <a:custGeom>
              <a:avLst/>
              <a:gdLst/>
              <a:ahLst/>
              <a:cxnLst>
                <a:cxn ang="0">
                  <a:pos x="wd2" y="hd2"/>
                </a:cxn>
                <a:cxn ang="5400000">
                  <a:pos x="wd2" y="hd2"/>
                </a:cxn>
                <a:cxn ang="10800000">
                  <a:pos x="wd2" y="hd2"/>
                </a:cxn>
                <a:cxn ang="16200000">
                  <a:pos x="wd2" y="hd2"/>
                </a:cxn>
              </a:cxnLst>
              <a:rect l="0" t="0" r="r" b="b"/>
              <a:pathLst>
                <a:path w="21600" h="21600" extrusionOk="0">
                  <a:moveTo>
                    <a:pt x="121" y="21600"/>
                  </a:moveTo>
                  <a:lnTo>
                    <a:pt x="21600" y="21600"/>
                  </a:lnTo>
                  <a:lnTo>
                    <a:pt x="21117" y="0"/>
                  </a:lnTo>
                  <a:lnTo>
                    <a:pt x="0" y="9818"/>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5" name="Figura"/>
            <p:cNvSpPr/>
            <p:nvPr/>
          </p:nvSpPr>
          <p:spPr>
            <a:xfrm>
              <a:off x="990600" y="3263900"/>
              <a:ext cx="12700" cy="140971"/>
            </a:xfrm>
            <a:custGeom>
              <a:avLst/>
              <a:gdLst/>
              <a:ahLst/>
              <a:cxnLst>
                <a:cxn ang="0">
                  <a:pos x="wd2" y="hd2"/>
                </a:cxn>
                <a:cxn ang="5400000">
                  <a:pos x="wd2" y="hd2"/>
                </a:cxn>
                <a:cxn ang="10800000">
                  <a:pos x="wd2" y="hd2"/>
                </a:cxn>
                <a:cxn ang="16200000">
                  <a:pos x="wd2" y="hd2"/>
                </a:cxn>
              </a:cxnLst>
              <a:rect l="0" t="0" r="r" b="b"/>
              <a:pathLst>
                <a:path w="21600" h="21600" extrusionOk="0">
                  <a:moveTo>
                    <a:pt x="0" y="195"/>
                  </a:moveTo>
                  <a:lnTo>
                    <a:pt x="0" y="21600"/>
                  </a:lnTo>
                  <a:lnTo>
                    <a:pt x="21600" y="21211"/>
                  </a:lnTo>
                  <a:lnTo>
                    <a:pt x="12960" y="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6" name="Figura"/>
            <p:cNvSpPr/>
            <p:nvPr/>
          </p:nvSpPr>
          <p:spPr>
            <a:xfrm>
              <a:off x="1104900" y="3200400"/>
              <a:ext cx="11430" cy="130811"/>
            </a:xfrm>
            <a:custGeom>
              <a:avLst/>
              <a:gdLst/>
              <a:ahLst/>
              <a:cxnLst>
                <a:cxn ang="0">
                  <a:pos x="wd2" y="hd2"/>
                </a:cxn>
                <a:cxn ang="5400000">
                  <a:pos x="wd2" y="hd2"/>
                </a:cxn>
                <a:cxn ang="10800000">
                  <a:pos x="wd2" y="hd2"/>
                </a:cxn>
                <a:cxn ang="16200000">
                  <a:pos x="wd2" y="hd2"/>
                </a:cxn>
              </a:cxnLst>
              <a:rect l="0" t="0" r="r" b="b"/>
              <a:pathLst>
                <a:path w="21600" h="21600" extrusionOk="0">
                  <a:moveTo>
                    <a:pt x="21600" y="21390"/>
                  </a:moveTo>
                  <a:lnTo>
                    <a:pt x="21600" y="0"/>
                  </a:lnTo>
                  <a:lnTo>
                    <a:pt x="0" y="419"/>
                  </a:lnTo>
                  <a:lnTo>
                    <a:pt x="9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7" name="Figura"/>
            <p:cNvSpPr/>
            <p:nvPr/>
          </p:nvSpPr>
          <p:spPr>
            <a:xfrm>
              <a:off x="2247899" y="3187700"/>
              <a:ext cx="8892" cy="139700"/>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0"/>
                  </a:lnTo>
                  <a:lnTo>
                    <a:pt x="21600" y="589"/>
                  </a:lnTo>
                  <a:lnTo>
                    <a:pt x="12343" y="216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08" name="Figura"/>
            <p:cNvSpPr/>
            <p:nvPr/>
          </p:nvSpPr>
          <p:spPr>
            <a:xfrm>
              <a:off x="2133600" y="3213100"/>
              <a:ext cx="149861" cy="30481"/>
            </a:xfrm>
            <a:custGeom>
              <a:avLst/>
              <a:gdLst/>
              <a:ahLst/>
              <a:cxnLst>
                <a:cxn ang="0">
                  <a:pos x="wd2" y="hd2"/>
                </a:cxn>
                <a:cxn ang="5400000">
                  <a:pos x="wd2" y="hd2"/>
                </a:cxn>
                <a:cxn ang="10800000">
                  <a:pos x="wd2" y="hd2"/>
                </a:cxn>
                <a:cxn ang="16200000">
                  <a:pos x="wd2" y="hd2"/>
                </a:cxn>
              </a:cxnLst>
              <a:rect l="0" t="0" r="r" b="b"/>
              <a:pathLst>
                <a:path w="21600" h="21600" extrusionOk="0">
                  <a:moveTo>
                    <a:pt x="21417" y="21600"/>
                  </a:moveTo>
                  <a:lnTo>
                    <a:pt x="0" y="7200"/>
                  </a:lnTo>
                  <a:lnTo>
                    <a:pt x="549" y="0"/>
                  </a:lnTo>
                  <a:lnTo>
                    <a:pt x="21600" y="17100"/>
                  </a:ln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09" name="Grupo"/>
            <p:cNvGrpSpPr/>
            <p:nvPr/>
          </p:nvGrpSpPr>
          <p:grpSpPr>
            <a:xfrm>
              <a:off x="2768599" y="1943100"/>
              <a:ext cx="78741" cy="226697"/>
              <a:chOff x="0" y="0"/>
              <a:chExt cx="78739" cy="226696"/>
            </a:xfrm>
          </p:grpSpPr>
          <p:sp>
            <p:nvSpPr>
              <p:cNvPr id="1439" name="Figura"/>
              <p:cNvSpPr/>
              <p:nvPr/>
            </p:nvSpPr>
            <p:spPr>
              <a:xfrm>
                <a:off x="-1" y="0"/>
                <a:ext cx="78741" cy="226697"/>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7"/>
                      <a:pt x="0" y="-5468"/>
                      <a:pt x="0" y="16132"/>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40" name="Figura"/>
              <p:cNvSpPr/>
              <p:nvPr/>
            </p:nvSpPr>
            <p:spPr>
              <a:xfrm>
                <a:off x="12700" y="25400"/>
                <a:ext cx="55881" cy="186692"/>
              </a:xfrm>
              <a:custGeom>
                <a:avLst/>
                <a:gdLst/>
                <a:ahLst/>
                <a:cxnLst>
                  <a:cxn ang="0">
                    <a:pos x="wd2" y="hd2"/>
                  </a:cxn>
                  <a:cxn ang="5400000">
                    <a:pos x="wd2" y="hd2"/>
                  </a:cxn>
                  <a:cxn ang="10800000">
                    <a:pos x="wd2" y="hd2"/>
                  </a:cxn>
                  <a:cxn ang="16200000">
                    <a:pos x="wd2" y="hd2"/>
                  </a:cxn>
                </a:cxnLst>
                <a:rect l="0" t="0" r="r" b="b"/>
                <a:pathLst>
                  <a:path w="21600" h="16118" extrusionOk="0">
                    <a:moveTo>
                      <a:pt x="0" y="16118"/>
                    </a:moveTo>
                    <a:lnTo>
                      <a:pt x="21600" y="16118"/>
                    </a:lnTo>
                    <a:cubicBezTo>
                      <a:pt x="21600" y="-5263"/>
                      <a:pt x="0" y="-5482"/>
                      <a:pt x="0" y="16118"/>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0" name="Grupo"/>
            <p:cNvGrpSpPr/>
            <p:nvPr/>
          </p:nvGrpSpPr>
          <p:grpSpPr>
            <a:xfrm>
              <a:off x="533399" y="1790699"/>
              <a:ext cx="34292" cy="143830"/>
              <a:chOff x="0" y="0"/>
              <a:chExt cx="34290" cy="143828"/>
            </a:xfrm>
          </p:grpSpPr>
          <p:sp>
            <p:nvSpPr>
              <p:cNvPr id="1437" name="Figura"/>
              <p:cNvSpPr/>
              <p:nvPr/>
            </p:nvSpPr>
            <p:spPr>
              <a:xfrm>
                <a:off x="-1" y="-1"/>
                <a:ext cx="34292" cy="143830"/>
              </a:xfrm>
              <a:custGeom>
                <a:avLst/>
                <a:gdLst/>
                <a:ahLst/>
                <a:cxnLst>
                  <a:cxn ang="0">
                    <a:pos x="wd2" y="hd2"/>
                  </a:cxn>
                  <a:cxn ang="5400000">
                    <a:pos x="wd2" y="hd2"/>
                  </a:cxn>
                  <a:cxn ang="10800000">
                    <a:pos x="wd2" y="hd2"/>
                  </a:cxn>
                  <a:cxn ang="16200000">
                    <a:pos x="wd2" y="hd2"/>
                  </a:cxn>
                </a:cxnLst>
                <a:rect l="0" t="0" r="r" b="b"/>
                <a:pathLst>
                  <a:path w="21600" h="16094" extrusionOk="0">
                    <a:moveTo>
                      <a:pt x="0" y="16094"/>
                    </a:moveTo>
                    <a:lnTo>
                      <a:pt x="21600" y="16094"/>
                    </a:lnTo>
                    <a:cubicBezTo>
                      <a:pt x="21600" y="-5222"/>
                      <a:pt x="0" y="-5506"/>
                      <a:pt x="0" y="1609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8" name="Figura"/>
              <p:cNvSpPr/>
              <p:nvPr/>
            </p:nvSpPr>
            <p:spPr>
              <a:xfrm>
                <a:off x="0" y="12699"/>
                <a:ext cx="24130" cy="118588"/>
              </a:xfrm>
              <a:custGeom>
                <a:avLst/>
                <a:gdLst/>
                <a:ahLst/>
                <a:cxnLst>
                  <a:cxn ang="0">
                    <a:pos x="wd2" y="hd2"/>
                  </a:cxn>
                  <a:cxn ang="5400000">
                    <a:pos x="wd2" y="hd2"/>
                  </a:cxn>
                  <a:cxn ang="10800000">
                    <a:pos x="wd2" y="hd2"/>
                  </a:cxn>
                  <a:cxn ang="16200000">
                    <a:pos x="wd2" y="hd2"/>
                  </a:cxn>
                </a:cxnLst>
                <a:rect l="0" t="0" r="r" b="b"/>
                <a:pathLst>
                  <a:path w="21600" h="16135" extrusionOk="0">
                    <a:moveTo>
                      <a:pt x="0" y="16135"/>
                    </a:moveTo>
                    <a:lnTo>
                      <a:pt x="21600" y="16135"/>
                    </a:lnTo>
                    <a:cubicBezTo>
                      <a:pt x="21600" y="-5292"/>
                      <a:pt x="0" y="-5465"/>
                      <a:pt x="0" y="16135"/>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1" name="Grupo"/>
            <p:cNvGrpSpPr/>
            <p:nvPr/>
          </p:nvGrpSpPr>
          <p:grpSpPr>
            <a:xfrm>
              <a:off x="3086100" y="1955800"/>
              <a:ext cx="48260" cy="220504"/>
              <a:chOff x="0" y="0"/>
              <a:chExt cx="48259" cy="220503"/>
            </a:xfrm>
          </p:grpSpPr>
          <p:sp>
            <p:nvSpPr>
              <p:cNvPr id="1435"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032"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6" name="Figura"/>
              <p:cNvSpPr/>
              <p:nvPr/>
            </p:nvSpPr>
            <p:spPr>
              <a:xfrm>
                <a:off x="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0463"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2" name="Grupo"/>
            <p:cNvGrpSpPr/>
            <p:nvPr/>
          </p:nvGrpSpPr>
          <p:grpSpPr>
            <a:xfrm>
              <a:off x="1905000" y="2171700"/>
              <a:ext cx="66041" cy="225902"/>
              <a:chOff x="0" y="0"/>
              <a:chExt cx="66040" cy="225901"/>
            </a:xfrm>
          </p:grpSpPr>
          <p:sp>
            <p:nvSpPr>
              <p:cNvPr id="1433" name="Figura"/>
              <p:cNvSpPr/>
              <p:nvPr/>
            </p:nvSpPr>
            <p:spPr>
              <a:xfrm>
                <a:off x="0" y="0"/>
                <a:ext cx="66041" cy="220504"/>
              </a:xfrm>
              <a:custGeom>
                <a:avLst/>
                <a:gdLst/>
                <a:ahLst/>
                <a:cxnLst>
                  <a:cxn ang="0">
                    <a:pos x="wd2" y="hd2"/>
                  </a:cxn>
                  <a:cxn ang="5400000">
                    <a:pos x="wd2" y="hd2"/>
                  </a:cxn>
                  <a:cxn ang="10800000">
                    <a:pos x="wd2" y="hd2"/>
                  </a:cxn>
                  <a:cxn ang="16200000">
                    <a:pos x="wd2" y="hd2"/>
                  </a:cxn>
                </a:cxnLst>
                <a:rect l="0" t="0" r="r" b="b"/>
                <a:pathLst>
                  <a:path w="21600" h="16165" extrusionOk="0">
                    <a:moveTo>
                      <a:pt x="0" y="16165"/>
                    </a:moveTo>
                    <a:lnTo>
                      <a:pt x="21600" y="16165"/>
                    </a:lnTo>
                    <a:cubicBezTo>
                      <a:pt x="21600" y="-5342"/>
                      <a:pt x="0" y="-5435"/>
                      <a:pt x="0" y="16165"/>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4" name="Figura"/>
              <p:cNvSpPr/>
              <p:nvPr/>
            </p:nvSpPr>
            <p:spPr>
              <a:xfrm>
                <a:off x="0" y="63500"/>
                <a:ext cx="33021" cy="162402"/>
              </a:xfrm>
              <a:custGeom>
                <a:avLst/>
                <a:gdLst/>
                <a:ahLst/>
                <a:cxnLst>
                  <a:cxn ang="0">
                    <a:pos x="wd2" y="hd2"/>
                  </a:cxn>
                  <a:cxn ang="5400000">
                    <a:pos x="wd2" y="hd2"/>
                  </a:cxn>
                  <a:cxn ang="10800000">
                    <a:pos x="wd2" y="hd2"/>
                  </a:cxn>
                  <a:cxn ang="16200000">
                    <a:pos x="wd2" y="hd2"/>
                  </a:cxn>
                </a:cxnLst>
                <a:rect l="0" t="0" r="r" b="b"/>
                <a:pathLst>
                  <a:path w="21600" h="16153" extrusionOk="0">
                    <a:moveTo>
                      <a:pt x="0" y="16153"/>
                    </a:moveTo>
                    <a:lnTo>
                      <a:pt x="21600" y="16153"/>
                    </a:lnTo>
                    <a:cubicBezTo>
                      <a:pt x="21600" y="-5321"/>
                      <a:pt x="0" y="-5447"/>
                      <a:pt x="0" y="16153"/>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3" name="Grupo"/>
            <p:cNvGrpSpPr/>
            <p:nvPr/>
          </p:nvGrpSpPr>
          <p:grpSpPr>
            <a:xfrm>
              <a:off x="635000" y="1054099"/>
              <a:ext cx="30481" cy="152878"/>
              <a:chOff x="0" y="0"/>
              <a:chExt cx="30480" cy="152876"/>
            </a:xfrm>
          </p:grpSpPr>
          <p:sp>
            <p:nvSpPr>
              <p:cNvPr id="1431" name="Figura"/>
              <p:cNvSpPr/>
              <p:nvPr/>
            </p:nvSpPr>
            <p:spPr>
              <a:xfrm>
                <a:off x="0" y="-1"/>
                <a:ext cx="30481" cy="152878"/>
              </a:xfrm>
              <a:custGeom>
                <a:avLst/>
                <a:gdLst/>
                <a:ahLst/>
                <a:cxnLst>
                  <a:cxn ang="0">
                    <a:pos x="wd2" y="hd2"/>
                  </a:cxn>
                  <a:cxn ang="5400000">
                    <a:pos x="wd2" y="hd2"/>
                  </a:cxn>
                  <a:cxn ang="10800000">
                    <a:pos x="wd2" y="hd2"/>
                  </a:cxn>
                  <a:cxn ang="16200000">
                    <a:pos x="wd2" y="hd2"/>
                  </a:cxn>
                </a:cxnLst>
                <a:rect l="0" t="0" r="r" b="b"/>
                <a:pathLst>
                  <a:path w="21600" h="16150" extrusionOk="0">
                    <a:moveTo>
                      <a:pt x="0" y="16150"/>
                    </a:moveTo>
                    <a:lnTo>
                      <a:pt x="21600" y="16150"/>
                    </a:lnTo>
                    <a:cubicBezTo>
                      <a:pt x="21600" y="-5316"/>
                      <a:pt x="0" y="-5450"/>
                      <a:pt x="0" y="16150"/>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2" name="Figura"/>
              <p:cNvSpPr/>
              <p:nvPr/>
            </p:nvSpPr>
            <p:spPr>
              <a:xfrm>
                <a:off x="0" y="38100"/>
                <a:ext cx="15241" cy="112872"/>
              </a:xfrm>
              <a:custGeom>
                <a:avLst/>
                <a:gdLst/>
                <a:ahLst/>
                <a:cxnLst>
                  <a:cxn ang="0">
                    <a:pos x="wd2" y="hd2"/>
                  </a:cxn>
                  <a:cxn ang="5400000">
                    <a:pos x="wd2" y="hd2"/>
                  </a:cxn>
                  <a:cxn ang="10800000">
                    <a:pos x="wd2" y="hd2"/>
                  </a:cxn>
                  <a:cxn ang="16200000">
                    <a:pos x="wd2" y="hd2"/>
                  </a:cxn>
                </a:cxnLst>
                <a:rect l="0" t="0" r="r" b="b"/>
                <a:pathLst>
                  <a:path w="21600" h="16132" extrusionOk="0">
                    <a:moveTo>
                      <a:pt x="0" y="16132"/>
                    </a:moveTo>
                    <a:lnTo>
                      <a:pt x="21600" y="16132"/>
                    </a:lnTo>
                    <a:cubicBezTo>
                      <a:pt x="21600" y="-5286"/>
                      <a:pt x="0" y="-5468"/>
                      <a:pt x="0" y="16132"/>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4" name="Grupo"/>
            <p:cNvGrpSpPr/>
            <p:nvPr/>
          </p:nvGrpSpPr>
          <p:grpSpPr>
            <a:xfrm>
              <a:off x="3111500" y="2463799"/>
              <a:ext cx="50801" cy="260035"/>
              <a:chOff x="0" y="0"/>
              <a:chExt cx="50800" cy="260033"/>
            </a:xfrm>
          </p:grpSpPr>
          <p:sp>
            <p:nvSpPr>
              <p:cNvPr id="1429" name="Figura"/>
              <p:cNvSpPr/>
              <p:nvPr/>
            </p:nvSpPr>
            <p:spPr>
              <a:xfrm>
                <a:off x="0" y="-1"/>
                <a:ext cx="50800" cy="260035"/>
              </a:xfrm>
              <a:custGeom>
                <a:avLst/>
                <a:gdLst/>
                <a:ahLst/>
                <a:cxnLst>
                  <a:cxn ang="0">
                    <a:pos x="wd2" y="hd2"/>
                  </a:cxn>
                  <a:cxn ang="5400000">
                    <a:pos x="wd2" y="hd2"/>
                  </a:cxn>
                  <a:cxn ang="10800000">
                    <a:pos x="wd2" y="hd2"/>
                  </a:cxn>
                  <a:cxn ang="16200000">
                    <a:pos x="wd2" y="hd2"/>
                  </a:cxn>
                </a:cxnLst>
                <a:rect l="0" t="0" r="r" b="b"/>
                <a:pathLst>
                  <a:path w="21600" h="16141" extrusionOk="0">
                    <a:moveTo>
                      <a:pt x="0" y="16141"/>
                    </a:moveTo>
                    <a:lnTo>
                      <a:pt x="21600" y="16141"/>
                    </a:lnTo>
                    <a:cubicBezTo>
                      <a:pt x="21600" y="-5301"/>
                      <a:pt x="0" y="-5459"/>
                      <a:pt x="0" y="16141"/>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30" name="Figura"/>
              <p:cNvSpPr/>
              <p:nvPr/>
            </p:nvSpPr>
            <p:spPr>
              <a:xfrm>
                <a:off x="0" y="63500"/>
                <a:ext cx="25400" cy="191929"/>
              </a:xfrm>
              <a:custGeom>
                <a:avLst/>
                <a:gdLst/>
                <a:ahLst/>
                <a:cxnLst>
                  <a:cxn ang="0">
                    <a:pos x="wd2" y="hd2"/>
                  </a:cxn>
                  <a:cxn ang="5400000">
                    <a:pos x="wd2" y="hd2"/>
                  </a:cxn>
                  <a:cxn ang="10800000">
                    <a:pos x="wd2" y="hd2"/>
                  </a:cxn>
                  <a:cxn ang="16200000">
                    <a:pos x="wd2" y="hd2"/>
                  </a:cxn>
                </a:cxnLst>
                <a:rect l="0" t="0" r="r" b="b"/>
                <a:pathLst>
                  <a:path w="21600" h="16160" extrusionOk="0">
                    <a:moveTo>
                      <a:pt x="0" y="16160"/>
                    </a:moveTo>
                    <a:lnTo>
                      <a:pt x="21600" y="16160"/>
                    </a:lnTo>
                    <a:cubicBezTo>
                      <a:pt x="21600" y="-5333"/>
                      <a:pt x="0" y="-5440"/>
                      <a:pt x="0" y="16160"/>
                    </a:cubicBezTo>
                    <a:close/>
                  </a:path>
                </a:pathLst>
              </a:custGeom>
              <a:solidFill>
                <a:srgbClr val="8C4B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5" name="Grupo"/>
            <p:cNvGrpSpPr/>
            <p:nvPr/>
          </p:nvGrpSpPr>
          <p:grpSpPr>
            <a:xfrm>
              <a:off x="2400300" y="1955800"/>
              <a:ext cx="49530" cy="220504"/>
              <a:chOff x="0" y="0"/>
              <a:chExt cx="49529" cy="220503"/>
            </a:xfrm>
          </p:grpSpPr>
          <p:sp>
            <p:nvSpPr>
              <p:cNvPr id="1427" name="Figura"/>
              <p:cNvSpPr/>
              <p:nvPr/>
            </p:nvSpPr>
            <p:spPr>
              <a:xfrm>
                <a:off x="0" y="0"/>
                <a:ext cx="48260" cy="220504"/>
              </a:xfrm>
              <a:custGeom>
                <a:avLst/>
                <a:gdLst/>
                <a:ahLst/>
                <a:cxnLst>
                  <a:cxn ang="0">
                    <a:pos x="wd2" y="hd2"/>
                  </a:cxn>
                  <a:cxn ang="5400000">
                    <a:pos x="wd2" y="hd2"/>
                  </a:cxn>
                  <a:cxn ang="10800000">
                    <a:pos x="wd2" y="hd2"/>
                  </a:cxn>
                  <a:cxn ang="16200000">
                    <a:pos x="wd2" y="hd2"/>
                  </a:cxn>
                </a:cxnLst>
                <a:rect l="0" t="0" r="r" b="b"/>
                <a:pathLst>
                  <a:path w="21600" h="16165" extrusionOk="0">
                    <a:moveTo>
                      <a:pt x="21600" y="16165"/>
                    </a:moveTo>
                    <a:lnTo>
                      <a:pt x="0" y="16165"/>
                    </a:lnTo>
                    <a:cubicBezTo>
                      <a:pt x="0" y="-5342"/>
                      <a:pt x="21600" y="-5435"/>
                      <a:pt x="21600" y="16165"/>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8" name="Figura"/>
              <p:cNvSpPr/>
              <p:nvPr/>
            </p:nvSpPr>
            <p:spPr>
              <a:xfrm>
                <a:off x="25400" y="50800"/>
                <a:ext cx="24130"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6" name="Grupo"/>
            <p:cNvGrpSpPr/>
            <p:nvPr/>
          </p:nvGrpSpPr>
          <p:grpSpPr>
            <a:xfrm>
              <a:off x="558799" y="2793999"/>
              <a:ext cx="40642" cy="220983"/>
              <a:chOff x="0" y="0"/>
              <a:chExt cx="40640" cy="220981"/>
            </a:xfrm>
          </p:grpSpPr>
          <p:sp>
            <p:nvSpPr>
              <p:cNvPr id="1425"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6"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7" name="Grupo"/>
            <p:cNvGrpSpPr/>
            <p:nvPr/>
          </p:nvGrpSpPr>
          <p:grpSpPr>
            <a:xfrm>
              <a:off x="787399" y="2793999"/>
              <a:ext cx="45722" cy="220983"/>
              <a:chOff x="0" y="0"/>
              <a:chExt cx="45720" cy="220981"/>
            </a:xfrm>
          </p:grpSpPr>
          <p:sp>
            <p:nvSpPr>
              <p:cNvPr id="1423"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4"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8" name="Grupo"/>
            <p:cNvGrpSpPr/>
            <p:nvPr/>
          </p:nvGrpSpPr>
          <p:grpSpPr>
            <a:xfrm>
              <a:off x="1028699" y="2793999"/>
              <a:ext cx="45722" cy="220983"/>
              <a:chOff x="0" y="0"/>
              <a:chExt cx="45720" cy="220981"/>
            </a:xfrm>
          </p:grpSpPr>
          <p:sp>
            <p:nvSpPr>
              <p:cNvPr id="1421"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2" name="Figura"/>
              <p:cNvSpPr/>
              <p:nvPr/>
            </p:nvSpPr>
            <p:spPr>
              <a:xfrm>
                <a:off x="253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19" name="Grupo"/>
            <p:cNvGrpSpPr/>
            <p:nvPr/>
          </p:nvGrpSpPr>
          <p:grpSpPr>
            <a:xfrm>
              <a:off x="1269999" y="2793999"/>
              <a:ext cx="40642" cy="220983"/>
              <a:chOff x="0" y="0"/>
              <a:chExt cx="40640" cy="220981"/>
            </a:xfrm>
          </p:grpSpPr>
          <p:sp>
            <p:nvSpPr>
              <p:cNvPr id="1419" name="Figura"/>
              <p:cNvSpPr/>
              <p:nvPr/>
            </p:nvSpPr>
            <p:spPr>
              <a:xfrm>
                <a:off x="-1" y="-1"/>
                <a:ext cx="40642" cy="220983"/>
              </a:xfrm>
              <a:custGeom>
                <a:avLst/>
                <a:gdLst/>
                <a:ahLst/>
                <a:cxnLst>
                  <a:cxn ang="0">
                    <a:pos x="wd2" y="hd2"/>
                  </a:cxn>
                  <a:cxn ang="5400000">
                    <a:pos x="wd2" y="hd2"/>
                  </a:cxn>
                  <a:cxn ang="10800000">
                    <a:pos x="wd2" y="hd2"/>
                  </a:cxn>
                  <a:cxn ang="16200000">
                    <a:pos x="wd2" y="hd2"/>
                  </a:cxn>
                </a:cxnLst>
                <a:rect l="0" t="0" r="r" b="b"/>
                <a:pathLst>
                  <a:path w="21600" h="16131" extrusionOk="0">
                    <a:moveTo>
                      <a:pt x="21600" y="16131"/>
                    </a:moveTo>
                    <a:lnTo>
                      <a:pt x="0" y="16131"/>
                    </a:lnTo>
                    <a:cubicBezTo>
                      <a:pt x="0" y="-5284"/>
                      <a:pt x="21600" y="-5469"/>
                      <a:pt x="21600" y="16131"/>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20" name="Figura"/>
              <p:cNvSpPr/>
              <p:nvPr/>
            </p:nvSpPr>
            <p:spPr>
              <a:xfrm>
                <a:off x="12699" y="50800"/>
                <a:ext cx="20322" cy="162402"/>
              </a:xfrm>
              <a:custGeom>
                <a:avLst/>
                <a:gdLst/>
                <a:ahLst/>
                <a:cxnLst>
                  <a:cxn ang="0">
                    <a:pos x="wd2" y="hd2"/>
                  </a:cxn>
                  <a:cxn ang="5400000">
                    <a:pos x="wd2" y="hd2"/>
                  </a:cxn>
                  <a:cxn ang="10800000">
                    <a:pos x="wd2" y="hd2"/>
                  </a:cxn>
                  <a:cxn ang="16200000">
                    <a:pos x="wd2" y="hd2"/>
                  </a:cxn>
                </a:cxnLst>
                <a:rect l="0" t="0" r="r" b="b"/>
                <a:pathLst>
                  <a:path w="21600" h="16153" extrusionOk="0">
                    <a:moveTo>
                      <a:pt x="21600" y="16153"/>
                    </a:moveTo>
                    <a:lnTo>
                      <a:pt x="0" y="16153"/>
                    </a:lnTo>
                    <a:cubicBezTo>
                      <a:pt x="0" y="-5321"/>
                      <a:pt x="21600" y="-5447"/>
                      <a:pt x="21600" y="16153"/>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0" name="Grupo"/>
            <p:cNvGrpSpPr/>
            <p:nvPr/>
          </p:nvGrpSpPr>
          <p:grpSpPr>
            <a:xfrm>
              <a:off x="2400300" y="2476500"/>
              <a:ext cx="49530" cy="248129"/>
              <a:chOff x="0" y="0"/>
              <a:chExt cx="49529" cy="248128"/>
            </a:xfrm>
          </p:grpSpPr>
          <p:sp>
            <p:nvSpPr>
              <p:cNvPr id="1417" name="Figura"/>
              <p:cNvSpPr/>
              <p:nvPr/>
            </p:nvSpPr>
            <p:spPr>
              <a:xfrm>
                <a:off x="0" y="0"/>
                <a:ext cx="48260" cy="248129"/>
              </a:xfrm>
              <a:custGeom>
                <a:avLst/>
                <a:gdLst/>
                <a:ahLst/>
                <a:cxnLst>
                  <a:cxn ang="0">
                    <a:pos x="wd2" y="hd2"/>
                  </a:cxn>
                  <a:cxn ang="5400000">
                    <a:pos x="wd2" y="hd2"/>
                  </a:cxn>
                  <a:cxn ang="10800000">
                    <a:pos x="wd2" y="hd2"/>
                  </a:cxn>
                  <a:cxn ang="16200000">
                    <a:pos x="wd2" y="hd2"/>
                  </a:cxn>
                </a:cxnLst>
                <a:rect l="0" t="0" r="r" b="b"/>
                <a:pathLst>
                  <a:path w="21600" h="16107" extrusionOk="0">
                    <a:moveTo>
                      <a:pt x="21600" y="16107"/>
                    </a:moveTo>
                    <a:lnTo>
                      <a:pt x="0" y="16107"/>
                    </a:lnTo>
                    <a:cubicBezTo>
                      <a:pt x="0" y="-5246"/>
                      <a:pt x="21600" y="-5493"/>
                      <a:pt x="21600" y="16107"/>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8" name="Figura"/>
              <p:cNvSpPr/>
              <p:nvPr/>
            </p:nvSpPr>
            <p:spPr>
              <a:xfrm>
                <a:off x="25400" y="63499"/>
                <a:ext cx="24130" cy="182883"/>
              </a:xfrm>
              <a:custGeom>
                <a:avLst/>
                <a:gdLst/>
                <a:ahLst/>
                <a:cxnLst>
                  <a:cxn ang="0">
                    <a:pos x="wd2" y="hd2"/>
                  </a:cxn>
                  <a:cxn ang="5400000">
                    <a:pos x="wd2" y="hd2"/>
                  </a:cxn>
                  <a:cxn ang="10800000">
                    <a:pos x="wd2" y="hd2"/>
                  </a:cxn>
                  <a:cxn ang="16200000">
                    <a:pos x="wd2" y="hd2"/>
                  </a:cxn>
                </a:cxnLst>
                <a:rect l="0" t="0" r="r" b="b"/>
                <a:pathLst>
                  <a:path w="21600" h="16116" extrusionOk="0">
                    <a:moveTo>
                      <a:pt x="21600" y="16116"/>
                    </a:moveTo>
                    <a:lnTo>
                      <a:pt x="0" y="16116"/>
                    </a:lnTo>
                    <a:cubicBezTo>
                      <a:pt x="0" y="-5260"/>
                      <a:pt x="21600" y="-5484"/>
                      <a:pt x="21600" y="16116"/>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321" name="Grupo"/>
            <p:cNvGrpSpPr/>
            <p:nvPr/>
          </p:nvGrpSpPr>
          <p:grpSpPr>
            <a:xfrm>
              <a:off x="4597399" y="2197099"/>
              <a:ext cx="77471" cy="158118"/>
              <a:chOff x="0" y="0"/>
              <a:chExt cx="77469" cy="158116"/>
            </a:xfrm>
          </p:grpSpPr>
          <p:sp>
            <p:nvSpPr>
              <p:cNvPr id="1415" name="Figura"/>
              <p:cNvSpPr/>
              <p:nvPr/>
            </p:nvSpPr>
            <p:spPr>
              <a:xfrm>
                <a:off x="-1" y="-1"/>
                <a:ext cx="77471" cy="158118"/>
              </a:xfrm>
              <a:custGeom>
                <a:avLst/>
                <a:gdLst/>
                <a:ahLst/>
                <a:cxnLst>
                  <a:cxn ang="0">
                    <a:pos x="wd2" y="hd2"/>
                  </a:cxn>
                  <a:cxn ang="5400000">
                    <a:pos x="wd2" y="hd2"/>
                  </a:cxn>
                  <a:cxn ang="10800000">
                    <a:pos x="wd2" y="hd2"/>
                  </a:cxn>
                  <a:cxn ang="16200000">
                    <a:pos x="wd2" y="hd2"/>
                  </a:cxn>
                </a:cxnLst>
                <a:rect l="0" t="0" r="r" b="b"/>
                <a:pathLst>
                  <a:path w="21600" h="16103" extrusionOk="0">
                    <a:moveTo>
                      <a:pt x="21600" y="16103"/>
                    </a:moveTo>
                    <a:lnTo>
                      <a:pt x="0" y="16103"/>
                    </a:lnTo>
                    <a:cubicBezTo>
                      <a:pt x="0" y="-5238"/>
                      <a:pt x="21600" y="-5497"/>
                      <a:pt x="21600" y="16103"/>
                    </a:cubicBezTo>
                    <a:close/>
                  </a:path>
                </a:pathLst>
              </a:custGeom>
              <a:solidFill>
                <a:srgbClr val="DFA7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6" name="Figura"/>
              <p:cNvSpPr/>
              <p:nvPr/>
            </p:nvSpPr>
            <p:spPr>
              <a:xfrm>
                <a:off x="38099" y="38099"/>
                <a:ext cx="39371" cy="116683"/>
              </a:xfrm>
              <a:custGeom>
                <a:avLst/>
                <a:gdLst/>
                <a:ahLst/>
                <a:cxnLst>
                  <a:cxn ang="0">
                    <a:pos x="wd2" y="hd2"/>
                  </a:cxn>
                  <a:cxn ang="5400000">
                    <a:pos x="wd2" y="hd2"/>
                  </a:cxn>
                  <a:cxn ang="10800000">
                    <a:pos x="wd2" y="hd2"/>
                  </a:cxn>
                  <a:cxn ang="16200000">
                    <a:pos x="wd2" y="hd2"/>
                  </a:cxn>
                </a:cxnLst>
                <a:rect l="0" t="0" r="r" b="b"/>
                <a:pathLst>
                  <a:path w="21600" h="16134" extrusionOk="0">
                    <a:moveTo>
                      <a:pt x="21600" y="16134"/>
                    </a:moveTo>
                    <a:lnTo>
                      <a:pt x="0" y="16134"/>
                    </a:lnTo>
                    <a:cubicBezTo>
                      <a:pt x="697" y="-5290"/>
                      <a:pt x="21600" y="-5466"/>
                      <a:pt x="21600" y="16134"/>
                    </a:cubicBezTo>
                    <a:close/>
                  </a:path>
                </a:pathLst>
              </a:custGeom>
              <a:solidFill>
                <a:srgbClr val="CF86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2" name="Figura"/>
            <p:cNvSpPr/>
            <p:nvPr/>
          </p:nvSpPr>
          <p:spPr>
            <a:xfrm>
              <a:off x="3873499" y="3467100"/>
              <a:ext cx="11430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2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3" name="Figura"/>
            <p:cNvSpPr/>
            <p:nvPr/>
          </p:nvSpPr>
          <p:spPr>
            <a:xfrm>
              <a:off x="4457700" y="3467100"/>
              <a:ext cx="85091" cy="939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9343"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4" name="Figura"/>
            <p:cNvSpPr/>
            <p:nvPr/>
          </p:nvSpPr>
          <p:spPr>
            <a:xfrm>
              <a:off x="3898899" y="3467100"/>
              <a:ext cx="113435" cy="198121"/>
            </a:xfrm>
            <a:custGeom>
              <a:avLst/>
              <a:gdLst/>
              <a:ahLst/>
              <a:cxnLst>
                <a:cxn ang="0">
                  <a:pos x="wd2" y="hd2"/>
                </a:cxn>
                <a:cxn ang="5400000">
                  <a:pos x="wd2" y="hd2"/>
                </a:cxn>
                <a:cxn ang="10800000">
                  <a:pos x="wd2" y="hd2"/>
                </a:cxn>
                <a:cxn ang="16200000">
                  <a:pos x="wd2" y="hd2"/>
                </a:cxn>
              </a:cxnLst>
              <a:rect l="0" t="0" r="r" b="b"/>
              <a:pathLst>
                <a:path w="20308" h="21600" extrusionOk="0">
                  <a:moveTo>
                    <a:pt x="18189" y="138"/>
                  </a:moveTo>
                  <a:lnTo>
                    <a:pt x="0" y="0"/>
                  </a:lnTo>
                  <a:cubicBezTo>
                    <a:pt x="3183" y="4154"/>
                    <a:pt x="4775" y="15231"/>
                    <a:pt x="5912" y="21600"/>
                  </a:cubicBezTo>
                  <a:lnTo>
                    <a:pt x="11596" y="7338"/>
                  </a:lnTo>
                  <a:lnTo>
                    <a:pt x="18417" y="18277"/>
                  </a:lnTo>
                  <a:cubicBezTo>
                    <a:pt x="21600" y="9692"/>
                    <a:pt x="20236" y="5400"/>
                    <a:pt x="18189" y="138"/>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5" name="Figura"/>
            <p:cNvSpPr/>
            <p:nvPr/>
          </p:nvSpPr>
          <p:spPr>
            <a:xfrm>
              <a:off x="2159000" y="1663699"/>
              <a:ext cx="1197611" cy="39371"/>
            </a:xfrm>
            <a:custGeom>
              <a:avLst/>
              <a:gdLst/>
              <a:ahLst/>
              <a:cxnLst>
                <a:cxn ang="0">
                  <a:pos x="wd2" y="hd2"/>
                </a:cxn>
                <a:cxn ang="5400000">
                  <a:pos x="wd2" y="hd2"/>
                </a:cxn>
                <a:cxn ang="10800000">
                  <a:pos x="wd2" y="hd2"/>
                </a:cxn>
                <a:cxn ang="16200000">
                  <a:pos x="wd2" y="hd2"/>
                </a:cxn>
              </a:cxnLst>
              <a:rect l="0" t="0" r="r" b="b"/>
              <a:pathLst>
                <a:path w="21600" h="21600" extrusionOk="0">
                  <a:moveTo>
                    <a:pt x="0" y="9058"/>
                  </a:moveTo>
                  <a:lnTo>
                    <a:pt x="275" y="18116"/>
                  </a:lnTo>
                  <a:lnTo>
                    <a:pt x="21234"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6" name="Figura"/>
            <p:cNvSpPr/>
            <p:nvPr/>
          </p:nvSpPr>
          <p:spPr>
            <a:xfrm>
              <a:off x="4394199" y="1993899"/>
              <a:ext cx="713741" cy="29211"/>
            </a:xfrm>
            <a:custGeom>
              <a:avLst/>
              <a:gdLst/>
              <a:ahLst/>
              <a:cxnLst>
                <a:cxn ang="0">
                  <a:pos x="wd2" y="hd2"/>
                </a:cxn>
                <a:cxn ang="5400000">
                  <a:pos x="wd2" y="hd2"/>
                </a:cxn>
                <a:cxn ang="10800000">
                  <a:pos x="wd2" y="hd2"/>
                </a:cxn>
                <a:cxn ang="16200000">
                  <a:pos x="wd2" y="hd2"/>
                </a:cxn>
              </a:cxnLst>
              <a:rect l="0" t="0" r="r" b="b"/>
              <a:pathLst>
                <a:path w="21600" h="21600" extrusionOk="0">
                  <a:moveTo>
                    <a:pt x="0" y="9391"/>
                  </a:moveTo>
                  <a:lnTo>
                    <a:pt x="269" y="18783"/>
                  </a:lnTo>
                  <a:lnTo>
                    <a:pt x="21216" y="21600"/>
                  </a:lnTo>
                  <a:lnTo>
                    <a:pt x="21600" y="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27" name="Grupo"/>
            <p:cNvGrpSpPr/>
            <p:nvPr/>
          </p:nvGrpSpPr>
          <p:grpSpPr>
            <a:xfrm>
              <a:off x="2362199" y="1714500"/>
              <a:ext cx="806451" cy="52070"/>
              <a:chOff x="0" y="0"/>
              <a:chExt cx="806450" cy="52069"/>
            </a:xfrm>
          </p:grpSpPr>
          <p:sp>
            <p:nvSpPr>
              <p:cNvPr id="1400" name="Figura"/>
              <p:cNvSpPr/>
              <p:nvPr/>
            </p:nvSpPr>
            <p:spPr>
              <a:xfrm>
                <a:off x="-1"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1" name="Figura"/>
              <p:cNvSpPr/>
              <p:nvPr/>
            </p:nvSpPr>
            <p:spPr>
              <a:xfrm>
                <a:off x="63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2" name="Figura"/>
              <p:cNvSpPr/>
              <p:nvPr/>
            </p:nvSpPr>
            <p:spPr>
              <a:xfrm>
                <a:off x="1142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3" name="Figura"/>
              <p:cNvSpPr/>
              <p:nvPr/>
            </p:nvSpPr>
            <p:spPr>
              <a:xfrm>
                <a:off x="1777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4" name="Figura"/>
              <p:cNvSpPr/>
              <p:nvPr/>
            </p:nvSpPr>
            <p:spPr>
              <a:xfrm>
                <a:off x="2285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5" name="Figura"/>
              <p:cNvSpPr/>
              <p:nvPr/>
            </p:nvSpPr>
            <p:spPr>
              <a:xfrm>
                <a:off x="2793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14688" y="0"/>
                    </a:moveTo>
                    <a:lnTo>
                      <a:pt x="0" y="0"/>
                    </a:lnTo>
                    <a:lnTo>
                      <a:pt x="11232"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6" name="Figura"/>
              <p:cNvSpPr/>
              <p:nvPr/>
            </p:nvSpPr>
            <p:spPr>
              <a:xfrm>
                <a:off x="355599" y="0"/>
                <a:ext cx="21592" cy="520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082" y="21600"/>
                    </a:lnTo>
                    <a:lnTo>
                      <a:pt x="20329"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7" name="Figura"/>
              <p:cNvSpPr/>
              <p:nvPr/>
            </p:nvSpPr>
            <p:spPr>
              <a:xfrm>
                <a:off x="406399" y="0"/>
                <a:ext cx="20322"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5400" y="21600"/>
                    </a:lnTo>
                    <a:lnTo>
                      <a:pt x="2160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8" name="Figura"/>
              <p:cNvSpPr/>
              <p:nvPr/>
            </p:nvSpPr>
            <p:spPr>
              <a:xfrm>
                <a:off x="4571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09" name="Figura"/>
              <p:cNvSpPr/>
              <p:nvPr/>
            </p:nvSpPr>
            <p:spPr>
              <a:xfrm>
                <a:off x="5079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0" name="Figura"/>
              <p:cNvSpPr/>
              <p:nvPr/>
            </p:nvSpPr>
            <p:spPr>
              <a:xfrm>
                <a:off x="5714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1" name="Figura"/>
              <p:cNvSpPr/>
              <p:nvPr/>
            </p:nvSpPr>
            <p:spPr>
              <a:xfrm>
                <a:off x="622300" y="0"/>
                <a:ext cx="30481" cy="49531"/>
              </a:xfrm>
              <a:custGeom>
                <a:avLst/>
                <a:gdLst/>
                <a:ahLst/>
                <a:cxnLst>
                  <a:cxn ang="0">
                    <a:pos x="wd2" y="hd2"/>
                  </a:cxn>
                  <a:cxn ang="5400000">
                    <a:pos x="wd2" y="hd2"/>
                  </a:cxn>
                  <a:cxn ang="10800000">
                    <a:pos x="wd2" y="hd2"/>
                  </a:cxn>
                  <a:cxn ang="16200000">
                    <a:pos x="wd2" y="hd2"/>
                  </a:cxn>
                </a:cxnLst>
                <a:rect l="0" t="0" r="r" b="b"/>
                <a:pathLst>
                  <a:path w="21600" h="21600" extrusionOk="0">
                    <a:moveTo>
                      <a:pt x="6300" y="0"/>
                    </a:moveTo>
                    <a:lnTo>
                      <a:pt x="21600" y="0"/>
                    </a:lnTo>
                    <a:lnTo>
                      <a:pt x="10800"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2" name="Figura"/>
              <p:cNvSpPr/>
              <p:nvPr/>
            </p:nvSpPr>
            <p:spPr>
              <a:xfrm>
                <a:off x="6730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3" name="Figura"/>
              <p:cNvSpPr/>
              <p:nvPr/>
            </p:nvSpPr>
            <p:spPr>
              <a:xfrm>
                <a:off x="7238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0368"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14" name="Figura"/>
              <p:cNvSpPr/>
              <p:nvPr/>
            </p:nvSpPr>
            <p:spPr>
              <a:xfrm>
                <a:off x="774699" y="0"/>
                <a:ext cx="31751" cy="49531"/>
              </a:xfrm>
              <a:custGeom>
                <a:avLst/>
                <a:gdLst/>
                <a:ahLst/>
                <a:cxnLst>
                  <a:cxn ang="0">
                    <a:pos x="wd2" y="hd2"/>
                  </a:cxn>
                  <a:cxn ang="5400000">
                    <a:pos x="wd2" y="hd2"/>
                  </a:cxn>
                  <a:cxn ang="10800000">
                    <a:pos x="wd2" y="hd2"/>
                  </a:cxn>
                  <a:cxn ang="16200000">
                    <a:pos x="wd2" y="hd2"/>
                  </a:cxn>
                </a:cxnLst>
                <a:rect l="0" t="0" r="r" b="b"/>
                <a:pathLst>
                  <a:path w="21600" h="21600" extrusionOk="0">
                    <a:moveTo>
                      <a:pt x="6912" y="0"/>
                    </a:moveTo>
                    <a:lnTo>
                      <a:pt x="21600" y="0"/>
                    </a:lnTo>
                    <a:lnTo>
                      <a:pt x="11232" y="21600"/>
                    </a:lnTo>
                    <a:lnTo>
                      <a:pt x="0" y="21600"/>
                    </a:lnTo>
                    <a:close/>
                  </a:path>
                </a:pathLst>
              </a:custGeom>
              <a:solidFill>
                <a:srgbClr val="8840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28" name="Figura"/>
            <p:cNvSpPr/>
            <p:nvPr/>
          </p:nvSpPr>
          <p:spPr>
            <a:xfrm>
              <a:off x="3060699" y="2641600"/>
              <a:ext cx="138431"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8" y="21600"/>
                  </a:lnTo>
                  <a:lnTo>
                    <a:pt x="19222"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29" name="Figura"/>
            <p:cNvSpPr/>
            <p:nvPr/>
          </p:nvSpPr>
          <p:spPr>
            <a:xfrm>
              <a:off x="3086099" y="2641600"/>
              <a:ext cx="12319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365" y="0"/>
                  </a:lnTo>
                  <a:lnTo>
                    <a:pt x="0" y="21600"/>
                  </a:lnTo>
                  <a:lnTo>
                    <a:pt x="18928" y="21600"/>
                  </a:ln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0" name="Rectángulo"/>
            <p:cNvSpPr/>
            <p:nvPr/>
          </p:nvSpPr>
          <p:spPr>
            <a:xfrm>
              <a:off x="2743200" y="2603500"/>
              <a:ext cx="133350" cy="13971"/>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1" name="Rectángulo"/>
            <p:cNvSpPr/>
            <p:nvPr/>
          </p:nvSpPr>
          <p:spPr>
            <a:xfrm>
              <a:off x="2794000" y="2501900"/>
              <a:ext cx="12700" cy="232410"/>
            </a:xfrm>
            <a:prstGeom prst="rect">
              <a:avLst/>
            </a:pr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2" name="Figura"/>
            <p:cNvSpPr/>
            <p:nvPr/>
          </p:nvSpPr>
          <p:spPr>
            <a:xfrm>
              <a:off x="2717800" y="2489199"/>
              <a:ext cx="165100" cy="252415"/>
            </a:xfrm>
            <a:custGeom>
              <a:avLst/>
              <a:gdLst/>
              <a:ahLst/>
              <a:cxnLst>
                <a:cxn ang="0">
                  <a:pos x="wd2" y="hd2"/>
                </a:cxn>
                <a:cxn ang="5400000">
                  <a:pos x="wd2" y="hd2"/>
                </a:cxn>
                <a:cxn ang="10800000">
                  <a:pos x="wd2" y="hd2"/>
                </a:cxn>
                <a:cxn ang="16200000">
                  <a:pos x="wd2" y="hd2"/>
                </a:cxn>
              </a:cxnLst>
              <a:rect l="0" t="0" r="r" b="b"/>
              <a:pathLst>
                <a:path w="21600" h="16139" extrusionOk="0">
                  <a:moveTo>
                    <a:pt x="0" y="16139"/>
                  </a:moveTo>
                  <a:lnTo>
                    <a:pt x="1994" y="16139"/>
                  </a:lnTo>
                  <a:cubicBezTo>
                    <a:pt x="1994" y="-3512"/>
                    <a:pt x="19606" y="-3350"/>
                    <a:pt x="19606" y="16139"/>
                  </a:cubicBezTo>
                  <a:lnTo>
                    <a:pt x="21600" y="16139"/>
                  </a:lnTo>
                  <a:cubicBezTo>
                    <a:pt x="21268" y="-5299"/>
                    <a:pt x="0" y="-5461"/>
                    <a:pt x="0" y="16139"/>
                  </a:cubicBezTo>
                  <a:close/>
                </a:path>
              </a:pathLst>
            </a:custGeom>
            <a:solidFill>
              <a:srgbClr val="F8CF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3" name="Figura"/>
            <p:cNvSpPr/>
            <p:nvPr/>
          </p:nvSpPr>
          <p:spPr>
            <a:xfrm>
              <a:off x="2578099" y="2730499"/>
              <a:ext cx="439421" cy="1574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372" y="21600"/>
                  </a:lnTo>
                  <a:lnTo>
                    <a:pt x="19228" y="21600"/>
                  </a:lnTo>
                  <a:close/>
                </a:path>
              </a:pathLst>
            </a:custGeom>
            <a:solidFill>
              <a:srgbClr val="FADC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4" name="Figura"/>
            <p:cNvSpPr/>
            <p:nvPr/>
          </p:nvSpPr>
          <p:spPr>
            <a:xfrm>
              <a:off x="26669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5" name="Figura"/>
            <p:cNvSpPr/>
            <p:nvPr/>
          </p:nvSpPr>
          <p:spPr>
            <a:xfrm>
              <a:off x="2832099" y="2819399"/>
              <a:ext cx="73661" cy="8382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841" y="0"/>
                  </a:lnTo>
                  <a:lnTo>
                    <a:pt x="0" y="21600"/>
                  </a:lnTo>
                  <a:lnTo>
                    <a:pt x="21600" y="21600"/>
                  </a:lnTo>
                  <a:close/>
                </a:path>
              </a:pathLst>
            </a:cu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6" name="Triángulo"/>
            <p:cNvSpPr/>
            <p:nvPr/>
          </p:nvSpPr>
          <p:spPr>
            <a:xfrm>
              <a:off x="1295399" y="1739900"/>
              <a:ext cx="514351" cy="7658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20" y="32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7" name="Triángulo"/>
            <p:cNvSpPr/>
            <p:nvPr/>
          </p:nvSpPr>
          <p:spPr>
            <a:xfrm>
              <a:off x="9270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8" name="Triángulo"/>
            <p:cNvSpPr/>
            <p:nvPr/>
          </p:nvSpPr>
          <p:spPr>
            <a:xfrm>
              <a:off x="507999" y="1727199"/>
              <a:ext cx="530862"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533" y="351"/>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39" name="Figura"/>
            <p:cNvSpPr/>
            <p:nvPr/>
          </p:nvSpPr>
          <p:spPr>
            <a:xfrm>
              <a:off x="2501899" y="1600200"/>
              <a:ext cx="15494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020"/>
                  </a:lnTo>
                  <a:lnTo>
                    <a:pt x="21600" y="0"/>
                  </a:lnTo>
                  <a:lnTo>
                    <a:pt x="15049" y="16332"/>
                  </a:lnTo>
                  <a:lnTo>
                    <a:pt x="2479" y="17385"/>
                  </a:lnTo>
                  <a:lnTo>
                    <a:pt x="4249"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0" name="Figura"/>
            <p:cNvSpPr/>
            <p:nvPr/>
          </p:nvSpPr>
          <p:spPr>
            <a:xfrm>
              <a:off x="2463799" y="15494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656"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1" name="Figura"/>
            <p:cNvSpPr/>
            <p:nvPr/>
          </p:nvSpPr>
          <p:spPr>
            <a:xfrm>
              <a:off x="2578099" y="15113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580" y="19980"/>
                  </a:lnTo>
                  <a:lnTo>
                    <a:pt x="21600" y="0"/>
                  </a:lnTo>
                  <a:lnTo>
                    <a:pt x="15049" y="16200"/>
                  </a:lnTo>
                  <a:lnTo>
                    <a:pt x="2479" y="17280"/>
                  </a:lnTo>
                  <a:lnTo>
                    <a:pt x="4426"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2" name="Figura"/>
            <p:cNvSpPr/>
            <p:nvPr/>
          </p:nvSpPr>
          <p:spPr>
            <a:xfrm>
              <a:off x="2552699" y="1435100"/>
              <a:ext cx="154941" cy="5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03" y="20520"/>
                  </a:lnTo>
                  <a:lnTo>
                    <a:pt x="21600" y="0"/>
                  </a:lnTo>
                  <a:lnTo>
                    <a:pt x="15049" y="16200"/>
                  </a:lnTo>
                  <a:lnTo>
                    <a:pt x="2479" y="17280"/>
                  </a:lnTo>
                  <a:lnTo>
                    <a:pt x="4249" y="162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3" name="Figura"/>
            <p:cNvSpPr/>
            <p:nvPr/>
          </p:nvSpPr>
          <p:spPr>
            <a:xfrm>
              <a:off x="2641600" y="1397000"/>
              <a:ext cx="128271" cy="520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20" y="20546"/>
                  </a:lnTo>
                  <a:lnTo>
                    <a:pt x="21600" y="0"/>
                  </a:lnTo>
                  <a:lnTo>
                    <a:pt x="17323" y="16332"/>
                  </a:lnTo>
                  <a:lnTo>
                    <a:pt x="2139" y="17385"/>
                  </a:lnTo>
                  <a:lnTo>
                    <a:pt x="642" y="158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4" name="Figura"/>
            <p:cNvSpPr/>
            <p:nvPr/>
          </p:nvSpPr>
          <p:spPr>
            <a:xfrm>
              <a:off x="2451100" y="1511299"/>
              <a:ext cx="133350" cy="431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06" y="20329"/>
                  </a:lnTo>
                  <a:lnTo>
                    <a:pt x="21600" y="0"/>
                  </a:lnTo>
                  <a:lnTo>
                    <a:pt x="14400" y="16518"/>
                  </a:lnTo>
                  <a:lnTo>
                    <a:pt x="2674" y="17153"/>
                  </a:lnTo>
                  <a:lnTo>
                    <a:pt x="5143" y="1906"/>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5" name="Figura"/>
            <p:cNvSpPr/>
            <p:nvPr/>
          </p:nvSpPr>
          <p:spPr>
            <a:xfrm>
              <a:off x="2362200" y="1600200"/>
              <a:ext cx="134620" cy="457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60" y="20400"/>
                  </a:lnTo>
                  <a:lnTo>
                    <a:pt x="21600" y="0"/>
                  </a:lnTo>
                  <a:lnTo>
                    <a:pt x="14060" y="16200"/>
                  </a:lnTo>
                  <a:lnTo>
                    <a:pt x="2853" y="16800"/>
                  </a:lnTo>
                  <a:lnTo>
                    <a:pt x="6113" y="12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6" name="Figura"/>
            <p:cNvSpPr/>
            <p:nvPr/>
          </p:nvSpPr>
          <p:spPr>
            <a:xfrm>
              <a:off x="2616199" y="1511299"/>
              <a:ext cx="87631" cy="393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7" name="Figura"/>
            <p:cNvSpPr/>
            <p:nvPr/>
          </p:nvSpPr>
          <p:spPr>
            <a:xfrm>
              <a:off x="2552699" y="16002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8" name="Figura"/>
            <p:cNvSpPr/>
            <p:nvPr/>
          </p:nvSpPr>
          <p:spPr>
            <a:xfrm>
              <a:off x="2654299" y="1562100"/>
              <a:ext cx="87631" cy="330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57" y="0"/>
                  </a:lnTo>
                  <a:lnTo>
                    <a:pt x="0" y="21600"/>
                  </a:lnTo>
                  <a:lnTo>
                    <a:pt x="17843"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49" name="Figura"/>
            <p:cNvSpPr/>
            <p:nvPr/>
          </p:nvSpPr>
          <p:spPr>
            <a:xfrm>
              <a:off x="2755900" y="1397000"/>
              <a:ext cx="66041"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831"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0" name="Figura"/>
            <p:cNvSpPr/>
            <p:nvPr/>
          </p:nvSpPr>
          <p:spPr>
            <a:xfrm>
              <a:off x="2844800" y="1498599"/>
              <a:ext cx="66041" cy="317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69" y="0"/>
                  </a:lnTo>
                  <a:lnTo>
                    <a:pt x="21600" y="21600"/>
                  </a:lnTo>
                  <a:lnTo>
                    <a:pt x="1246"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1" name="Figura"/>
            <p:cNvSpPr/>
            <p:nvPr/>
          </p:nvSpPr>
          <p:spPr>
            <a:xfrm>
              <a:off x="2717799" y="1308100"/>
              <a:ext cx="62232" cy="74931"/>
            </a:xfrm>
            <a:custGeom>
              <a:avLst/>
              <a:gdLst/>
              <a:ahLst/>
              <a:cxnLst>
                <a:cxn ang="0">
                  <a:pos x="wd2" y="hd2"/>
                </a:cxn>
                <a:cxn ang="5400000">
                  <a:pos x="wd2" y="hd2"/>
                </a:cxn>
                <a:cxn ang="10800000">
                  <a:pos x="wd2" y="hd2"/>
                </a:cxn>
                <a:cxn ang="16200000">
                  <a:pos x="wd2" y="hd2"/>
                </a:cxn>
              </a:cxnLst>
              <a:rect l="0" t="0" r="r" b="b"/>
              <a:pathLst>
                <a:path w="21600" h="21600" extrusionOk="0">
                  <a:moveTo>
                    <a:pt x="3527" y="0"/>
                  </a:moveTo>
                  <a:lnTo>
                    <a:pt x="20718" y="12081"/>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2" name="Figura"/>
            <p:cNvSpPr/>
            <p:nvPr/>
          </p:nvSpPr>
          <p:spPr>
            <a:xfrm>
              <a:off x="4571999" y="1943100"/>
              <a:ext cx="11430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00" y="20160"/>
                  </a:lnTo>
                  <a:lnTo>
                    <a:pt x="21600" y="0"/>
                  </a:lnTo>
                  <a:lnTo>
                    <a:pt x="15120" y="16560"/>
                  </a:lnTo>
                  <a:lnTo>
                    <a:pt x="2400" y="17280"/>
                  </a:lnTo>
                  <a:lnTo>
                    <a:pt x="432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3" name="Figura"/>
            <p:cNvSpPr/>
            <p:nvPr/>
          </p:nvSpPr>
          <p:spPr>
            <a:xfrm>
              <a:off x="4546600" y="19050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66" y="20160"/>
                  </a:lnTo>
                  <a:lnTo>
                    <a:pt x="21600" y="0"/>
                  </a:lnTo>
                  <a:lnTo>
                    <a:pt x="15191" y="16560"/>
                  </a:lnTo>
                  <a:lnTo>
                    <a:pt x="2611" y="17280"/>
                  </a:lnTo>
                  <a:lnTo>
                    <a:pt x="4510"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4" name="Figura"/>
            <p:cNvSpPr/>
            <p:nvPr/>
          </p:nvSpPr>
          <p:spPr>
            <a:xfrm>
              <a:off x="4635500" y="18796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584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5" name="Figura"/>
            <p:cNvSpPr/>
            <p:nvPr/>
          </p:nvSpPr>
          <p:spPr>
            <a:xfrm>
              <a:off x="4610100" y="1828800"/>
              <a:ext cx="115570"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160"/>
                  </a:lnTo>
                  <a:lnTo>
                    <a:pt x="21600" y="0"/>
                  </a:lnTo>
                  <a:lnTo>
                    <a:pt x="14954" y="16560"/>
                  </a:lnTo>
                  <a:lnTo>
                    <a:pt x="2611" y="17280"/>
                  </a:lnTo>
                  <a:lnTo>
                    <a:pt x="4273"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6" name="Figura"/>
            <p:cNvSpPr/>
            <p:nvPr/>
          </p:nvSpPr>
          <p:spPr>
            <a:xfrm>
              <a:off x="4673600" y="1790700"/>
              <a:ext cx="95251" cy="38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08" y="20160"/>
                  </a:lnTo>
                  <a:lnTo>
                    <a:pt x="21600" y="0"/>
                  </a:lnTo>
                  <a:lnTo>
                    <a:pt x="17280" y="16560"/>
                  </a:lnTo>
                  <a:lnTo>
                    <a:pt x="2016" y="17280"/>
                  </a:lnTo>
                  <a:lnTo>
                    <a:pt x="576" y="144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7" name="Figura"/>
            <p:cNvSpPr/>
            <p:nvPr/>
          </p:nvSpPr>
          <p:spPr>
            <a:xfrm>
              <a:off x="4533900" y="1879600"/>
              <a:ext cx="99061" cy="330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677" y="19938"/>
                  </a:lnTo>
                  <a:lnTo>
                    <a:pt x="21600" y="0"/>
                  </a:lnTo>
                  <a:lnTo>
                    <a:pt x="14400" y="16615"/>
                  </a:lnTo>
                  <a:lnTo>
                    <a:pt x="2769" y="17446"/>
                  </a:lnTo>
                  <a:lnTo>
                    <a:pt x="5262" y="1662"/>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8" name="Figura"/>
            <p:cNvSpPr/>
            <p:nvPr/>
          </p:nvSpPr>
          <p:spPr>
            <a:xfrm>
              <a:off x="4470400" y="1943099"/>
              <a:ext cx="10033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44" y="20800"/>
                  </a:lnTo>
                  <a:lnTo>
                    <a:pt x="21600" y="0"/>
                  </a:lnTo>
                  <a:lnTo>
                    <a:pt x="13944" y="16800"/>
                  </a:lnTo>
                  <a:lnTo>
                    <a:pt x="2734" y="17600"/>
                  </a:lnTo>
                  <a:lnTo>
                    <a:pt x="6015"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59" name="Figura"/>
            <p:cNvSpPr/>
            <p:nvPr/>
          </p:nvSpPr>
          <p:spPr>
            <a:xfrm>
              <a:off x="4660900" y="1879599"/>
              <a:ext cx="66041" cy="292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38" y="0"/>
                  </a:lnTo>
                  <a:lnTo>
                    <a:pt x="0" y="21600"/>
                  </a:lnTo>
                  <a:lnTo>
                    <a:pt x="17862"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0" name="Figura"/>
            <p:cNvSpPr/>
            <p:nvPr/>
          </p:nvSpPr>
          <p:spPr>
            <a:xfrm>
              <a:off x="4610100" y="19558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2"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1" name="Figura"/>
            <p:cNvSpPr/>
            <p:nvPr/>
          </p:nvSpPr>
          <p:spPr>
            <a:xfrm>
              <a:off x="4686300" y="1917700"/>
              <a:ext cx="64770" cy="25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88" y="0"/>
                  </a:lnTo>
                  <a:lnTo>
                    <a:pt x="0" y="21600"/>
                  </a:lnTo>
                  <a:lnTo>
                    <a:pt x="1778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2" name="Figura"/>
            <p:cNvSpPr/>
            <p:nvPr/>
          </p:nvSpPr>
          <p:spPr>
            <a:xfrm>
              <a:off x="4762500" y="17907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3" name="Figura"/>
            <p:cNvSpPr/>
            <p:nvPr/>
          </p:nvSpPr>
          <p:spPr>
            <a:xfrm>
              <a:off x="4826000" y="1866900"/>
              <a:ext cx="48260" cy="24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3" y="0"/>
                  </a:lnTo>
                  <a:lnTo>
                    <a:pt x="21600" y="21600"/>
                  </a:lnTo>
                  <a:lnTo>
                    <a:pt x="56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4" name="Figura"/>
            <p:cNvSpPr/>
            <p:nvPr/>
          </p:nvSpPr>
          <p:spPr>
            <a:xfrm>
              <a:off x="4724400" y="1676400"/>
              <a:ext cx="45720" cy="5588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1000" y="12273"/>
                  </a:lnTo>
                  <a:lnTo>
                    <a:pt x="21600" y="21600"/>
                  </a:lnTo>
                  <a:lnTo>
                    <a:pt x="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5" name="Figura"/>
            <p:cNvSpPr/>
            <p:nvPr/>
          </p:nvSpPr>
          <p:spPr>
            <a:xfrm>
              <a:off x="406400" y="3848099"/>
              <a:ext cx="13971" cy="138431"/>
            </a:xfrm>
            <a:custGeom>
              <a:avLst/>
              <a:gdLst/>
              <a:ahLst/>
              <a:cxnLst>
                <a:cxn ang="0">
                  <a:pos x="wd2" y="hd2"/>
                </a:cxn>
                <a:cxn ang="5400000">
                  <a:pos x="wd2" y="hd2"/>
                </a:cxn>
                <a:cxn ang="10800000">
                  <a:pos x="wd2" y="hd2"/>
                </a:cxn>
                <a:cxn ang="16200000">
                  <a:pos x="wd2" y="hd2"/>
                </a:cxn>
              </a:cxnLst>
              <a:rect l="0" t="0" r="r" b="b"/>
              <a:pathLst>
                <a:path w="21600" h="21600" extrusionOk="0">
                  <a:moveTo>
                    <a:pt x="15709" y="21402"/>
                  </a:moveTo>
                  <a:lnTo>
                    <a:pt x="21600" y="396"/>
                  </a:lnTo>
                  <a:lnTo>
                    <a:pt x="15709" y="0"/>
                  </a:lnTo>
                  <a:lnTo>
                    <a:pt x="0" y="21600"/>
                  </a:lnTo>
                  <a:close/>
                </a:path>
              </a:pathLst>
            </a:custGeom>
            <a:solidFill>
              <a:srgbClr val="F6C8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6" name="Figura"/>
            <p:cNvSpPr/>
            <p:nvPr/>
          </p:nvSpPr>
          <p:spPr>
            <a:xfrm>
              <a:off x="36703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7" name="Figura"/>
            <p:cNvSpPr/>
            <p:nvPr/>
          </p:nvSpPr>
          <p:spPr>
            <a:xfrm>
              <a:off x="3695700" y="27432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8" name="Figura"/>
            <p:cNvSpPr/>
            <p:nvPr/>
          </p:nvSpPr>
          <p:spPr>
            <a:xfrm>
              <a:off x="37084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69" name="Figura"/>
            <p:cNvSpPr/>
            <p:nvPr/>
          </p:nvSpPr>
          <p:spPr>
            <a:xfrm>
              <a:off x="3797300" y="2793999"/>
              <a:ext cx="82550" cy="5334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0" name="Figura"/>
            <p:cNvSpPr/>
            <p:nvPr/>
          </p:nvSpPr>
          <p:spPr>
            <a:xfrm>
              <a:off x="3746500" y="26797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1" name="Figura"/>
            <p:cNvSpPr/>
            <p:nvPr/>
          </p:nvSpPr>
          <p:spPr>
            <a:xfrm>
              <a:off x="3848100" y="27178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2" name="Figura"/>
            <p:cNvSpPr/>
            <p:nvPr/>
          </p:nvSpPr>
          <p:spPr>
            <a:xfrm>
              <a:off x="3924299" y="2895600"/>
              <a:ext cx="83821" cy="5207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7200" y="21600"/>
                  </a:lnTo>
                  <a:lnTo>
                    <a:pt x="21600" y="2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3" name="Figura"/>
            <p:cNvSpPr/>
            <p:nvPr/>
          </p:nvSpPr>
          <p:spPr>
            <a:xfrm>
              <a:off x="3746500" y="28575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4" name="Figura"/>
            <p:cNvSpPr/>
            <p:nvPr/>
          </p:nvSpPr>
          <p:spPr>
            <a:xfrm>
              <a:off x="3771900" y="2921000"/>
              <a:ext cx="82550" cy="52070"/>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5" name="Figura"/>
            <p:cNvSpPr/>
            <p:nvPr/>
          </p:nvSpPr>
          <p:spPr>
            <a:xfrm>
              <a:off x="4635500" y="26924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6" name="Figura"/>
            <p:cNvSpPr/>
            <p:nvPr/>
          </p:nvSpPr>
          <p:spPr>
            <a:xfrm>
              <a:off x="4648200" y="27559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7" name="Figura"/>
            <p:cNvSpPr/>
            <p:nvPr/>
          </p:nvSpPr>
          <p:spPr>
            <a:xfrm>
              <a:off x="4660900" y="28067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8" name="Figura"/>
            <p:cNvSpPr/>
            <p:nvPr/>
          </p:nvSpPr>
          <p:spPr>
            <a:xfrm>
              <a:off x="4699000" y="2870200"/>
              <a:ext cx="82550" cy="49531"/>
            </a:xfrm>
            <a:custGeom>
              <a:avLst/>
              <a:gdLst/>
              <a:ahLst/>
              <a:cxnLst>
                <a:cxn ang="0">
                  <a:pos x="wd2" y="hd2"/>
                </a:cxn>
                <a:cxn ang="5400000">
                  <a:pos x="wd2" y="hd2"/>
                </a:cxn>
                <a:cxn ang="10800000">
                  <a:pos x="wd2" y="hd2"/>
                </a:cxn>
                <a:cxn ang="16200000">
                  <a:pos x="wd2" y="hd2"/>
                </a:cxn>
              </a:cxnLst>
              <a:rect l="0" t="0" r="r" b="b"/>
              <a:pathLst>
                <a:path w="21600" h="21600" extrusionOk="0">
                  <a:moveTo>
                    <a:pt x="14289" y="0"/>
                  </a:moveTo>
                  <a:lnTo>
                    <a:pt x="0" y="0"/>
                  </a:lnTo>
                  <a:lnTo>
                    <a:pt x="7311"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79" name="Figura"/>
            <p:cNvSpPr/>
            <p:nvPr/>
          </p:nvSpPr>
          <p:spPr>
            <a:xfrm>
              <a:off x="4724399" y="2921000"/>
              <a:ext cx="83821" cy="49531"/>
            </a:xfrm>
            <a:custGeom>
              <a:avLst/>
              <a:gdLst/>
              <a:ahLst/>
              <a:cxnLst>
                <a:cxn ang="0">
                  <a:pos x="wd2" y="hd2"/>
                </a:cxn>
                <a:cxn ang="5400000">
                  <a:pos x="wd2" y="hd2"/>
                </a:cxn>
                <a:cxn ang="10800000">
                  <a:pos x="wd2" y="hd2"/>
                </a:cxn>
                <a:cxn ang="16200000">
                  <a:pos x="wd2" y="hd2"/>
                </a:cxn>
              </a:cxnLst>
              <a:rect l="0" t="0" r="r" b="b"/>
              <a:pathLst>
                <a:path w="21600" h="21600" extrusionOk="0">
                  <a:moveTo>
                    <a:pt x="14073" y="0"/>
                  </a:moveTo>
                  <a:lnTo>
                    <a:pt x="0" y="0"/>
                  </a:lnTo>
                  <a:lnTo>
                    <a:pt x="7200" y="21600"/>
                  </a:lnTo>
                  <a:lnTo>
                    <a:pt x="21600" y="21600"/>
                  </a:lnTo>
                  <a:close/>
                </a:path>
              </a:pathLst>
            </a:custGeom>
            <a:solidFill>
              <a:srgbClr val="D043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380" name="Grupo"/>
            <p:cNvGrpSpPr/>
            <p:nvPr/>
          </p:nvGrpSpPr>
          <p:grpSpPr>
            <a:xfrm>
              <a:off x="177799" y="1346200"/>
              <a:ext cx="472442" cy="245110"/>
              <a:chOff x="0" y="0"/>
              <a:chExt cx="472439" cy="245109"/>
            </a:xfrm>
          </p:grpSpPr>
          <p:sp>
            <p:nvSpPr>
              <p:cNvPr id="1385" name="Figura"/>
              <p:cNvSpPr/>
              <p:nvPr/>
            </p:nvSpPr>
            <p:spPr>
              <a:xfrm>
                <a:off x="203199" y="203199"/>
                <a:ext cx="114301"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080" y="19636"/>
                    </a:lnTo>
                    <a:lnTo>
                      <a:pt x="21600" y="0"/>
                    </a:lnTo>
                    <a:lnTo>
                      <a:pt x="15360" y="16364"/>
                    </a:lnTo>
                    <a:lnTo>
                      <a:pt x="2400" y="17018"/>
                    </a:lnTo>
                    <a:lnTo>
                      <a:pt x="360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6" name="Figura"/>
              <p:cNvSpPr/>
              <p:nvPr/>
            </p:nvSpPr>
            <p:spPr>
              <a:xfrm>
                <a:off x="165099" y="165099"/>
                <a:ext cx="113032" cy="406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50"/>
                    </a:lnTo>
                    <a:lnTo>
                      <a:pt x="21600" y="0"/>
                    </a:lnTo>
                    <a:lnTo>
                      <a:pt x="15533" y="16200"/>
                    </a:lnTo>
                    <a:lnTo>
                      <a:pt x="2427" y="17550"/>
                    </a:lnTo>
                    <a:lnTo>
                      <a:pt x="3640" y="135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7" name="Figura"/>
              <p:cNvSpPr/>
              <p:nvPr/>
            </p:nvSpPr>
            <p:spPr>
              <a:xfrm>
                <a:off x="253999" y="1269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673"/>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8" name="Figura"/>
              <p:cNvSpPr/>
              <p:nvPr/>
            </p:nvSpPr>
            <p:spPr>
              <a:xfrm>
                <a:off x="228599" y="76199"/>
                <a:ext cx="113032" cy="419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261" y="20291"/>
                    </a:lnTo>
                    <a:lnTo>
                      <a:pt x="21600" y="0"/>
                    </a:lnTo>
                    <a:lnTo>
                      <a:pt x="15533" y="16364"/>
                    </a:lnTo>
                    <a:lnTo>
                      <a:pt x="2427" y="17018"/>
                    </a:lnTo>
                    <a:lnTo>
                      <a:pt x="3640" y="1964"/>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9" name="Figura"/>
              <p:cNvSpPr/>
              <p:nvPr/>
            </p:nvSpPr>
            <p:spPr>
              <a:xfrm>
                <a:off x="0" y="177799"/>
                <a:ext cx="104140"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61" y="20983"/>
                    </a:lnTo>
                    <a:lnTo>
                      <a:pt x="21600" y="0"/>
                    </a:lnTo>
                    <a:lnTo>
                      <a:pt x="13961" y="16663"/>
                    </a:lnTo>
                    <a:lnTo>
                      <a:pt x="2634" y="17280"/>
                    </a:lnTo>
                    <a:lnTo>
                      <a:pt x="6059" y="617"/>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0" name="Figura"/>
              <p:cNvSpPr/>
              <p:nvPr/>
            </p:nvSpPr>
            <p:spPr>
              <a:xfrm>
                <a:off x="292100" y="38099"/>
                <a:ext cx="95251" cy="41911"/>
              </a:xfrm>
              <a:custGeom>
                <a:avLst/>
                <a:gdLst/>
                <a:ahLst/>
                <a:cxnLst>
                  <a:cxn ang="0">
                    <a:pos x="wd2" y="hd2"/>
                  </a:cxn>
                  <a:cxn ang="5400000">
                    <a:pos x="wd2" y="hd2"/>
                  </a:cxn>
                  <a:cxn ang="10800000">
                    <a:pos x="wd2" y="hd2"/>
                  </a:cxn>
                  <a:cxn ang="16200000">
                    <a:pos x="wd2" y="hd2"/>
                  </a:cxn>
                </a:cxnLst>
                <a:rect l="0" t="0" r="r" b="b"/>
                <a:pathLst>
                  <a:path w="21600" h="21600" extrusionOk="0">
                    <a:moveTo>
                      <a:pt x="576" y="21600"/>
                    </a:moveTo>
                    <a:lnTo>
                      <a:pt x="19872" y="20291"/>
                    </a:lnTo>
                    <a:lnTo>
                      <a:pt x="21600" y="0"/>
                    </a:lnTo>
                    <a:lnTo>
                      <a:pt x="18144" y="16364"/>
                    </a:lnTo>
                    <a:lnTo>
                      <a:pt x="2304" y="17018"/>
                    </a:lnTo>
                    <a:lnTo>
                      <a:pt x="0" y="1309"/>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1" name="Figura"/>
              <p:cNvSpPr/>
              <p:nvPr/>
            </p:nvSpPr>
            <p:spPr>
              <a:xfrm>
                <a:off x="152399" y="139699"/>
                <a:ext cx="97791" cy="355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057"/>
                    </a:lnTo>
                    <a:lnTo>
                      <a:pt x="21600" y="0"/>
                    </a:lnTo>
                    <a:lnTo>
                      <a:pt x="14868" y="16200"/>
                    </a:lnTo>
                    <a:lnTo>
                      <a:pt x="2805" y="16971"/>
                    </a:lnTo>
                    <a:lnTo>
                      <a:pt x="4769" y="1543"/>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2" name="Figura"/>
              <p:cNvSpPr/>
              <p:nvPr/>
            </p:nvSpPr>
            <p:spPr>
              <a:xfrm>
                <a:off x="114299" y="101599"/>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148" y="20000"/>
                    </a:lnTo>
                    <a:lnTo>
                      <a:pt x="21600" y="0"/>
                    </a:lnTo>
                    <a:lnTo>
                      <a:pt x="14868" y="160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3" name="Figura"/>
              <p:cNvSpPr/>
              <p:nvPr/>
            </p:nvSpPr>
            <p:spPr>
              <a:xfrm>
                <a:off x="114299" y="-1"/>
                <a:ext cx="97791" cy="34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29" y="20800"/>
                    </a:lnTo>
                    <a:lnTo>
                      <a:pt x="21600" y="0"/>
                    </a:lnTo>
                    <a:lnTo>
                      <a:pt x="14868" y="16800"/>
                    </a:lnTo>
                    <a:lnTo>
                      <a:pt x="2525" y="17600"/>
                    </a:lnTo>
                    <a:lnTo>
                      <a:pt x="4488" y="160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4" name="Figura"/>
              <p:cNvSpPr/>
              <p:nvPr/>
            </p:nvSpPr>
            <p:spPr>
              <a:xfrm>
                <a:off x="88899" y="203199"/>
                <a:ext cx="97791" cy="368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87" y="20855"/>
                    </a:lnTo>
                    <a:lnTo>
                      <a:pt x="21600" y="0"/>
                    </a:lnTo>
                    <a:lnTo>
                      <a:pt x="14306" y="17131"/>
                    </a:lnTo>
                    <a:lnTo>
                      <a:pt x="2525" y="17876"/>
                    </a:lnTo>
                    <a:lnTo>
                      <a:pt x="5330" y="1490"/>
                    </a:lnTo>
                    <a:close/>
                  </a:path>
                </a:pathLst>
              </a:custGeom>
              <a:solidFill>
                <a:srgbClr val="E95A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5" name="Figura"/>
              <p:cNvSpPr/>
              <p:nvPr/>
            </p:nvSpPr>
            <p:spPr>
              <a:xfrm>
                <a:off x="279400" y="126999"/>
                <a:ext cx="74931" cy="355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492" y="0"/>
                    </a:lnTo>
                    <a:lnTo>
                      <a:pt x="0" y="21600"/>
                    </a:lnTo>
                    <a:lnTo>
                      <a:pt x="161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6" name="Figura"/>
              <p:cNvSpPr/>
              <p:nvPr/>
            </p:nvSpPr>
            <p:spPr>
              <a:xfrm>
                <a:off x="228599" y="2158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7" name="Figura"/>
              <p:cNvSpPr/>
              <p:nvPr/>
            </p:nvSpPr>
            <p:spPr>
              <a:xfrm>
                <a:off x="317499" y="177799"/>
                <a:ext cx="63501" cy="266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024" y="0"/>
                    </a:lnTo>
                    <a:lnTo>
                      <a:pt x="0" y="21600"/>
                    </a:lnTo>
                    <a:lnTo>
                      <a:pt x="19008"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8" name="Figura"/>
              <p:cNvSpPr/>
              <p:nvPr/>
            </p:nvSpPr>
            <p:spPr>
              <a:xfrm>
                <a:off x="317500" y="38100"/>
                <a:ext cx="64770" cy="330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518" y="21600"/>
                    </a:lnTo>
                    <a:lnTo>
                      <a:pt x="424"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99" name="Figura"/>
              <p:cNvSpPr/>
              <p:nvPr/>
            </p:nvSpPr>
            <p:spPr>
              <a:xfrm>
                <a:off x="419099" y="101599"/>
                <a:ext cx="53341" cy="26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43" y="0"/>
                    </a:lnTo>
                    <a:lnTo>
                      <a:pt x="21600" y="21600"/>
                    </a:lnTo>
                    <a:lnTo>
                      <a:pt x="2057" y="21600"/>
                    </a:lnTo>
                    <a:close/>
                  </a:path>
                </a:pathLst>
              </a:custGeom>
              <a:solidFill>
                <a:srgbClr val="EC6B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381" name="Rectángulo"/>
            <p:cNvSpPr/>
            <p:nvPr/>
          </p:nvSpPr>
          <p:spPr>
            <a:xfrm>
              <a:off x="45212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2" name="Rectángulo"/>
            <p:cNvSpPr/>
            <p:nvPr/>
          </p:nvSpPr>
          <p:spPr>
            <a:xfrm>
              <a:off x="46736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3" name="Rectángulo"/>
            <p:cNvSpPr/>
            <p:nvPr/>
          </p:nvSpPr>
          <p:spPr>
            <a:xfrm>
              <a:off x="4851400" y="2032000"/>
              <a:ext cx="90171" cy="41910"/>
            </a:xfrm>
            <a:prstGeom prst="rect">
              <a:avLst/>
            </a:prstGeom>
            <a:solidFill>
              <a:srgbClr val="EBB79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84" name="Figura"/>
            <p:cNvSpPr/>
            <p:nvPr/>
          </p:nvSpPr>
          <p:spPr>
            <a:xfrm>
              <a:off x="4457699" y="3467100"/>
              <a:ext cx="127516" cy="191770"/>
            </a:xfrm>
            <a:custGeom>
              <a:avLst/>
              <a:gdLst/>
              <a:ahLst/>
              <a:cxnLst>
                <a:cxn ang="0">
                  <a:pos x="wd2" y="hd2"/>
                </a:cxn>
                <a:cxn ang="5400000">
                  <a:pos x="wd2" y="hd2"/>
                </a:cxn>
                <a:cxn ang="10800000">
                  <a:pos x="wd2" y="hd2"/>
                </a:cxn>
                <a:cxn ang="16200000">
                  <a:pos x="wd2" y="hd2"/>
                </a:cxn>
              </a:cxnLst>
              <a:rect l="0" t="0" r="r" b="b"/>
              <a:pathLst>
                <a:path w="21056" h="21600" extrusionOk="0">
                  <a:moveTo>
                    <a:pt x="19922" y="0"/>
                  </a:moveTo>
                  <a:lnTo>
                    <a:pt x="0" y="0"/>
                  </a:lnTo>
                  <a:cubicBezTo>
                    <a:pt x="2936" y="4291"/>
                    <a:pt x="5243" y="10728"/>
                    <a:pt x="5243" y="16307"/>
                  </a:cubicBezTo>
                  <a:lnTo>
                    <a:pt x="11115" y="8011"/>
                  </a:lnTo>
                  <a:lnTo>
                    <a:pt x="18664" y="21600"/>
                  </a:lnTo>
                  <a:cubicBezTo>
                    <a:pt x="21600" y="12874"/>
                    <a:pt x="21600" y="5436"/>
                    <a:pt x="19922" y="0"/>
                  </a:cubicBezTo>
                  <a:close/>
                </a:path>
              </a:pathLst>
            </a:custGeom>
            <a:solidFill>
              <a:srgbClr val="F7BC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495" name="Grupo"/>
          <p:cNvGrpSpPr/>
          <p:nvPr/>
        </p:nvGrpSpPr>
        <p:grpSpPr>
          <a:xfrm>
            <a:off x="12395200" y="1591407"/>
            <a:ext cx="3446459" cy="5944894"/>
            <a:chOff x="0" y="0"/>
            <a:chExt cx="3446458" cy="5944892"/>
          </a:xfrm>
        </p:grpSpPr>
        <p:sp>
          <p:nvSpPr>
            <p:cNvPr id="1496" name="Figura"/>
            <p:cNvSpPr/>
            <p:nvPr/>
          </p:nvSpPr>
          <p:spPr>
            <a:xfrm>
              <a:off x="1511299" y="3073400"/>
              <a:ext cx="771934" cy="919480"/>
            </a:xfrm>
            <a:custGeom>
              <a:avLst/>
              <a:gdLst/>
              <a:ahLst/>
              <a:cxnLst>
                <a:cxn ang="0">
                  <a:pos x="wd2" y="hd2"/>
                </a:cxn>
                <a:cxn ang="5400000">
                  <a:pos x="wd2" y="hd2"/>
                </a:cxn>
                <a:cxn ang="10800000">
                  <a:pos x="wd2" y="hd2"/>
                </a:cxn>
                <a:cxn ang="16200000">
                  <a:pos x="wd2" y="hd2"/>
                </a:cxn>
              </a:cxnLst>
              <a:rect l="0" t="0" r="r" b="b"/>
              <a:pathLst>
                <a:path w="19832" h="21600" extrusionOk="0">
                  <a:moveTo>
                    <a:pt x="10059" y="21600"/>
                  </a:moveTo>
                  <a:cubicBezTo>
                    <a:pt x="3043" y="17811"/>
                    <a:pt x="-1133" y="6116"/>
                    <a:pt x="270" y="119"/>
                  </a:cubicBezTo>
                  <a:cubicBezTo>
                    <a:pt x="270" y="119"/>
                    <a:pt x="13387" y="985"/>
                    <a:pt x="19749" y="0"/>
                  </a:cubicBezTo>
                  <a:cubicBezTo>
                    <a:pt x="20467" y="6832"/>
                    <a:pt x="16454" y="18617"/>
                    <a:pt x="10059" y="21600"/>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7" name="Figura"/>
            <p:cNvSpPr/>
            <p:nvPr/>
          </p:nvSpPr>
          <p:spPr>
            <a:xfrm>
              <a:off x="1358899" y="2870200"/>
              <a:ext cx="657503" cy="768610"/>
            </a:xfrm>
            <a:custGeom>
              <a:avLst/>
              <a:gdLst/>
              <a:ahLst/>
              <a:cxnLst>
                <a:cxn ang="0">
                  <a:pos x="wd2" y="hd2"/>
                </a:cxn>
                <a:cxn ang="5400000">
                  <a:pos x="wd2" y="hd2"/>
                </a:cxn>
                <a:cxn ang="10800000">
                  <a:pos x="wd2" y="hd2"/>
                </a:cxn>
                <a:cxn ang="16200000">
                  <a:pos x="wd2" y="hd2"/>
                </a:cxn>
              </a:cxnLst>
              <a:rect l="0" t="0" r="r" b="b"/>
              <a:pathLst>
                <a:path w="19347" h="21501" extrusionOk="0">
                  <a:moveTo>
                    <a:pt x="9644" y="14388"/>
                  </a:moveTo>
                  <a:cubicBezTo>
                    <a:pt x="9644" y="14388"/>
                    <a:pt x="9270" y="14637"/>
                    <a:pt x="8784" y="15099"/>
                  </a:cubicBezTo>
                  <a:cubicBezTo>
                    <a:pt x="8672" y="14957"/>
                    <a:pt x="8523" y="14850"/>
                    <a:pt x="8411" y="14708"/>
                  </a:cubicBezTo>
                  <a:cubicBezTo>
                    <a:pt x="9046" y="14388"/>
                    <a:pt x="9719" y="13997"/>
                    <a:pt x="10503" y="13500"/>
                  </a:cubicBezTo>
                  <a:cubicBezTo>
                    <a:pt x="10503" y="13500"/>
                    <a:pt x="10429" y="13003"/>
                    <a:pt x="10242" y="12328"/>
                  </a:cubicBezTo>
                  <a:cubicBezTo>
                    <a:pt x="10466" y="12114"/>
                    <a:pt x="10728" y="11866"/>
                    <a:pt x="10952" y="11582"/>
                  </a:cubicBezTo>
                  <a:lnTo>
                    <a:pt x="10503" y="10018"/>
                  </a:lnTo>
                  <a:cubicBezTo>
                    <a:pt x="11213" y="9379"/>
                    <a:pt x="11923" y="8526"/>
                    <a:pt x="12521" y="7461"/>
                  </a:cubicBezTo>
                  <a:cubicBezTo>
                    <a:pt x="12521" y="7461"/>
                    <a:pt x="9345" y="639"/>
                    <a:pt x="3067" y="0"/>
                  </a:cubicBezTo>
                  <a:cubicBezTo>
                    <a:pt x="3067" y="0"/>
                    <a:pt x="-2053" y="1989"/>
                    <a:pt x="937" y="11439"/>
                  </a:cubicBezTo>
                  <a:cubicBezTo>
                    <a:pt x="937" y="11439"/>
                    <a:pt x="1236" y="11546"/>
                    <a:pt x="1721" y="11688"/>
                  </a:cubicBezTo>
                  <a:lnTo>
                    <a:pt x="2020" y="14459"/>
                  </a:lnTo>
                  <a:cubicBezTo>
                    <a:pt x="2020" y="14459"/>
                    <a:pt x="2170" y="14495"/>
                    <a:pt x="2431" y="14495"/>
                  </a:cubicBezTo>
                  <a:cubicBezTo>
                    <a:pt x="2618" y="15276"/>
                    <a:pt x="2805" y="15809"/>
                    <a:pt x="2805" y="15809"/>
                  </a:cubicBezTo>
                  <a:cubicBezTo>
                    <a:pt x="3478" y="15951"/>
                    <a:pt x="4150" y="15987"/>
                    <a:pt x="4973" y="15880"/>
                  </a:cubicBezTo>
                  <a:cubicBezTo>
                    <a:pt x="5533" y="16804"/>
                    <a:pt x="6206" y="17657"/>
                    <a:pt x="6916" y="18332"/>
                  </a:cubicBezTo>
                  <a:cubicBezTo>
                    <a:pt x="6729" y="19255"/>
                    <a:pt x="6766" y="20321"/>
                    <a:pt x="7215" y="21493"/>
                  </a:cubicBezTo>
                  <a:cubicBezTo>
                    <a:pt x="7215" y="21493"/>
                    <a:pt x="11550" y="21600"/>
                    <a:pt x="18127" y="20996"/>
                  </a:cubicBezTo>
                  <a:cubicBezTo>
                    <a:pt x="18127" y="20996"/>
                    <a:pt x="19547" y="19575"/>
                    <a:pt x="19323" y="17266"/>
                  </a:cubicBezTo>
                  <a:lnTo>
                    <a:pt x="9644" y="14388"/>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8" name="Figura"/>
            <p:cNvSpPr/>
            <p:nvPr/>
          </p:nvSpPr>
          <p:spPr>
            <a:xfrm>
              <a:off x="1358899" y="2870200"/>
              <a:ext cx="810391" cy="778778"/>
            </a:xfrm>
            <a:custGeom>
              <a:avLst/>
              <a:gdLst/>
              <a:ahLst/>
              <a:cxnLst>
                <a:cxn ang="0">
                  <a:pos x="wd2" y="hd2"/>
                </a:cxn>
                <a:cxn ang="5400000">
                  <a:pos x="wd2" y="hd2"/>
                </a:cxn>
                <a:cxn ang="10800000">
                  <a:pos x="wd2" y="hd2"/>
                </a:cxn>
                <a:cxn ang="16200000">
                  <a:pos x="wd2" y="hd2"/>
                </a:cxn>
              </a:cxnLst>
              <a:rect l="0" t="0" r="r" b="b"/>
              <a:pathLst>
                <a:path w="19860" h="21502" extrusionOk="0">
                  <a:moveTo>
                    <a:pt x="19518" y="18094"/>
                  </a:moveTo>
                  <a:lnTo>
                    <a:pt x="16903" y="18164"/>
                  </a:lnTo>
                  <a:lnTo>
                    <a:pt x="16841" y="18409"/>
                  </a:lnTo>
                  <a:lnTo>
                    <a:pt x="16125" y="18269"/>
                  </a:lnTo>
                  <a:cubicBezTo>
                    <a:pt x="16156" y="17918"/>
                    <a:pt x="16187" y="17532"/>
                    <a:pt x="16156" y="17147"/>
                  </a:cubicBezTo>
                  <a:lnTo>
                    <a:pt x="8064" y="14236"/>
                  </a:lnTo>
                  <a:cubicBezTo>
                    <a:pt x="8064" y="14236"/>
                    <a:pt x="7753" y="14482"/>
                    <a:pt x="7348" y="14938"/>
                  </a:cubicBezTo>
                  <a:cubicBezTo>
                    <a:pt x="7255" y="14797"/>
                    <a:pt x="7130" y="14692"/>
                    <a:pt x="7037" y="14552"/>
                  </a:cubicBezTo>
                  <a:cubicBezTo>
                    <a:pt x="7566" y="14236"/>
                    <a:pt x="8126" y="13851"/>
                    <a:pt x="8780" y="13360"/>
                  </a:cubicBezTo>
                  <a:cubicBezTo>
                    <a:pt x="8780" y="13360"/>
                    <a:pt x="8718" y="12869"/>
                    <a:pt x="8562" y="12203"/>
                  </a:cubicBezTo>
                  <a:cubicBezTo>
                    <a:pt x="8749" y="11992"/>
                    <a:pt x="8967" y="11747"/>
                    <a:pt x="9153" y="11466"/>
                  </a:cubicBezTo>
                  <a:lnTo>
                    <a:pt x="8780" y="9923"/>
                  </a:lnTo>
                  <a:cubicBezTo>
                    <a:pt x="9309" y="9362"/>
                    <a:pt x="9776" y="8696"/>
                    <a:pt x="10211" y="7855"/>
                  </a:cubicBezTo>
                  <a:cubicBezTo>
                    <a:pt x="10149" y="7890"/>
                    <a:pt x="10118" y="7925"/>
                    <a:pt x="10056" y="7960"/>
                  </a:cubicBezTo>
                  <a:cubicBezTo>
                    <a:pt x="8375" y="9012"/>
                    <a:pt x="5916" y="7644"/>
                    <a:pt x="4547" y="4874"/>
                  </a:cubicBezTo>
                  <a:cubicBezTo>
                    <a:pt x="3769" y="3296"/>
                    <a:pt x="3520" y="1613"/>
                    <a:pt x="3769" y="281"/>
                  </a:cubicBezTo>
                  <a:cubicBezTo>
                    <a:pt x="3395" y="175"/>
                    <a:pt x="2991" y="70"/>
                    <a:pt x="2555" y="0"/>
                  </a:cubicBezTo>
                  <a:cubicBezTo>
                    <a:pt x="2555" y="0"/>
                    <a:pt x="-1709" y="1964"/>
                    <a:pt x="781" y="11291"/>
                  </a:cubicBezTo>
                  <a:cubicBezTo>
                    <a:pt x="781" y="11291"/>
                    <a:pt x="1030" y="11396"/>
                    <a:pt x="1435" y="11536"/>
                  </a:cubicBezTo>
                  <a:lnTo>
                    <a:pt x="1684" y="14271"/>
                  </a:lnTo>
                  <a:cubicBezTo>
                    <a:pt x="1684" y="14271"/>
                    <a:pt x="1808" y="14306"/>
                    <a:pt x="2026" y="14306"/>
                  </a:cubicBezTo>
                  <a:cubicBezTo>
                    <a:pt x="2181" y="15078"/>
                    <a:pt x="2337" y="15604"/>
                    <a:pt x="2337" y="15604"/>
                  </a:cubicBezTo>
                  <a:cubicBezTo>
                    <a:pt x="2897" y="15744"/>
                    <a:pt x="3458" y="15779"/>
                    <a:pt x="4142" y="15674"/>
                  </a:cubicBezTo>
                  <a:cubicBezTo>
                    <a:pt x="4609" y="16586"/>
                    <a:pt x="5169" y="17427"/>
                    <a:pt x="5761" y="18094"/>
                  </a:cubicBezTo>
                  <a:cubicBezTo>
                    <a:pt x="5605" y="19005"/>
                    <a:pt x="5636" y="20057"/>
                    <a:pt x="6010" y="21214"/>
                  </a:cubicBezTo>
                  <a:cubicBezTo>
                    <a:pt x="6010" y="21214"/>
                    <a:pt x="9620" y="21319"/>
                    <a:pt x="15098" y="20723"/>
                  </a:cubicBezTo>
                  <a:cubicBezTo>
                    <a:pt x="15098" y="20723"/>
                    <a:pt x="15316" y="20478"/>
                    <a:pt x="15534" y="19987"/>
                  </a:cubicBezTo>
                  <a:lnTo>
                    <a:pt x="16343" y="20162"/>
                  </a:lnTo>
                  <a:lnTo>
                    <a:pt x="16250" y="20548"/>
                  </a:lnTo>
                  <a:cubicBezTo>
                    <a:pt x="16250" y="20548"/>
                    <a:pt x="18397" y="21600"/>
                    <a:pt x="18708" y="21495"/>
                  </a:cubicBezTo>
                  <a:cubicBezTo>
                    <a:pt x="19020" y="21355"/>
                    <a:pt x="19891" y="19286"/>
                    <a:pt x="19860" y="18970"/>
                  </a:cubicBezTo>
                  <a:cubicBezTo>
                    <a:pt x="19860" y="18760"/>
                    <a:pt x="19518" y="18094"/>
                    <a:pt x="19518" y="18094"/>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99" name="Figura"/>
            <p:cNvSpPr/>
            <p:nvPr/>
          </p:nvSpPr>
          <p:spPr>
            <a:xfrm>
              <a:off x="19430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813" y="13671"/>
                    <a:pt x="11489"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0" name="Figura"/>
            <p:cNvSpPr/>
            <p:nvPr/>
          </p:nvSpPr>
          <p:spPr>
            <a:xfrm>
              <a:off x="1841499" y="3403600"/>
              <a:ext cx="59691" cy="300991"/>
            </a:xfrm>
            <a:custGeom>
              <a:avLst/>
              <a:gdLst/>
              <a:ahLst/>
              <a:cxnLst>
                <a:cxn ang="0">
                  <a:pos x="wd2" y="hd2"/>
                </a:cxn>
                <a:cxn ang="5400000">
                  <a:pos x="wd2" y="hd2"/>
                </a:cxn>
                <a:cxn ang="10800000">
                  <a:pos x="wd2" y="hd2"/>
                </a:cxn>
                <a:cxn ang="16200000">
                  <a:pos x="wd2" y="hd2"/>
                </a:cxn>
              </a:cxnLst>
              <a:rect l="0" t="0" r="r" b="b"/>
              <a:pathLst>
                <a:path w="21600" h="21600" extrusionOk="0">
                  <a:moveTo>
                    <a:pt x="21600" y="638"/>
                  </a:moveTo>
                  <a:lnTo>
                    <a:pt x="0" y="0"/>
                  </a:lnTo>
                  <a:cubicBezTo>
                    <a:pt x="6894" y="6653"/>
                    <a:pt x="1838" y="11392"/>
                    <a:pt x="0" y="19230"/>
                  </a:cubicBezTo>
                  <a:lnTo>
                    <a:pt x="9651" y="21600"/>
                  </a:lnTo>
                  <a:cubicBezTo>
                    <a:pt x="7353" y="13671"/>
                    <a:pt x="11030" y="7200"/>
                    <a:pt x="21600" y="638"/>
                  </a:cubicBezTo>
                  <a:close/>
                </a:path>
              </a:pathLst>
            </a:custGeom>
            <a:solidFill>
              <a:srgbClr val="6847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01" name="Grupo"/>
            <p:cNvGrpSpPr/>
            <p:nvPr/>
          </p:nvGrpSpPr>
          <p:grpSpPr>
            <a:xfrm>
              <a:off x="0" y="2539999"/>
              <a:ext cx="3446459" cy="3404894"/>
              <a:chOff x="0" y="0"/>
              <a:chExt cx="3446458" cy="3404892"/>
            </a:xfrm>
          </p:grpSpPr>
          <p:sp>
            <p:nvSpPr>
              <p:cNvPr id="1593" name="Figura"/>
              <p:cNvSpPr/>
              <p:nvPr/>
            </p:nvSpPr>
            <p:spPr>
              <a:xfrm>
                <a:off x="1295399" y="2133599"/>
                <a:ext cx="490222" cy="415292"/>
              </a:xfrm>
              <a:custGeom>
                <a:avLst/>
                <a:gdLst/>
                <a:ahLst/>
                <a:cxnLst>
                  <a:cxn ang="0">
                    <a:pos x="wd2" y="hd2"/>
                  </a:cxn>
                  <a:cxn ang="5400000">
                    <a:pos x="wd2" y="hd2"/>
                  </a:cxn>
                  <a:cxn ang="10800000">
                    <a:pos x="wd2" y="hd2"/>
                  </a:cxn>
                  <a:cxn ang="16200000">
                    <a:pos x="wd2" y="hd2"/>
                  </a:cxn>
                </a:cxnLst>
                <a:rect l="0" t="0" r="r" b="b"/>
                <a:pathLst>
                  <a:path w="21600" h="21600" extrusionOk="0">
                    <a:moveTo>
                      <a:pt x="0" y="19090"/>
                    </a:moveTo>
                    <a:lnTo>
                      <a:pt x="16899" y="21600"/>
                    </a:lnTo>
                    <a:lnTo>
                      <a:pt x="21600" y="4161"/>
                    </a:lnTo>
                    <a:lnTo>
                      <a:pt x="5036" y="0"/>
                    </a:ln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4" name="Figura"/>
              <p:cNvSpPr/>
              <p:nvPr/>
            </p:nvSpPr>
            <p:spPr>
              <a:xfrm>
                <a:off x="2552700" y="1828800"/>
                <a:ext cx="444735" cy="901703"/>
              </a:xfrm>
              <a:custGeom>
                <a:avLst/>
                <a:gdLst/>
                <a:ahLst/>
                <a:cxnLst>
                  <a:cxn ang="0">
                    <a:pos x="wd2" y="hd2"/>
                  </a:cxn>
                  <a:cxn ang="5400000">
                    <a:pos x="wd2" y="hd2"/>
                  </a:cxn>
                  <a:cxn ang="10800000">
                    <a:pos x="wd2" y="hd2"/>
                  </a:cxn>
                  <a:cxn ang="16200000">
                    <a:pos x="wd2" y="hd2"/>
                  </a:cxn>
                </a:cxnLst>
                <a:rect l="0" t="0" r="r" b="b"/>
                <a:pathLst>
                  <a:path w="19005" h="21570" extrusionOk="0">
                    <a:moveTo>
                      <a:pt x="16933" y="911"/>
                    </a:moveTo>
                    <a:lnTo>
                      <a:pt x="7544" y="0"/>
                    </a:lnTo>
                    <a:lnTo>
                      <a:pt x="0" y="19777"/>
                    </a:lnTo>
                    <a:cubicBezTo>
                      <a:pt x="0" y="19777"/>
                      <a:pt x="12048" y="19868"/>
                      <a:pt x="16878" y="21570"/>
                    </a:cubicBezTo>
                    <a:cubicBezTo>
                      <a:pt x="16933" y="21600"/>
                      <a:pt x="21600" y="10116"/>
                      <a:pt x="16933" y="911"/>
                    </a:cubicBezTo>
                    <a:close/>
                  </a:path>
                </a:pathLst>
              </a:custGeom>
              <a:solidFill>
                <a:srgbClr val="F2A0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95" name="Grupo"/>
              <p:cNvGrpSpPr/>
              <p:nvPr/>
            </p:nvGrpSpPr>
            <p:grpSpPr>
              <a:xfrm>
                <a:off x="0" y="-1"/>
                <a:ext cx="3446459" cy="3404894"/>
                <a:chOff x="0" y="0"/>
                <a:chExt cx="3446458" cy="3404892"/>
              </a:xfrm>
            </p:grpSpPr>
            <p:sp>
              <p:nvSpPr>
                <p:cNvPr id="1607" name="Figura"/>
                <p:cNvSpPr/>
                <p:nvPr/>
              </p:nvSpPr>
              <p:spPr>
                <a:xfrm>
                  <a:off x="2489200" y="3200400"/>
                  <a:ext cx="211166" cy="199415"/>
                </a:xfrm>
                <a:custGeom>
                  <a:avLst/>
                  <a:gdLst/>
                  <a:ahLst/>
                  <a:cxnLst>
                    <a:cxn ang="0">
                      <a:pos x="wd2" y="hd2"/>
                    </a:cxn>
                    <a:cxn ang="5400000">
                      <a:pos x="wd2" y="hd2"/>
                    </a:cxn>
                    <a:cxn ang="10800000">
                      <a:pos x="wd2" y="hd2"/>
                    </a:cxn>
                    <a:cxn ang="16200000">
                      <a:pos x="wd2" y="hd2"/>
                    </a:cxn>
                  </a:cxnLst>
                  <a:rect l="0" t="0" r="r" b="b"/>
                  <a:pathLst>
                    <a:path w="19842" h="21331" extrusionOk="0">
                      <a:moveTo>
                        <a:pt x="271" y="21331"/>
                      </a:moveTo>
                      <a:lnTo>
                        <a:pt x="19842" y="21331"/>
                      </a:lnTo>
                      <a:cubicBezTo>
                        <a:pt x="19842" y="21331"/>
                        <a:pt x="12204" y="-269"/>
                        <a:pt x="5283" y="3"/>
                      </a:cubicBezTo>
                      <a:cubicBezTo>
                        <a:pt x="-1758" y="139"/>
                        <a:pt x="271" y="21331"/>
                        <a:pt x="271" y="21331"/>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8" name="Figura"/>
                <p:cNvSpPr/>
                <p:nvPr/>
              </p:nvSpPr>
              <p:spPr>
                <a:xfrm>
                  <a:off x="1981199" y="342900"/>
                  <a:ext cx="748031" cy="970281"/>
                </a:xfrm>
                <a:custGeom>
                  <a:avLst/>
                  <a:gdLst/>
                  <a:ahLst/>
                  <a:cxnLst>
                    <a:cxn ang="0">
                      <a:pos x="wd2" y="hd2"/>
                    </a:cxn>
                    <a:cxn ang="5400000">
                      <a:pos x="wd2" y="hd2"/>
                    </a:cxn>
                    <a:cxn ang="10800000">
                      <a:pos x="wd2" y="hd2"/>
                    </a:cxn>
                    <a:cxn ang="16200000">
                      <a:pos x="wd2" y="hd2"/>
                    </a:cxn>
                  </a:cxnLst>
                  <a:rect l="0" t="0" r="r" b="b"/>
                  <a:pathLst>
                    <a:path w="21600" h="21432" extrusionOk="0">
                      <a:moveTo>
                        <a:pt x="8581" y="5751"/>
                      </a:moveTo>
                      <a:cubicBezTo>
                        <a:pt x="6344" y="6116"/>
                        <a:pt x="1797" y="13409"/>
                        <a:pt x="73" y="14615"/>
                      </a:cubicBezTo>
                      <a:cubicBezTo>
                        <a:pt x="1174" y="14307"/>
                        <a:pt x="2310" y="13690"/>
                        <a:pt x="3301" y="12960"/>
                      </a:cubicBezTo>
                      <a:cubicBezTo>
                        <a:pt x="3080" y="13718"/>
                        <a:pt x="2897" y="14447"/>
                        <a:pt x="2677" y="15176"/>
                      </a:cubicBezTo>
                      <a:cubicBezTo>
                        <a:pt x="1980" y="17028"/>
                        <a:pt x="1027" y="19048"/>
                        <a:pt x="0" y="20057"/>
                      </a:cubicBezTo>
                      <a:cubicBezTo>
                        <a:pt x="513" y="19833"/>
                        <a:pt x="1027" y="19524"/>
                        <a:pt x="1504" y="19188"/>
                      </a:cubicBezTo>
                      <a:cubicBezTo>
                        <a:pt x="1210" y="20029"/>
                        <a:pt x="917" y="20787"/>
                        <a:pt x="587" y="21432"/>
                      </a:cubicBezTo>
                      <a:cubicBezTo>
                        <a:pt x="3667" y="19609"/>
                        <a:pt x="7114" y="18739"/>
                        <a:pt x="9681" y="19020"/>
                      </a:cubicBezTo>
                      <a:cubicBezTo>
                        <a:pt x="10195" y="13381"/>
                        <a:pt x="10488" y="4825"/>
                        <a:pt x="21600" y="0"/>
                      </a:cubicBezTo>
                      <a:cubicBezTo>
                        <a:pt x="21600" y="28"/>
                        <a:pt x="14412" y="-168"/>
                        <a:pt x="8581" y="5751"/>
                      </a:cubicBezTo>
                      <a:close/>
                    </a:path>
                  </a:pathLst>
                </a:custGeom>
                <a:solidFill>
                  <a:srgbClr val="9056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9" name="Figura"/>
                <p:cNvSpPr/>
                <p:nvPr/>
              </p:nvSpPr>
              <p:spPr>
                <a:xfrm>
                  <a:off x="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0" y="17415"/>
                      </a:moveTo>
                      <a:cubicBezTo>
                        <a:pt x="4297" y="20096"/>
                        <a:pt x="19112" y="18611"/>
                        <a:pt x="15832" y="7715"/>
                      </a:cubicBezTo>
                      <a:cubicBezTo>
                        <a:pt x="14560" y="3491"/>
                        <a:pt x="18264" y="155"/>
                        <a:pt x="21600" y="560"/>
                      </a:cubicBezTo>
                      <a:cubicBezTo>
                        <a:pt x="21600" y="560"/>
                        <a:pt x="16172" y="-1504"/>
                        <a:pt x="10263" y="2295"/>
                      </a:cubicBezTo>
                      <a:cubicBezTo>
                        <a:pt x="5372" y="5439"/>
                        <a:pt x="12496" y="17685"/>
                        <a:pt x="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0" name="Figura"/>
                <p:cNvSpPr/>
                <p:nvPr/>
              </p:nvSpPr>
              <p:spPr>
                <a:xfrm>
                  <a:off x="50800" y="135890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0382" y="2470"/>
                      </a:moveTo>
                      <a:cubicBezTo>
                        <a:pt x="14350" y="-644"/>
                        <a:pt x="17543" y="527"/>
                        <a:pt x="19810" y="747"/>
                      </a:cubicBezTo>
                      <a:cubicBezTo>
                        <a:pt x="20407" y="593"/>
                        <a:pt x="21003" y="549"/>
                        <a:pt x="21600" y="615"/>
                      </a:cubicBezTo>
                      <a:cubicBezTo>
                        <a:pt x="21600" y="615"/>
                        <a:pt x="13962" y="-1682"/>
                        <a:pt x="9010" y="2603"/>
                      </a:cubicBezTo>
                      <a:cubicBezTo>
                        <a:pt x="4505" y="6512"/>
                        <a:pt x="11546" y="19366"/>
                        <a:pt x="0" y="19918"/>
                      </a:cubicBezTo>
                      <a:cubicBezTo>
                        <a:pt x="13276" y="19300"/>
                        <a:pt x="5937" y="5960"/>
                        <a:pt x="10382"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1" name="Figura"/>
                <p:cNvSpPr/>
                <p:nvPr/>
              </p:nvSpPr>
              <p:spPr>
                <a:xfrm>
                  <a:off x="127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17668" y="9"/>
                      </a:moveTo>
                      <a:cubicBezTo>
                        <a:pt x="13764" y="-197"/>
                        <a:pt x="9660" y="3218"/>
                        <a:pt x="11028" y="7024"/>
                      </a:cubicBezTo>
                      <a:cubicBezTo>
                        <a:pt x="14248" y="16034"/>
                        <a:pt x="5357" y="20025"/>
                        <a:pt x="0" y="18688"/>
                      </a:cubicBezTo>
                      <a:cubicBezTo>
                        <a:pt x="4531" y="21403"/>
                        <a:pt x="19064" y="19737"/>
                        <a:pt x="15787" y="8237"/>
                      </a:cubicBezTo>
                      <a:cubicBezTo>
                        <a:pt x="14504" y="3732"/>
                        <a:pt x="18237" y="173"/>
                        <a:pt x="21600" y="605"/>
                      </a:cubicBezTo>
                      <a:cubicBezTo>
                        <a:pt x="21600" y="605"/>
                        <a:pt x="20033" y="-32"/>
                        <a:pt x="17668"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2" name="Figura"/>
                <p:cNvSpPr/>
                <p:nvPr/>
              </p:nvSpPr>
              <p:spPr>
                <a:xfrm>
                  <a:off x="7620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7531" y="2"/>
                      </a:moveTo>
                      <a:cubicBezTo>
                        <a:pt x="-9076" y="5863"/>
                        <a:pt x="7965" y="14867"/>
                        <a:pt x="1308" y="21552"/>
                      </a:cubicBezTo>
                      <a:cubicBezTo>
                        <a:pt x="4745" y="19382"/>
                        <a:pt x="6844" y="15691"/>
                        <a:pt x="5143" y="9979"/>
                      </a:cubicBezTo>
                      <a:cubicBezTo>
                        <a:pt x="3515" y="4516"/>
                        <a:pt x="8255" y="201"/>
                        <a:pt x="12524" y="725"/>
                      </a:cubicBezTo>
                      <a:cubicBezTo>
                        <a:pt x="12524" y="725"/>
                        <a:pt x="10534" y="-48"/>
                        <a:pt x="7531"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3" name="Figura"/>
                <p:cNvSpPr/>
                <p:nvPr/>
              </p:nvSpPr>
              <p:spPr>
                <a:xfrm>
                  <a:off x="1092199" y="3200400"/>
                  <a:ext cx="225274" cy="194335"/>
                </a:xfrm>
                <a:custGeom>
                  <a:avLst/>
                  <a:gdLst/>
                  <a:ahLst/>
                  <a:cxnLst>
                    <a:cxn ang="0">
                      <a:pos x="wd2" y="hd2"/>
                    </a:cxn>
                    <a:cxn ang="5400000">
                      <a:pos x="wd2" y="hd2"/>
                    </a:cxn>
                    <a:cxn ang="10800000">
                      <a:pos x="wd2" y="hd2"/>
                    </a:cxn>
                    <a:cxn ang="16200000">
                      <a:pos x="wd2" y="hd2"/>
                    </a:cxn>
                  </a:cxnLst>
                  <a:rect l="0" t="0" r="r" b="b"/>
                  <a:pathLst>
                    <a:path w="19852" h="21324" extrusionOk="0">
                      <a:moveTo>
                        <a:pt x="267" y="21324"/>
                      </a:moveTo>
                      <a:lnTo>
                        <a:pt x="19852" y="21324"/>
                      </a:lnTo>
                      <a:cubicBezTo>
                        <a:pt x="19852" y="21324"/>
                        <a:pt x="12242" y="-276"/>
                        <a:pt x="5303" y="3"/>
                      </a:cubicBezTo>
                      <a:cubicBezTo>
                        <a:pt x="-1748" y="142"/>
                        <a:pt x="267" y="21324"/>
                        <a:pt x="267" y="21324"/>
                      </a:cubicBezTo>
                      <a:close/>
                    </a:path>
                  </a:pathLst>
                </a:custGeom>
                <a:solidFill>
                  <a:srgbClr val="AA55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4" name="Figura"/>
                <p:cNvSpPr/>
                <p:nvPr/>
              </p:nvSpPr>
              <p:spPr>
                <a:xfrm>
                  <a:off x="901699" y="1358899"/>
                  <a:ext cx="938154" cy="1380017"/>
                </a:xfrm>
                <a:custGeom>
                  <a:avLst/>
                  <a:gdLst/>
                  <a:ahLst/>
                  <a:cxnLst>
                    <a:cxn ang="0">
                      <a:pos x="wd2" y="hd2"/>
                    </a:cxn>
                    <a:cxn ang="5400000">
                      <a:pos x="wd2" y="hd2"/>
                    </a:cxn>
                    <a:cxn ang="10800000">
                      <a:pos x="wd2" y="hd2"/>
                    </a:cxn>
                    <a:cxn ang="16200000">
                      <a:pos x="wd2" y="hd2"/>
                    </a:cxn>
                  </a:cxnLst>
                  <a:rect l="0" t="0" r="r" b="b"/>
                  <a:pathLst>
                    <a:path w="19388" h="17634" extrusionOk="0">
                      <a:moveTo>
                        <a:pt x="1980" y="17634"/>
                      </a:moveTo>
                      <a:cubicBezTo>
                        <a:pt x="7229" y="16677"/>
                        <a:pt x="20903" y="11808"/>
                        <a:pt x="19250" y="6550"/>
                      </a:cubicBezTo>
                      <a:cubicBezTo>
                        <a:pt x="17596" y="1308"/>
                        <a:pt x="4841" y="-3966"/>
                        <a:pt x="248" y="4310"/>
                      </a:cubicBezTo>
                      <a:cubicBezTo>
                        <a:pt x="-697" y="5966"/>
                        <a:pt x="1245" y="10234"/>
                        <a:pt x="2899" y="11905"/>
                      </a:cubicBezTo>
                      <a:cubicBezTo>
                        <a:pt x="4657" y="13674"/>
                        <a:pt x="1980" y="17634"/>
                        <a:pt x="1980" y="176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5" name="Figura"/>
                <p:cNvSpPr/>
                <p:nvPr/>
              </p:nvSpPr>
              <p:spPr>
                <a:xfrm>
                  <a:off x="977899" y="2209799"/>
                  <a:ext cx="545326" cy="1075148"/>
                </a:xfrm>
                <a:custGeom>
                  <a:avLst/>
                  <a:gdLst/>
                  <a:ahLst/>
                  <a:cxnLst>
                    <a:cxn ang="0">
                      <a:pos x="wd2" y="hd2"/>
                    </a:cxn>
                    <a:cxn ang="5400000">
                      <a:pos x="wd2" y="hd2"/>
                    </a:cxn>
                    <a:cxn ang="10800000">
                      <a:pos x="wd2" y="hd2"/>
                    </a:cxn>
                    <a:cxn ang="16200000">
                      <a:pos x="wd2" y="hd2"/>
                    </a:cxn>
                  </a:cxnLst>
                  <a:rect l="0" t="0" r="r" b="b"/>
                  <a:pathLst>
                    <a:path w="20703" h="21288" extrusionOk="0">
                      <a:moveTo>
                        <a:pt x="8842" y="19362"/>
                      </a:moveTo>
                      <a:cubicBezTo>
                        <a:pt x="6287" y="15892"/>
                        <a:pt x="2526" y="11743"/>
                        <a:pt x="11832" y="5356"/>
                      </a:cubicBezTo>
                      <a:lnTo>
                        <a:pt x="20703" y="0"/>
                      </a:lnTo>
                      <a:lnTo>
                        <a:pt x="2767" y="7267"/>
                      </a:lnTo>
                      <a:cubicBezTo>
                        <a:pt x="1755" y="10008"/>
                        <a:pt x="-897" y="9983"/>
                        <a:pt x="308" y="11693"/>
                      </a:cubicBezTo>
                      <a:cubicBezTo>
                        <a:pt x="5516" y="19111"/>
                        <a:pt x="1128" y="20997"/>
                        <a:pt x="3876" y="21223"/>
                      </a:cubicBezTo>
                      <a:cubicBezTo>
                        <a:pt x="8119" y="21600"/>
                        <a:pt x="9469" y="20242"/>
                        <a:pt x="8842" y="1936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6" name="Figura"/>
                <p:cNvSpPr/>
                <p:nvPr/>
              </p:nvSpPr>
              <p:spPr>
                <a:xfrm>
                  <a:off x="2311399" y="19684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0" y="4775"/>
                      </a:moveTo>
                      <a:cubicBezTo>
                        <a:pt x="316" y="8328"/>
                        <a:pt x="3878" y="16363"/>
                        <a:pt x="7080" y="17877"/>
                      </a:cubicBezTo>
                      <a:cubicBezTo>
                        <a:pt x="10417" y="19422"/>
                        <a:pt x="19300" y="3662"/>
                        <a:pt x="20428" y="696"/>
                      </a:cubicBezTo>
                      <a:cubicBezTo>
                        <a:pt x="21600" y="-2178"/>
                        <a:pt x="0" y="4775"/>
                        <a:pt x="0" y="4775"/>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7" name="Figura"/>
                <p:cNvSpPr/>
                <p:nvPr/>
              </p:nvSpPr>
              <p:spPr>
                <a:xfrm>
                  <a:off x="2463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8497" y="21192"/>
                      </a:moveTo>
                      <a:cubicBezTo>
                        <a:pt x="2128" y="21313"/>
                        <a:pt x="-2026" y="20140"/>
                        <a:pt x="1020" y="17673"/>
                      </a:cubicBezTo>
                      <a:cubicBezTo>
                        <a:pt x="4343" y="15084"/>
                        <a:pt x="5174" y="7803"/>
                        <a:pt x="1712" y="4850"/>
                      </a:cubicBezTo>
                      <a:cubicBezTo>
                        <a:pt x="328" y="3717"/>
                        <a:pt x="1851" y="1695"/>
                        <a:pt x="9051" y="482"/>
                      </a:cubicBezTo>
                      <a:cubicBezTo>
                        <a:pt x="13620" y="-287"/>
                        <a:pt x="14589" y="-287"/>
                        <a:pt x="17082" y="1614"/>
                      </a:cubicBezTo>
                      <a:cubicBezTo>
                        <a:pt x="19574" y="3515"/>
                        <a:pt x="19159" y="4931"/>
                        <a:pt x="16112" y="6104"/>
                      </a:cubicBezTo>
                      <a:cubicBezTo>
                        <a:pt x="13066" y="7317"/>
                        <a:pt x="5728" y="14032"/>
                        <a:pt x="15282" y="18077"/>
                      </a:cubicBezTo>
                      <a:cubicBezTo>
                        <a:pt x="17774" y="19088"/>
                        <a:pt x="15282" y="21070"/>
                        <a:pt x="8497" y="21192"/>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8" name="Figura"/>
                <p:cNvSpPr/>
                <p:nvPr/>
              </p:nvSpPr>
              <p:spPr>
                <a:xfrm>
                  <a:off x="787400" y="380999"/>
                  <a:ext cx="2206441" cy="2043294"/>
                </a:xfrm>
                <a:custGeom>
                  <a:avLst/>
                  <a:gdLst/>
                  <a:ahLst/>
                  <a:cxnLst>
                    <a:cxn ang="0">
                      <a:pos x="wd2" y="hd2"/>
                    </a:cxn>
                    <a:cxn ang="5400000">
                      <a:pos x="wd2" y="hd2"/>
                    </a:cxn>
                    <a:cxn ang="10800000">
                      <a:pos x="wd2" y="hd2"/>
                    </a:cxn>
                    <a:cxn ang="16200000">
                      <a:pos x="wd2" y="hd2"/>
                    </a:cxn>
                  </a:cxnLst>
                  <a:rect l="0" t="0" r="r" b="b"/>
                  <a:pathLst>
                    <a:path w="18495" h="18969" extrusionOk="0">
                      <a:moveTo>
                        <a:pt x="3" y="11071"/>
                      </a:moveTo>
                      <a:cubicBezTo>
                        <a:pt x="131" y="15610"/>
                        <a:pt x="7040" y="21600"/>
                        <a:pt x="14502" y="17721"/>
                      </a:cubicBezTo>
                      <a:cubicBezTo>
                        <a:pt x="21454" y="14113"/>
                        <a:pt x="17217" y="7180"/>
                        <a:pt x="17217" y="7180"/>
                      </a:cubicBezTo>
                      <a:lnTo>
                        <a:pt x="13598" y="0"/>
                      </a:lnTo>
                      <a:cubicBezTo>
                        <a:pt x="9254" y="5824"/>
                        <a:pt x="12469" y="9939"/>
                        <a:pt x="9818" y="9255"/>
                      </a:cubicBezTo>
                      <a:cubicBezTo>
                        <a:pt x="6082" y="8289"/>
                        <a:pt x="-146" y="6096"/>
                        <a:pt x="3" y="11071"/>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19" name="Figura"/>
                <p:cNvSpPr/>
                <p:nvPr/>
              </p:nvSpPr>
              <p:spPr>
                <a:xfrm>
                  <a:off x="787399" y="241299"/>
                  <a:ext cx="2173292" cy="2119837"/>
                </a:xfrm>
                <a:custGeom>
                  <a:avLst/>
                  <a:gdLst/>
                  <a:ahLst/>
                  <a:cxnLst>
                    <a:cxn ang="0">
                      <a:pos x="wd2" y="hd2"/>
                    </a:cxn>
                    <a:cxn ang="5400000">
                      <a:pos x="wd2" y="hd2"/>
                    </a:cxn>
                    <a:cxn ang="10800000">
                      <a:pos x="wd2" y="hd2"/>
                    </a:cxn>
                    <a:cxn ang="16200000">
                      <a:pos x="wd2" y="hd2"/>
                    </a:cxn>
                  </a:cxnLst>
                  <a:rect l="0" t="0" r="r" b="b"/>
                  <a:pathLst>
                    <a:path w="20012" h="19167" extrusionOk="0">
                      <a:moveTo>
                        <a:pt x="2" y="12092"/>
                      </a:moveTo>
                      <a:cubicBezTo>
                        <a:pt x="142" y="16513"/>
                        <a:pt x="7358" y="21600"/>
                        <a:pt x="15462" y="17879"/>
                      </a:cubicBezTo>
                      <a:cubicBezTo>
                        <a:pt x="21450" y="15135"/>
                        <a:pt x="20503" y="11334"/>
                        <a:pt x="18398" y="7992"/>
                      </a:cubicBezTo>
                      <a:cubicBezTo>
                        <a:pt x="16304" y="4674"/>
                        <a:pt x="15661" y="3123"/>
                        <a:pt x="16316" y="0"/>
                      </a:cubicBezTo>
                      <a:cubicBezTo>
                        <a:pt x="16316" y="0"/>
                        <a:pt x="15685" y="299"/>
                        <a:pt x="14843" y="1298"/>
                      </a:cubicBezTo>
                      <a:cubicBezTo>
                        <a:pt x="10083" y="6959"/>
                        <a:pt x="13615" y="10978"/>
                        <a:pt x="10726" y="10312"/>
                      </a:cubicBezTo>
                      <a:cubicBezTo>
                        <a:pt x="6645" y="9382"/>
                        <a:pt x="-150" y="7246"/>
                        <a:pt x="2"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0" name="Figura"/>
                <p:cNvSpPr/>
                <p:nvPr/>
              </p:nvSpPr>
              <p:spPr>
                <a:xfrm>
                  <a:off x="2235200" y="32004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258" y="21337"/>
                      </a:moveTo>
                      <a:lnTo>
                        <a:pt x="19884" y="21337"/>
                      </a:lnTo>
                      <a:cubicBezTo>
                        <a:pt x="19884" y="21337"/>
                        <a:pt x="12219" y="-263"/>
                        <a:pt x="5252" y="2"/>
                      </a:cubicBezTo>
                      <a:cubicBezTo>
                        <a:pt x="-1716" y="135"/>
                        <a:pt x="258" y="21337"/>
                        <a:pt x="258"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1" name="Figura"/>
                <p:cNvSpPr/>
                <p:nvPr/>
              </p:nvSpPr>
              <p:spPr>
                <a:xfrm>
                  <a:off x="774699" y="32004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267" y="21337"/>
                      </a:moveTo>
                      <a:lnTo>
                        <a:pt x="19852" y="21337"/>
                      </a:lnTo>
                      <a:cubicBezTo>
                        <a:pt x="19852" y="21337"/>
                        <a:pt x="12242" y="-263"/>
                        <a:pt x="5303" y="2"/>
                      </a:cubicBezTo>
                      <a:cubicBezTo>
                        <a:pt x="-1748" y="135"/>
                        <a:pt x="267" y="21337"/>
                        <a:pt x="267" y="21337"/>
                      </a:cubicBezTo>
                      <a:close/>
                    </a:path>
                  </a:pathLst>
                </a:custGeom>
                <a:solidFill>
                  <a:srgbClr val="A56E4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2" name="Figura"/>
                <p:cNvSpPr/>
                <p:nvPr/>
              </p:nvSpPr>
              <p:spPr>
                <a:xfrm>
                  <a:off x="647700" y="901700"/>
                  <a:ext cx="2141707" cy="1363753"/>
                </a:xfrm>
                <a:custGeom>
                  <a:avLst/>
                  <a:gdLst/>
                  <a:ahLst/>
                  <a:cxnLst>
                    <a:cxn ang="0">
                      <a:pos x="wd2" y="hd2"/>
                    </a:cxn>
                    <a:cxn ang="5400000">
                      <a:pos x="wd2" y="hd2"/>
                    </a:cxn>
                    <a:cxn ang="10800000">
                      <a:pos x="wd2" y="hd2"/>
                    </a:cxn>
                    <a:cxn ang="16200000">
                      <a:pos x="wd2" y="hd2"/>
                    </a:cxn>
                  </a:cxnLst>
                  <a:rect l="0" t="0" r="r" b="b"/>
                  <a:pathLst>
                    <a:path w="17979" h="18735" extrusionOk="0">
                      <a:moveTo>
                        <a:pt x="16756" y="15895"/>
                      </a:moveTo>
                      <a:cubicBezTo>
                        <a:pt x="20669" y="6246"/>
                        <a:pt x="14080" y="436"/>
                        <a:pt x="12502" y="0"/>
                      </a:cubicBezTo>
                      <a:cubicBezTo>
                        <a:pt x="11831" y="4589"/>
                        <a:pt x="12812" y="7311"/>
                        <a:pt x="10988" y="6613"/>
                      </a:cubicBezTo>
                      <a:cubicBezTo>
                        <a:pt x="8472" y="5653"/>
                        <a:pt x="4879" y="3664"/>
                        <a:pt x="2843" y="4868"/>
                      </a:cubicBezTo>
                      <a:cubicBezTo>
                        <a:pt x="1574" y="5391"/>
                        <a:pt x="-931" y="8410"/>
                        <a:pt x="359" y="14220"/>
                      </a:cubicBezTo>
                      <a:cubicBezTo>
                        <a:pt x="3813" y="17482"/>
                        <a:pt x="14443" y="21600"/>
                        <a:pt x="16756" y="1589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3" name="Figura"/>
                <p:cNvSpPr/>
                <p:nvPr/>
              </p:nvSpPr>
              <p:spPr>
                <a:xfrm>
                  <a:off x="12064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16349" y="0"/>
                      </a:moveTo>
                      <a:cubicBezTo>
                        <a:pt x="13079" y="4842"/>
                        <a:pt x="5350" y="16248"/>
                        <a:pt x="0" y="20517"/>
                      </a:cubicBezTo>
                      <a:lnTo>
                        <a:pt x="13872" y="21600"/>
                      </a:lnTo>
                      <a:cubicBezTo>
                        <a:pt x="21600" y="13763"/>
                        <a:pt x="18231" y="4142"/>
                        <a:pt x="16349"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4" name="Figura"/>
                <p:cNvSpPr/>
                <p:nvPr/>
              </p:nvSpPr>
              <p:spPr>
                <a:xfrm>
                  <a:off x="2527299" y="1943100"/>
                  <a:ext cx="102234" cy="365760"/>
                </a:xfrm>
                <a:custGeom>
                  <a:avLst/>
                  <a:gdLst/>
                  <a:ahLst/>
                  <a:cxnLst>
                    <a:cxn ang="0">
                      <a:pos x="wd2" y="hd2"/>
                    </a:cxn>
                    <a:cxn ang="5400000">
                      <a:pos x="wd2" y="hd2"/>
                    </a:cxn>
                    <a:cxn ang="10800000">
                      <a:pos x="wd2" y="hd2"/>
                    </a:cxn>
                    <a:cxn ang="16200000">
                      <a:pos x="wd2" y="hd2"/>
                    </a:cxn>
                  </a:cxnLst>
                  <a:rect l="0" t="0" r="r" b="b"/>
                  <a:pathLst>
                    <a:path w="15525" h="21600" extrusionOk="0">
                      <a:moveTo>
                        <a:pt x="3086" y="0"/>
                      </a:moveTo>
                      <a:cubicBezTo>
                        <a:pt x="9836" y="7650"/>
                        <a:pt x="9257" y="15975"/>
                        <a:pt x="0" y="21600"/>
                      </a:cubicBezTo>
                      <a:cubicBezTo>
                        <a:pt x="18514" y="14400"/>
                        <a:pt x="21600" y="8100"/>
                        <a:pt x="3086"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5" name="Figura"/>
                <p:cNvSpPr/>
                <p:nvPr/>
              </p:nvSpPr>
              <p:spPr>
                <a:xfrm>
                  <a:off x="609600" y="952499"/>
                  <a:ext cx="1653620" cy="1071882"/>
                </a:xfrm>
                <a:custGeom>
                  <a:avLst/>
                  <a:gdLst/>
                  <a:ahLst/>
                  <a:cxnLst>
                    <a:cxn ang="0">
                      <a:pos x="wd2" y="hd2"/>
                    </a:cxn>
                    <a:cxn ang="5400000">
                      <a:pos x="wd2" y="hd2"/>
                    </a:cxn>
                    <a:cxn ang="10800000">
                      <a:pos x="wd2" y="hd2"/>
                    </a:cxn>
                    <a:cxn ang="16200000">
                      <a:pos x="wd2" y="hd2"/>
                    </a:cxn>
                  </a:cxnLst>
                  <a:rect l="0" t="0" r="r" b="b"/>
                  <a:pathLst>
                    <a:path w="20248" h="21600" extrusionOk="0">
                      <a:moveTo>
                        <a:pt x="16687" y="9469"/>
                      </a:moveTo>
                      <a:cubicBezTo>
                        <a:pt x="12924" y="7703"/>
                        <a:pt x="7388" y="4172"/>
                        <a:pt x="4246" y="5912"/>
                      </a:cubicBezTo>
                      <a:cubicBezTo>
                        <a:pt x="2318" y="6654"/>
                        <a:pt x="-1352" y="11133"/>
                        <a:pt x="514" y="20090"/>
                      </a:cubicBezTo>
                      <a:cubicBezTo>
                        <a:pt x="2334" y="21063"/>
                        <a:pt x="4386" y="21600"/>
                        <a:pt x="6563" y="21600"/>
                      </a:cubicBezTo>
                      <a:cubicBezTo>
                        <a:pt x="14121" y="21600"/>
                        <a:pt x="20248" y="14997"/>
                        <a:pt x="20248" y="6859"/>
                      </a:cubicBezTo>
                      <a:cubicBezTo>
                        <a:pt x="20248" y="4376"/>
                        <a:pt x="19673" y="2047"/>
                        <a:pt x="18677" y="0"/>
                      </a:cubicBezTo>
                      <a:cubicBezTo>
                        <a:pt x="18009" y="6705"/>
                        <a:pt x="19237" y="10672"/>
                        <a:pt x="16687" y="9469"/>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6" name="Figura"/>
                <p:cNvSpPr/>
                <p:nvPr/>
              </p:nvSpPr>
              <p:spPr>
                <a:xfrm>
                  <a:off x="380999" y="21716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0" y="21600"/>
                      </a:moveTo>
                      <a:cubicBezTo>
                        <a:pt x="12203" y="18394"/>
                        <a:pt x="21600" y="9113"/>
                        <a:pt x="15864" y="0"/>
                      </a:cubicBezTo>
                      <a:cubicBezTo>
                        <a:pt x="13790" y="8691"/>
                        <a:pt x="10373" y="14091"/>
                        <a:pt x="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7" name="Figura"/>
                <p:cNvSpPr/>
                <p:nvPr/>
              </p:nvSpPr>
              <p:spPr>
                <a:xfrm>
                  <a:off x="2057399" y="1714499"/>
                  <a:ext cx="677505" cy="1548521"/>
                </a:xfrm>
                <a:custGeom>
                  <a:avLst/>
                  <a:gdLst/>
                  <a:ahLst/>
                  <a:cxnLst>
                    <a:cxn ang="0">
                      <a:pos x="wd2" y="hd2"/>
                    </a:cxn>
                    <a:cxn ang="5400000">
                      <a:pos x="wd2" y="hd2"/>
                    </a:cxn>
                    <a:cxn ang="10800000">
                      <a:pos x="wd2" y="hd2"/>
                    </a:cxn>
                    <a:cxn ang="16200000">
                      <a:pos x="wd2" y="hd2"/>
                    </a:cxn>
                  </a:cxnLst>
                  <a:rect l="0" t="0" r="r" b="b"/>
                  <a:pathLst>
                    <a:path w="20323" h="20656" extrusionOk="0">
                      <a:moveTo>
                        <a:pt x="502" y="3815"/>
                      </a:moveTo>
                      <a:cubicBezTo>
                        <a:pt x="236" y="3865"/>
                        <a:pt x="121" y="3899"/>
                        <a:pt x="121" y="3899"/>
                      </a:cubicBezTo>
                      <a:cubicBezTo>
                        <a:pt x="121" y="4035"/>
                        <a:pt x="159" y="4170"/>
                        <a:pt x="197" y="4323"/>
                      </a:cubicBezTo>
                      <a:cubicBezTo>
                        <a:pt x="197" y="4340"/>
                        <a:pt x="159" y="4374"/>
                        <a:pt x="159" y="4391"/>
                      </a:cubicBezTo>
                      <a:cubicBezTo>
                        <a:pt x="-793" y="6610"/>
                        <a:pt x="2712" y="10964"/>
                        <a:pt x="5493" y="12624"/>
                      </a:cubicBezTo>
                      <a:cubicBezTo>
                        <a:pt x="4655" y="13081"/>
                        <a:pt x="4540" y="13641"/>
                        <a:pt x="4845" y="13979"/>
                      </a:cubicBezTo>
                      <a:cubicBezTo>
                        <a:pt x="5874" y="15216"/>
                        <a:pt x="6407" y="17944"/>
                        <a:pt x="5302" y="18943"/>
                      </a:cubicBezTo>
                      <a:cubicBezTo>
                        <a:pt x="4236" y="19909"/>
                        <a:pt x="5417" y="20705"/>
                        <a:pt x="7131" y="20654"/>
                      </a:cubicBezTo>
                      <a:cubicBezTo>
                        <a:pt x="8959" y="20603"/>
                        <a:pt x="10217" y="19943"/>
                        <a:pt x="9683" y="19502"/>
                      </a:cubicBezTo>
                      <a:cubicBezTo>
                        <a:pt x="7588" y="17740"/>
                        <a:pt x="8045" y="14996"/>
                        <a:pt x="8845" y="14505"/>
                      </a:cubicBezTo>
                      <a:cubicBezTo>
                        <a:pt x="9645" y="13996"/>
                        <a:pt x="9683" y="13420"/>
                        <a:pt x="8959" y="12624"/>
                      </a:cubicBezTo>
                      <a:cubicBezTo>
                        <a:pt x="8921" y="12590"/>
                        <a:pt x="8883" y="12539"/>
                        <a:pt x="8845" y="12505"/>
                      </a:cubicBezTo>
                      <a:cubicBezTo>
                        <a:pt x="12769" y="10252"/>
                        <a:pt x="19055" y="3069"/>
                        <a:pt x="20236" y="1290"/>
                      </a:cubicBezTo>
                      <a:cubicBezTo>
                        <a:pt x="20312" y="1206"/>
                        <a:pt x="20312" y="1121"/>
                        <a:pt x="20312" y="1070"/>
                      </a:cubicBezTo>
                      <a:cubicBezTo>
                        <a:pt x="20807" y="-895"/>
                        <a:pt x="3702" y="-251"/>
                        <a:pt x="502" y="3815"/>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8" name="Figura"/>
                <p:cNvSpPr/>
                <p:nvPr/>
              </p:nvSpPr>
              <p:spPr>
                <a:xfrm>
                  <a:off x="2082800" y="1917700"/>
                  <a:ext cx="272080" cy="556689"/>
                </a:xfrm>
                <a:custGeom>
                  <a:avLst/>
                  <a:gdLst/>
                  <a:ahLst/>
                  <a:cxnLst>
                    <a:cxn ang="0">
                      <a:pos x="wd2" y="hd2"/>
                    </a:cxn>
                    <a:cxn ang="5400000">
                      <a:pos x="wd2" y="hd2"/>
                    </a:cxn>
                    <a:cxn ang="10800000">
                      <a:pos x="wd2" y="hd2"/>
                    </a:cxn>
                    <a:cxn ang="16200000">
                      <a:pos x="wd2" y="hd2"/>
                    </a:cxn>
                  </a:cxnLst>
                  <a:rect l="0" t="0" r="r" b="b"/>
                  <a:pathLst>
                    <a:path w="16706" h="18385" extrusionOk="0">
                      <a:moveTo>
                        <a:pt x="1598" y="2908"/>
                      </a:moveTo>
                      <a:cubicBezTo>
                        <a:pt x="6823" y="-3132"/>
                        <a:pt x="15713" y="1524"/>
                        <a:pt x="16492" y="5298"/>
                      </a:cubicBezTo>
                      <a:cubicBezTo>
                        <a:pt x="17662" y="11380"/>
                        <a:pt x="13841" y="18258"/>
                        <a:pt x="9630" y="18384"/>
                      </a:cubicBezTo>
                      <a:cubicBezTo>
                        <a:pt x="6433" y="18468"/>
                        <a:pt x="-3938" y="9325"/>
                        <a:pt x="15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29" name="Figura"/>
                <p:cNvSpPr/>
                <p:nvPr/>
              </p:nvSpPr>
              <p:spPr>
                <a:xfrm>
                  <a:off x="2044699" y="317499"/>
                  <a:ext cx="942341" cy="1259841"/>
                </a:xfrm>
                <a:custGeom>
                  <a:avLst/>
                  <a:gdLst/>
                  <a:ahLst/>
                  <a:cxnLst>
                    <a:cxn ang="0">
                      <a:pos x="wd2" y="hd2"/>
                    </a:cxn>
                    <a:cxn ang="5400000">
                      <a:pos x="wd2" y="hd2"/>
                    </a:cxn>
                    <a:cxn ang="10800000">
                      <a:pos x="wd2" y="hd2"/>
                    </a:cxn>
                    <a:cxn ang="16200000">
                      <a:pos x="wd2" y="hd2"/>
                    </a:cxn>
                  </a:cxnLst>
                  <a:rect l="0" t="0" r="r" b="b"/>
                  <a:pathLst>
                    <a:path w="21600" h="21600" extrusionOk="0">
                      <a:moveTo>
                        <a:pt x="2533" y="13282"/>
                      </a:moveTo>
                      <a:cubicBezTo>
                        <a:pt x="2911" y="13478"/>
                        <a:pt x="6113" y="15242"/>
                        <a:pt x="6113" y="15242"/>
                      </a:cubicBezTo>
                      <a:lnTo>
                        <a:pt x="6637" y="14523"/>
                      </a:lnTo>
                      <a:lnTo>
                        <a:pt x="9927" y="15699"/>
                      </a:lnTo>
                      <a:lnTo>
                        <a:pt x="9636" y="16635"/>
                      </a:lnTo>
                      <a:lnTo>
                        <a:pt x="13362" y="18181"/>
                      </a:lnTo>
                      <a:lnTo>
                        <a:pt x="13740" y="17615"/>
                      </a:lnTo>
                      <a:lnTo>
                        <a:pt x="16797" y="18965"/>
                      </a:lnTo>
                      <a:lnTo>
                        <a:pt x="16651" y="19727"/>
                      </a:lnTo>
                      <a:cubicBezTo>
                        <a:pt x="17001" y="20010"/>
                        <a:pt x="19533" y="21077"/>
                        <a:pt x="21600" y="21600"/>
                      </a:cubicBezTo>
                      <a:cubicBezTo>
                        <a:pt x="21338" y="19553"/>
                        <a:pt x="20465" y="17702"/>
                        <a:pt x="19650" y="16396"/>
                      </a:cubicBezTo>
                      <a:cubicBezTo>
                        <a:pt x="17845" y="13783"/>
                        <a:pt x="15487" y="11105"/>
                        <a:pt x="14351" y="9842"/>
                      </a:cubicBezTo>
                      <a:cubicBezTo>
                        <a:pt x="14526" y="9864"/>
                        <a:pt x="14672" y="9864"/>
                        <a:pt x="14846" y="9885"/>
                      </a:cubicBezTo>
                      <a:lnTo>
                        <a:pt x="11615" y="5552"/>
                      </a:lnTo>
                      <a:cubicBezTo>
                        <a:pt x="11353" y="4769"/>
                        <a:pt x="11237" y="3985"/>
                        <a:pt x="11178" y="3157"/>
                      </a:cubicBezTo>
                      <a:cubicBezTo>
                        <a:pt x="12343" y="2177"/>
                        <a:pt x="13798" y="1263"/>
                        <a:pt x="15632" y="501"/>
                      </a:cubicBezTo>
                      <a:cubicBezTo>
                        <a:pt x="15632" y="501"/>
                        <a:pt x="13740" y="457"/>
                        <a:pt x="11237" y="1285"/>
                      </a:cubicBezTo>
                      <a:cubicBezTo>
                        <a:pt x="11295" y="871"/>
                        <a:pt x="11353" y="435"/>
                        <a:pt x="11440" y="0"/>
                      </a:cubicBezTo>
                      <a:cubicBezTo>
                        <a:pt x="9694" y="653"/>
                        <a:pt x="8180" y="1437"/>
                        <a:pt x="6870" y="2308"/>
                      </a:cubicBezTo>
                      <a:cubicBezTo>
                        <a:pt x="5735" y="3462"/>
                        <a:pt x="4832" y="4573"/>
                        <a:pt x="4105" y="5618"/>
                      </a:cubicBezTo>
                      <a:cubicBezTo>
                        <a:pt x="2824" y="6685"/>
                        <a:pt x="1252" y="8797"/>
                        <a:pt x="0" y="10277"/>
                      </a:cubicBezTo>
                      <a:lnTo>
                        <a:pt x="699" y="10800"/>
                      </a:lnTo>
                      <a:cubicBezTo>
                        <a:pt x="844" y="10713"/>
                        <a:pt x="961" y="10626"/>
                        <a:pt x="1077" y="10539"/>
                      </a:cubicBezTo>
                      <a:cubicBezTo>
                        <a:pt x="1019" y="10691"/>
                        <a:pt x="990" y="10844"/>
                        <a:pt x="932" y="10996"/>
                      </a:cubicBezTo>
                      <a:lnTo>
                        <a:pt x="2765" y="12390"/>
                      </a:lnTo>
                      <a:lnTo>
                        <a:pt x="2533" y="13282"/>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30" name="Grupo"/>
                <p:cNvGrpSpPr/>
                <p:nvPr/>
              </p:nvGrpSpPr>
              <p:grpSpPr>
                <a:xfrm>
                  <a:off x="2070099" y="-1"/>
                  <a:ext cx="1376360" cy="1501142"/>
                  <a:chOff x="0" y="0"/>
                  <a:chExt cx="1376358" cy="1501140"/>
                </a:xfrm>
              </p:grpSpPr>
              <p:sp>
                <p:nvSpPr>
                  <p:cNvPr id="1635" name="Figura"/>
                  <p:cNvSpPr/>
                  <p:nvPr/>
                </p:nvSpPr>
                <p:spPr>
                  <a:xfrm>
                    <a:off x="609600" y="2540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9200"/>
                          <a:pt x="12960" y="16800"/>
                          <a:pt x="21600" y="14400"/>
                        </a:cubicBezTo>
                        <a:cubicBezTo>
                          <a:pt x="21600" y="14400"/>
                          <a:pt x="17280" y="9600"/>
                          <a:pt x="8640" y="0"/>
                        </a:cubicBezTo>
                        <a:cubicBezTo>
                          <a:pt x="4320" y="7200"/>
                          <a:pt x="0" y="14400"/>
                          <a:pt x="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6" name="Figura"/>
                  <p:cNvSpPr/>
                  <p:nvPr/>
                </p:nvSpPr>
                <p:spPr>
                  <a:xfrm>
                    <a:off x="368299" y="203199"/>
                    <a:ext cx="937693" cy="825241"/>
                  </a:xfrm>
                  <a:custGeom>
                    <a:avLst/>
                    <a:gdLst/>
                    <a:ahLst/>
                    <a:cxnLst>
                      <a:cxn ang="0">
                        <a:pos x="wd2" y="hd2"/>
                      </a:cxn>
                      <a:cxn ang="5400000">
                        <a:pos x="wd2" y="hd2"/>
                      </a:cxn>
                      <a:cxn ang="10800000">
                        <a:pos x="wd2" y="hd2"/>
                      </a:cxn>
                      <a:cxn ang="16200000">
                        <a:pos x="wd2" y="hd2"/>
                      </a:cxn>
                    </a:cxnLst>
                    <a:rect l="0" t="0" r="r" b="b"/>
                    <a:pathLst>
                      <a:path w="18021" h="17789" extrusionOk="0">
                        <a:moveTo>
                          <a:pt x="17671" y="13736"/>
                        </a:moveTo>
                        <a:cubicBezTo>
                          <a:pt x="14864" y="11436"/>
                          <a:pt x="12082" y="5167"/>
                          <a:pt x="11667" y="2922"/>
                        </a:cubicBezTo>
                        <a:cubicBezTo>
                          <a:pt x="9763" y="1143"/>
                          <a:pt x="3100" y="-2416"/>
                          <a:pt x="879" y="2484"/>
                        </a:cubicBezTo>
                        <a:cubicBezTo>
                          <a:pt x="587" y="3114"/>
                          <a:pt x="-2684" y="12422"/>
                          <a:pt x="5614" y="12805"/>
                        </a:cubicBezTo>
                        <a:cubicBezTo>
                          <a:pt x="8421" y="12942"/>
                          <a:pt x="12326" y="15406"/>
                          <a:pt x="14498" y="17350"/>
                        </a:cubicBezTo>
                        <a:cubicBezTo>
                          <a:pt x="16597" y="19184"/>
                          <a:pt x="18916" y="14749"/>
                          <a:pt x="1767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7" name="Figura"/>
                  <p:cNvSpPr/>
                  <p:nvPr/>
                </p:nvSpPr>
                <p:spPr>
                  <a:xfrm>
                    <a:off x="342900" y="3048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7757" y="11019"/>
                        </a:moveTo>
                        <a:cubicBezTo>
                          <a:pt x="1832" y="7954"/>
                          <a:pt x="3032" y="2955"/>
                          <a:pt x="1532" y="0"/>
                        </a:cubicBezTo>
                        <a:cubicBezTo>
                          <a:pt x="1457" y="182"/>
                          <a:pt x="1382" y="365"/>
                          <a:pt x="1307" y="547"/>
                        </a:cubicBezTo>
                        <a:cubicBezTo>
                          <a:pt x="1007" y="1386"/>
                          <a:pt x="-3443" y="13646"/>
                          <a:pt x="6007" y="14266"/>
                        </a:cubicBezTo>
                        <a:cubicBezTo>
                          <a:pt x="8882" y="14449"/>
                          <a:pt x="13032" y="17805"/>
                          <a:pt x="15257" y="20359"/>
                        </a:cubicBezTo>
                        <a:cubicBezTo>
                          <a:pt x="16332" y="21600"/>
                          <a:pt x="17457" y="20761"/>
                          <a:pt x="18157" y="19447"/>
                        </a:cubicBezTo>
                        <a:cubicBezTo>
                          <a:pt x="15482" y="17185"/>
                          <a:pt x="11432" y="12953"/>
                          <a:pt x="7757"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8" name="Figura"/>
                  <p:cNvSpPr/>
                  <p:nvPr/>
                </p:nvSpPr>
                <p:spPr>
                  <a:xfrm>
                    <a:off x="482599" y="203200"/>
                    <a:ext cx="125827" cy="604599"/>
                  </a:xfrm>
                  <a:custGeom>
                    <a:avLst/>
                    <a:gdLst/>
                    <a:ahLst/>
                    <a:cxnLst>
                      <a:cxn ang="0">
                        <a:pos x="wd2" y="hd2"/>
                      </a:cxn>
                      <a:cxn ang="5400000">
                        <a:pos x="wd2" y="hd2"/>
                      </a:cxn>
                      <a:cxn ang="10800000">
                        <a:pos x="wd2" y="hd2"/>
                      </a:cxn>
                      <a:cxn ang="16200000">
                        <a:pos x="wd2" y="hd2"/>
                      </a:cxn>
                    </a:cxnLst>
                    <a:rect l="0" t="0" r="r" b="b"/>
                    <a:pathLst>
                      <a:path w="13129" h="20986" extrusionOk="0">
                        <a:moveTo>
                          <a:pt x="5973" y="20630"/>
                        </a:moveTo>
                        <a:cubicBezTo>
                          <a:pt x="5973" y="20630"/>
                          <a:pt x="-8471" y="9566"/>
                          <a:pt x="7563" y="44"/>
                        </a:cubicBezTo>
                        <a:lnTo>
                          <a:pt x="11671" y="0"/>
                        </a:lnTo>
                        <a:lnTo>
                          <a:pt x="13129" y="20278"/>
                        </a:lnTo>
                        <a:cubicBezTo>
                          <a:pt x="13129" y="20278"/>
                          <a:pt x="10214" y="21600"/>
                          <a:pt x="5973" y="2063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9" name="Figura"/>
                  <p:cNvSpPr/>
                  <p:nvPr/>
                </p:nvSpPr>
                <p:spPr>
                  <a:xfrm>
                    <a:off x="1079500" y="927100"/>
                    <a:ext cx="186737" cy="193448"/>
                  </a:xfrm>
                  <a:custGeom>
                    <a:avLst/>
                    <a:gdLst/>
                    <a:ahLst/>
                    <a:cxnLst>
                      <a:cxn ang="0">
                        <a:pos x="wd2" y="hd2"/>
                      </a:cxn>
                      <a:cxn ang="5400000">
                        <a:pos x="wd2" y="hd2"/>
                      </a:cxn>
                      <a:cxn ang="10800000">
                        <a:pos x="wd2" y="hd2"/>
                      </a:cxn>
                      <a:cxn ang="16200000">
                        <a:pos x="wd2" y="hd2"/>
                      </a:cxn>
                    </a:cxnLst>
                    <a:rect l="0" t="0" r="r" b="b"/>
                    <a:pathLst>
                      <a:path w="17355" h="18909" extrusionOk="0">
                        <a:moveTo>
                          <a:pt x="16877" y="16759"/>
                        </a:moveTo>
                        <a:cubicBezTo>
                          <a:pt x="12038" y="18869"/>
                          <a:pt x="-946" y="21600"/>
                          <a:pt x="234" y="13034"/>
                        </a:cubicBezTo>
                        <a:cubicBezTo>
                          <a:pt x="2241" y="6207"/>
                          <a:pt x="-592" y="0"/>
                          <a:pt x="116" y="0"/>
                        </a:cubicBezTo>
                        <a:cubicBezTo>
                          <a:pt x="824" y="0"/>
                          <a:pt x="20654" y="15145"/>
                          <a:pt x="16877"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0" name="Figura"/>
                  <p:cNvSpPr/>
                  <p:nvPr/>
                </p:nvSpPr>
                <p:spPr>
                  <a:xfrm>
                    <a:off x="1104900" y="8001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11015" y="17512"/>
                        </a:moveTo>
                        <a:cubicBezTo>
                          <a:pt x="9190" y="18778"/>
                          <a:pt x="5250" y="20417"/>
                          <a:pt x="4082" y="15650"/>
                        </a:cubicBezTo>
                        <a:cubicBezTo>
                          <a:pt x="2915" y="10809"/>
                          <a:pt x="-1099" y="8574"/>
                          <a:pt x="287" y="8202"/>
                        </a:cubicBezTo>
                        <a:cubicBezTo>
                          <a:pt x="6563" y="6414"/>
                          <a:pt x="4301" y="-1183"/>
                          <a:pt x="7147" y="158"/>
                        </a:cubicBezTo>
                        <a:cubicBezTo>
                          <a:pt x="13277" y="2988"/>
                          <a:pt x="20501" y="10883"/>
                          <a:pt x="11015"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1" name="Figura"/>
                  <p:cNvSpPr/>
                  <p:nvPr/>
                </p:nvSpPr>
                <p:spPr>
                  <a:xfrm>
                    <a:off x="520699" y="203199"/>
                    <a:ext cx="637787" cy="685700"/>
                  </a:xfrm>
                  <a:custGeom>
                    <a:avLst/>
                    <a:gdLst/>
                    <a:ahLst/>
                    <a:cxnLst>
                      <a:cxn ang="0">
                        <a:pos x="wd2" y="hd2"/>
                      </a:cxn>
                      <a:cxn ang="5400000">
                        <a:pos x="wd2" y="hd2"/>
                      </a:cxn>
                      <a:cxn ang="10800000">
                        <a:pos x="wd2" y="hd2"/>
                      </a:cxn>
                      <a:cxn ang="16200000">
                        <a:pos x="wd2" y="hd2"/>
                      </a:cxn>
                    </a:cxnLst>
                    <a:rect l="0" t="0" r="r" b="b"/>
                    <a:pathLst>
                      <a:path w="21022" h="20825" extrusionOk="0">
                        <a:moveTo>
                          <a:pt x="15245" y="4008"/>
                        </a:moveTo>
                        <a:cubicBezTo>
                          <a:pt x="12943" y="2156"/>
                          <a:pt x="6078" y="-775"/>
                          <a:pt x="1138" y="189"/>
                        </a:cubicBezTo>
                        <a:cubicBezTo>
                          <a:pt x="-578" y="6168"/>
                          <a:pt x="-118" y="13149"/>
                          <a:pt x="971" y="18125"/>
                        </a:cubicBezTo>
                        <a:cubicBezTo>
                          <a:pt x="1934" y="18356"/>
                          <a:pt x="3064" y="18511"/>
                          <a:pt x="4362" y="18549"/>
                        </a:cubicBezTo>
                        <a:cubicBezTo>
                          <a:pt x="6789" y="18626"/>
                          <a:pt x="9636" y="19591"/>
                          <a:pt x="12399" y="20825"/>
                        </a:cubicBezTo>
                        <a:lnTo>
                          <a:pt x="21022" y="14384"/>
                        </a:lnTo>
                        <a:cubicBezTo>
                          <a:pt x="18259" y="10565"/>
                          <a:pt x="15706" y="6129"/>
                          <a:pt x="15245" y="4008"/>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2" name="Figura"/>
                  <p:cNvSpPr/>
                  <p:nvPr/>
                </p:nvSpPr>
                <p:spPr>
                  <a:xfrm>
                    <a:off x="0" y="177799"/>
                    <a:ext cx="915037" cy="1323342"/>
                  </a:xfrm>
                  <a:custGeom>
                    <a:avLst/>
                    <a:gdLst/>
                    <a:ahLst/>
                    <a:cxnLst>
                      <a:cxn ang="0">
                        <a:pos x="wd2" y="hd2"/>
                      </a:cxn>
                      <a:cxn ang="5400000">
                        <a:pos x="wd2" y="hd2"/>
                      </a:cxn>
                      <a:cxn ang="10800000">
                        <a:pos x="wd2" y="hd2"/>
                      </a:cxn>
                      <a:cxn ang="16200000">
                        <a:pos x="wd2" y="hd2"/>
                      </a:cxn>
                    </a:cxnLst>
                    <a:rect l="0" t="0" r="r" b="b"/>
                    <a:pathLst>
                      <a:path w="21203" h="21600" extrusionOk="0">
                        <a:moveTo>
                          <a:pt x="21188" y="21600"/>
                        </a:moveTo>
                        <a:cubicBezTo>
                          <a:pt x="19157" y="21165"/>
                          <a:pt x="16450" y="20025"/>
                          <a:pt x="16097" y="19734"/>
                        </a:cubicBezTo>
                        <a:lnTo>
                          <a:pt x="16244" y="19009"/>
                        </a:lnTo>
                        <a:lnTo>
                          <a:pt x="13331" y="17724"/>
                        </a:lnTo>
                        <a:lnTo>
                          <a:pt x="12978" y="18263"/>
                        </a:lnTo>
                        <a:lnTo>
                          <a:pt x="9417" y="16791"/>
                        </a:lnTo>
                        <a:lnTo>
                          <a:pt x="9682" y="15899"/>
                        </a:lnTo>
                        <a:lnTo>
                          <a:pt x="6562" y="14780"/>
                        </a:lnTo>
                        <a:lnTo>
                          <a:pt x="6062" y="15464"/>
                        </a:lnTo>
                        <a:cubicBezTo>
                          <a:pt x="6062" y="15464"/>
                          <a:pt x="3002" y="13806"/>
                          <a:pt x="2649" y="13598"/>
                        </a:cubicBezTo>
                        <a:lnTo>
                          <a:pt x="2854" y="12769"/>
                        </a:lnTo>
                        <a:lnTo>
                          <a:pt x="0" y="10572"/>
                        </a:lnTo>
                        <a:cubicBezTo>
                          <a:pt x="0" y="10572"/>
                          <a:pt x="3561" y="2322"/>
                          <a:pt x="14361" y="0"/>
                        </a:cubicBezTo>
                        <a:lnTo>
                          <a:pt x="13243" y="9618"/>
                        </a:lnTo>
                        <a:cubicBezTo>
                          <a:pt x="13243" y="9618"/>
                          <a:pt x="21600" y="18408"/>
                          <a:pt x="21188" y="21600"/>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3" name="Figura"/>
                  <p:cNvSpPr/>
                  <p:nvPr/>
                </p:nvSpPr>
                <p:spPr>
                  <a:xfrm>
                    <a:off x="5206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360" y="1046"/>
                        </a:moveTo>
                        <a:cubicBezTo>
                          <a:pt x="7433" y="424"/>
                          <a:pt x="4401" y="-277"/>
                          <a:pt x="1741" y="112"/>
                        </a:cubicBezTo>
                        <a:cubicBezTo>
                          <a:pt x="-440" y="6145"/>
                          <a:pt x="-600" y="13539"/>
                          <a:pt x="1422" y="18599"/>
                        </a:cubicBezTo>
                        <a:cubicBezTo>
                          <a:pt x="2645" y="18832"/>
                          <a:pt x="4082" y="18988"/>
                          <a:pt x="5731" y="19027"/>
                        </a:cubicBezTo>
                        <a:cubicBezTo>
                          <a:pt x="8817" y="19105"/>
                          <a:pt x="12434" y="20078"/>
                          <a:pt x="15946" y="21323"/>
                        </a:cubicBezTo>
                        <a:lnTo>
                          <a:pt x="21000" y="18443"/>
                        </a:lnTo>
                        <a:cubicBezTo>
                          <a:pt x="20362" y="17781"/>
                          <a:pt x="9349" y="13851"/>
                          <a:pt x="10360" y="1046"/>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4" name="Figura"/>
                  <p:cNvSpPr/>
                  <p:nvPr/>
                </p:nvSpPr>
                <p:spPr>
                  <a:xfrm>
                    <a:off x="622300" y="3175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15384" y="3049"/>
                        </a:moveTo>
                        <a:cubicBezTo>
                          <a:pt x="15384" y="3049"/>
                          <a:pt x="864" y="-4004"/>
                          <a:pt x="24" y="3343"/>
                        </a:cubicBezTo>
                        <a:cubicBezTo>
                          <a:pt x="-816" y="10837"/>
                          <a:pt x="20784" y="17596"/>
                          <a:pt x="20784" y="17596"/>
                        </a:cubicBezTo>
                        <a:lnTo>
                          <a:pt x="15384" y="3049"/>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5" name="Figura"/>
                  <p:cNvSpPr/>
                  <p:nvPr/>
                </p:nvSpPr>
                <p:spPr>
                  <a:xfrm>
                    <a:off x="1282700" y="914400"/>
                    <a:ext cx="61373" cy="98192"/>
                  </a:xfrm>
                  <a:custGeom>
                    <a:avLst/>
                    <a:gdLst/>
                    <a:ahLst/>
                    <a:cxnLst>
                      <a:cxn ang="0">
                        <a:pos x="wd2" y="hd2"/>
                      </a:cxn>
                      <a:cxn ang="5400000">
                        <a:pos x="wd2" y="hd2"/>
                      </a:cxn>
                      <a:cxn ang="10800000">
                        <a:pos x="wd2" y="hd2"/>
                      </a:cxn>
                      <a:cxn ang="16200000">
                        <a:pos x="wd2" y="hd2"/>
                      </a:cxn>
                    </a:cxnLst>
                    <a:rect l="0" t="0" r="r" b="b"/>
                    <a:pathLst>
                      <a:path w="9576" h="15608" extrusionOk="0">
                        <a:moveTo>
                          <a:pt x="5646" y="15384"/>
                        </a:moveTo>
                        <a:cubicBezTo>
                          <a:pt x="2871" y="17201"/>
                          <a:pt x="4457" y="7511"/>
                          <a:pt x="493" y="1657"/>
                        </a:cubicBezTo>
                        <a:cubicBezTo>
                          <a:pt x="-3470" y="-4399"/>
                          <a:pt x="18130" y="7511"/>
                          <a:pt x="5646" y="15384"/>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6" name="Figura"/>
                  <p:cNvSpPr/>
                  <p:nvPr/>
                </p:nvSpPr>
                <p:spPr>
                  <a:xfrm>
                    <a:off x="812800" y="4063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19324" y="9138"/>
                        </a:moveTo>
                        <a:cubicBezTo>
                          <a:pt x="17942" y="3532"/>
                          <a:pt x="12758" y="-590"/>
                          <a:pt x="7401" y="70"/>
                        </a:cubicBezTo>
                        <a:cubicBezTo>
                          <a:pt x="2217" y="564"/>
                          <a:pt x="-1066" y="5676"/>
                          <a:pt x="316" y="11282"/>
                        </a:cubicBezTo>
                        <a:cubicBezTo>
                          <a:pt x="1699" y="16888"/>
                          <a:pt x="6883" y="21010"/>
                          <a:pt x="12240" y="20350"/>
                        </a:cubicBezTo>
                        <a:cubicBezTo>
                          <a:pt x="17424" y="19691"/>
                          <a:pt x="20534" y="14744"/>
                          <a:pt x="19324" y="9138"/>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7" name="Figura"/>
                  <p:cNvSpPr/>
                  <p:nvPr/>
                </p:nvSpPr>
                <p:spPr>
                  <a:xfrm>
                    <a:off x="825500" y="4317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19338" y="9230"/>
                        </a:moveTo>
                        <a:cubicBezTo>
                          <a:pt x="18068" y="3524"/>
                          <a:pt x="12774" y="-551"/>
                          <a:pt x="7480" y="60"/>
                        </a:cubicBezTo>
                        <a:cubicBezTo>
                          <a:pt x="2185" y="672"/>
                          <a:pt x="-991" y="5766"/>
                          <a:pt x="280" y="11268"/>
                        </a:cubicBezTo>
                        <a:cubicBezTo>
                          <a:pt x="1550" y="16974"/>
                          <a:pt x="6844" y="21049"/>
                          <a:pt x="12138" y="20438"/>
                        </a:cubicBezTo>
                        <a:cubicBezTo>
                          <a:pt x="17433" y="20030"/>
                          <a:pt x="20609" y="14936"/>
                          <a:pt x="19338"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8" name="Figura"/>
                  <p:cNvSpPr/>
                  <p:nvPr/>
                </p:nvSpPr>
                <p:spPr>
                  <a:xfrm>
                    <a:off x="850900" y="457199"/>
                    <a:ext cx="75680" cy="60351"/>
                  </a:xfrm>
                  <a:custGeom>
                    <a:avLst/>
                    <a:gdLst/>
                    <a:ahLst/>
                    <a:cxnLst>
                      <a:cxn ang="0">
                        <a:pos x="wd2" y="hd2"/>
                      </a:cxn>
                      <a:cxn ang="5400000">
                        <a:pos x="wd2" y="hd2"/>
                      </a:cxn>
                      <a:cxn ang="10800000">
                        <a:pos x="wd2" y="hd2"/>
                      </a:cxn>
                      <a:cxn ang="16200000">
                        <a:pos x="wd2" y="hd2"/>
                      </a:cxn>
                    </a:cxnLst>
                    <a:rect l="0" t="0" r="r" b="b"/>
                    <a:pathLst>
                      <a:path w="18129" h="11935" extrusionOk="0">
                        <a:moveTo>
                          <a:pt x="484" y="0"/>
                        </a:moveTo>
                        <a:lnTo>
                          <a:pt x="18129" y="7284"/>
                        </a:lnTo>
                        <a:cubicBezTo>
                          <a:pt x="18129" y="7284"/>
                          <a:pt x="-3471" y="21600"/>
                          <a:pt x="484"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49" name="Figura"/>
                  <p:cNvSpPr/>
                  <p:nvPr/>
                </p:nvSpPr>
                <p:spPr>
                  <a:xfrm>
                    <a:off x="1028700" y="876299"/>
                    <a:ext cx="118922" cy="117691"/>
                  </a:xfrm>
                  <a:custGeom>
                    <a:avLst/>
                    <a:gdLst/>
                    <a:ahLst/>
                    <a:cxnLst>
                      <a:cxn ang="0">
                        <a:pos x="wd2" y="hd2"/>
                      </a:cxn>
                      <a:cxn ang="5400000">
                        <a:pos x="wd2" y="hd2"/>
                      </a:cxn>
                      <a:cxn ang="10800000">
                        <a:pos x="wd2" y="hd2"/>
                      </a:cxn>
                      <a:cxn ang="16200000">
                        <a:pos x="wd2" y="hd2"/>
                      </a:cxn>
                    </a:cxnLst>
                    <a:rect l="0" t="0" r="r" b="b"/>
                    <a:pathLst>
                      <a:path w="19637" h="20425" extrusionOk="0">
                        <a:moveTo>
                          <a:pt x="19361" y="11536"/>
                        </a:moveTo>
                        <a:cubicBezTo>
                          <a:pt x="20619" y="6026"/>
                          <a:pt x="17473" y="736"/>
                          <a:pt x="12231" y="75"/>
                        </a:cubicBezTo>
                        <a:cubicBezTo>
                          <a:pt x="6988" y="-586"/>
                          <a:pt x="1536" y="3161"/>
                          <a:pt x="277" y="8892"/>
                        </a:cubicBezTo>
                        <a:cubicBezTo>
                          <a:pt x="-981" y="14402"/>
                          <a:pt x="2165" y="19692"/>
                          <a:pt x="7407" y="20353"/>
                        </a:cubicBezTo>
                        <a:cubicBezTo>
                          <a:pt x="12860" y="21014"/>
                          <a:pt x="18102" y="17047"/>
                          <a:pt x="19361" y="1153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0" name="Figura"/>
                  <p:cNvSpPr/>
                  <p:nvPr/>
                </p:nvSpPr>
                <p:spPr>
                  <a:xfrm>
                    <a:off x="-1" y="177799"/>
                    <a:ext cx="916364" cy="1323342"/>
                  </a:xfrm>
                  <a:custGeom>
                    <a:avLst/>
                    <a:gdLst/>
                    <a:ahLst/>
                    <a:cxnLst>
                      <a:cxn ang="0">
                        <a:pos x="wd2" y="hd2"/>
                      </a:cxn>
                      <a:cxn ang="5400000">
                        <a:pos x="wd2" y="hd2"/>
                      </a:cxn>
                      <a:cxn ang="10800000">
                        <a:pos x="wd2" y="hd2"/>
                      </a:cxn>
                      <a:cxn ang="16200000">
                        <a:pos x="wd2" y="hd2"/>
                      </a:cxn>
                    </a:cxnLst>
                    <a:rect l="0" t="0" r="r" b="b"/>
                    <a:pathLst>
                      <a:path w="21467" h="21600" extrusionOk="0">
                        <a:moveTo>
                          <a:pt x="7914" y="7753"/>
                        </a:moveTo>
                        <a:cubicBezTo>
                          <a:pt x="6545" y="3814"/>
                          <a:pt x="10860" y="1078"/>
                          <a:pt x="14460" y="622"/>
                        </a:cubicBezTo>
                        <a:lnTo>
                          <a:pt x="14519" y="0"/>
                        </a:lnTo>
                        <a:cubicBezTo>
                          <a:pt x="3600" y="2301"/>
                          <a:pt x="0" y="10572"/>
                          <a:pt x="0" y="10572"/>
                        </a:cubicBezTo>
                        <a:lnTo>
                          <a:pt x="2916" y="12769"/>
                        </a:lnTo>
                        <a:lnTo>
                          <a:pt x="2707" y="13598"/>
                        </a:lnTo>
                        <a:cubicBezTo>
                          <a:pt x="3064" y="13785"/>
                          <a:pt x="6159" y="15464"/>
                          <a:pt x="6159" y="15464"/>
                        </a:cubicBezTo>
                        <a:lnTo>
                          <a:pt x="6664" y="14780"/>
                        </a:lnTo>
                        <a:lnTo>
                          <a:pt x="9818" y="15899"/>
                        </a:lnTo>
                        <a:lnTo>
                          <a:pt x="9550" y="16791"/>
                        </a:lnTo>
                        <a:lnTo>
                          <a:pt x="13150" y="18263"/>
                        </a:lnTo>
                        <a:lnTo>
                          <a:pt x="13507" y="17724"/>
                        </a:lnTo>
                        <a:lnTo>
                          <a:pt x="16453" y="19009"/>
                        </a:lnTo>
                        <a:lnTo>
                          <a:pt x="16304" y="19734"/>
                        </a:lnTo>
                        <a:cubicBezTo>
                          <a:pt x="16661" y="20025"/>
                          <a:pt x="19398" y="21165"/>
                          <a:pt x="21451" y="21600"/>
                        </a:cubicBezTo>
                        <a:cubicBezTo>
                          <a:pt x="21600" y="20522"/>
                          <a:pt x="20707" y="18802"/>
                          <a:pt x="19488" y="16998"/>
                        </a:cubicBezTo>
                        <a:cubicBezTo>
                          <a:pt x="17256" y="14013"/>
                          <a:pt x="9193" y="11443"/>
                          <a:pt x="7914" y="7753"/>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1" name="Figura"/>
                  <p:cNvSpPr/>
                  <p:nvPr/>
                </p:nvSpPr>
                <p:spPr>
                  <a:xfrm>
                    <a:off x="457200" y="12699"/>
                    <a:ext cx="410109" cy="330837"/>
                  </a:xfrm>
                  <a:custGeom>
                    <a:avLst/>
                    <a:gdLst/>
                    <a:ahLst/>
                    <a:cxnLst>
                      <a:cxn ang="0">
                        <a:pos x="wd2" y="hd2"/>
                      </a:cxn>
                      <a:cxn ang="5400000">
                        <a:pos x="wd2" y="hd2"/>
                      </a:cxn>
                      <a:cxn ang="10800000">
                        <a:pos x="wd2" y="hd2"/>
                      </a:cxn>
                      <a:cxn ang="16200000">
                        <a:pos x="wd2" y="hd2"/>
                      </a:cxn>
                    </a:cxnLst>
                    <a:rect l="0" t="0" r="r" b="b"/>
                    <a:pathLst>
                      <a:path w="21009" h="20024" extrusionOk="0">
                        <a:moveTo>
                          <a:pt x="14248" y="19217"/>
                        </a:moveTo>
                        <a:cubicBezTo>
                          <a:pt x="9824" y="14989"/>
                          <a:pt x="651" y="10070"/>
                          <a:pt x="0" y="0"/>
                        </a:cubicBezTo>
                        <a:cubicBezTo>
                          <a:pt x="7092" y="6380"/>
                          <a:pt x="17046" y="3613"/>
                          <a:pt x="20949" y="16142"/>
                        </a:cubicBezTo>
                        <a:cubicBezTo>
                          <a:pt x="21600" y="18141"/>
                          <a:pt x="16786" y="21600"/>
                          <a:pt x="14248" y="19217"/>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2" name="Figura"/>
                  <p:cNvSpPr/>
                  <p:nvPr/>
                </p:nvSpPr>
                <p:spPr>
                  <a:xfrm>
                    <a:off x="4572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7050" y="3817"/>
                        </a:moveTo>
                        <a:cubicBezTo>
                          <a:pt x="4575" y="2923"/>
                          <a:pt x="2175" y="1786"/>
                          <a:pt x="0" y="0"/>
                        </a:cubicBezTo>
                        <a:cubicBezTo>
                          <a:pt x="750" y="10638"/>
                          <a:pt x="11325" y="15835"/>
                          <a:pt x="16425" y="20301"/>
                        </a:cubicBezTo>
                        <a:cubicBezTo>
                          <a:pt x="17850" y="21600"/>
                          <a:pt x="19950" y="21275"/>
                          <a:pt x="21600" y="20463"/>
                        </a:cubicBezTo>
                        <a:cubicBezTo>
                          <a:pt x="16800" y="16647"/>
                          <a:pt x="9000" y="11937"/>
                          <a:pt x="70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3" name="Figura"/>
                  <p:cNvSpPr/>
                  <p:nvPr/>
                </p:nvSpPr>
                <p:spPr>
                  <a:xfrm>
                    <a:off x="546100" y="1016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14155" y="19035"/>
                        </a:moveTo>
                        <a:cubicBezTo>
                          <a:pt x="9751" y="14310"/>
                          <a:pt x="105" y="12150"/>
                          <a:pt x="0" y="0"/>
                        </a:cubicBezTo>
                        <a:cubicBezTo>
                          <a:pt x="7969" y="8370"/>
                          <a:pt x="13421" y="4860"/>
                          <a:pt x="21076" y="15795"/>
                        </a:cubicBezTo>
                        <a:cubicBezTo>
                          <a:pt x="21600" y="17955"/>
                          <a:pt x="16567" y="21600"/>
                          <a:pt x="14155"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31" name="Figura"/>
                <p:cNvSpPr/>
                <p:nvPr/>
              </p:nvSpPr>
              <p:spPr>
                <a:xfrm>
                  <a:off x="2057399" y="1714499"/>
                  <a:ext cx="677505" cy="1185129"/>
                </a:xfrm>
                <a:custGeom>
                  <a:avLst/>
                  <a:gdLst/>
                  <a:ahLst/>
                  <a:cxnLst>
                    <a:cxn ang="0">
                      <a:pos x="wd2" y="hd2"/>
                    </a:cxn>
                    <a:cxn ang="5400000">
                      <a:pos x="wd2" y="hd2"/>
                    </a:cxn>
                    <a:cxn ang="10800000">
                      <a:pos x="wd2" y="hd2"/>
                    </a:cxn>
                    <a:cxn ang="16200000">
                      <a:pos x="wd2" y="hd2"/>
                    </a:cxn>
                  </a:cxnLst>
                  <a:rect l="0" t="0" r="r" b="b"/>
                  <a:pathLst>
                    <a:path w="20323" h="20443" extrusionOk="0">
                      <a:moveTo>
                        <a:pt x="502" y="4933"/>
                      </a:moveTo>
                      <a:cubicBezTo>
                        <a:pt x="236" y="4999"/>
                        <a:pt x="121" y="5043"/>
                        <a:pt x="121" y="5043"/>
                      </a:cubicBezTo>
                      <a:cubicBezTo>
                        <a:pt x="121" y="5218"/>
                        <a:pt x="159" y="5393"/>
                        <a:pt x="197" y="5590"/>
                      </a:cubicBezTo>
                      <a:cubicBezTo>
                        <a:pt x="197" y="5612"/>
                        <a:pt x="159" y="5656"/>
                        <a:pt x="159" y="5678"/>
                      </a:cubicBezTo>
                      <a:cubicBezTo>
                        <a:pt x="-793" y="8548"/>
                        <a:pt x="2712" y="14178"/>
                        <a:pt x="5493" y="16325"/>
                      </a:cubicBezTo>
                      <a:cubicBezTo>
                        <a:pt x="4655" y="16916"/>
                        <a:pt x="4540" y="17639"/>
                        <a:pt x="4845" y="18077"/>
                      </a:cubicBezTo>
                      <a:cubicBezTo>
                        <a:pt x="5226" y="18669"/>
                        <a:pt x="5531" y="19523"/>
                        <a:pt x="5721" y="20443"/>
                      </a:cubicBezTo>
                      <a:cubicBezTo>
                        <a:pt x="6483" y="19917"/>
                        <a:pt x="7397" y="19589"/>
                        <a:pt x="8426" y="19523"/>
                      </a:cubicBezTo>
                      <a:cubicBezTo>
                        <a:pt x="8540" y="19172"/>
                        <a:pt x="8693" y="18888"/>
                        <a:pt x="8845" y="18756"/>
                      </a:cubicBezTo>
                      <a:cubicBezTo>
                        <a:pt x="9645" y="18099"/>
                        <a:pt x="9683" y="17354"/>
                        <a:pt x="8959" y="16325"/>
                      </a:cubicBezTo>
                      <a:cubicBezTo>
                        <a:pt x="8921" y="16281"/>
                        <a:pt x="8883" y="16215"/>
                        <a:pt x="8845" y="16171"/>
                      </a:cubicBezTo>
                      <a:cubicBezTo>
                        <a:pt x="12769" y="13258"/>
                        <a:pt x="19055" y="3969"/>
                        <a:pt x="20236" y="1669"/>
                      </a:cubicBezTo>
                      <a:cubicBezTo>
                        <a:pt x="20312" y="1559"/>
                        <a:pt x="20312" y="1450"/>
                        <a:pt x="20312" y="1384"/>
                      </a:cubicBezTo>
                      <a:cubicBezTo>
                        <a:pt x="20807" y="-1157"/>
                        <a:pt x="3702" y="-325"/>
                        <a:pt x="502" y="4933"/>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2" name="Figura"/>
                <p:cNvSpPr/>
                <p:nvPr/>
              </p:nvSpPr>
              <p:spPr>
                <a:xfrm>
                  <a:off x="609599" y="1206500"/>
                  <a:ext cx="803974" cy="2060752"/>
                </a:xfrm>
                <a:custGeom>
                  <a:avLst/>
                  <a:gdLst/>
                  <a:ahLst/>
                  <a:cxnLst>
                    <a:cxn ang="0">
                      <a:pos x="wd2" y="hd2"/>
                    </a:cxn>
                    <a:cxn ang="5400000">
                      <a:pos x="wd2" y="hd2"/>
                    </a:cxn>
                    <a:cxn ang="10800000">
                      <a:pos x="wd2" y="hd2"/>
                    </a:cxn>
                    <a:cxn ang="16200000">
                      <a:pos x="wd2" y="hd2"/>
                    </a:cxn>
                  </a:cxnLst>
                  <a:rect l="0" t="0" r="r" b="b"/>
                  <a:pathLst>
                    <a:path w="19018" h="21306" extrusionOk="0">
                      <a:moveTo>
                        <a:pt x="18884" y="5934"/>
                      </a:moveTo>
                      <a:cubicBezTo>
                        <a:pt x="17983" y="3466"/>
                        <a:pt x="13837" y="997"/>
                        <a:pt x="9541" y="459"/>
                      </a:cubicBezTo>
                      <a:cubicBezTo>
                        <a:pt x="10503" y="209"/>
                        <a:pt x="11494" y="78"/>
                        <a:pt x="12425" y="78"/>
                      </a:cubicBezTo>
                      <a:cubicBezTo>
                        <a:pt x="10022" y="-119"/>
                        <a:pt x="7649" y="65"/>
                        <a:pt x="5666" y="564"/>
                      </a:cubicBezTo>
                      <a:cubicBezTo>
                        <a:pt x="4975" y="708"/>
                        <a:pt x="4314" y="918"/>
                        <a:pt x="3683" y="1207"/>
                      </a:cubicBezTo>
                      <a:cubicBezTo>
                        <a:pt x="78" y="2704"/>
                        <a:pt x="-1484" y="5475"/>
                        <a:pt x="1791" y="8915"/>
                      </a:cubicBezTo>
                      <a:cubicBezTo>
                        <a:pt x="2211" y="9545"/>
                        <a:pt x="2662" y="10097"/>
                        <a:pt x="3112" y="10491"/>
                      </a:cubicBezTo>
                      <a:cubicBezTo>
                        <a:pt x="4254" y="11515"/>
                        <a:pt x="3443" y="13392"/>
                        <a:pt x="2782" y="14495"/>
                      </a:cubicBezTo>
                      <a:cubicBezTo>
                        <a:pt x="2091" y="15152"/>
                        <a:pt x="1340" y="15323"/>
                        <a:pt x="1911" y="16032"/>
                      </a:cubicBezTo>
                      <a:cubicBezTo>
                        <a:pt x="5155" y="20115"/>
                        <a:pt x="2421" y="21140"/>
                        <a:pt x="4134" y="21271"/>
                      </a:cubicBezTo>
                      <a:cubicBezTo>
                        <a:pt x="6777" y="21481"/>
                        <a:pt x="7619" y="20719"/>
                        <a:pt x="7228" y="20247"/>
                      </a:cubicBezTo>
                      <a:cubicBezTo>
                        <a:pt x="5906" y="18671"/>
                        <a:pt x="4104" y="16859"/>
                        <a:pt x="6717" y="14325"/>
                      </a:cubicBezTo>
                      <a:cubicBezTo>
                        <a:pt x="12545" y="12644"/>
                        <a:pt x="20116" y="9388"/>
                        <a:pt x="18884" y="5934"/>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3" name="Figura"/>
                <p:cNvSpPr/>
                <p:nvPr/>
              </p:nvSpPr>
              <p:spPr>
                <a:xfrm>
                  <a:off x="609600" y="1206499"/>
                  <a:ext cx="803974" cy="1570875"/>
                </a:xfrm>
                <a:custGeom>
                  <a:avLst/>
                  <a:gdLst/>
                  <a:ahLst/>
                  <a:cxnLst>
                    <a:cxn ang="0">
                      <a:pos x="wd2" y="hd2"/>
                    </a:cxn>
                    <a:cxn ang="5400000">
                      <a:pos x="wd2" y="hd2"/>
                    </a:cxn>
                    <a:cxn ang="10800000">
                      <a:pos x="wd2" y="hd2"/>
                    </a:cxn>
                    <a:cxn ang="16200000">
                      <a:pos x="wd2" y="hd2"/>
                    </a:cxn>
                  </a:cxnLst>
                  <a:rect l="0" t="0" r="r" b="b"/>
                  <a:pathLst>
                    <a:path w="19018" h="21442" extrusionOk="0">
                      <a:moveTo>
                        <a:pt x="18884" y="7834"/>
                      </a:moveTo>
                      <a:cubicBezTo>
                        <a:pt x="17983" y="4575"/>
                        <a:pt x="13837" y="1316"/>
                        <a:pt x="9541" y="605"/>
                      </a:cubicBezTo>
                      <a:cubicBezTo>
                        <a:pt x="10503" y="275"/>
                        <a:pt x="11494" y="102"/>
                        <a:pt x="12425" y="102"/>
                      </a:cubicBezTo>
                      <a:cubicBezTo>
                        <a:pt x="10022" y="-158"/>
                        <a:pt x="7649" y="85"/>
                        <a:pt x="5666" y="743"/>
                      </a:cubicBezTo>
                      <a:cubicBezTo>
                        <a:pt x="4975" y="934"/>
                        <a:pt x="4314" y="1212"/>
                        <a:pt x="3683" y="1593"/>
                      </a:cubicBezTo>
                      <a:cubicBezTo>
                        <a:pt x="78" y="3569"/>
                        <a:pt x="-1484" y="7227"/>
                        <a:pt x="1791" y="11769"/>
                      </a:cubicBezTo>
                      <a:cubicBezTo>
                        <a:pt x="2211" y="12601"/>
                        <a:pt x="2662" y="13329"/>
                        <a:pt x="3112" y="13849"/>
                      </a:cubicBezTo>
                      <a:cubicBezTo>
                        <a:pt x="4254" y="15201"/>
                        <a:pt x="3443" y="17680"/>
                        <a:pt x="2782" y="19136"/>
                      </a:cubicBezTo>
                      <a:cubicBezTo>
                        <a:pt x="2091" y="20003"/>
                        <a:pt x="1340" y="20229"/>
                        <a:pt x="1911" y="21165"/>
                      </a:cubicBezTo>
                      <a:cubicBezTo>
                        <a:pt x="1971" y="21269"/>
                        <a:pt x="2031" y="21355"/>
                        <a:pt x="2091" y="21442"/>
                      </a:cubicBezTo>
                      <a:cubicBezTo>
                        <a:pt x="2722" y="21147"/>
                        <a:pt x="3413" y="20991"/>
                        <a:pt x="4134" y="20991"/>
                      </a:cubicBezTo>
                      <a:cubicBezTo>
                        <a:pt x="4614" y="20991"/>
                        <a:pt x="5095" y="21061"/>
                        <a:pt x="5546" y="21199"/>
                      </a:cubicBezTo>
                      <a:cubicBezTo>
                        <a:pt x="5726" y="20489"/>
                        <a:pt x="6087" y="19726"/>
                        <a:pt x="6747" y="18894"/>
                      </a:cubicBezTo>
                      <a:cubicBezTo>
                        <a:pt x="12545" y="16692"/>
                        <a:pt x="20116" y="12393"/>
                        <a:pt x="18884" y="7834"/>
                      </a:cubicBezTo>
                      <a:close/>
                    </a:path>
                  </a:pathLst>
                </a:custGeom>
                <a:solidFill>
                  <a:srgbClr val="C16B2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34" name="Figura"/>
                <p:cNvSpPr/>
                <p:nvPr/>
              </p:nvSpPr>
              <p:spPr>
                <a:xfrm>
                  <a:off x="2082800" y="761999"/>
                  <a:ext cx="901700" cy="6997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58" y="19052"/>
                      </a:lnTo>
                      <a:lnTo>
                        <a:pt x="17371" y="16582"/>
                      </a:lnTo>
                      <a:lnTo>
                        <a:pt x="13568" y="13446"/>
                      </a:lnTo>
                      <a:lnTo>
                        <a:pt x="12625" y="15053"/>
                      </a:lnTo>
                      <a:lnTo>
                        <a:pt x="10161" y="13289"/>
                      </a:lnTo>
                      <a:lnTo>
                        <a:pt x="10405" y="10898"/>
                      </a:lnTo>
                      <a:lnTo>
                        <a:pt x="6358" y="7683"/>
                      </a:lnTo>
                      <a:lnTo>
                        <a:pt x="5233" y="9408"/>
                      </a:lnTo>
                      <a:lnTo>
                        <a:pt x="3042" y="6899"/>
                      </a:lnTo>
                      <a:lnTo>
                        <a:pt x="3438" y="5175"/>
                      </a:lnTo>
                      <a:lnTo>
                        <a:pt x="0" y="510"/>
                      </a:lnTo>
                      <a:lnTo>
                        <a:pt x="395" y="0"/>
                      </a:lnTo>
                      <a:lnTo>
                        <a:pt x="4077" y="4979"/>
                      </a:lnTo>
                      <a:lnTo>
                        <a:pt x="3681" y="6625"/>
                      </a:lnTo>
                      <a:lnTo>
                        <a:pt x="5172" y="8350"/>
                      </a:lnTo>
                      <a:lnTo>
                        <a:pt x="6237" y="6703"/>
                      </a:lnTo>
                      <a:lnTo>
                        <a:pt x="11013" y="10545"/>
                      </a:lnTo>
                      <a:lnTo>
                        <a:pt x="10770" y="12858"/>
                      </a:lnTo>
                      <a:lnTo>
                        <a:pt x="12473" y="14073"/>
                      </a:lnTo>
                      <a:lnTo>
                        <a:pt x="13416" y="12466"/>
                      </a:lnTo>
                      <a:lnTo>
                        <a:pt x="17980" y="16229"/>
                      </a:lnTo>
                      <a:lnTo>
                        <a:pt x="17797" y="18581"/>
                      </a:lnTo>
                      <a:lnTo>
                        <a:pt x="21539" y="20855"/>
                      </a:ln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96" name="Figura"/>
              <p:cNvSpPr/>
              <p:nvPr/>
            </p:nvSpPr>
            <p:spPr>
              <a:xfrm>
                <a:off x="1346199" y="1854199"/>
                <a:ext cx="753111" cy="568962"/>
              </a:xfrm>
              <a:custGeom>
                <a:avLst/>
                <a:gdLst/>
                <a:ahLst/>
                <a:cxnLst>
                  <a:cxn ang="0">
                    <a:pos x="wd2" y="hd2"/>
                  </a:cxn>
                  <a:cxn ang="5400000">
                    <a:pos x="wd2" y="hd2"/>
                  </a:cxn>
                  <a:cxn ang="10800000">
                    <a:pos x="wd2" y="hd2"/>
                  </a:cxn>
                  <a:cxn ang="16200000">
                    <a:pos x="wd2" y="hd2"/>
                  </a:cxn>
                </a:cxnLst>
                <a:rect l="0" t="0" r="r" b="b"/>
                <a:pathLst>
                  <a:path w="21600" h="21600" extrusionOk="0">
                    <a:moveTo>
                      <a:pt x="4954" y="19479"/>
                    </a:moveTo>
                    <a:lnTo>
                      <a:pt x="7576" y="7618"/>
                    </a:lnTo>
                    <a:lnTo>
                      <a:pt x="15991" y="6846"/>
                    </a:lnTo>
                    <a:lnTo>
                      <a:pt x="17593" y="21600"/>
                    </a:lnTo>
                    <a:lnTo>
                      <a:pt x="21600" y="21455"/>
                    </a:lnTo>
                    <a:lnTo>
                      <a:pt x="19415" y="0"/>
                    </a:lnTo>
                    <a:lnTo>
                      <a:pt x="2878" y="2411"/>
                    </a:lnTo>
                    <a:lnTo>
                      <a:pt x="0" y="16441"/>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7" name="Figura"/>
              <p:cNvSpPr/>
              <p:nvPr/>
            </p:nvSpPr>
            <p:spPr>
              <a:xfrm>
                <a:off x="1841499" y="1270000"/>
                <a:ext cx="1080771" cy="1486232"/>
              </a:xfrm>
              <a:custGeom>
                <a:avLst/>
                <a:gdLst/>
                <a:ahLst/>
                <a:cxnLst>
                  <a:cxn ang="0">
                    <a:pos x="wd2" y="hd2"/>
                  </a:cxn>
                  <a:cxn ang="5400000">
                    <a:pos x="wd2" y="hd2"/>
                  </a:cxn>
                  <a:cxn ang="10800000">
                    <a:pos x="wd2" y="hd2"/>
                  </a:cxn>
                  <a:cxn ang="16200000">
                    <a:pos x="wd2" y="hd2"/>
                  </a:cxn>
                </a:cxnLst>
                <a:rect l="0" t="0" r="r" b="b"/>
                <a:pathLst>
                  <a:path w="21600" h="21135" extrusionOk="0">
                    <a:moveTo>
                      <a:pt x="21067" y="8705"/>
                    </a:moveTo>
                    <a:cubicBezTo>
                      <a:pt x="19417" y="8868"/>
                      <a:pt x="15280" y="14394"/>
                      <a:pt x="13478" y="20841"/>
                    </a:cubicBezTo>
                    <a:cubicBezTo>
                      <a:pt x="13478" y="20841"/>
                      <a:pt x="6523" y="21600"/>
                      <a:pt x="2513" y="20679"/>
                    </a:cubicBezTo>
                    <a:cubicBezTo>
                      <a:pt x="2513" y="20679"/>
                      <a:pt x="3147" y="6086"/>
                      <a:pt x="0" y="867"/>
                    </a:cubicBezTo>
                    <a:cubicBezTo>
                      <a:pt x="0" y="867"/>
                      <a:pt x="3452" y="1355"/>
                      <a:pt x="4543" y="0"/>
                    </a:cubicBezTo>
                    <a:lnTo>
                      <a:pt x="21600" y="6863"/>
                    </a:lnTo>
                    <a:lnTo>
                      <a:pt x="21067" y="8705"/>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8" name="Figura"/>
              <p:cNvSpPr/>
              <p:nvPr/>
            </p:nvSpPr>
            <p:spPr>
              <a:xfrm>
                <a:off x="28320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0" y="10341"/>
                    </a:moveTo>
                    <a:cubicBezTo>
                      <a:pt x="0" y="10341"/>
                      <a:pt x="14632" y="10425"/>
                      <a:pt x="21600" y="21600"/>
                    </a:cubicBezTo>
                    <a:lnTo>
                      <a:pt x="21600" y="0"/>
                    </a:lnTo>
                    <a:lnTo>
                      <a:pt x="2787" y="751"/>
                    </a:lnTo>
                    <a:lnTo>
                      <a:pt x="0" y="10341"/>
                    </a:ln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9" name="Figura"/>
              <p:cNvSpPr/>
              <p:nvPr/>
            </p:nvSpPr>
            <p:spPr>
              <a:xfrm>
                <a:off x="2070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347" y="0"/>
                    </a:moveTo>
                    <a:lnTo>
                      <a:pt x="0" y="2531"/>
                    </a:lnTo>
                    <a:cubicBezTo>
                      <a:pt x="0" y="2531"/>
                      <a:pt x="8947" y="18844"/>
                      <a:pt x="21137" y="21600"/>
                    </a:cubicBezTo>
                    <a:lnTo>
                      <a:pt x="21600" y="18166"/>
                    </a:lnTo>
                    <a:cubicBezTo>
                      <a:pt x="21600" y="18211"/>
                      <a:pt x="11003" y="16177"/>
                      <a:pt x="347" y="0"/>
                    </a:cubicBez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0" name="Figura"/>
              <p:cNvSpPr/>
              <p:nvPr/>
            </p:nvSpPr>
            <p:spPr>
              <a:xfrm>
                <a:off x="558800" y="1181100"/>
                <a:ext cx="1421837" cy="1496675"/>
              </a:xfrm>
              <a:custGeom>
                <a:avLst/>
                <a:gdLst/>
                <a:ahLst/>
                <a:cxnLst>
                  <a:cxn ang="0">
                    <a:pos x="wd2" y="hd2"/>
                  </a:cxn>
                  <a:cxn ang="5400000">
                    <a:pos x="wd2" y="hd2"/>
                  </a:cxn>
                  <a:cxn ang="10800000">
                    <a:pos x="wd2" y="hd2"/>
                  </a:cxn>
                  <a:cxn ang="16200000">
                    <a:pos x="wd2" y="hd2"/>
                  </a:cxn>
                </a:cxnLst>
                <a:rect l="0" t="0" r="r" b="b"/>
                <a:pathLst>
                  <a:path w="21028" h="21142" extrusionOk="0">
                    <a:moveTo>
                      <a:pt x="11994" y="21142"/>
                    </a:moveTo>
                    <a:cubicBezTo>
                      <a:pt x="11994" y="21142"/>
                      <a:pt x="3297" y="21034"/>
                      <a:pt x="179" y="19958"/>
                    </a:cubicBezTo>
                    <a:cubicBezTo>
                      <a:pt x="179" y="19958"/>
                      <a:pt x="818" y="10629"/>
                      <a:pt x="123" y="7956"/>
                    </a:cubicBezTo>
                    <a:cubicBezTo>
                      <a:pt x="-572" y="5283"/>
                      <a:pt x="1682" y="1049"/>
                      <a:pt x="6697" y="134"/>
                    </a:cubicBezTo>
                    <a:cubicBezTo>
                      <a:pt x="9890" y="-458"/>
                      <a:pt x="16858" y="1031"/>
                      <a:pt x="19751" y="2197"/>
                    </a:cubicBezTo>
                    <a:lnTo>
                      <a:pt x="21028" y="10629"/>
                    </a:lnTo>
                    <a:cubicBezTo>
                      <a:pt x="21028" y="10629"/>
                      <a:pt x="15637" y="11221"/>
                      <a:pt x="14942" y="11634"/>
                    </a:cubicBezTo>
                    <a:cubicBezTo>
                      <a:pt x="13722" y="12405"/>
                      <a:pt x="11994" y="21142"/>
                      <a:pt x="11994" y="21142"/>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1" name="Figura"/>
              <p:cNvSpPr/>
              <p:nvPr/>
            </p:nvSpPr>
            <p:spPr>
              <a:xfrm>
                <a:off x="571499" y="1193800"/>
                <a:ext cx="1409701" cy="1497940"/>
              </a:xfrm>
              <a:custGeom>
                <a:avLst/>
                <a:gdLst/>
                <a:ahLst/>
                <a:cxnLst>
                  <a:cxn ang="0">
                    <a:pos x="wd2" y="hd2"/>
                  </a:cxn>
                  <a:cxn ang="5400000">
                    <a:pos x="wd2" y="hd2"/>
                  </a:cxn>
                  <a:cxn ang="10800000">
                    <a:pos x="wd2" y="hd2"/>
                  </a:cxn>
                  <a:cxn ang="16200000">
                    <a:pos x="wd2" y="hd2"/>
                  </a:cxn>
                </a:cxnLst>
                <a:rect l="0" t="0" r="r" b="b"/>
                <a:pathLst>
                  <a:path w="21600" h="21481" extrusionOk="0">
                    <a:moveTo>
                      <a:pt x="20296" y="2230"/>
                    </a:moveTo>
                    <a:cubicBezTo>
                      <a:pt x="17630" y="1174"/>
                      <a:pt x="11656" y="-119"/>
                      <a:pt x="8037" y="8"/>
                    </a:cubicBezTo>
                    <a:cubicBezTo>
                      <a:pt x="8095" y="1393"/>
                      <a:pt x="8017" y="2886"/>
                      <a:pt x="7823" y="4416"/>
                    </a:cubicBezTo>
                    <a:cubicBezTo>
                      <a:pt x="6947" y="11209"/>
                      <a:pt x="3853" y="16454"/>
                      <a:pt x="876" y="16127"/>
                    </a:cubicBezTo>
                    <a:cubicBezTo>
                      <a:pt x="642" y="16108"/>
                      <a:pt x="428" y="16035"/>
                      <a:pt x="214" y="15963"/>
                    </a:cubicBezTo>
                    <a:cubicBezTo>
                      <a:pt x="136" y="18330"/>
                      <a:pt x="0" y="20279"/>
                      <a:pt x="0" y="20279"/>
                    </a:cubicBezTo>
                    <a:cubicBezTo>
                      <a:pt x="3250" y="21354"/>
                      <a:pt x="12240" y="21481"/>
                      <a:pt x="12240" y="21481"/>
                    </a:cubicBezTo>
                    <a:cubicBezTo>
                      <a:pt x="12240" y="21481"/>
                      <a:pt x="14050" y="12593"/>
                      <a:pt x="15295" y="11847"/>
                    </a:cubicBezTo>
                    <a:cubicBezTo>
                      <a:pt x="16015" y="11409"/>
                      <a:pt x="21600" y="10827"/>
                      <a:pt x="21600" y="10827"/>
                    </a:cubicBezTo>
                    <a:lnTo>
                      <a:pt x="20296" y="2230"/>
                    </a:ln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2" name="Figura"/>
              <p:cNvSpPr/>
              <p:nvPr/>
            </p:nvSpPr>
            <p:spPr>
              <a:xfrm>
                <a:off x="1841500" y="1282700"/>
                <a:ext cx="263691" cy="1441450"/>
              </a:xfrm>
              <a:custGeom>
                <a:avLst/>
                <a:gdLst/>
                <a:ahLst/>
                <a:cxnLst>
                  <a:cxn ang="0">
                    <a:pos x="wd2" y="hd2"/>
                  </a:cxn>
                  <a:cxn ang="5400000">
                    <a:pos x="wd2" y="hd2"/>
                  </a:cxn>
                  <a:cxn ang="10800000">
                    <a:pos x="wd2" y="hd2"/>
                  </a:cxn>
                  <a:cxn ang="16200000">
                    <a:pos x="wd2" y="hd2"/>
                  </a:cxn>
                </a:cxnLst>
                <a:rect l="0" t="0" r="r" b="b"/>
                <a:pathLst>
                  <a:path w="17316" h="21600" extrusionOk="0">
                    <a:moveTo>
                      <a:pt x="8173" y="21581"/>
                    </a:moveTo>
                    <a:cubicBezTo>
                      <a:pt x="8340" y="21600"/>
                      <a:pt x="8423" y="21600"/>
                      <a:pt x="8590" y="21600"/>
                    </a:cubicBezTo>
                    <a:cubicBezTo>
                      <a:pt x="8757" y="21410"/>
                      <a:pt x="9007" y="21238"/>
                      <a:pt x="9174" y="21048"/>
                    </a:cubicBezTo>
                    <a:cubicBezTo>
                      <a:pt x="21600" y="10810"/>
                      <a:pt x="16763" y="3996"/>
                      <a:pt x="14261" y="0"/>
                    </a:cubicBezTo>
                    <a:cubicBezTo>
                      <a:pt x="10175" y="1161"/>
                      <a:pt x="0" y="704"/>
                      <a:pt x="0" y="704"/>
                    </a:cubicBezTo>
                    <a:cubicBezTo>
                      <a:pt x="10175" y="6204"/>
                      <a:pt x="8173" y="21581"/>
                      <a:pt x="8173" y="21581"/>
                    </a:cubicBezTo>
                    <a:close/>
                  </a:path>
                </a:pathLst>
              </a:custGeom>
              <a:solidFill>
                <a:srgbClr val="F7B5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3" name="Figura"/>
              <p:cNvSpPr/>
              <p:nvPr/>
            </p:nvSpPr>
            <p:spPr>
              <a:xfrm>
                <a:off x="571500" y="1511300"/>
                <a:ext cx="2413000" cy="1212850"/>
              </a:xfrm>
              <a:custGeom>
                <a:avLst/>
                <a:gdLst/>
                <a:ahLst/>
                <a:cxnLst>
                  <a:cxn ang="0">
                    <a:pos x="wd2" y="hd2"/>
                  </a:cxn>
                  <a:cxn ang="5400000">
                    <a:pos x="wd2" y="hd2"/>
                  </a:cxn>
                  <a:cxn ang="10800000">
                    <a:pos x="wd2" y="hd2"/>
                  </a:cxn>
                  <a:cxn ang="16200000">
                    <a:pos x="wd2" y="hd2"/>
                  </a:cxn>
                </a:cxnLst>
                <a:rect l="0" t="0" r="r" b="b"/>
                <a:pathLst>
                  <a:path w="21600" h="21600" extrusionOk="0">
                    <a:moveTo>
                      <a:pt x="432" y="18139"/>
                    </a:moveTo>
                    <a:lnTo>
                      <a:pt x="432" y="18298"/>
                    </a:lnTo>
                    <a:lnTo>
                      <a:pt x="500" y="18343"/>
                    </a:lnTo>
                    <a:cubicBezTo>
                      <a:pt x="2581" y="19949"/>
                      <a:pt x="6605" y="19474"/>
                      <a:pt x="6764" y="19474"/>
                    </a:cubicBezTo>
                    <a:lnTo>
                      <a:pt x="6844" y="19474"/>
                    </a:lnTo>
                    <a:lnTo>
                      <a:pt x="6855" y="19316"/>
                    </a:lnTo>
                    <a:cubicBezTo>
                      <a:pt x="7026" y="17370"/>
                      <a:pt x="8265" y="8866"/>
                      <a:pt x="8469" y="8233"/>
                    </a:cubicBezTo>
                    <a:cubicBezTo>
                      <a:pt x="8617" y="7848"/>
                      <a:pt x="10550" y="7215"/>
                      <a:pt x="12369" y="6785"/>
                    </a:cubicBezTo>
                    <a:cubicBezTo>
                      <a:pt x="12448" y="8210"/>
                      <a:pt x="12846" y="16421"/>
                      <a:pt x="12608" y="20944"/>
                    </a:cubicBezTo>
                    <a:lnTo>
                      <a:pt x="12596" y="21148"/>
                    </a:lnTo>
                    <a:lnTo>
                      <a:pt x="12699" y="21170"/>
                    </a:lnTo>
                    <a:cubicBezTo>
                      <a:pt x="12778" y="21193"/>
                      <a:pt x="14131" y="21600"/>
                      <a:pt x="15427" y="21600"/>
                    </a:cubicBezTo>
                    <a:cubicBezTo>
                      <a:pt x="15984" y="21600"/>
                      <a:pt x="16541" y="21532"/>
                      <a:pt x="16973" y="21306"/>
                    </a:cubicBezTo>
                    <a:lnTo>
                      <a:pt x="17041" y="21283"/>
                    </a:lnTo>
                    <a:lnTo>
                      <a:pt x="17053" y="21148"/>
                    </a:lnTo>
                    <a:cubicBezTo>
                      <a:pt x="17064" y="21012"/>
                      <a:pt x="18417" y="6627"/>
                      <a:pt x="20747" y="6627"/>
                    </a:cubicBezTo>
                    <a:cubicBezTo>
                      <a:pt x="21009" y="6627"/>
                      <a:pt x="21384" y="7690"/>
                      <a:pt x="21486" y="8391"/>
                    </a:cubicBezTo>
                    <a:lnTo>
                      <a:pt x="21600" y="8323"/>
                    </a:lnTo>
                    <a:lnTo>
                      <a:pt x="21600" y="7781"/>
                    </a:lnTo>
                    <a:cubicBezTo>
                      <a:pt x="21429" y="7057"/>
                      <a:pt x="21088" y="6175"/>
                      <a:pt x="20747" y="6175"/>
                    </a:cubicBezTo>
                    <a:cubicBezTo>
                      <a:pt x="18337" y="6175"/>
                      <a:pt x="17007" y="19316"/>
                      <a:pt x="16848" y="20921"/>
                    </a:cubicBezTo>
                    <a:cubicBezTo>
                      <a:pt x="15586" y="21487"/>
                      <a:pt x="13324" y="20921"/>
                      <a:pt x="12824" y="20763"/>
                    </a:cubicBezTo>
                    <a:cubicBezTo>
                      <a:pt x="13062" y="15719"/>
                      <a:pt x="12562" y="6604"/>
                      <a:pt x="12562" y="6514"/>
                    </a:cubicBezTo>
                    <a:lnTo>
                      <a:pt x="12551" y="6310"/>
                    </a:lnTo>
                    <a:lnTo>
                      <a:pt x="12483" y="6310"/>
                    </a:lnTo>
                    <a:cubicBezTo>
                      <a:pt x="11562" y="6514"/>
                      <a:pt x="8538" y="7260"/>
                      <a:pt x="8310" y="7984"/>
                    </a:cubicBezTo>
                    <a:cubicBezTo>
                      <a:pt x="8083" y="8708"/>
                      <a:pt x="6901" y="16918"/>
                      <a:pt x="6685" y="19067"/>
                    </a:cubicBezTo>
                    <a:cubicBezTo>
                      <a:pt x="6093" y="19135"/>
                      <a:pt x="2558" y="19406"/>
                      <a:pt x="659" y="18026"/>
                    </a:cubicBezTo>
                    <a:cubicBezTo>
                      <a:pt x="693" y="16556"/>
                      <a:pt x="921" y="5948"/>
                      <a:pt x="546" y="3755"/>
                    </a:cubicBezTo>
                    <a:cubicBezTo>
                      <a:pt x="273" y="2171"/>
                      <a:pt x="171" y="1040"/>
                      <a:pt x="216" y="0"/>
                    </a:cubicBezTo>
                    <a:cubicBezTo>
                      <a:pt x="125" y="407"/>
                      <a:pt x="57" y="814"/>
                      <a:pt x="0" y="1199"/>
                    </a:cubicBezTo>
                    <a:cubicBezTo>
                      <a:pt x="45" y="1968"/>
                      <a:pt x="148" y="2827"/>
                      <a:pt x="330" y="3890"/>
                    </a:cubicBezTo>
                    <a:cubicBezTo>
                      <a:pt x="716" y="6107"/>
                      <a:pt x="443" y="18026"/>
                      <a:pt x="432" y="18139"/>
                    </a:cubicBezTo>
                    <a:close/>
                  </a:path>
                </a:pathLst>
              </a:custGeom>
              <a:solidFill>
                <a:srgbClr val="FDF1E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4" name="Figura"/>
              <p:cNvSpPr/>
              <p:nvPr/>
            </p:nvSpPr>
            <p:spPr>
              <a:xfrm>
                <a:off x="2705100" y="17525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15882" y="386"/>
                    </a:moveTo>
                    <a:cubicBezTo>
                      <a:pt x="15882" y="386"/>
                      <a:pt x="10800" y="15621"/>
                      <a:pt x="0" y="21600"/>
                    </a:cubicBezTo>
                    <a:cubicBezTo>
                      <a:pt x="0" y="21600"/>
                      <a:pt x="16412" y="18064"/>
                      <a:pt x="21600" y="0"/>
                    </a:cubicBezTo>
                    <a:lnTo>
                      <a:pt x="15882" y="386"/>
                    </a:lnTo>
                    <a:close/>
                  </a:path>
                </a:pathLst>
              </a:custGeom>
              <a:solidFill>
                <a:srgbClr val="9954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5" name="Figura"/>
              <p:cNvSpPr/>
              <p:nvPr/>
            </p:nvSpPr>
            <p:spPr>
              <a:xfrm>
                <a:off x="2921000" y="1727199"/>
                <a:ext cx="50173" cy="55969"/>
              </a:xfrm>
              <a:custGeom>
                <a:avLst/>
                <a:gdLst/>
                <a:ahLst/>
                <a:cxnLst>
                  <a:cxn ang="0">
                    <a:pos x="wd2" y="hd2"/>
                  </a:cxn>
                  <a:cxn ang="5400000">
                    <a:pos x="wd2" y="hd2"/>
                  </a:cxn>
                  <a:cxn ang="10800000">
                    <a:pos x="wd2" y="hd2"/>
                  </a:cxn>
                  <a:cxn ang="16200000">
                    <a:pos x="wd2" y="hd2"/>
                  </a:cxn>
                </a:cxnLst>
                <a:rect l="0" t="0" r="r" b="b"/>
                <a:pathLst>
                  <a:path w="18963" h="21153" extrusionOk="0">
                    <a:moveTo>
                      <a:pt x="18361" y="10560"/>
                    </a:moveTo>
                    <a:cubicBezTo>
                      <a:pt x="20281" y="4800"/>
                      <a:pt x="17401" y="0"/>
                      <a:pt x="12601" y="0"/>
                    </a:cubicBezTo>
                    <a:cubicBezTo>
                      <a:pt x="7801" y="0"/>
                      <a:pt x="2041" y="4800"/>
                      <a:pt x="601" y="10560"/>
                    </a:cubicBezTo>
                    <a:cubicBezTo>
                      <a:pt x="-1319" y="16320"/>
                      <a:pt x="1561" y="21120"/>
                      <a:pt x="6361" y="21120"/>
                    </a:cubicBezTo>
                    <a:cubicBezTo>
                      <a:pt x="11161" y="21600"/>
                      <a:pt x="16441" y="16800"/>
                      <a:pt x="18361" y="10560"/>
                    </a:cubicBezTo>
                    <a:close/>
                  </a:path>
                </a:pathLst>
              </a:custGeom>
              <a:solidFill>
                <a:srgbClr val="FACB7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06" name="Figura"/>
              <p:cNvSpPr/>
              <p:nvPr/>
            </p:nvSpPr>
            <p:spPr>
              <a:xfrm>
                <a:off x="1117599" y="1181100"/>
                <a:ext cx="836528" cy="805181"/>
              </a:xfrm>
              <a:custGeom>
                <a:avLst/>
                <a:gdLst/>
                <a:ahLst/>
                <a:cxnLst>
                  <a:cxn ang="0">
                    <a:pos x="wd2" y="hd2"/>
                  </a:cxn>
                  <a:cxn ang="5400000">
                    <a:pos x="wd2" y="hd2"/>
                  </a:cxn>
                  <a:cxn ang="10800000">
                    <a:pos x="wd2" y="hd2"/>
                  </a:cxn>
                  <a:cxn ang="16200000">
                    <a:pos x="wd2" y="hd2"/>
                  </a:cxn>
                </a:cxnLst>
                <a:rect l="0" t="0" r="r" b="b"/>
                <a:pathLst>
                  <a:path w="20954" h="21600" extrusionOk="0">
                    <a:moveTo>
                      <a:pt x="22" y="0"/>
                    </a:moveTo>
                    <a:cubicBezTo>
                      <a:pt x="22" y="0"/>
                      <a:pt x="-646" y="10732"/>
                      <a:pt x="5430" y="15059"/>
                    </a:cubicBezTo>
                    <a:cubicBezTo>
                      <a:pt x="9502" y="17955"/>
                      <a:pt x="13574" y="16694"/>
                      <a:pt x="13574" y="16694"/>
                    </a:cubicBezTo>
                    <a:lnTo>
                      <a:pt x="13287" y="21600"/>
                    </a:lnTo>
                    <a:lnTo>
                      <a:pt x="16310" y="21191"/>
                    </a:lnTo>
                    <a:cubicBezTo>
                      <a:pt x="16310" y="21191"/>
                      <a:pt x="18505" y="13219"/>
                      <a:pt x="18027" y="11822"/>
                    </a:cubicBezTo>
                    <a:cubicBezTo>
                      <a:pt x="18027" y="11822"/>
                      <a:pt x="20572" y="8347"/>
                      <a:pt x="20954" y="3918"/>
                    </a:cubicBezTo>
                    <a:lnTo>
                      <a:pt x="12079" y="2180"/>
                    </a:lnTo>
                    <a:lnTo>
                      <a:pt x="22" y="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02" name="Figura"/>
            <p:cNvSpPr/>
            <p:nvPr/>
          </p:nvSpPr>
          <p:spPr>
            <a:xfrm>
              <a:off x="1523999" y="3797299"/>
              <a:ext cx="356630" cy="485152"/>
            </a:xfrm>
            <a:custGeom>
              <a:avLst/>
              <a:gdLst/>
              <a:ahLst/>
              <a:cxnLst>
                <a:cxn ang="0">
                  <a:pos x="wd2" y="hd2"/>
                </a:cxn>
                <a:cxn ang="5400000">
                  <a:pos x="wd2" y="hd2"/>
                </a:cxn>
                <a:cxn ang="10800000">
                  <a:pos x="wd2" y="hd2"/>
                </a:cxn>
                <a:cxn ang="16200000">
                  <a:pos x="wd2" y="hd2"/>
                </a:cxn>
              </a:cxnLst>
              <a:rect l="0" t="0" r="r" b="b"/>
              <a:pathLst>
                <a:path w="19757" h="21544" extrusionOk="0">
                  <a:moveTo>
                    <a:pt x="197" y="9362"/>
                  </a:moveTo>
                  <a:lnTo>
                    <a:pt x="10821" y="21544"/>
                  </a:lnTo>
                  <a:lnTo>
                    <a:pt x="19757" y="18837"/>
                  </a:lnTo>
                  <a:lnTo>
                    <a:pt x="12580" y="0"/>
                  </a:lnTo>
                  <a:cubicBezTo>
                    <a:pt x="12580" y="-56"/>
                    <a:pt x="-1843" y="5076"/>
                    <a:pt x="197" y="9362"/>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3" name="Figura"/>
            <p:cNvSpPr/>
            <p:nvPr/>
          </p:nvSpPr>
          <p:spPr>
            <a:xfrm>
              <a:off x="1117599" y="3619500"/>
              <a:ext cx="818722" cy="660039"/>
            </a:xfrm>
            <a:custGeom>
              <a:avLst/>
              <a:gdLst/>
              <a:ahLst/>
              <a:cxnLst>
                <a:cxn ang="0">
                  <a:pos x="wd2" y="hd2"/>
                </a:cxn>
                <a:cxn ang="5400000">
                  <a:pos x="wd2" y="hd2"/>
                </a:cxn>
                <a:cxn ang="10800000">
                  <a:pos x="wd2" y="hd2"/>
                </a:cxn>
                <a:cxn ang="16200000">
                  <a:pos x="wd2" y="hd2"/>
                </a:cxn>
              </a:cxnLst>
              <a:rect l="0" t="0" r="r" b="b"/>
              <a:pathLst>
                <a:path w="21066" h="20560" extrusionOk="0">
                  <a:moveTo>
                    <a:pt x="21066" y="5934"/>
                  </a:moveTo>
                  <a:cubicBezTo>
                    <a:pt x="20314" y="8822"/>
                    <a:pt x="18158" y="21600"/>
                    <a:pt x="9988" y="20492"/>
                  </a:cubicBezTo>
                  <a:cubicBezTo>
                    <a:pt x="3714" y="19622"/>
                    <a:pt x="-534" y="7754"/>
                    <a:pt x="54" y="3402"/>
                  </a:cubicBezTo>
                  <a:cubicBezTo>
                    <a:pt x="381" y="910"/>
                    <a:pt x="5969" y="4589"/>
                    <a:pt x="5675" y="0"/>
                  </a:cubicBezTo>
                  <a:lnTo>
                    <a:pt x="15936" y="633"/>
                  </a:lnTo>
                  <a:cubicBezTo>
                    <a:pt x="15968" y="593"/>
                    <a:pt x="17864" y="4431"/>
                    <a:pt x="21066" y="593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4" name="Figura"/>
            <p:cNvSpPr/>
            <p:nvPr/>
          </p:nvSpPr>
          <p:spPr>
            <a:xfrm>
              <a:off x="1117600" y="3746500"/>
              <a:ext cx="818062" cy="530499"/>
            </a:xfrm>
            <a:custGeom>
              <a:avLst/>
              <a:gdLst/>
              <a:ahLst/>
              <a:cxnLst>
                <a:cxn ang="0">
                  <a:pos x="wd2" y="hd2"/>
                </a:cxn>
                <a:cxn ang="5400000">
                  <a:pos x="wd2" y="hd2"/>
                </a:cxn>
                <a:cxn ang="10800000">
                  <a:pos x="wd2" y="hd2"/>
                </a:cxn>
                <a:cxn ang="16200000">
                  <a:pos x="wd2" y="hd2"/>
                </a:cxn>
              </a:cxnLst>
              <a:rect l="0" t="0" r="r" b="b"/>
              <a:pathLst>
                <a:path w="21438" h="20321" extrusionOk="0">
                  <a:moveTo>
                    <a:pt x="10155" y="19557"/>
                  </a:moveTo>
                  <a:cubicBezTo>
                    <a:pt x="4298" y="18584"/>
                    <a:pt x="138" y="6130"/>
                    <a:pt x="4" y="0"/>
                  </a:cubicBezTo>
                  <a:cubicBezTo>
                    <a:pt x="-162" y="5838"/>
                    <a:pt x="4065" y="19265"/>
                    <a:pt x="10155" y="20238"/>
                  </a:cubicBezTo>
                  <a:cubicBezTo>
                    <a:pt x="18476" y="21600"/>
                    <a:pt x="20673" y="5886"/>
                    <a:pt x="21438" y="2335"/>
                  </a:cubicBezTo>
                  <a:cubicBezTo>
                    <a:pt x="21405" y="2335"/>
                    <a:pt x="21338" y="2286"/>
                    <a:pt x="21305" y="2238"/>
                  </a:cubicBezTo>
                  <a:cubicBezTo>
                    <a:pt x="20440" y="6714"/>
                    <a:pt x="18077" y="20870"/>
                    <a:pt x="10155" y="195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5" name="Figura"/>
            <p:cNvSpPr/>
            <p:nvPr/>
          </p:nvSpPr>
          <p:spPr>
            <a:xfrm>
              <a:off x="1181100" y="3619500"/>
              <a:ext cx="596900" cy="657392"/>
            </a:xfrm>
            <a:custGeom>
              <a:avLst/>
              <a:gdLst/>
              <a:ahLst/>
              <a:cxnLst>
                <a:cxn ang="0">
                  <a:pos x="wd2" y="hd2"/>
                </a:cxn>
                <a:cxn ang="5400000">
                  <a:pos x="wd2" y="hd2"/>
                </a:cxn>
                <a:cxn ang="10800000">
                  <a:pos x="wd2" y="hd2"/>
                </a:cxn>
                <a:cxn ang="16200000">
                  <a:pos x="wd2" y="hd2"/>
                </a:cxn>
              </a:cxnLst>
              <a:rect l="0" t="0" r="r" b="b"/>
              <a:pathLst>
                <a:path w="21600" h="21256" extrusionOk="0">
                  <a:moveTo>
                    <a:pt x="11811" y="9157"/>
                  </a:moveTo>
                  <a:cubicBezTo>
                    <a:pt x="10294" y="6037"/>
                    <a:pt x="9835" y="2875"/>
                    <a:pt x="10249" y="123"/>
                  </a:cubicBezTo>
                  <a:lnTo>
                    <a:pt x="7721" y="0"/>
                  </a:lnTo>
                  <a:cubicBezTo>
                    <a:pt x="7905" y="329"/>
                    <a:pt x="3079" y="41"/>
                    <a:pt x="3125" y="493"/>
                  </a:cubicBezTo>
                  <a:cubicBezTo>
                    <a:pt x="3814" y="4394"/>
                    <a:pt x="4274" y="10102"/>
                    <a:pt x="0" y="11334"/>
                  </a:cubicBezTo>
                  <a:cubicBezTo>
                    <a:pt x="2390" y="15974"/>
                    <a:pt x="6664" y="20656"/>
                    <a:pt x="11995" y="21189"/>
                  </a:cubicBezTo>
                  <a:cubicBezTo>
                    <a:pt x="16269" y="21600"/>
                    <a:pt x="19348" y="20081"/>
                    <a:pt x="21600" y="17781"/>
                  </a:cubicBezTo>
                  <a:cubicBezTo>
                    <a:pt x="17740" y="16795"/>
                    <a:pt x="13971" y="13633"/>
                    <a:pt x="11811" y="9157"/>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6" name="Figura"/>
            <p:cNvSpPr/>
            <p:nvPr/>
          </p:nvSpPr>
          <p:spPr>
            <a:xfrm>
              <a:off x="1206499" y="3632199"/>
              <a:ext cx="692806" cy="478809"/>
            </a:xfrm>
            <a:custGeom>
              <a:avLst/>
              <a:gdLst/>
              <a:ahLst/>
              <a:cxnLst>
                <a:cxn ang="0">
                  <a:pos x="wd2" y="hd2"/>
                </a:cxn>
                <a:cxn ang="5400000">
                  <a:pos x="wd2" y="hd2"/>
                </a:cxn>
                <a:cxn ang="10800000">
                  <a:pos x="wd2" y="hd2"/>
                </a:cxn>
                <a:cxn ang="16200000">
                  <a:pos x="wd2" y="hd2"/>
                </a:cxn>
              </a:cxnLst>
              <a:rect l="0" t="0" r="r" b="b"/>
              <a:pathLst>
                <a:path w="20246" h="21487" extrusionOk="0">
                  <a:moveTo>
                    <a:pt x="427" y="3705"/>
                  </a:moveTo>
                  <a:cubicBezTo>
                    <a:pt x="427" y="3705"/>
                    <a:pt x="-1354" y="10431"/>
                    <a:pt x="2357" y="15560"/>
                  </a:cubicBezTo>
                  <a:cubicBezTo>
                    <a:pt x="2988" y="16415"/>
                    <a:pt x="8555" y="8664"/>
                    <a:pt x="9372" y="9234"/>
                  </a:cubicBezTo>
                  <a:cubicBezTo>
                    <a:pt x="10411" y="9975"/>
                    <a:pt x="9186" y="21544"/>
                    <a:pt x="10522" y="21487"/>
                  </a:cubicBezTo>
                  <a:cubicBezTo>
                    <a:pt x="19244" y="21430"/>
                    <a:pt x="20246" y="7581"/>
                    <a:pt x="20246" y="7581"/>
                  </a:cubicBezTo>
                  <a:cubicBezTo>
                    <a:pt x="20246" y="7581"/>
                    <a:pt x="16832" y="4218"/>
                    <a:pt x="16757" y="2224"/>
                  </a:cubicBezTo>
                  <a:lnTo>
                    <a:pt x="2914" y="1"/>
                  </a:lnTo>
                  <a:cubicBezTo>
                    <a:pt x="2914" y="-56"/>
                    <a:pt x="3100" y="4047"/>
                    <a:pt x="427" y="37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7" name="Figura"/>
            <p:cNvSpPr/>
            <p:nvPr/>
          </p:nvSpPr>
          <p:spPr>
            <a:xfrm>
              <a:off x="1206499" y="3606799"/>
              <a:ext cx="692806" cy="478797"/>
            </a:xfrm>
            <a:custGeom>
              <a:avLst/>
              <a:gdLst/>
              <a:ahLst/>
              <a:cxnLst>
                <a:cxn ang="0">
                  <a:pos x="wd2" y="hd2"/>
                </a:cxn>
                <a:cxn ang="5400000">
                  <a:pos x="wd2" y="hd2"/>
                </a:cxn>
                <a:cxn ang="10800000">
                  <a:pos x="wd2" y="hd2"/>
                </a:cxn>
                <a:cxn ang="16200000">
                  <a:pos x="wd2" y="hd2"/>
                </a:cxn>
              </a:cxnLst>
              <a:rect l="0" t="0" r="r" b="b"/>
              <a:pathLst>
                <a:path w="20246" h="21543" extrusionOk="0">
                  <a:moveTo>
                    <a:pt x="427" y="3714"/>
                  </a:moveTo>
                  <a:cubicBezTo>
                    <a:pt x="427" y="3714"/>
                    <a:pt x="-1354" y="10457"/>
                    <a:pt x="2357" y="15600"/>
                  </a:cubicBezTo>
                  <a:cubicBezTo>
                    <a:pt x="2988" y="16457"/>
                    <a:pt x="8555" y="8686"/>
                    <a:pt x="9372" y="9257"/>
                  </a:cubicBezTo>
                  <a:cubicBezTo>
                    <a:pt x="10411" y="10000"/>
                    <a:pt x="9186" y="21600"/>
                    <a:pt x="10522" y="21543"/>
                  </a:cubicBezTo>
                  <a:cubicBezTo>
                    <a:pt x="19244" y="21486"/>
                    <a:pt x="20246" y="7600"/>
                    <a:pt x="20246" y="7600"/>
                  </a:cubicBezTo>
                  <a:cubicBezTo>
                    <a:pt x="20246" y="7600"/>
                    <a:pt x="16832" y="4229"/>
                    <a:pt x="16757" y="2229"/>
                  </a:cubicBezTo>
                  <a:lnTo>
                    <a:pt x="2914" y="0"/>
                  </a:lnTo>
                  <a:cubicBezTo>
                    <a:pt x="2914" y="0"/>
                    <a:pt x="3062" y="4057"/>
                    <a:pt x="427" y="3714"/>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8" name="Figura"/>
            <p:cNvSpPr/>
            <p:nvPr/>
          </p:nvSpPr>
          <p:spPr>
            <a:xfrm>
              <a:off x="1244599" y="3632199"/>
              <a:ext cx="556261" cy="461017"/>
            </a:xfrm>
            <a:custGeom>
              <a:avLst/>
              <a:gdLst/>
              <a:ahLst/>
              <a:cxnLst>
                <a:cxn ang="0">
                  <a:pos x="wd2" y="hd2"/>
                </a:cxn>
                <a:cxn ang="5400000">
                  <a:pos x="wd2" y="hd2"/>
                </a:cxn>
                <a:cxn ang="10800000">
                  <a:pos x="wd2" y="hd2"/>
                </a:cxn>
                <a:cxn ang="16200000">
                  <a:pos x="wd2" y="hd2"/>
                </a:cxn>
              </a:cxnLst>
              <a:rect l="0" t="0" r="r" b="b"/>
              <a:pathLst>
                <a:path w="21600" h="21541" extrusionOk="0">
                  <a:moveTo>
                    <a:pt x="18444" y="11512"/>
                  </a:moveTo>
                  <a:cubicBezTo>
                    <a:pt x="17063" y="7655"/>
                    <a:pt x="16915" y="3738"/>
                    <a:pt x="17852" y="1187"/>
                  </a:cubicBezTo>
                  <a:lnTo>
                    <a:pt x="8729" y="0"/>
                  </a:lnTo>
                  <a:cubicBezTo>
                    <a:pt x="9025" y="712"/>
                    <a:pt x="9123" y="1484"/>
                    <a:pt x="9025" y="2374"/>
                  </a:cubicBezTo>
                  <a:lnTo>
                    <a:pt x="247" y="0"/>
                  </a:lnTo>
                  <a:cubicBezTo>
                    <a:pt x="838" y="2018"/>
                    <a:pt x="2910" y="6290"/>
                    <a:pt x="0" y="13411"/>
                  </a:cubicBezTo>
                  <a:cubicBezTo>
                    <a:pt x="395" y="14064"/>
                    <a:pt x="888" y="14716"/>
                    <a:pt x="1479" y="15369"/>
                  </a:cubicBezTo>
                  <a:cubicBezTo>
                    <a:pt x="2318" y="16259"/>
                    <a:pt x="9715" y="8189"/>
                    <a:pt x="10800" y="8782"/>
                  </a:cubicBezTo>
                  <a:cubicBezTo>
                    <a:pt x="12181" y="9554"/>
                    <a:pt x="10553" y="21600"/>
                    <a:pt x="12329" y="21541"/>
                  </a:cubicBezTo>
                  <a:cubicBezTo>
                    <a:pt x="16718" y="21481"/>
                    <a:pt x="19627" y="19404"/>
                    <a:pt x="21600" y="16793"/>
                  </a:cubicBezTo>
                  <a:cubicBezTo>
                    <a:pt x="20318" y="15488"/>
                    <a:pt x="19233" y="13648"/>
                    <a:pt x="18444" y="11512"/>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09" name="Figura"/>
            <p:cNvSpPr/>
            <p:nvPr/>
          </p:nvSpPr>
          <p:spPr>
            <a:xfrm>
              <a:off x="1206499" y="3695700"/>
              <a:ext cx="692806" cy="396246"/>
            </a:xfrm>
            <a:custGeom>
              <a:avLst/>
              <a:gdLst/>
              <a:ahLst/>
              <a:cxnLst>
                <a:cxn ang="0">
                  <a:pos x="wd2" y="hd2"/>
                </a:cxn>
                <a:cxn ang="5400000">
                  <a:pos x="wd2" y="hd2"/>
                </a:cxn>
                <a:cxn ang="10800000">
                  <a:pos x="wd2" y="hd2"/>
                </a:cxn>
                <a:cxn ang="16200000">
                  <a:pos x="wd2" y="hd2"/>
                </a:cxn>
              </a:cxnLst>
              <a:rect l="0" t="0" r="r" b="b"/>
              <a:pathLst>
                <a:path w="20246" h="21531" extrusionOk="0">
                  <a:moveTo>
                    <a:pt x="19392" y="3588"/>
                  </a:moveTo>
                  <a:cubicBezTo>
                    <a:pt x="18984" y="7453"/>
                    <a:pt x="17240" y="19047"/>
                    <a:pt x="10597" y="19185"/>
                  </a:cubicBezTo>
                  <a:cubicBezTo>
                    <a:pt x="9372" y="19185"/>
                    <a:pt x="10485" y="5176"/>
                    <a:pt x="9520" y="4348"/>
                  </a:cubicBezTo>
                  <a:cubicBezTo>
                    <a:pt x="8778" y="3658"/>
                    <a:pt x="3656" y="13043"/>
                    <a:pt x="3100" y="12008"/>
                  </a:cubicBezTo>
                  <a:cubicBezTo>
                    <a:pt x="836" y="7867"/>
                    <a:pt x="799" y="2898"/>
                    <a:pt x="1021" y="0"/>
                  </a:cubicBezTo>
                  <a:cubicBezTo>
                    <a:pt x="836" y="69"/>
                    <a:pt x="650" y="69"/>
                    <a:pt x="427" y="0"/>
                  </a:cubicBezTo>
                  <a:cubicBezTo>
                    <a:pt x="427" y="0"/>
                    <a:pt x="-1354" y="8143"/>
                    <a:pt x="2357" y="14354"/>
                  </a:cubicBezTo>
                  <a:cubicBezTo>
                    <a:pt x="2988" y="15389"/>
                    <a:pt x="8555" y="6004"/>
                    <a:pt x="9372" y="6694"/>
                  </a:cubicBezTo>
                  <a:cubicBezTo>
                    <a:pt x="10411" y="7591"/>
                    <a:pt x="9186" y="21600"/>
                    <a:pt x="10522" y="21531"/>
                  </a:cubicBezTo>
                  <a:cubicBezTo>
                    <a:pt x="19244" y="21462"/>
                    <a:pt x="20246" y="4693"/>
                    <a:pt x="20246" y="4693"/>
                  </a:cubicBezTo>
                  <a:cubicBezTo>
                    <a:pt x="20246" y="4693"/>
                    <a:pt x="19875" y="4279"/>
                    <a:pt x="19392" y="3588"/>
                  </a:cubicBezTo>
                  <a:close/>
                </a:path>
              </a:pathLst>
            </a:custGeom>
            <a:solidFill>
              <a:srgbClr val="FFFC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0" name="Figura"/>
            <p:cNvSpPr/>
            <p:nvPr/>
          </p:nvSpPr>
          <p:spPr>
            <a:xfrm>
              <a:off x="1422400" y="3695700"/>
              <a:ext cx="451254" cy="537210"/>
            </a:xfrm>
            <a:custGeom>
              <a:avLst/>
              <a:gdLst/>
              <a:ahLst/>
              <a:cxnLst>
                <a:cxn ang="0">
                  <a:pos x="wd2" y="hd2"/>
                </a:cxn>
                <a:cxn ang="5400000">
                  <a:pos x="wd2" y="hd2"/>
                </a:cxn>
                <a:cxn ang="10800000">
                  <a:pos x="wd2" y="hd2"/>
                </a:cxn>
                <a:cxn ang="16200000">
                  <a:pos x="wd2" y="hd2"/>
                </a:cxn>
              </a:cxnLst>
              <a:rect l="0" t="0" r="r" b="b"/>
              <a:pathLst>
                <a:path w="20743" h="21600" extrusionOk="0">
                  <a:moveTo>
                    <a:pt x="14497" y="715"/>
                  </a:moveTo>
                  <a:cubicBezTo>
                    <a:pt x="14497" y="715"/>
                    <a:pt x="17766" y="3523"/>
                    <a:pt x="20743" y="9191"/>
                  </a:cubicBezTo>
                  <a:cubicBezTo>
                    <a:pt x="20743" y="9191"/>
                    <a:pt x="16073" y="19404"/>
                    <a:pt x="7024" y="21600"/>
                  </a:cubicBezTo>
                  <a:cubicBezTo>
                    <a:pt x="7024" y="21600"/>
                    <a:pt x="-857" y="13532"/>
                    <a:pt x="77" y="0"/>
                  </a:cubicBezTo>
                  <a:lnTo>
                    <a:pt x="14497" y="715"/>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1"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14498" y="771"/>
                  </a:moveTo>
                  <a:cubicBezTo>
                    <a:pt x="14498" y="771"/>
                    <a:pt x="17767" y="3802"/>
                    <a:pt x="20744" y="9918"/>
                  </a:cubicBezTo>
                  <a:cubicBezTo>
                    <a:pt x="20744" y="9918"/>
                    <a:pt x="15957" y="19231"/>
                    <a:pt x="6908" y="21600"/>
                  </a:cubicBezTo>
                  <a:cubicBezTo>
                    <a:pt x="6908" y="21600"/>
                    <a:pt x="-856" y="14602"/>
                    <a:pt x="78" y="0"/>
                  </a:cubicBezTo>
                  <a:lnTo>
                    <a:pt x="14498" y="77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2" name="Figura"/>
            <p:cNvSpPr/>
            <p:nvPr/>
          </p:nvSpPr>
          <p:spPr>
            <a:xfrm>
              <a:off x="1562099" y="3873499"/>
              <a:ext cx="246382" cy="186691"/>
            </a:xfrm>
            <a:custGeom>
              <a:avLst/>
              <a:gdLst/>
              <a:ahLst/>
              <a:cxnLst>
                <a:cxn ang="0">
                  <a:pos x="wd2" y="hd2"/>
                </a:cxn>
                <a:cxn ang="5400000">
                  <a:pos x="wd2" y="hd2"/>
                </a:cxn>
                <a:cxn ang="10800000">
                  <a:pos x="wd2" y="hd2"/>
                </a:cxn>
                <a:cxn ang="16200000">
                  <a:pos x="wd2" y="hd2"/>
                </a:cxn>
              </a:cxnLst>
              <a:rect l="0" t="0" r="r" b="b"/>
              <a:pathLst>
                <a:path w="21600" h="21600" extrusionOk="0">
                  <a:moveTo>
                    <a:pt x="0" y="17045"/>
                  </a:moveTo>
                  <a:lnTo>
                    <a:pt x="1670" y="21600"/>
                  </a:lnTo>
                  <a:cubicBezTo>
                    <a:pt x="1670" y="21600"/>
                    <a:pt x="16812" y="10873"/>
                    <a:pt x="21600" y="0"/>
                  </a:cubicBezTo>
                  <a:cubicBezTo>
                    <a:pt x="21600" y="0"/>
                    <a:pt x="8462" y="14841"/>
                    <a:pt x="0" y="17045"/>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3" name="Figura"/>
            <p:cNvSpPr/>
            <p:nvPr/>
          </p:nvSpPr>
          <p:spPr>
            <a:xfrm>
              <a:off x="1524000" y="3771899"/>
              <a:ext cx="228609" cy="135891"/>
            </a:xfrm>
            <a:custGeom>
              <a:avLst/>
              <a:gdLst/>
              <a:ahLst/>
              <a:cxnLst>
                <a:cxn ang="0">
                  <a:pos x="wd2" y="hd2"/>
                </a:cxn>
                <a:cxn ang="5400000">
                  <a:pos x="wd2" y="hd2"/>
                </a:cxn>
                <a:cxn ang="10800000">
                  <a:pos x="wd2" y="hd2"/>
                </a:cxn>
                <a:cxn ang="16200000">
                  <a:pos x="wd2" y="hd2"/>
                </a:cxn>
              </a:cxnLst>
              <a:rect l="0" t="0" r="r" b="b"/>
              <a:pathLst>
                <a:path w="21481" h="21600" extrusionOk="0">
                  <a:moveTo>
                    <a:pt x="0" y="15948"/>
                  </a:moveTo>
                  <a:lnTo>
                    <a:pt x="1193" y="21600"/>
                  </a:lnTo>
                  <a:cubicBezTo>
                    <a:pt x="1193" y="21600"/>
                    <a:pt x="16230" y="11708"/>
                    <a:pt x="21481" y="0"/>
                  </a:cubicBezTo>
                  <a:cubicBezTo>
                    <a:pt x="21600" y="0"/>
                    <a:pt x="8115" y="14938"/>
                    <a:pt x="0" y="15948"/>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4" name="Figura"/>
            <p:cNvSpPr/>
            <p:nvPr/>
          </p:nvSpPr>
          <p:spPr>
            <a:xfrm>
              <a:off x="1422400" y="3670299"/>
              <a:ext cx="330627" cy="497842"/>
            </a:xfrm>
            <a:custGeom>
              <a:avLst/>
              <a:gdLst/>
              <a:ahLst/>
              <a:cxnLst>
                <a:cxn ang="0">
                  <a:pos x="wd2" y="hd2"/>
                </a:cxn>
                <a:cxn ang="5400000">
                  <a:pos x="wd2" y="hd2"/>
                </a:cxn>
                <a:cxn ang="10800000">
                  <a:pos x="wd2" y="hd2"/>
                </a:cxn>
                <a:cxn ang="16200000">
                  <a:pos x="wd2" y="hd2"/>
                </a:cxn>
              </a:cxnLst>
              <a:rect l="0" t="0" r="r" b="b"/>
              <a:pathLst>
                <a:path w="20448" h="21600" extrusionOk="0">
                  <a:moveTo>
                    <a:pt x="10316" y="13500"/>
                  </a:moveTo>
                  <a:cubicBezTo>
                    <a:pt x="10316" y="7659"/>
                    <a:pt x="14636" y="2755"/>
                    <a:pt x="20448" y="1488"/>
                  </a:cubicBezTo>
                  <a:cubicBezTo>
                    <a:pt x="19898" y="1047"/>
                    <a:pt x="19505" y="771"/>
                    <a:pt x="19505" y="771"/>
                  </a:cubicBezTo>
                  <a:lnTo>
                    <a:pt x="105" y="0"/>
                  </a:lnTo>
                  <a:cubicBezTo>
                    <a:pt x="-1152" y="14602"/>
                    <a:pt x="9295" y="21600"/>
                    <a:pt x="9295" y="21600"/>
                  </a:cubicBezTo>
                  <a:cubicBezTo>
                    <a:pt x="10551" y="21380"/>
                    <a:pt x="11651" y="21049"/>
                    <a:pt x="12751" y="20718"/>
                  </a:cubicBezTo>
                  <a:cubicBezTo>
                    <a:pt x="11180" y="18680"/>
                    <a:pt x="10316" y="16145"/>
                    <a:pt x="10316" y="13500"/>
                  </a:cubicBezTo>
                  <a:close/>
                </a:path>
              </a:pathLst>
            </a:custGeom>
            <a:solidFill>
              <a:srgbClr val="96C3B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5" name="Figura"/>
            <p:cNvSpPr/>
            <p:nvPr/>
          </p:nvSpPr>
          <p:spPr>
            <a:xfrm>
              <a:off x="1422399" y="3670299"/>
              <a:ext cx="451278" cy="497842"/>
            </a:xfrm>
            <a:custGeom>
              <a:avLst/>
              <a:gdLst/>
              <a:ahLst/>
              <a:cxnLst>
                <a:cxn ang="0">
                  <a:pos x="wd2" y="hd2"/>
                </a:cxn>
                <a:cxn ang="5400000">
                  <a:pos x="wd2" y="hd2"/>
                </a:cxn>
                <a:cxn ang="10800000">
                  <a:pos x="wd2" y="hd2"/>
                </a:cxn>
                <a:cxn ang="16200000">
                  <a:pos x="wd2" y="hd2"/>
                </a:cxn>
              </a:cxnLst>
              <a:rect l="0" t="0" r="r" b="b"/>
              <a:pathLst>
                <a:path w="20744" h="21600" extrusionOk="0">
                  <a:moveTo>
                    <a:pt x="6967" y="21214"/>
                  </a:moveTo>
                  <a:cubicBezTo>
                    <a:pt x="6967" y="21214"/>
                    <a:pt x="-681" y="14327"/>
                    <a:pt x="136" y="0"/>
                  </a:cubicBezTo>
                  <a:lnTo>
                    <a:pt x="78" y="0"/>
                  </a:lnTo>
                  <a:cubicBezTo>
                    <a:pt x="-856" y="14602"/>
                    <a:pt x="6908" y="21600"/>
                    <a:pt x="6908" y="21600"/>
                  </a:cubicBezTo>
                  <a:cubicBezTo>
                    <a:pt x="15957" y="19231"/>
                    <a:pt x="20744" y="9918"/>
                    <a:pt x="20744" y="9918"/>
                  </a:cubicBezTo>
                  <a:cubicBezTo>
                    <a:pt x="20744" y="9863"/>
                    <a:pt x="20686" y="9863"/>
                    <a:pt x="20686" y="9808"/>
                  </a:cubicBezTo>
                  <a:cubicBezTo>
                    <a:pt x="19810" y="11351"/>
                    <a:pt x="15140" y="19120"/>
                    <a:pt x="6967" y="2121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6" name="Figura"/>
            <p:cNvSpPr/>
            <p:nvPr/>
          </p:nvSpPr>
          <p:spPr>
            <a:xfrm>
              <a:off x="1257300" y="3517900"/>
              <a:ext cx="563881" cy="299721"/>
            </a:xfrm>
            <a:custGeom>
              <a:avLst/>
              <a:gdLst/>
              <a:ahLst/>
              <a:cxnLst>
                <a:cxn ang="0">
                  <a:pos x="wd2" y="hd2"/>
                </a:cxn>
                <a:cxn ang="5400000">
                  <a:pos x="wd2" y="hd2"/>
                </a:cxn>
                <a:cxn ang="10800000">
                  <a:pos x="wd2" y="hd2"/>
                </a:cxn>
                <a:cxn ang="16200000">
                  <a:pos x="wd2" y="hd2"/>
                </a:cxn>
              </a:cxnLst>
              <a:rect l="0" t="0" r="r" b="b"/>
              <a:pathLst>
                <a:path w="21600" h="21600" extrusionOk="0">
                  <a:moveTo>
                    <a:pt x="5984" y="8329"/>
                  </a:moveTo>
                  <a:cubicBezTo>
                    <a:pt x="3892" y="8329"/>
                    <a:pt x="1897" y="7780"/>
                    <a:pt x="0" y="6681"/>
                  </a:cubicBezTo>
                  <a:cubicBezTo>
                    <a:pt x="97" y="7505"/>
                    <a:pt x="243" y="8420"/>
                    <a:pt x="341" y="9244"/>
                  </a:cubicBezTo>
                  <a:cubicBezTo>
                    <a:pt x="341" y="9244"/>
                    <a:pt x="4816" y="16566"/>
                    <a:pt x="6908" y="21600"/>
                  </a:cubicBezTo>
                  <a:cubicBezTo>
                    <a:pt x="7881" y="15193"/>
                    <a:pt x="18681" y="15651"/>
                    <a:pt x="21600" y="14186"/>
                  </a:cubicBezTo>
                  <a:cubicBezTo>
                    <a:pt x="21600" y="14186"/>
                    <a:pt x="18778" y="10159"/>
                    <a:pt x="18000" y="0"/>
                  </a:cubicBezTo>
                  <a:cubicBezTo>
                    <a:pt x="14449" y="7047"/>
                    <a:pt x="11870" y="8329"/>
                    <a:pt x="5984" y="832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7" name="Figura"/>
            <p:cNvSpPr/>
            <p:nvPr/>
          </p:nvSpPr>
          <p:spPr>
            <a:xfrm>
              <a:off x="1231900" y="2895600"/>
              <a:ext cx="578163" cy="796839"/>
            </a:xfrm>
            <a:custGeom>
              <a:avLst/>
              <a:gdLst/>
              <a:ahLst/>
              <a:cxnLst>
                <a:cxn ang="0">
                  <a:pos x="wd2" y="hd2"/>
                </a:cxn>
                <a:cxn ang="5400000">
                  <a:pos x="wd2" y="hd2"/>
                </a:cxn>
                <a:cxn ang="10800000">
                  <a:pos x="wd2" y="hd2"/>
                </a:cxn>
                <a:cxn ang="16200000">
                  <a:pos x="wd2" y="hd2"/>
                </a:cxn>
              </a:cxnLst>
              <a:rect l="0" t="0" r="r" b="b"/>
              <a:pathLst>
                <a:path w="19319" h="20818" extrusionOk="0">
                  <a:moveTo>
                    <a:pt x="1609" y="199"/>
                  </a:moveTo>
                  <a:cubicBezTo>
                    <a:pt x="-3" y="2920"/>
                    <a:pt x="-1064" y="11281"/>
                    <a:pt x="1737" y="19078"/>
                  </a:cubicBezTo>
                  <a:cubicBezTo>
                    <a:pt x="1737" y="19078"/>
                    <a:pt x="14171" y="21600"/>
                    <a:pt x="19263" y="20571"/>
                  </a:cubicBezTo>
                  <a:cubicBezTo>
                    <a:pt x="19263" y="20571"/>
                    <a:pt x="20536" y="6304"/>
                    <a:pt x="10945" y="0"/>
                  </a:cubicBezTo>
                  <a:lnTo>
                    <a:pt x="1609" y="199"/>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8" name="Figura"/>
            <p:cNvSpPr/>
            <p:nvPr/>
          </p:nvSpPr>
          <p:spPr>
            <a:xfrm>
              <a:off x="1231899" y="2908300"/>
              <a:ext cx="518066" cy="791360"/>
            </a:xfrm>
            <a:custGeom>
              <a:avLst/>
              <a:gdLst/>
              <a:ahLst/>
              <a:cxnLst>
                <a:cxn ang="0">
                  <a:pos x="wd2" y="hd2"/>
                </a:cxn>
                <a:cxn ang="5400000">
                  <a:pos x="wd2" y="hd2"/>
                </a:cxn>
                <a:cxn ang="10800000">
                  <a:pos x="wd2" y="hd2"/>
                </a:cxn>
                <a:cxn ang="16200000">
                  <a:pos x="wd2" y="hd2"/>
                </a:cxn>
              </a:cxnLst>
              <a:rect l="0" t="0" r="r" b="b"/>
              <a:pathLst>
                <a:path w="20349" h="21501" extrusionOk="0">
                  <a:moveTo>
                    <a:pt x="4785" y="0"/>
                  </a:moveTo>
                  <a:lnTo>
                    <a:pt x="1892" y="69"/>
                  </a:lnTo>
                  <a:cubicBezTo>
                    <a:pt x="-4" y="2898"/>
                    <a:pt x="-1251" y="11594"/>
                    <a:pt x="2041" y="19702"/>
                  </a:cubicBezTo>
                  <a:cubicBezTo>
                    <a:pt x="2041" y="19702"/>
                    <a:pt x="12567" y="21600"/>
                    <a:pt x="20349" y="21496"/>
                  </a:cubicBezTo>
                  <a:cubicBezTo>
                    <a:pt x="10123" y="16631"/>
                    <a:pt x="7728" y="9489"/>
                    <a:pt x="4785"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19" name="Figura"/>
            <p:cNvSpPr/>
            <p:nvPr/>
          </p:nvSpPr>
          <p:spPr>
            <a:xfrm>
              <a:off x="1574800" y="2920999"/>
              <a:ext cx="228942" cy="777241"/>
            </a:xfrm>
            <a:custGeom>
              <a:avLst/>
              <a:gdLst/>
              <a:ahLst/>
              <a:cxnLst>
                <a:cxn ang="0">
                  <a:pos x="wd2" y="hd2"/>
                </a:cxn>
                <a:cxn ang="5400000">
                  <a:pos x="wd2" y="hd2"/>
                </a:cxn>
                <a:cxn ang="10800000">
                  <a:pos x="wd2" y="hd2"/>
                </a:cxn>
                <a:cxn ang="16200000">
                  <a:pos x="wd2" y="hd2"/>
                </a:cxn>
              </a:cxnLst>
              <a:rect l="0" t="0" r="r" b="b"/>
              <a:pathLst>
                <a:path w="18811" h="21600" extrusionOk="0">
                  <a:moveTo>
                    <a:pt x="0" y="0"/>
                  </a:moveTo>
                  <a:cubicBezTo>
                    <a:pt x="16904" y="6882"/>
                    <a:pt x="14087" y="19059"/>
                    <a:pt x="13357" y="21600"/>
                  </a:cubicBezTo>
                  <a:cubicBezTo>
                    <a:pt x="15339" y="21565"/>
                    <a:pt x="17113" y="21494"/>
                    <a:pt x="18678" y="21353"/>
                  </a:cubicBezTo>
                  <a:cubicBezTo>
                    <a:pt x="18678" y="21353"/>
                    <a:pt x="21600" y="6953"/>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0" name="Figura"/>
            <p:cNvSpPr/>
            <p:nvPr/>
          </p:nvSpPr>
          <p:spPr>
            <a:xfrm>
              <a:off x="1574800" y="2920999"/>
              <a:ext cx="215888" cy="777241"/>
            </a:xfrm>
            <a:custGeom>
              <a:avLst/>
              <a:gdLst/>
              <a:ahLst/>
              <a:cxnLst>
                <a:cxn ang="0">
                  <a:pos x="wd2" y="hd2"/>
                </a:cxn>
                <a:cxn ang="5400000">
                  <a:pos x="wd2" y="hd2"/>
                </a:cxn>
                <a:cxn ang="10800000">
                  <a:pos x="wd2" y="hd2"/>
                </a:cxn>
                <a:cxn ang="16200000">
                  <a:pos x="wd2" y="hd2"/>
                </a:cxn>
              </a:cxnLst>
              <a:rect l="0" t="0" r="r" b="b"/>
              <a:pathLst>
                <a:path w="20982" h="21600" extrusionOk="0">
                  <a:moveTo>
                    <a:pt x="20859" y="21424"/>
                  </a:moveTo>
                  <a:cubicBezTo>
                    <a:pt x="21600" y="17682"/>
                    <a:pt x="19378" y="7588"/>
                    <a:pt x="2839" y="812"/>
                  </a:cubicBezTo>
                  <a:cubicBezTo>
                    <a:pt x="1975" y="529"/>
                    <a:pt x="987" y="247"/>
                    <a:pt x="0" y="0"/>
                  </a:cubicBezTo>
                  <a:cubicBezTo>
                    <a:pt x="19995" y="6882"/>
                    <a:pt x="16663" y="19059"/>
                    <a:pt x="15799" y="21600"/>
                  </a:cubicBezTo>
                  <a:cubicBezTo>
                    <a:pt x="16786" y="21565"/>
                    <a:pt x="19255" y="21600"/>
                    <a:pt x="20859" y="2142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1" name="Figura"/>
            <p:cNvSpPr/>
            <p:nvPr/>
          </p:nvSpPr>
          <p:spPr>
            <a:xfrm>
              <a:off x="1193799" y="3238499"/>
              <a:ext cx="227192" cy="325122"/>
            </a:xfrm>
            <a:custGeom>
              <a:avLst/>
              <a:gdLst/>
              <a:ahLst/>
              <a:cxnLst>
                <a:cxn ang="0">
                  <a:pos x="wd2" y="hd2"/>
                </a:cxn>
                <a:cxn ang="5400000">
                  <a:pos x="wd2" y="hd2"/>
                </a:cxn>
                <a:cxn ang="10800000">
                  <a:pos x="wd2" y="hd2"/>
                </a:cxn>
                <a:cxn ang="16200000">
                  <a:pos x="wd2" y="hd2"/>
                </a:cxn>
              </a:cxnLst>
              <a:rect l="0" t="0" r="r" b="b"/>
              <a:pathLst>
                <a:path w="17097" h="21600" extrusionOk="0">
                  <a:moveTo>
                    <a:pt x="16810" y="3628"/>
                  </a:moveTo>
                  <a:lnTo>
                    <a:pt x="17097" y="7931"/>
                  </a:lnTo>
                  <a:lnTo>
                    <a:pt x="15377" y="8522"/>
                  </a:lnTo>
                  <a:lnTo>
                    <a:pt x="15377" y="21600"/>
                  </a:lnTo>
                  <a:cubicBezTo>
                    <a:pt x="15377" y="21600"/>
                    <a:pt x="-4503" y="21094"/>
                    <a:pt x="945" y="0"/>
                  </a:cubicBezTo>
                  <a:lnTo>
                    <a:pt x="16810" y="3628"/>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2" name="Figura"/>
            <p:cNvSpPr/>
            <p:nvPr/>
          </p:nvSpPr>
          <p:spPr>
            <a:xfrm>
              <a:off x="1549400" y="4203700"/>
              <a:ext cx="330968" cy="613525"/>
            </a:xfrm>
            <a:custGeom>
              <a:avLst/>
              <a:gdLst/>
              <a:ahLst/>
              <a:cxnLst>
                <a:cxn ang="0">
                  <a:pos x="wd2" y="hd2"/>
                </a:cxn>
                <a:cxn ang="5400000">
                  <a:pos x="wd2" y="hd2"/>
                </a:cxn>
                <a:cxn ang="10800000">
                  <a:pos x="wd2" y="hd2"/>
                </a:cxn>
                <a:cxn ang="16200000">
                  <a:pos x="wd2" y="hd2"/>
                </a:cxn>
              </a:cxnLst>
              <a:rect l="0" t="0" r="r" b="b"/>
              <a:pathLst>
                <a:path w="21083" h="21471" extrusionOk="0">
                  <a:moveTo>
                    <a:pt x="0" y="21471"/>
                  </a:moveTo>
                  <a:cubicBezTo>
                    <a:pt x="0" y="21471"/>
                    <a:pt x="10112" y="11160"/>
                    <a:pt x="10031" y="3115"/>
                  </a:cubicBezTo>
                  <a:cubicBezTo>
                    <a:pt x="10031" y="3115"/>
                    <a:pt x="13753" y="-129"/>
                    <a:pt x="17636" y="4"/>
                  </a:cubicBezTo>
                  <a:cubicBezTo>
                    <a:pt x="21600" y="138"/>
                    <a:pt x="21357" y="1693"/>
                    <a:pt x="20710" y="2627"/>
                  </a:cubicBezTo>
                  <a:cubicBezTo>
                    <a:pt x="19497" y="4271"/>
                    <a:pt x="4611" y="17204"/>
                    <a:pt x="7038" y="20760"/>
                  </a:cubicBezTo>
                  <a:lnTo>
                    <a:pt x="0" y="21471"/>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3" name="Figura"/>
            <p:cNvSpPr/>
            <p:nvPr/>
          </p:nvSpPr>
          <p:spPr>
            <a:xfrm>
              <a:off x="1549399" y="4762499"/>
              <a:ext cx="259824" cy="140808"/>
            </a:xfrm>
            <a:custGeom>
              <a:avLst/>
              <a:gdLst/>
              <a:ahLst/>
              <a:cxnLst>
                <a:cxn ang="0">
                  <a:pos x="wd2" y="hd2"/>
                </a:cxn>
                <a:cxn ang="5400000">
                  <a:pos x="wd2" y="hd2"/>
                </a:cxn>
                <a:cxn ang="10800000">
                  <a:pos x="wd2" y="hd2"/>
                </a:cxn>
                <a:cxn ang="16200000">
                  <a:pos x="wd2" y="hd2"/>
                </a:cxn>
              </a:cxnLst>
              <a:rect l="0" t="0" r="r" b="b"/>
              <a:pathLst>
                <a:path w="19728" h="18857" extrusionOk="0">
                  <a:moveTo>
                    <a:pt x="19479" y="18857"/>
                  </a:moveTo>
                  <a:cubicBezTo>
                    <a:pt x="19479" y="18857"/>
                    <a:pt x="2604" y="17326"/>
                    <a:pt x="0" y="8142"/>
                  </a:cubicBezTo>
                  <a:cubicBezTo>
                    <a:pt x="0" y="8142"/>
                    <a:pt x="6461" y="-2743"/>
                    <a:pt x="7329" y="659"/>
                  </a:cubicBezTo>
                  <a:cubicBezTo>
                    <a:pt x="9546" y="10353"/>
                    <a:pt x="21600" y="15626"/>
                    <a:pt x="19479" y="1885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4" name="Figura"/>
            <p:cNvSpPr/>
            <p:nvPr/>
          </p:nvSpPr>
          <p:spPr>
            <a:xfrm>
              <a:off x="1625599" y="4279900"/>
              <a:ext cx="288292" cy="467378"/>
            </a:xfrm>
            <a:custGeom>
              <a:avLst/>
              <a:gdLst/>
              <a:ahLst/>
              <a:cxnLst>
                <a:cxn ang="0">
                  <a:pos x="wd2" y="hd2"/>
                </a:cxn>
                <a:cxn ang="5400000">
                  <a:pos x="wd2" y="hd2"/>
                </a:cxn>
                <a:cxn ang="10800000">
                  <a:pos x="wd2" y="hd2"/>
                </a:cxn>
                <a:cxn ang="16200000">
                  <a:pos x="wd2" y="hd2"/>
                </a:cxn>
              </a:cxnLst>
              <a:rect l="0" t="0" r="r" b="b"/>
              <a:pathLst>
                <a:path w="21600" h="21029" extrusionOk="0">
                  <a:moveTo>
                    <a:pt x="3426" y="21029"/>
                  </a:moveTo>
                  <a:lnTo>
                    <a:pt x="0" y="20115"/>
                  </a:lnTo>
                  <a:lnTo>
                    <a:pt x="10467" y="172"/>
                  </a:lnTo>
                  <a:cubicBezTo>
                    <a:pt x="10467" y="172"/>
                    <a:pt x="18270" y="-571"/>
                    <a:pt x="21600" y="1029"/>
                  </a:cubicBezTo>
                  <a:lnTo>
                    <a:pt x="3426" y="21029"/>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5" name="Figura"/>
            <p:cNvSpPr/>
            <p:nvPr/>
          </p:nvSpPr>
          <p:spPr>
            <a:xfrm>
              <a:off x="1765300" y="4114800"/>
              <a:ext cx="158142" cy="161291"/>
            </a:xfrm>
            <a:custGeom>
              <a:avLst/>
              <a:gdLst/>
              <a:ahLst/>
              <a:cxnLst>
                <a:cxn ang="0">
                  <a:pos x="wd2" y="hd2"/>
                </a:cxn>
                <a:cxn ang="5400000">
                  <a:pos x="wd2" y="hd2"/>
                </a:cxn>
                <a:cxn ang="10800000">
                  <a:pos x="wd2" y="hd2"/>
                </a:cxn>
                <a:cxn ang="16200000">
                  <a:pos x="wd2" y="hd2"/>
                </a:cxn>
              </a:cxnLst>
              <a:rect l="0" t="0" r="r" b="b"/>
              <a:pathLst>
                <a:path w="17579" h="21600" extrusionOk="0">
                  <a:moveTo>
                    <a:pt x="10729" y="0"/>
                  </a:moveTo>
                  <a:cubicBezTo>
                    <a:pt x="10729" y="0"/>
                    <a:pt x="21600" y="7483"/>
                    <a:pt x="15953" y="21600"/>
                  </a:cubicBezTo>
                  <a:lnTo>
                    <a:pt x="0" y="17518"/>
                  </a:lnTo>
                  <a:lnTo>
                    <a:pt x="10729"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6" name="Figura"/>
            <p:cNvSpPr/>
            <p:nvPr/>
          </p:nvSpPr>
          <p:spPr>
            <a:xfrm>
              <a:off x="1104899" y="3175000"/>
              <a:ext cx="192418" cy="493695"/>
            </a:xfrm>
            <a:custGeom>
              <a:avLst/>
              <a:gdLst/>
              <a:ahLst/>
              <a:cxnLst>
                <a:cxn ang="0">
                  <a:pos x="wd2" y="hd2"/>
                </a:cxn>
                <a:cxn ang="5400000">
                  <a:pos x="wd2" y="hd2"/>
                </a:cxn>
                <a:cxn ang="10800000">
                  <a:pos x="wd2" y="hd2"/>
                </a:cxn>
                <a:cxn ang="16200000">
                  <a:pos x="wd2" y="hd2"/>
                </a:cxn>
              </a:cxnLst>
              <a:rect l="0" t="0" r="r" b="b"/>
              <a:pathLst>
                <a:path w="18081" h="19083" extrusionOk="0">
                  <a:moveTo>
                    <a:pt x="18081" y="14064"/>
                  </a:moveTo>
                  <a:cubicBezTo>
                    <a:pt x="18081" y="14064"/>
                    <a:pt x="10443" y="9891"/>
                    <a:pt x="12472" y="7142"/>
                  </a:cubicBezTo>
                  <a:cubicBezTo>
                    <a:pt x="14501" y="4393"/>
                    <a:pt x="9131" y="-2234"/>
                    <a:pt x="2806" y="761"/>
                  </a:cubicBezTo>
                  <a:cubicBezTo>
                    <a:pt x="-3519" y="3755"/>
                    <a:pt x="1254" y="16371"/>
                    <a:pt x="13069" y="19071"/>
                  </a:cubicBezTo>
                  <a:cubicBezTo>
                    <a:pt x="17842" y="19366"/>
                    <a:pt x="18081" y="14064"/>
                    <a:pt x="18081" y="14064"/>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7" name="Figura"/>
            <p:cNvSpPr/>
            <p:nvPr/>
          </p:nvSpPr>
          <p:spPr>
            <a:xfrm>
              <a:off x="1028699" y="3124199"/>
              <a:ext cx="325001" cy="458508"/>
            </a:xfrm>
            <a:custGeom>
              <a:avLst/>
              <a:gdLst/>
              <a:ahLst/>
              <a:cxnLst>
                <a:cxn ang="0">
                  <a:pos x="wd2" y="hd2"/>
                </a:cxn>
                <a:cxn ang="5400000">
                  <a:pos x="wd2" y="hd2"/>
                </a:cxn>
                <a:cxn ang="10800000">
                  <a:pos x="wd2" y="hd2"/>
                </a:cxn>
                <a:cxn ang="16200000">
                  <a:pos x="wd2" y="hd2"/>
                </a:cxn>
              </a:cxnLst>
              <a:rect l="0" t="0" r="r" b="b"/>
              <a:pathLst>
                <a:path w="18737" h="19350" extrusionOk="0">
                  <a:moveTo>
                    <a:pt x="318" y="19120"/>
                  </a:moveTo>
                  <a:cubicBezTo>
                    <a:pt x="3832" y="20460"/>
                    <a:pt x="8152" y="15636"/>
                    <a:pt x="18330" y="13117"/>
                  </a:cubicBezTo>
                  <a:cubicBezTo>
                    <a:pt x="18330" y="13117"/>
                    <a:pt x="20307" y="5131"/>
                    <a:pt x="15548" y="2451"/>
                  </a:cubicBezTo>
                  <a:cubicBezTo>
                    <a:pt x="13790" y="1433"/>
                    <a:pt x="5150" y="-1140"/>
                    <a:pt x="2734" y="575"/>
                  </a:cubicBezTo>
                  <a:cubicBezTo>
                    <a:pt x="-1293" y="3523"/>
                    <a:pt x="318" y="19120"/>
                    <a:pt x="318" y="19120"/>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8" name="Figura"/>
            <p:cNvSpPr/>
            <p:nvPr/>
          </p:nvSpPr>
          <p:spPr>
            <a:xfrm>
              <a:off x="1028699" y="3124200"/>
              <a:ext cx="182051" cy="458502"/>
            </a:xfrm>
            <a:custGeom>
              <a:avLst/>
              <a:gdLst/>
              <a:ahLst/>
              <a:cxnLst>
                <a:cxn ang="0">
                  <a:pos x="wd2" y="hd2"/>
                </a:cxn>
                <a:cxn ang="5400000">
                  <a:pos x="wd2" y="hd2"/>
                </a:cxn>
                <a:cxn ang="10800000">
                  <a:pos x="wd2" y="hd2"/>
                </a:cxn>
                <a:cxn ang="16200000">
                  <a:pos x="wd2" y="hd2"/>
                </a:cxn>
              </a:cxnLst>
              <a:rect l="0" t="0" r="r" b="b"/>
              <a:pathLst>
                <a:path w="19231" h="20468" extrusionOk="0">
                  <a:moveTo>
                    <a:pt x="15609" y="8609"/>
                  </a:moveTo>
                  <a:cubicBezTo>
                    <a:pt x="15609" y="5548"/>
                    <a:pt x="16950" y="2826"/>
                    <a:pt x="18963" y="729"/>
                  </a:cubicBezTo>
                  <a:cubicBezTo>
                    <a:pt x="13596" y="-8"/>
                    <a:pt x="7425" y="-405"/>
                    <a:pt x="5010" y="615"/>
                  </a:cubicBezTo>
                  <a:cubicBezTo>
                    <a:pt x="-2369" y="3734"/>
                    <a:pt x="583" y="20231"/>
                    <a:pt x="583" y="20231"/>
                  </a:cubicBezTo>
                  <a:cubicBezTo>
                    <a:pt x="5010" y="21195"/>
                    <a:pt x="10242" y="19041"/>
                    <a:pt x="19231" y="16773"/>
                  </a:cubicBezTo>
                  <a:cubicBezTo>
                    <a:pt x="16950" y="14619"/>
                    <a:pt x="15609" y="11784"/>
                    <a:pt x="15609" y="8609"/>
                  </a:cubicBezTo>
                  <a:close/>
                </a:path>
              </a:pathLst>
            </a:custGeom>
            <a:solidFill>
              <a:srgbClr val="96AA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29" name="Figura"/>
            <p:cNvSpPr/>
            <p:nvPr/>
          </p:nvSpPr>
          <p:spPr>
            <a:xfrm>
              <a:off x="1028700" y="3124200"/>
              <a:ext cx="325029" cy="445419"/>
            </a:xfrm>
            <a:custGeom>
              <a:avLst/>
              <a:gdLst/>
              <a:ahLst/>
              <a:cxnLst>
                <a:cxn ang="0">
                  <a:pos x="wd2" y="hd2"/>
                </a:cxn>
                <a:cxn ang="5400000">
                  <a:pos x="wd2" y="hd2"/>
                </a:cxn>
                <a:cxn ang="10800000">
                  <a:pos x="wd2" y="hd2"/>
                </a:cxn>
                <a:cxn ang="16200000">
                  <a:pos x="wd2" y="hd2"/>
                </a:cxn>
              </a:cxnLst>
              <a:rect l="0" t="0" r="r" b="b"/>
              <a:pathLst>
                <a:path w="18997" h="20365" extrusionOk="0">
                  <a:moveTo>
                    <a:pt x="18584" y="14210"/>
                  </a:moveTo>
                  <a:cubicBezTo>
                    <a:pt x="18584" y="14210"/>
                    <a:pt x="20588" y="5559"/>
                    <a:pt x="15763" y="2655"/>
                  </a:cubicBezTo>
                  <a:cubicBezTo>
                    <a:pt x="13982" y="1552"/>
                    <a:pt x="5223" y="-1235"/>
                    <a:pt x="2774" y="623"/>
                  </a:cubicBezTo>
                  <a:cubicBezTo>
                    <a:pt x="-1012" y="3526"/>
                    <a:pt x="101" y="18159"/>
                    <a:pt x="324" y="20365"/>
                  </a:cubicBezTo>
                  <a:cubicBezTo>
                    <a:pt x="844" y="6430"/>
                    <a:pt x="16134" y="10320"/>
                    <a:pt x="18584" y="1421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0" name="Figura"/>
            <p:cNvSpPr/>
            <p:nvPr/>
          </p:nvSpPr>
          <p:spPr>
            <a:xfrm>
              <a:off x="1511300" y="3670299"/>
              <a:ext cx="92105" cy="89710"/>
            </a:xfrm>
            <a:custGeom>
              <a:avLst/>
              <a:gdLst/>
              <a:ahLst/>
              <a:cxnLst>
                <a:cxn ang="0">
                  <a:pos x="wd2" y="hd2"/>
                </a:cxn>
                <a:cxn ang="5400000">
                  <a:pos x="wd2" y="hd2"/>
                </a:cxn>
                <a:cxn ang="10800000">
                  <a:pos x="wd2" y="hd2"/>
                </a:cxn>
                <a:cxn ang="16200000">
                  <a:pos x="wd2" y="hd2"/>
                </a:cxn>
              </a:cxnLst>
              <a:rect l="0" t="0" r="r" b="b"/>
              <a:pathLst>
                <a:path w="21600" h="21600" extrusionOk="0">
                  <a:moveTo>
                    <a:pt x="0" y="15939"/>
                  </a:moveTo>
                  <a:lnTo>
                    <a:pt x="5229" y="0"/>
                  </a:lnTo>
                  <a:lnTo>
                    <a:pt x="21600" y="5661"/>
                  </a:lnTo>
                  <a:lnTo>
                    <a:pt x="16371" y="2160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1" name="Figura"/>
            <p:cNvSpPr/>
            <p:nvPr/>
          </p:nvSpPr>
          <p:spPr>
            <a:xfrm>
              <a:off x="1142999" y="3467099"/>
              <a:ext cx="438639" cy="297181"/>
            </a:xfrm>
            <a:custGeom>
              <a:avLst/>
              <a:gdLst/>
              <a:ahLst/>
              <a:cxnLst>
                <a:cxn ang="0">
                  <a:pos x="wd2" y="hd2"/>
                </a:cxn>
                <a:cxn ang="5400000">
                  <a:pos x="wd2" y="hd2"/>
                </a:cxn>
                <a:cxn ang="10800000">
                  <a:pos x="wd2" y="hd2"/>
                </a:cxn>
                <a:cxn ang="16200000">
                  <a:pos x="wd2" y="hd2"/>
                </a:cxn>
              </a:cxnLst>
              <a:rect l="0" t="0" r="r" b="b"/>
              <a:pathLst>
                <a:path w="21074" h="21600" extrusionOk="0">
                  <a:moveTo>
                    <a:pt x="17413" y="21600"/>
                  </a:moveTo>
                  <a:cubicBezTo>
                    <a:pt x="17413" y="21600"/>
                    <a:pt x="20342" y="18831"/>
                    <a:pt x="21074" y="12646"/>
                  </a:cubicBezTo>
                  <a:lnTo>
                    <a:pt x="8749" y="0"/>
                  </a:lnTo>
                  <a:cubicBezTo>
                    <a:pt x="8749" y="0"/>
                    <a:pt x="-526" y="2677"/>
                    <a:pt x="23" y="15600"/>
                  </a:cubicBezTo>
                  <a:cubicBezTo>
                    <a:pt x="23" y="15600"/>
                    <a:pt x="6735" y="18738"/>
                    <a:pt x="174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2" name="Figura"/>
            <p:cNvSpPr/>
            <p:nvPr/>
          </p:nvSpPr>
          <p:spPr>
            <a:xfrm>
              <a:off x="1142999" y="3479799"/>
              <a:ext cx="390379" cy="297181"/>
            </a:xfrm>
            <a:custGeom>
              <a:avLst/>
              <a:gdLst/>
              <a:ahLst/>
              <a:cxnLst>
                <a:cxn ang="0">
                  <a:pos x="wd2" y="hd2"/>
                </a:cxn>
                <a:cxn ang="5400000">
                  <a:pos x="wd2" y="hd2"/>
                </a:cxn>
                <a:cxn ang="10800000">
                  <a:pos x="wd2" y="hd2"/>
                </a:cxn>
                <a:cxn ang="16200000">
                  <a:pos x="wd2" y="hd2"/>
                </a:cxn>
              </a:cxnLst>
              <a:rect l="0" t="0" r="r" b="b"/>
              <a:pathLst>
                <a:path w="21011" h="21600" extrusionOk="0">
                  <a:moveTo>
                    <a:pt x="15406" y="18738"/>
                  </a:moveTo>
                  <a:cubicBezTo>
                    <a:pt x="9869" y="16708"/>
                    <a:pt x="5973" y="12185"/>
                    <a:pt x="6725" y="8585"/>
                  </a:cubicBezTo>
                  <a:cubicBezTo>
                    <a:pt x="7340" y="5631"/>
                    <a:pt x="11031" y="4246"/>
                    <a:pt x="15406" y="5077"/>
                  </a:cubicBezTo>
                  <a:lnTo>
                    <a:pt x="9801" y="0"/>
                  </a:lnTo>
                  <a:cubicBezTo>
                    <a:pt x="9801" y="0"/>
                    <a:pt x="-589" y="2677"/>
                    <a:pt x="26" y="15600"/>
                  </a:cubicBezTo>
                  <a:cubicBezTo>
                    <a:pt x="26" y="15600"/>
                    <a:pt x="7614" y="18738"/>
                    <a:pt x="19507" y="21600"/>
                  </a:cubicBezTo>
                  <a:cubicBezTo>
                    <a:pt x="19507" y="21600"/>
                    <a:pt x="20191" y="21046"/>
                    <a:pt x="21011" y="19754"/>
                  </a:cubicBezTo>
                  <a:cubicBezTo>
                    <a:pt x="19370" y="19754"/>
                    <a:pt x="17457" y="19477"/>
                    <a:pt x="15406" y="1873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3" name="Figura"/>
            <p:cNvSpPr/>
            <p:nvPr/>
          </p:nvSpPr>
          <p:spPr>
            <a:xfrm>
              <a:off x="1181100" y="2654299"/>
              <a:ext cx="488950" cy="418003"/>
            </a:xfrm>
            <a:custGeom>
              <a:avLst/>
              <a:gdLst/>
              <a:ahLst/>
              <a:cxnLst>
                <a:cxn ang="0">
                  <a:pos x="wd2" y="hd2"/>
                </a:cxn>
                <a:cxn ang="5400000">
                  <a:pos x="wd2" y="hd2"/>
                </a:cxn>
                <a:cxn ang="10800000">
                  <a:pos x="wd2" y="hd2"/>
                </a:cxn>
                <a:cxn ang="16200000">
                  <a:pos x="wd2" y="hd2"/>
                </a:cxn>
              </a:cxnLst>
              <a:rect l="0" t="0" r="r" b="b"/>
              <a:pathLst>
                <a:path w="21600" h="18418" extrusionOk="0">
                  <a:moveTo>
                    <a:pt x="0" y="12479"/>
                  </a:moveTo>
                  <a:cubicBezTo>
                    <a:pt x="0" y="12479"/>
                    <a:pt x="16438" y="21600"/>
                    <a:pt x="21600" y="17235"/>
                  </a:cubicBezTo>
                  <a:cubicBezTo>
                    <a:pt x="17448" y="10352"/>
                    <a:pt x="12062" y="11751"/>
                    <a:pt x="12736" y="1007"/>
                  </a:cubicBezTo>
                  <a:lnTo>
                    <a:pt x="3086" y="0"/>
                  </a:lnTo>
                  <a:cubicBezTo>
                    <a:pt x="3086" y="0"/>
                    <a:pt x="7630" y="9345"/>
                    <a:pt x="0" y="1247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4" name="Figura"/>
            <p:cNvSpPr/>
            <p:nvPr/>
          </p:nvSpPr>
          <p:spPr>
            <a:xfrm>
              <a:off x="1181100" y="2628900"/>
              <a:ext cx="489476" cy="418835"/>
            </a:xfrm>
            <a:custGeom>
              <a:avLst/>
              <a:gdLst/>
              <a:ahLst/>
              <a:cxnLst>
                <a:cxn ang="0">
                  <a:pos x="wd2" y="hd2"/>
                </a:cxn>
                <a:cxn ang="5400000">
                  <a:pos x="wd2" y="hd2"/>
                </a:cxn>
                <a:cxn ang="10800000">
                  <a:pos x="wd2" y="hd2"/>
                </a:cxn>
                <a:cxn ang="16200000">
                  <a:pos x="wd2" y="hd2"/>
                </a:cxn>
              </a:cxnLst>
              <a:rect l="0" t="0" r="r" b="b"/>
              <a:pathLst>
                <a:path w="21567" h="19149" extrusionOk="0">
                  <a:moveTo>
                    <a:pt x="0" y="12948"/>
                  </a:moveTo>
                  <a:cubicBezTo>
                    <a:pt x="0" y="12948"/>
                    <a:pt x="15445" y="21600"/>
                    <a:pt x="21264" y="18465"/>
                  </a:cubicBezTo>
                  <a:cubicBezTo>
                    <a:pt x="21432" y="18406"/>
                    <a:pt x="21544" y="18232"/>
                    <a:pt x="21544" y="18058"/>
                  </a:cubicBezTo>
                  <a:cubicBezTo>
                    <a:pt x="21600" y="17884"/>
                    <a:pt x="21544" y="17710"/>
                    <a:pt x="21488" y="17594"/>
                  </a:cubicBezTo>
                  <a:cubicBezTo>
                    <a:pt x="17347" y="11032"/>
                    <a:pt x="12087" y="11903"/>
                    <a:pt x="12759" y="1045"/>
                  </a:cubicBezTo>
                  <a:lnTo>
                    <a:pt x="3134" y="0"/>
                  </a:lnTo>
                  <a:cubicBezTo>
                    <a:pt x="3078" y="0"/>
                    <a:pt x="7610" y="9697"/>
                    <a:pt x="0" y="1294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5" name="Figura"/>
            <p:cNvSpPr/>
            <p:nvPr/>
          </p:nvSpPr>
          <p:spPr>
            <a:xfrm>
              <a:off x="1181099" y="2628899"/>
              <a:ext cx="464821" cy="419137"/>
            </a:xfrm>
            <a:custGeom>
              <a:avLst/>
              <a:gdLst/>
              <a:ahLst/>
              <a:cxnLst>
                <a:cxn ang="0">
                  <a:pos x="wd2" y="hd2"/>
                </a:cxn>
                <a:cxn ang="5400000">
                  <a:pos x="wd2" y="hd2"/>
                </a:cxn>
                <a:cxn ang="10800000">
                  <a:pos x="wd2" y="hd2"/>
                </a:cxn>
                <a:cxn ang="16200000">
                  <a:pos x="wd2" y="hd2"/>
                </a:cxn>
              </a:cxnLst>
              <a:rect l="0" t="0" r="r" b="b"/>
              <a:pathLst>
                <a:path w="21600" h="19802" extrusionOk="0">
                  <a:moveTo>
                    <a:pt x="19889" y="19560"/>
                  </a:moveTo>
                  <a:cubicBezTo>
                    <a:pt x="16525" y="19560"/>
                    <a:pt x="13810" y="18600"/>
                    <a:pt x="13810" y="17340"/>
                  </a:cubicBezTo>
                  <a:cubicBezTo>
                    <a:pt x="13810" y="16140"/>
                    <a:pt x="16525" y="15120"/>
                    <a:pt x="19889" y="15120"/>
                  </a:cubicBezTo>
                  <a:cubicBezTo>
                    <a:pt x="20007" y="15120"/>
                    <a:pt x="20125" y="15120"/>
                    <a:pt x="20184" y="15120"/>
                  </a:cubicBezTo>
                  <a:cubicBezTo>
                    <a:pt x="16466" y="11280"/>
                    <a:pt x="12866" y="10260"/>
                    <a:pt x="13397" y="1080"/>
                  </a:cubicBezTo>
                  <a:lnTo>
                    <a:pt x="3246" y="0"/>
                  </a:lnTo>
                  <a:cubicBezTo>
                    <a:pt x="3246" y="0"/>
                    <a:pt x="7967" y="9960"/>
                    <a:pt x="0" y="13380"/>
                  </a:cubicBezTo>
                  <a:cubicBezTo>
                    <a:pt x="0" y="13380"/>
                    <a:pt x="14931" y="21600"/>
                    <a:pt x="21600" y="19440"/>
                  </a:cubicBezTo>
                  <a:cubicBezTo>
                    <a:pt x="21069" y="19500"/>
                    <a:pt x="20479" y="19560"/>
                    <a:pt x="19889" y="19560"/>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6" name="Figura"/>
            <p:cNvSpPr/>
            <p:nvPr/>
          </p:nvSpPr>
          <p:spPr>
            <a:xfrm>
              <a:off x="1181100" y="2743200"/>
              <a:ext cx="443231"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14731"/>
                  </a:moveTo>
                  <a:cubicBezTo>
                    <a:pt x="21600" y="14731"/>
                    <a:pt x="21538" y="14641"/>
                    <a:pt x="21538" y="14641"/>
                  </a:cubicBezTo>
                  <a:lnTo>
                    <a:pt x="19929" y="13014"/>
                  </a:lnTo>
                  <a:cubicBezTo>
                    <a:pt x="19681" y="12833"/>
                    <a:pt x="19434" y="12562"/>
                    <a:pt x="19186" y="12382"/>
                  </a:cubicBezTo>
                  <a:cubicBezTo>
                    <a:pt x="19062" y="12201"/>
                    <a:pt x="18939" y="12020"/>
                    <a:pt x="18815" y="11839"/>
                  </a:cubicBezTo>
                  <a:lnTo>
                    <a:pt x="6994" y="0"/>
                  </a:lnTo>
                  <a:lnTo>
                    <a:pt x="4766" y="2802"/>
                  </a:lnTo>
                  <a:cubicBezTo>
                    <a:pt x="4766" y="3705"/>
                    <a:pt x="4704" y="4700"/>
                    <a:pt x="4580" y="5603"/>
                  </a:cubicBezTo>
                  <a:cubicBezTo>
                    <a:pt x="4023" y="8315"/>
                    <a:pt x="2661" y="10845"/>
                    <a:pt x="124" y="12472"/>
                  </a:cubicBezTo>
                  <a:cubicBezTo>
                    <a:pt x="124" y="12472"/>
                    <a:pt x="186" y="12472"/>
                    <a:pt x="248" y="12562"/>
                  </a:cubicBezTo>
                  <a:cubicBezTo>
                    <a:pt x="248" y="12562"/>
                    <a:pt x="309" y="12562"/>
                    <a:pt x="309" y="12653"/>
                  </a:cubicBezTo>
                  <a:cubicBezTo>
                    <a:pt x="371" y="12653"/>
                    <a:pt x="433" y="12743"/>
                    <a:pt x="495" y="12743"/>
                  </a:cubicBezTo>
                  <a:cubicBezTo>
                    <a:pt x="495" y="12743"/>
                    <a:pt x="557" y="12743"/>
                    <a:pt x="557" y="12833"/>
                  </a:cubicBezTo>
                  <a:cubicBezTo>
                    <a:pt x="619" y="12924"/>
                    <a:pt x="743" y="12924"/>
                    <a:pt x="805" y="13014"/>
                  </a:cubicBezTo>
                  <a:cubicBezTo>
                    <a:pt x="805" y="13014"/>
                    <a:pt x="805" y="13014"/>
                    <a:pt x="866" y="13014"/>
                  </a:cubicBezTo>
                  <a:cubicBezTo>
                    <a:pt x="619" y="13195"/>
                    <a:pt x="309" y="13466"/>
                    <a:pt x="0" y="13647"/>
                  </a:cubicBezTo>
                  <a:cubicBezTo>
                    <a:pt x="0" y="13647"/>
                    <a:pt x="1114" y="14551"/>
                    <a:pt x="2785" y="15726"/>
                  </a:cubicBezTo>
                  <a:cubicBezTo>
                    <a:pt x="2661" y="16720"/>
                    <a:pt x="2476" y="17804"/>
                    <a:pt x="2352" y="18889"/>
                  </a:cubicBezTo>
                  <a:lnTo>
                    <a:pt x="2599" y="19069"/>
                  </a:lnTo>
                  <a:cubicBezTo>
                    <a:pt x="2723" y="17985"/>
                    <a:pt x="2847" y="16900"/>
                    <a:pt x="3033" y="15906"/>
                  </a:cubicBezTo>
                  <a:cubicBezTo>
                    <a:pt x="3280" y="16087"/>
                    <a:pt x="3528" y="16268"/>
                    <a:pt x="3775" y="16449"/>
                  </a:cubicBezTo>
                  <a:cubicBezTo>
                    <a:pt x="3590" y="17443"/>
                    <a:pt x="3466" y="18527"/>
                    <a:pt x="3280" y="19702"/>
                  </a:cubicBezTo>
                  <a:lnTo>
                    <a:pt x="5508" y="21600"/>
                  </a:lnTo>
                  <a:cubicBezTo>
                    <a:pt x="12688" y="14460"/>
                    <a:pt x="21291" y="14731"/>
                    <a:pt x="21600" y="14731"/>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7" name="Figura"/>
            <p:cNvSpPr/>
            <p:nvPr/>
          </p:nvSpPr>
          <p:spPr>
            <a:xfrm>
              <a:off x="1333500" y="2730499"/>
              <a:ext cx="297739" cy="211307"/>
            </a:xfrm>
            <a:custGeom>
              <a:avLst/>
              <a:gdLst/>
              <a:ahLst/>
              <a:cxnLst>
                <a:cxn ang="0">
                  <a:pos x="wd2" y="hd2"/>
                </a:cxn>
                <a:cxn ang="5400000">
                  <a:pos x="wd2" y="hd2"/>
                </a:cxn>
                <a:cxn ang="10800000">
                  <a:pos x="wd2" y="hd2"/>
                </a:cxn>
                <a:cxn ang="16200000">
                  <a:pos x="wd2" y="hd2"/>
                </a:cxn>
              </a:cxnLst>
              <a:rect l="0" t="0" r="r" b="b"/>
              <a:pathLst>
                <a:path w="18085" h="20420" extrusionOk="0">
                  <a:moveTo>
                    <a:pt x="17203" y="20250"/>
                  </a:moveTo>
                  <a:cubicBezTo>
                    <a:pt x="17357" y="21600"/>
                    <a:pt x="15120" y="14605"/>
                    <a:pt x="17589" y="9450"/>
                  </a:cubicBezTo>
                  <a:cubicBezTo>
                    <a:pt x="21600" y="859"/>
                    <a:pt x="0" y="0"/>
                    <a:pt x="0" y="0"/>
                  </a:cubicBezTo>
                  <a:cubicBezTo>
                    <a:pt x="1543" y="10309"/>
                    <a:pt x="8794" y="19882"/>
                    <a:pt x="17203" y="20250"/>
                  </a:cubicBezTo>
                  <a:close/>
                </a:path>
              </a:pathLst>
            </a:custGeom>
            <a:solidFill>
              <a:srgbClr val="85AE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8"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39"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0"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1"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2" name="Figura"/>
            <p:cNvSpPr/>
            <p:nvPr/>
          </p:nvSpPr>
          <p:spPr>
            <a:xfrm>
              <a:off x="1333500" y="2730499"/>
              <a:ext cx="298735" cy="198362"/>
            </a:xfrm>
            <a:custGeom>
              <a:avLst/>
              <a:gdLst/>
              <a:ahLst/>
              <a:cxnLst>
                <a:cxn ang="0">
                  <a:pos x="wd2" y="hd2"/>
                </a:cxn>
                <a:cxn ang="5400000">
                  <a:pos x="wd2" y="hd2"/>
                </a:cxn>
                <a:cxn ang="10800000">
                  <a:pos x="wd2" y="hd2"/>
                </a:cxn>
                <a:cxn ang="16200000">
                  <a:pos x="wd2" y="hd2"/>
                </a:cxn>
              </a:cxnLst>
              <a:rect l="0" t="0" r="r" b="b"/>
              <a:pathLst>
                <a:path w="17520" h="20571" extrusionOk="0">
                  <a:moveTo>
                    <a:pt x="11917" y="17805"/>
                  </a:moveTo>
                  <a:cubicBezTo>
                    <a:pt x="11694" y="14381"/>
                    <a:pt x="12513" y="10166"/>
                    <a:pt x="16833" y="10561"/>
                  </a:cubicBezTo>
                  <a:cubicBezTo>
                    <a:pt x="21600" y="-1029"/>
                    <a:pt x="0" y="25"/>
                    <a:pt x="0" y="25"/>
                  </a:cubicBezTo>
                  <a:cubicBezTo>
                    <a:pt x="1266" y="8981"/>
                    <a:pt x="6182" y="17542"/>
                    <a:pt x="12439" y="20571"/>
                  </a:cubicBezTo>
                  <a:cubicBezTo>
                    <a:pt x="12141" y="19649"/>
                    <a:pt x="11992" y="18727"/>
                    <a:pt x="11917" y="178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3" name="Figura"/>
            <p:cNvSpPr/>
            <p:nvPr/>
          </p:nvSpPr>
          <p:spPr>
            <a:xfrm>
              <a:off x="1333499" y="2730499"/>
              <a:ext cx="298289" cy="119642"/>
            </a:xfrm>
            <a:custGeom>
              <a:avLst/>
              <a:gdLst/>
              <a:ahLst/>
              <a:cxnLst>
                <a:cxn ang="0">
                  <a:pos x="wd2" y="hd2"/>
                </a:cxn>
                <a:cxn ang="5400000">
                  <a:pos x="wd2" y="hd2"/>
                </a:cxn>
                <a:cxn ang="10800000">
                  <a:pos x="wd2" y="hd2"/>
                </a:cxn>
                <a:cxn ang="16200000">
                  <a:pos x="wd2" y="hd2"/>
                </a:cxn>
              </a:cxnLst>
              <a:rect l="0" t="0" r="r" b="b"/>
              <a:pathLst>
                <a:path w="17990" h="19949" extrusionOk="0">
                  <a:moveTo>
                    <a:pt x="12485" y="15714"/>
                  </a:moveTo>
                  <a:cubicBezTo>
                    <a:pt x="14247" y="15502"/>
                    <a:pt x="15932" y="15714"/>
                    <a:pt x="17464" y="16137"/>
                  </a:cubicBezTo>
                  <a:cubicBezTo>
                    <a:pt x="21600" y="-1651"/>
                    <a:pt x="0" y="43"/>
                    <a:pt x="0" y="43"/>
                  </a:cubicBezTo>
                  <a:cubicBezTo>
                    <a:pt x="689" y="7243"/>
                    <a:pt x="2221" y="14231"/>
                    <a:pt x="4443" y="19949"/>
                  </a:cubicBezTo>
                  <a:cubicBezTo>
                    <a:pt x="6587" y="17620"/>
                    <a:pt x="9345" y="16137"/>
                    <a:pt x="12485" y="15714"/>
                  </a:cubicBez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4" name="Figura"/>
            <p:cNvSpPr/>
            <p:nvPr/>
          </p:nvSpPr>
          <p:spPr>
            <a:xfrm>
              <a:off x="1422400" y="2870200"/>
              <a:ext cx="189231" cy="74931"/>
            </a:xfrm>
            <a:custGeom>
              <a:avLst/>
              <a:gdLst/>
              <a:ahLst/>
              <a:cxnLst>
                <a:cxn ang="0">
                  <a:pos x="wd2" y="hd2"/>
                </a:cxn>
                <a:cxn ang="5400000">
                  <a:pos x="wd2" y="hd2"/>
                </a:cxn>
                <a:cxn ang="10800000">
                  <a:pos x="wd2" y="hd2"/>
                </a:cxn>
                <a:cxn ang="16200000">
                  <a:pos x="wd2" y="hd2"/>
                </a:cxn>
              </a:cxnLst>
              <a:rect l="0" t="0" r="r" b="b"/>
              <a:pathLst>
                <a:path w="21600" h="21600" extrusionOk="0">
                  <a:moveTo>
                    <a:pt x="0" y="732"/>
                  </a:moveTo>
                  <a:cubicBezTo>
                    <a:pt x="5799" y="12814"/>
                    <a:pt x="13337" y="20868"/>
                    <a:pt x="21600" y="21600"/>
                  </a:cubicBezTo>
                  <a:cubicBezTo>
                    <a:pt x="21600" y="21234"/>
                    <a:pt x="21455" y="20868"/>
                    <a:pt x="21310" y="20502"/>
                  </a:cubicBezTo>
                  <a:cubicBezTo>
                    <a:pt x="13192" y="19769"/>
                    <a:pt x="5799" y="11715"/>
                    <a:pt x="0" y="0"/>
                  </a:cubicBezTo>
                  <a:cubicBezTo>
                    <a:pt x="145" y="0"/>
                    <a:pt x="0" y="366"/>
                    <a:pt x="0" y="732"/>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5" name="Figura"/>
            <p:cNvSpPr/>
            <p:nvPr/>
          </p:nvSpPr>
          <p:spPr>
            <a:xfrm>
              <a:off x="1041400" y="2387600"/>
              <a:ext cx="580390" cy="466047"/>
            </a:xfrm>
            <a:custGeom>
              <a:avLst/>
              <a:gdLst/>
              <a:ahLst/>
              <a:cxnLst>
                <a:cxn ang="0">
                  <a:pos x="wd2" y="hd2"/>
                </a:cxn>
                <a:cxn ang="5400000">
                  <a:pos x="wd2" y="hd2"/>
                </a:cxn>
                <a:cxn ang="10800000">
                  <a:pos x="wd2" y="hd2"/>
                </a:cxn>
                <a:cxn ang="16200000">
                  <a:pos x="wd2" y="hd2"/>
                </a:cxn>
              </a:cxnLst>
              <a:rect l="0" t="0" r="r" b="b"/>
              <a:pathLst>
                <a:path w="21600" h="20696" extrusionOk="0">
                  <a:moveTo>
                    <a:pt x="0" y="19345"/>
                  </a:moveTo>
                  <a:cubicBezTo>
                    <a:pt x="0" y="19345"/>
                    <a:pt x="7184" y="21432"/>
                    <a:pt x="12053" y="20417"/>
                  </a:cubicBezTo>
                  <a:lnTo>
                    <a:pt x="14179" y="13480"/>
                  </a:lnTo>
                  <a:lnTo>
                    <a:pt x="21600" y="13142"/>
                  </a:lnTo>
                  <a:cubicBezTo>
                    <a:pt x="21600" y="13142"/>
                    <a:pt x="21364" y="-168"/>
                    <a:pt x="13140" y="1"/>
                  </a:cubicBezTo>
                  <a:cubicBezTo>
                    <a:pt x="4916" y="170"/>
                    <a:pt x="5152" y="7615"/>
                    <a:pt x="5057" y="9363"/>
                  </a:cubicBezTo>
                  <a:cubicBezTo>
                    <a:pt x="5010" y="11111"/>
                    <a:pt x="5010" y="17935"/>
                    <a:pt x="0" y="19345"/>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6" name="Figura"/>
            <p:cNvSpPr/>
            <p:nvPr/>
          </p:nvSpPr>
          <p:spPr>
            <a:xfrm>
              <a:off x="1041400" y="2400299"/>
              <a:ext cx="518160" cy="473677"/>
            </a:xfrm>
            <a:custGeom>
              <a:avLst/>
              <a:gdLst/>
              <a:ahLst/>
              <a:cxnLst>
                <a:cxn ang="0">
                  <a:pos x="wd2" y="hd2"/>
                </a:cxn>
                <a:cxn ang="5400000">
                  <a:pos x="wd2" y="hd2"/>
                </a:cxn>
                <a:cxn ang="10800000">
                  <a:pos x="wd2" y="hd2"/>
                </a:cxn>
                <a:cxn ang="16200000">
                  <a:pos x="wd2" y="hd2"/>
                </a:cxn>
              </a:cxnLst>
              <a:rect l="0" t="0" r="r" b="b"/>
              <a:pathLst>
                <a:path w="21600" h="20817" extrusionOk="0">
                  <a:moveTo>
                    <a:pt x="11912" y="5191"/>
                  </a:moveTo>
                  <a:cubicBezTo>
                    <a:pt x="11224" y="3293"/>
                    <a:pt x="11382" y="1395"/>
                    <a:pt x="12282" y="0"/>
                  </a:cubicBezTo>
                  <a:cubicBezTo>
                    <a:pt x="5612" y="1340"/>
                    <a:pt x="5771" y="7479"/>
                    <a:pt x="5665" y="8986"/>
                  </a:cubicBezTo>
                  <a:cubicBezTo>
                    <a:pt x="5559" y="10660"/>
                    <a:pt x="5612" y="17470"/>
                    <a:pt x="0" y="18865"/>
                  </a:cubicBezTo>
                  <a:cubicBezTo>
                    <a:pt x="0" y="18865"/>
                    <a:pt x="8418" y="21600"/>
                    <a:pt x="13871" y="20595"/>
                  </a:cubicBezTo>
                  <a:lnTo>
                    <a:pt x="15882" y="13060"/>
                  </a:lnTo>
                  <a:lnTo>
                    <a:pt x="21600" y="12837"/>
                  </a:lnTo>
                  <a:cubicBezTo>
                    <a:pt x="17047" y="12112"/>
                    <a:pt x="13129" y="8540"/>
                    <a:pt x="11912" y="519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47" name="Figura"/>
            <p:cNvSpPr/>
            <p:nvPr/>
          </p:nvSpPr>
          <p:spPr>
            <a:xfrm>
              <a:off x="1066799" y="2400299"/>
              <a:ext cx="255272" cy="431801"/>
            </a:xfrm>
            <a:custGeom>
              <a:avLst/>
              <a:gdLst/>
              <a:ahLst/>
              <a:cxnLst>
                <a:cxn ang="0">
                  <a:pos x="wd2" y="hd2"/>
                </a:cxn>
                <a:cxn ang="5400000">
                  <a:pos x="wd2" y="hd2"/>
                </a:cxn>
                <a:cxn ang="10800000">
                  <a:pos x="wd2" y="hd2"/>
                </a:cxn>
                <a:cxn ang="16200000">
                  <a:pos x="wd2" y="hd2"/>
                </a:cxn>
              </a:cxnLst>
              <a:rect l="0" t="0" r="r" b="b"/>
              <a:pathLst>
                <a:path w="21600" h="21600" extrusionOk="0">
                  <a:moveTo>
                    <a:pt x="14078" y="10038"/>
                  </a:moveTo>
                  <a:cubicBezTo>
                    <a:pt x="13110" y="8640"/>
                    <a:pt x="11928" y="3113"/>
                    <a:pt x="21600" y="0"/>
                  </a:cubicBezTo>
                  <a:cubicBezTo>
                    <a:pt x="9672" y="2414"/>
                    <a:pt x="10424" y="8513"/>
                    <a:pt x="10424" y="10101"/>
                  </a:cubicBezTo>
                  <a:cubicBezTo>
                    <a:pt x="10316" y="11880"/>
                    <a:pt x="10424" y="19122"/>
                    <a:pt x="0" y="21028"/>
                  </a:cubicBezTo>
                  <a:cubicBezTo>
                    <a:pt x="0" y="21028"/>
                    <a:pt x="4191" y="21346"/>
                    <a:pt x="6985" y="21600"/>
                  </a:cubicBezTo>
                  <a:cubicBezTo>
                    <a:pt x="15797" y="18995"/>
                    <a:pt x="16119" y="13087"/>
                    <a:pt x="14078" y="1003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48" name="Grupo"/>
            <p:cNvGrpSpPr/>
            <p:nvPr/>
          </p:nvGrpSpPr>
          <p:grpSpPr>
            <a:xfrm>
              <a:off x="1041400" y="2400300"/>
              <a:ext cx="518160" cy="468596"/>
              <a:chOff x="0" y="0"/>
              <a:chExt cx="518159" cy="468595"/>
            </a:xfrm>
          </p:grpSpPr>
          <p:sp>
            <p:nvSpPr>
              <p:cNvPr id="1591" name="Figura"/>
              <p:cNvSpPr/>
              <p:nvPr/>
            </p:nvSpPr>
            <p:spPr>
              <a:xfrm>
                <a:off x="266699" y="-1"/>
                <a:ext cx="71777" cy="196851"/>
              </a:xfrm>
              <a:custGeom>
                <a:avLst/>
                <a:gdLst/>
                <a:ahLst/>
                <a:cxnLst>
                  <a:cxn ang="0">
                    <a:pos x="wd2" y="hd2"/>
                  </a:cxn>
                  <a:cxn ang="5400000">
                    <a:pos x="wd2" y="hd2"/>
                  </a:cxn>
                  <a:cxn ang="10800000">
                    <a:pos x="wd2" y="hd2"/>
                  </a:cxn>
                  <a:cxn ang="16200000">
                    <a:pos x="wd2" y="hd2"/>
                  </a:cxn>
                </a:cxnLst>
                <a:rect l="0" t="0" r="r" b="b"/>
                <a:pathLst>
                  <a:path w="20346" h="21600" extrusionOk="0">
                    <a:moveTo>
                      <a:pt x="3426" y="418"/>
                    </a:moveTo>
                    <a:cubicBezTo>
                      <a:pt x="-894" y="3623"/>
                      <a:pt x="-1254" y="7804"/>
                      <a:pt x="3066" y="11985"/>
                    </a:cubicBezTo>
                    <a:cubicBezTo>
                      <a:pt x="6306" y="15329"/>
                      <a:pt x="12426" y="18674"/>
                      <a:pt x="20346" y="21600"/>
                    </a:cubicBezTo>
                    <a:cubicBezTo>
                      <a:pt x="13506" y="18813"/>
                      <a:pt x="8466" y="15886"/>
                      <a:pt x="5586" y="12960"/>
                    </a:cubicBezTo>
                    <a:cubicBezTo>
                      <a:pt x="906" y="8222"/>
                      <a:pt x="1986" y="3484"/>
                      <a:pt x="8106" y="0"/>
                    </a:cubicBezTo>
                    <a:cubicBezTo>
                      <a:pt x="6306" y="139"/>
                      <a:pt x="4866" y="279"/>
                      <a:pt x="3426" y="418"/>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2" name="Figura"/>
              <p:cNvSpPr/>
              <p:nvPr/>
            </p:nvSpPr>
            <p:spPr>
              <a:xfrm>
                <a:off x="0" y="279400"/>
                <a:ext cx="518160" cy="189196"/>
              </a:xfrm>
              <a:custGeom>
                <a:avLst/>
                <a:gdLst/>
                <a:ahLst/>
                <a:cxnLst>
                  <a:cxn ang="0">
                    <a:pos x="wd2" y="hd2"/>
                  </a:cxn>
                  <a:cxn ang="5400000">
                    <a:pos x="wd2" y="hd2"/>
                  </a:cxn>
                  <a:cxn ang="10800000">
                    <a:pos x="wd2" y="hd2"/>
                  </a:cxn>
                  <a:cxn ang="16200000">
                    <a:pos x="wd2" y="hd2"/>
                  </a:cxn>
                </a:cxnLst>
                <a:rect l="0" t="0" r="r" b="b"/>
                <a:pathLst>
                  <a:path w="21600" h="19741" extrusionOk="0">
                    <a:moveTo>
                      <a:pt x="20118" y="0"/>
                    </a:moveTo>
                    <a:lnTo>
                      <a:pt x="15512" y="398"/>
                    </a:lnTo>
                    <a:lnTo>
                      <a:pt x="13500" y="18287"/>
                    </a:lnTo>
                    <a:cubicBezTo>
                      <a:pt x="9106" y="20275"/>
                      <a:pt x="2753" y="16299"/>
                      <a:pt x="476" y="14842"/>
                    </a:cubicBezTo>
                    <a:cubicBezTo>
                      <a:pt x="318" y="14974"/>
                      <a:pt x="159" y="15107"/>
                      <a:pt x="0" y="15107"/>
                    </a:cubicBezTo>
                    <a:cubicBezTo>
                      <a:pt x="0" y="15107"/>
                      <a:pt x="8418" y="21600"/>
                      <a:pt x="13871" y="19215"/>
                    </a:cubicBezTo>
                    <a:lnTo>
                      <a:pt x="15882" y="1325"/>
                    </a:lnTo>
                    <a:lnTo>
                      <a:pt x="21600" y="795"/>
                    </a:lnTo>
                    <a:cubicBezTo>
                      <a:pt x="21124" y="663"/>
                      <a:pt x="20647" y="265"/>
                      <a:pt x="20118"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49" name="Figura"/>
            <p:cNvSpPr/>
            <p:nvPr/>
          </p:nvSpPr>
          <p:spPr>
            <a:xfrm>
              <a:off x="1308099" y="2400299"/>
              <a:ext cx="257434" cy="295911"/>
            </a:xfrm>
            <a:custGeom>
              <a:avLst/>
              <a:gdLst/>
              <a:ahLst/>
              <a:cxnLst>
                <a:cxn ang="0">
                  <a:pos x="wd2" y="hd2"/>
                </a:cxn>
                <a:cxn ang="5400000">
                  <a:pos x="wd2" y="hd2"/>
                </a:cxn>
                <a:cxn ang="10800000">
                  <a:pos x="wd2" y="hd2"/>
                </a:cxn>
                <a:cxn ang="16200000">
                  <a:pos x="wd2" y="hd2"/>
                </a:cxn>
              </a:cxnLst>
              <a:rect l="0" t="0" r="r" b="b"/>
              <a:pathLst>
                <a:path w="18872" h="21600" extrusionOk="0">
                  <a:moveTo>
                    <a:pt x="1555" y="185"/>
                  </a:moveTo>
                  <a:cubicBezTo>
                    <a:pt x="-2728" y="6860"/>
                    <a:pt x="2300" y="16779"/>
                    <a:pt x="10958" y="21600"/>
                  </a:cubicBezTo>
                  <a:lnTo>
                    <a:pt x="18872" y="21322"/>
                  </a:lnTo>
                  <a:cubicBezTo>
                    <a:pt x="10865" y="20117"/>
                    <a:pt x="3882" y="14184"/>
                    <a:pt x="1741" y="8621"/>
                  </a:cubicBezTo>
                  <a:cubicBezTo>
                    <a:pt x="531" y="5470"/>
                    <a:pt x="810" y="2318"/>
                    <a:pt x="2393" y="0"/>
                  </a:cubicBezTo>
                  <a:cubicBezTo>
                    <a:pt x="2113" y="93"/>
                    <a:pt x="1834" y="93"/>
                    <a:pt x="1555" y="18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50" name="Grupo"/>
            <p:cNvGrpSpPr/>
            <p:nvPr/>
          </p:nvGrpSpPr>
          <p:grpSpPr>
            <a:xfrm>
              <a:off x="1041400" y="2387600"/>
              <a:ext cx="585471" cy="439420"/>
              <a:chOff x="0" y="0"/>
              <a:chExt cx="585470" cy="439419"/>
            </a:xfrm>
          </p:grpSpPr>
          <p:sp>
            <p:nvSpPr>
              <p:cNvPr id="1589" name="Figura"/>
              <p:cNvSpPr/>
              <p:nvPr/>
            </p:nvSpPr>
            <p:spPr>
              <a:xfrm>
                <a:off x="177800" y="-1"/>
                <a:ext cx="407671" cy="295947"/>
              </a:xfrm>
              <a:custGeom>
                <a:avLst/>
                <a:gdLst/>
                <a:ahLst/>
                <a:cxnLst>
                  <a:cxn ang="0">
                    <a:pos x="wd2" y="hd2"/>
                  </a:cxn>
                  <a:cxn ang="5400000">
                    <a:pos x="wd2" y="hd2"/>
                  </a:cxn>
                  <a:cxn ang="10800000">
                    <a:pos x="wd2" y="hd2"/>
                  </a:cxn>
                  <a:cxn ang="16200000">
                    <a:pos x="wd2" y="hd2"/>
                  </a:cxn>
                </a:cxnLst>
                <a:rect l="0" t="0" r="r" b="b"/>
                <a:pathLst>
                  <a:path w="21600" h="21328" extrusionOk="0">
                    <a:moveTo>
                      <a:pt x="9084" y="735"/>
                    </a:moveTo>
                    <a:cubicBezTo>
                      <a:pt x="19514" y="552"/>
                      <a:pt x="20927" y="17667"/>
                      <a:pt x="21129" y="21328"/>
                    </a:cubicBezTo>
                    <a:lnTo>
                      <a:pt x="21600" y="21328"/>
                    </a:lnTo>
                    <a:cubicBezTo>
                      <a:pt x="21600" y="21328"/>
                      <a:pt x="21264" y="-272"/>
                      <a:pt x="9555" y="3"/>
                    </a:cubicBezTo>
                    <a:cubicBezTo>
                      <a:pt x="4441" y="94"/>
                      <a:pt x="1615" y="2474"/>
                      <a:pt x="0" y="5403"/>
                    </a:cubicBezTo>
                    <a:cubicBezTo>
                      <a:pt x="1615" y="2931"/>
                      <a:pt x="4374" y="918"/>
                      <a:pt x="9084" y="73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90" name="Figura"/>
              <p:cNvSpPr/>
              <p:nvPr/>
            </p:nvSpPr>
            <p:spPr>
              <a:xfrm>
                <a:off x="-1" y="380999"/>
                <a:ext cx="83821" cy="584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691" y="8452"/>
                      <a:pt x="9818" y="15026"/>
                      <a:pt x="0" y="18313"/>
                    </a:cubicBezTo>
                    <a:cubicBezTo>
                      <a:pt x="0" y="18313"/>
                      <a:pt x="5564" y="20661"/>
                      <a:pt x="7855" y="21600"/>
                    </a:cubicBezTo>
                    <a:cubicBezTo>
                      <a:pt x="15709" y="16904"/>
                      <a:pt x="17345" y="7983"/>
                      <a:pt x="21600"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551" name="Grupo"/>
            <p:cNvGrpSpPr/>
            <p:nvPr/>
          </p:nvGrpSpPr>
          <p:grpSpPr>
            <a:xfrm>
              <a:off x="1270000" y="-1"/>
              <a:ext cx="1224281" cy="5227322"/>
              <a:chOff x="0" y="0"/>
              <a:chExt cx="1224280" cy="5227320"/>
            </a:xfrm>
          </p:grpSpPr>
          <p:sp>
            <p:nvSpPr>
              <p:cNvPr id="1576" name="Figura"/>
              <p:cNvSpPr/>
              <p:nvPr/>
            </p:nvSpPr>
            <p:spPr>
              <a:xfrm>
                <a:off x="0" y="-1"/>
                <a:ext cx="1224281" cy="5227322"/>
              </a:xfrm>
              <a:custGeom>
                <a:avLst/>
                <a:gdLst/>
                <a:ahLst/>
                <a:cxnLst>
                  <a:cxn ang="0">
                    <a:pos x="wd2" y="hd2"/>
                  </a:cxn>
                  <a:cxn ang="5400000">
                    <a:pos x="wd2" y="hd2"/>
                  </a:cxn>
                  <a:cxn ang="10800000">
                    <a:pos x="wd2" y="hd2"/>
                  </a:cxn>
                  <a:cxn ang="16200000">
                    <a:pos x="wd2" y="hd2"/>
                  </a:cxn>
                </a:cxnLst>
                <a:rect l="0" t="0" r="r" b="b"/>
                <a:pathLst>
                  <a:path w="21600" h="21600" extrusionOk="0">
                    <a:moveTo>
                      <a:pt x="21600" y="37"/>
                    </a:moveTo>
                    <a:lnTo>
                      <a:pt x="21286" y="0"/>
                    </a:lnTo>
                    <a:lnTo>
                      <a:pt x="5938" y="14820"/>
                    </a:lnTo>
                    <a:lnTo>
                      <a:pt x="7036" y="15114"/>
                    </a:lnTo>
                    <a:lnTo>
                      <a:pt x="5467" y="16006"/>
                    </a:lnTo>
                    <a:lnTo>
                      <a:pt x="0" y="21264"/>
                    </a:lnTo>
                    <a:lnTo>
                      <a:pt x="986" y="21600"/>
                    </a:lnTo>
                    <a:lnTo>
                      <a:pt x="2711" y="21222"/>
                    </a:lnTo>
                    <a:lnTo>
                      <a:pt x="7058" y="16048"/>
                    </a:lnTo>
                    <a:lnTo>
                      <a:pt x="7529" y="15135"/>
                    </a:lnTo>
                    <a:lnTo>
                      <a:pt x="9120" y="14883"/>
                    </a:lnTo>
                    <a:close/>
                  </a:path>
                </a:pathLst>
              </a:custGeom>
              <a:solidFill>
                <a:srgbClr val="A260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577" name="Grupo"/>
              <p:cNvGrpSpPr/>
              <p:nvPr/>
            </p:nvGrpSpPr>
            <p:grpSpPr>
              <a:xfrm>
                <a:off x="0" y="0"/>
                <a:ext cx="1221740" cy="5226051"/>
                <a:chOff x="0" y="0"/>
                <a:chExt cx="1221739" cy="5226049"/>
              </a:xfrm>
            </p:grpSpPr>
            <p:sp>
              <p:nvSpPr>
                <p:cNvPr id="1579" name="Figura"/>
                <p:cNvSpPr/>
                <p:nvPr/>
              </p:nvSpPr>
              <p:spPr>
                <a:xfrm>
                  <a:off x="380999" y="3124199"/>
                  <a:ext cx="195581" cy="430531"/>
                </a:xfrm>
                <a:custGeom>
                  <a:avLst/>
                  <a:gdLst/>
                  <a:ahLst/>
                  <a:cxnLst>
                    <a:cxn ang="0">
                      <a:pos x="wd2" y="hd2"/>
                    </a:cxn>
                    <a:cxn ang="5400000">
                      <a:pos x="wd2" y="hd2"/>
                    </a:cxn>
                    <a:cxn ang="10800000">
                      <a:pos x="wd2" y="hd2"/>
                    </a:cxn>
                    <a:cxn ang="16200000">
                      <a:pos x="wd2" y="hd2"/>
                    </a:cxn>
                  </a:cxnLst>
                  <a:rect l="0" t="0" r="r" b="b"/>
                  <a:pathLst>
                    <a:path w="21600" h="21600" extrusionOk="0">
                      <a:moveTo>
                        <a:pt x="21600" y="7901"/>
                      </a:moveTo>
                      <a:lnTo>
                        <a:pt x="7013" y="0"/>
                      </a:lnTo>
                      <a:lnTo>
                        <a:pt x="0" y="13126"/>
                      </a:lnTo>
                      <a:lnTo>
                        <a:pt x="1570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0" name="Figura"/>
                <p:cNvSpPr/>
                <p:nvPr/>
              </p:nvSpPr>
              <p:spPr>
                <a:xfrm>
                  <a:off x="241300" y="3886200"/>
                  <a:ext cx="139700" cy="363221"/>
                </a:xfrm>
                <a:custGeom>
                  <a:avLst/>
                  <a:gdLst/>
                  <a:ahLst/>
                  <a:cxnLst>
                    <a:cxn ang="0">
                      <a:pos x="wd2" y="hd2"/>
                    </a:cxn>
                    <a:cxn ang="5400000">
                      <a:pos x="wd2" y="hd2"/>
                    </a:cxn>
                    <a:cxn ang="10800000">
                      <a:pos x="wd2" y="hd2"/>
                    </a:cxn>
                    <a:cxn ang="16200000">
                      <a:pos x="wd2" y="hd2"/>
                    </a:cxn>
                  </a:cxnLst>
                  <a:rect l="0" t="0" r="r" b="b"/>
                  <a:pathLst>
                    <a:path w="21600" h="21600" extrusionOk="0">
                      <a:moveTo>
                        <a:pt x="0" y="15558"/>
                      </a:moveTo>
                      <a:lnTo>
                        <a:pt x="13353" y="21600"/>
                      </a:lnTo>
                      <a:lnTo>
                        <a:pt x="21600" y="5362"/>
                      </a:lnTo>
                      <a:lnTo>
                        <a:pt x="1001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1" name="Figura"/>
                <p:cNvSpPr/>
                <p:nvPr/>
              </p:nvSpPr>
              <p:spPr>
                <a:xfrm>
                  <a:off x="101600" y="4470399"/>
                  <a:ext cx="161291" cy="389892"/>
                </a:xfrm>
                <a:custGeom>
                  <a:avLst/>
                  <a:gdLst/>
                  <a:ahLst/>
                  <a:cxnLst>
                    <a:cxn ang="0">
                      <a:pos x="wd2" y="hd2"/>
                    </a:cxn>
                    <a:cxn ang="5400000">
                      <a:pos x="wd2" y="hd2"/>
                    </a:cxn>
                    <a:cxn ang="10800000">
                      <a:pos x="wd2" y="hd2"/>
                    </a:cxn>
                    <a:cxn ang="16200000">
                      <a:pos x="wd2" y="hd2"/>
                    </a:cxn>
                  </a:cxnLst>
                  <a:rect l="0" t="0" r="r" b="b"/>
                  <a:pathLst>
                    <a:path w="21600" h="21600" extrusionOk="0">
                      <a:moveTo>
                        <a:pt x="0" y="14423"/>
                      </a:moveTo>
                      <a:lnTo>
                        <a:pt x="14457" y="21600"/>
                      </a:lnTo>
                      <a:lnTo>
                        <a:pt x="21600" y="6473"/>
                      </a:lnTo>
                      <a:lnTo>
                        <a:pt x="850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2" name="Figura"/>
                <p:cNvSpPr/>
                <p:nvPr/>
              </p:nvSpPr>
              <p:spPr>
                <a:xfrm>
                  <a:off x="-1"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0" y="14128"/>
                      </a:moveTo>
                      <a:lnTo>
                        <a:pt x="7790" y="21600"/>
                      </a:lnTo>
                      <a:lnTo>
                        <a:pt x="21423" y="13194"/>
                      </a:lnTo>
                      <a:lnTo>
                        <a:pt x="21600" y="12960"/>
                      </a:lnTo>
                      <a:lnTo>
                        <a:pt x="5134"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3" name="Figura"/>
                <p:cNvSpPr/>
                <p:nvPr/>
              </p:nvSpPr>
              <p:spPr>
                <a:xfrm>
                  <a:off x="520699" y="25781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7087"/>
                      </a:moveTo>
                      <a:lnTo>
                        <a:pt x="7826" y="0"/>
                      </a:lnTo>
                      <a:lnTo>
                        <a:pt x="0" y="13905"/>
                      </a:lnTo>
                      <a:lnTo>
                        <a:pt x="15026"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4" name="Figura"/>
                <p:cNvSpPr/>
                <p:nvPr/>
              </p:nvSpPr>
              <p:spPr>
                <a:xfrm>
                  <a:off x="647699" y="2044700"/>
                  <a:ext cx="154941" cy="382271"/>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lnTo>
                        <a:pt x="8852" y="0"/>
                      </a:lnTo>
                      <a:lnTo>
                        <a:pt x="0" y="14783"/>
                      </a:lnTo>
                      <a:lnTo>
                        <a:pt x="1416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5" name="Figura"/>
                <p:cNvSpPr/>
                <p:nvPr/>
              </p:nvSpPr>
              <p:spPr>
                <a:xfrm>
                  <a:off x="774699" y="1498600"/>
                  <a:ext cx="135891" cy="358141"/>
                </a:xfrm>
                <a:custGeom>
                  <a:avLst/>
                  <a:gdLst/>
                  <a:ahLst/>
                  <a:cxnLst>
                    <a:cxn ang="0">
                      <a:pos x="wd2" y="hd2"/>
                    </a:cxn>
                    <a:cxn ang="5400000">
                      <a:pos x="wd2" y="hd2"/>
                    </a:cxn>
                    <a:cxn ang="10800000">
                      <a:pos x="wd2" y="hd2"/>
                    </a:cxn>
                    <a:cxn ang="16200000">
                      <a:pos x="wd2" y="hd2"/>
                    </a:cxn>
                  </a:cxnLst>
                  <a:rect l="0" t="0" r="r" b="b"/>
                  <a:pathLst>
                    <a:path w="21600" h="21600" extrusionOk="0">
                      <a:moveTo>
                        <a:pt x="21600" y="5132"/>
                      </a:moveTo>
                      <a:lnTo>
                        <a:pt x="10093" y="0"/>
                      </a:lnTo>
                      <a:lnTo>
                        <a:pt x="0" y="15779"/>
                      </a:lnTo>
                      <a:lnTo>
                        <a:pt x="1292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6" name="Figura"/>
                <p:cNvSpPr/>
                <p:nvPr/>
              </p:nvSpPr>
              <p:spPr>
                <a:xfrm>
                  <a:off x="914400" y="965199"/>
                  <a:ext cx="115570" cy="335281"/>
                </a:xfrm>
                <a:custGeom>
                  <a:avLst/>
                  <a:gdLst/>
                  <a:ahLst/>
                  <a:cxnLst>
                    <a:cxn ang="0">
                      <a:pos x="wd2" y="hd2"/>
                    </a:cxn>
                    <a:cxn ang="5400000">
                      <a:pos x="wd2" y="hd2"/>
                    </a:cxn>
                    <a:cxn ang="10800000">
                      <a:pos x="wd2" y="hd2"/>
                    </a:cxn>
                    <a:cxn ang="16200000">
                      <a:pos x="wd2" y="hd2"/>
                    </a:cxn>
                  </a:cxnLst>
                  <a:rect l="0" t="0" r="r" b="b"/>
                  <a:pathLst>
                    <a:path w="21600" h="21600" extrusionOk="0">
                      <a:moveTo>
                        <a:pt x="21600" y="4009"/>
                      </a:moveTo>
                      <a:lnTo>
                        <a:pt x="11868" y="0"/>
                      </a:lnTo>
                      <a:lnTo>
                        <a:pt x="0" y="16855"/>
                      </a:lnTo>
                      <a:lnTo>
                        <a:pt x="11631"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7" name="Figura"/>
                <p:cNvSpPr/>
                <p:nvPr/>
              </p:nvSpPr>
              <p:spPr>
                <a:xfrm>
                  <a:off x="1041400" y="4190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21600" y="2645"/>
                      </a:moveTo>
                      <a:lnTo>
                        <a:pt x="14400" y="0"/>
                      </a:lnTo>
                      <a:lnTo>
                        <a:pt x="0" y="18162"/>
                      </a:lnTo>
                      <a:lnTo>
                        <a:pt x="950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88" name="Figura"/>
                <p:cNvSpPr/>
                <p:nvPr/>
              </p:nvSpPr>
              <p:spPr>
                <a:xfrm>
                  <a:off x="1168399" y="0"/>
                  <a:ext cx="53341" cy="173990"/>
                </a:xfrm>
                <a:custGeom>
                  <a:avLst/>
                  <a:gdLst/>
                  <a:ahLst/>
                  <a:cxnLst>
                    <a:cxn ang="0">
                      <a:pos x="wd2" y="hd2"/>
                    </a:cxn>
                    <a:cxn ang="5400000">
                      <a:pos x="wd2" y="hd2"/>
                    </a:cxn>
                    <a:cxn ang="10800000">
                      <a:pos x="wd2" y="hd2"/>
                    </a:cxn>
                    <a:cxn ang="16200000">
                      <a:pos x="wd2" y="hd2"/>
                    </a:cxn>
                  </a:cxnLst>
                  <a:rect l="0" t="0" r="r" b="b"/>
                  <a:pathLst>
                    <a:path w="21600" h="21600" extrusionOk="0">
                      <a:moveTo>
                        <a:pt x="21600" y="1104"/>
                      </a:moveTo>
                      <a:lnTo>
                        <a:pt x="14400" y="0"/>
                      </a:lnTo>
                      <a:lnTo>
                        <a:pt x="0" y="18447"/>
                      </a:lnTo>
                      <a:lnTo>
                        <a:pt x="8229"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78" name="Figura"/>
              <p:cNvSpPr/>
              <p:nvPr/>
            </p:nvSpPr>
            <p:spPr>
              <a:xfrm>
                <a:off x="0" y="-1"/>
                <a:ext cx="1211581" cy="5227322"/>
              </a:xfrm>
              <a:custGeom>
                <a:avLst/>
                <a:gdLst/>
                <a:ahLst/>
                <a:cxnLst>
                  <a:cxn ang="0">
                    <a:pos x="wd2" y="hd2"/>
                  </a:cxn>
                  <a:cxn ang="5400000">
                    <a:pos x="wd2" y="hd2"/>
                  </a:cxn>
                  <a:cxn ang="10800000">
                    <a:pos x="wd2" y="hd2"/>
                  </a:cxn>
                  <a:cxn ang="16200000">
                    <a:pos x="wd2" y="hd2"/>
                  </a:cxn>
                </a:cxnLst>
                <a:rect l="0" t="0" r="r" b="b"/>
                <a:pathLst>
                  <a:path w="21600" h="21600" extrusionOk="0">
                    <a:moveTo>
                      <a:pt x="1449" y="21500"/>
                    </a:moveTo>
                    <a:lnTo>
                      <a:pt x="21600" y="10"/>
                    </a:lnTo>
                    <a:lnTo>
                      <a:pt x="21509" y="0"/>
                    </a:lnTo>
                    <a:lnTo>
                      <a:pt x="6000" y="14820"/>
                    </a:lnTo>
                    <a:lnTo>
                      <a:pt x="7109" y="15114"/>
                    </a:lnTo>
                    <a:lnTo>
                      <a:pt x="5525" y="16006"/>
                    </a:lnTo>
                    <a:lnTo>
                      <a:pt x="0" y="21264"/>
                    </a:lnTo>
                    <a:lnTo>
                      <a:pt x="996"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552" name="Figura"/>
            <p:cNvSpPr/>
            <p:nvPr/>
          </p:nvSpPr>
          <p:spPr>
            <a:xfrm>
              <a:off x="1562099" y="3670300"/>
              <a:ext cx="155052" cy="135913"/>
            </a:xfrm>
            <a:custGeom>
              <a:avLst/>
              <a:gdLst/>
              <a:ahLst/>
              <a:cxnLst>
                <a:cxn ang="0">
                  <a:pos x="wd2" y="hd2"/>
                </a:cxn>
                <a:cxn ang="5400000">
                  <a:pos x="wd2" y="hd2"/>
                </a:cxn>
                <a:cxn ang="10800000">
                  <a:pos x="wd2" y="hd2"/>
                </a:cxn>
                <a:cxn ang="16200000">
                  <a:pos x="wd2" y="hd2"/>
                </a:cxn>
              </a:cxnLst>
              <a:rect l="0" t="0" r="r" b="b"/>
              <a:pathLst>
                <a:path w="21440" h="21404" extrusionOk="0">
                  <a:moveTo>
                    <a:pt x="0" y="13200"/>
                  </a:moveTo>
                  <a:lnTo>
                    <a:pt x="5620" y="0"/>
                  </a:lnTo>
                  <a:lnTo>
                    <a:pt x="20195" y="2800"/>
                  </a:lnTo>
                  <a:cubicBezTo>
                    <a:pt x="20195" y="2800"/>
                    <a:pt x="21600" y="7000"/>
                    <a:pt x="21424" y="8600"/>
                  </a:cubicBezTo>
                  <a:cubicBezTo>
                    <a:pt x="21424" y="10400"/>
                    <a:pt x="14576" y="21200"/>
                    <a:pt x="12820" y="21400"/>
                  </a:cubicBezTo>
                  <a:cubicBezTo>
                    <a:pt x="11063" y="21600"/>
                    <a:pt x="0" y="13200"/>
                    <a:pt x="0" y="132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3" name="Figura"/>
            <p:cNvSpPr/>
            <p:nvPr/>
          </p:nvSpPr>
          <p:spPr>
            <a:xfrm>
              <a:off x="1346200" y="2616199"/>
              <a:ext cx="321310" cy="201114"/>
            </a:xfrm>
            <a:custGeom>
              <a:avLst/>
              <a:gdLst/>
              <a:ahLst/>
              <a:cxnLst>
                <a:cxn ang="0">
                  <a:pos x="wd2" y="hd2"/>
                </a:cxn>
                <a:cxn ang="5400000">
                  <a:pos x="wd2" y="hd2"/>
                </a:cxn>
                <a:cxn ang="10800000">
                  <a:pos x="wd2" y="hd2"/>
                </a:cxn>
                <a:cxn ang="16200000">
                  <a:pos x="wd2" y="hd2"/>
                </a:cxn>
              </a:cxnLst>
              <a:rect l="0" t="0" r="r" b="b"/>
              <a:pathLst>
                <a:path w="21600" h="20730" extrusionOk="0">
                  <a:moveTo>
                    <a:pt x="0" y="0"/>
                  </a:moveTo>
                  <a:lnTo>
                    <a:pt x="1281" y="17673"/>
                  </a:lnTo>
                  <a:cubicBezTo>
                    <a:pt x="1281" y="17673"/>
                    <a:pt x="14514" y="21600"/>
                    <a:pt x="21600" y="20553"/>
                  </a:cubicBezTo>
                  <a:cubicBezTo>
                    <a:pt x="21600" y="20553"/>
                    <a:pt x="19466" y="6153"/>
                    <a:pt x="20149" y="655"/>
                  </a:cubicBezTo>
                  <a:lnTo>
                    <a:pt x="0"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4" name="Figura"/>
            <p:cNvSpPr/>
            <p:nvPr/>
          </p:nvSpPr>
          <p:spPr>
            <a:xfrm>
              <a:off x="1346200" y="2616200"/>
              <a:ext cx="279400" cy="200661"/>
            </a:xfrm>
            <a:custGeom>
              <a:avLst/>
              <a:gdLst/>
              <a:ahLst/>
              <a:cxnLst>
                <a:cxn ang="0">
                  <a:pos x="wd2" y="hd2"/>
                </a:cxn>
                <a:cxn ang="5400000">
                  <a:pos x="wd2" y="hd2"/>
                </a:cxn>
                <a:cxn ang="10800000">
                  <a:pos x="wd2" y="hd2"/>
                </a:cxn>
                <a:cxn ang="16200000">
                  <a:pos x="wd2" y="hd2"/>
                </a:cxn>
              </a:cxnLst>
              <a:rect l="0" t="0" r="r" b="b"/>
              <a:pathLst>
                <a:path w="21600" h="21600" extrusionOk="0">
                  <a:moveTo>
                    <a:pt x="19342" y="20643"/>
                  </a:moveTo>
                  <a:cubicBezTo>
                    <a:pt x="10505" y="16815"/>
                    <a:pt x="4713" y="7656"/>
                    <a:pt x="6284" y="137"/>
                  </a:cubicBezTo>
                  <a:lnTo>
                    <a:pt x="0" y="0"/>
                  </a:lnTo>
                  <a:lnTo>
                    <a:pt x="1473" y="18456"/>
                  </a:lnTo>
                  <a:cubicBezTo>
                    <a:pt x="1473" y="18456"/>
                    <a:pt x="13353" y="21600"/>
                    <a:pt x="21600" y="21600"/>
                  </a:cubicBezTo>
                  <a:cubicBezTo>
                    <a:pt x="20913" y="21190"/>
                    <a:pt x="20127" y="20916"/>
                    <a:pt x="19342" y="2064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5" name="Figura"/>
            <p:cNvSpPr/>
            <p:nvPr/>
          </p:nvSpPr>
          <p:spPr>
            <a:xfrm>
              <a:off x="1422400" y="2616200"/>
              <a:ext cx="209210" cy="199391"/>
            </a:xfrm>
            <a:custGeom>
              <a:avLst/>
              <a:gdLst/>
              <a:ahLst/>
              <a:cxnLst>
                <a:cxn ang="0">
                  <a:pos x="wd2" y="hd2"/>
                </a:cxn>
                <a:cxn ang="5400000">
                  <a:pos x="wd2" y="hd2"/>
                </a:cxn>
                <a:cxn ang="10800000">
                  <a:pos x="wd2" y="hd2"/>
                </a:cxn>
                <a:cxn ang="16200000">
                  <a:pos x="wd2" y="hd2"/>
                </a:cxn>
              </a:cxnLst>
              <a:rect l="0" t="0" r="r" b="b"/>
              <a:pathLst>
                <a:path w="20568" h="21600" extrusionOk="0">
                  <a:moveTo>
                    <a:pt x="217" y="0"/>
                  </a:moveTo>
                  <a:cubicBezTo>
                    <a:pt x="-1032" y="7154"/>
                    <a:pt x="3213" y="15271"/>
                    <a:pt x="10704" y="20912"/>
                  </a:cubicBezTo>
                  <a:cubicBezTo>
                    <a:pt x="14076" y="21325"/>
                    <a:pt x="17447" y="21600"/>
                    <a:pt x="20568" y="21600"/>
                  </a:cubicBezTo>
                  <a:cubicBezTo>
                    <a:pt x="19569" y="21325"/>
                    <a:pt x="18695" y="21050"/>
                    <a:pt x="17696" y="20775"/>
                  </a:cubicBezTo>
                  <a:cubicBezTo>
                    <a:pt x="6459" y="16922"/>
                    <a:pt x="-907" y="7704"/>
                    <a:pt x="1091" y="138"/>
                  </a:cubicBezTo>
                  <a:lnTo>
                    <a:pt x="217" y="0"/>
                  </a:ln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6" name="Figura"/>
            <p:cNvSpPr/>
            <p:nvPr/>
          </p:nvSpPr>
          <p:spPr>
            <a:xfrm>
              <a:off x="1143000" y="3530599"/>
              <a:ext cx="413236" cy="245112"/>
            </a:xfrm>
            <a:custGeom>
              <a:avLst/>
              <a:gdLst/>
              <a:ahLst/>
              <a:cxnLst>
                <a:cxn ang="0">
                  <a:pos x="wd2" y="hd2"/>
                </a:cxn>
                <a:cxn ang="5400000">
                  <a:pos x="wd2" y="hd2"/>
                </a:cxn>
                <a:cxn ang="10800000">
                  <a:pos x="wd2" y="hd2"/>
                </a:cxn>
                <a:cxn ang="16200000">
                  <a:pos x="wd2" y="hd2"/>
                </a:cxn>
              </a:cxnLst>
              <a:rect l="0" t="0" r="r" b="b"/>
              <a:pathLst>
                <a:path w="21362" h="21600" extrusionOk="0">
                  <a:moveTo>
                    <a:pt x="11908" y="13206"/>
                  </a:moveTo>
                  <a:cubicBezTo>
                    <a:pt x="7443" y="9513"/>
                    <a:pt x="4292" y="4253"/>
                    <a:pt x="3701" y="0"/>
                  </a:cubicBezTo>
                  <a:cubicBezTo>
                    <a:pt x="1600" y="2798"/>
                    <a:pt x="-238" y="7387"/>
                    <a:pt x="25" y="14325"/>
                  </a:cubicBezTo>
                  <a:cubicBezTo>
                    <a:pt x="25" y="14325"/>
                    <a:pt x="7312" y="18131"/>
                    <a:pt x="18736" y="21600"/>
                  </a:cubicBezTo>
                  <a:cubicBezTo>
                    <a:pt x="18736" y="21600"/>
                    <a:pt x="20180" y="20033"/>
                    <a:pt x="21362" y="16676"/>
                  </a:cubicBezTo>
                  <a:cubicBezTo>
                    <a:pt x="18933" y="17235"/>
                    <a:pt x="15453" y="16116"/>
                    <a:pt x="11908" y="1320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7" name="Figura"/>
            <p:cNvSpPr/>
            <p:nvPr/>
          </p:nvSpPr>
          <p:spPr>
            <a:xfrm>
              <a:off x="952500" y="2882899"/>
              <a:ext cx="477705" cy="448807"/>
            </a:xfrm>
            <a:custGeom>
              <a:avLst/>
              <a:gdLst/>
              <a:ahLst/>
              <a:cxnLst>
                <a:cxn ang="0">
                  <a:pos x="wd2" y="hd2"/>
                </a:cxn>
                <a:cxn ang="5400000">
                  <a:pos x="wd2" y="hd2"/>
                </a:cxn>
                <a:cxn ang="10800000">
                  <a:pos x="wd2" y="hd2"/>
                </a:cxn>
                <a:cxn ang="16200000">
                  <a:pos x="wd2" y="hd2"/>
                </a:cxn>
              </a:cxnLst>
              <a:rect l="0" t="0" r="r" b="b"/>
              <a:pathLst>
                <a:path w="21049" h="19724" extrusionOk="0">
                  <a:moveTo>
                    <a:pt x="21040" y="18978"/>
                  </a:moveTo>
                  <a:cubicBezTo>
                    <a:pt x="21040" y="18978"/>
                    <a:pt x="21600" y="4578"/>
                    <a:pt x="13430" y="1"/>
                  </a:cubicBezTo>
                  <a:cubicBezTo>
                    <a:pt x="13430" y="1"/>
                    <a:pt x="4589" y="-501"/>
                    <a:pt x="0" y="17973"/>
                  </a:cubicBezTo>
                  <a:cubicBezTo>
                    <a:pt x="56" y="18029"/>
                    <a:pt x="9961" y="21099"/>
                    <a:pt x="21040" y="18978"/>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8" name="Figura"/>
            <p:cNvSpPr/>
            <p:nvPr/>
          </p:nvSpPr>
          <p:spPr>
            <a:xfrm>
              <a:off x="965199" y="2895600"/>
              <a:ext cx="459937" cy="433049"/>
            </a:xfrm>
            <a:custGeom>
              <a:avLst/>
              <a:gdLst/>
              <a:ahLst/>
              <a:cxnLst>
                <a:cxn ang="0">
                  <a:pos x="wd2" y="hd2"/>
                </a:cxn>
                <a:cxn ang="5400000">
                  <a:pos x="wd2" y="hd2"/>
                </a:cxn>
                <a:cxn ang="10800000">
                  <a:pos x="wd2" y="hd2"/>
                </a:cxn>
                <a:cxn ang="16200000">
                  <a:pos x="wd2" y="hd2"/>
                </a:cxn>
              </a:cxnLst>
              <a:rect l="0" t="0" r="r" b="b"/>
              <a:pathLst>
                <a:path w="21028" h="19693" extrusionOk="0">
                  <a:moveTo>
                    <a:pt x="21019" y="18945"/>
                  </a:moveTo>
                  <a:cubicBezTo>
                    <a:pt x="21019" y="18945"/>
                    <a:pt x="21600" y="4564"/>
                    <a:pt x="13413" y="2"/>
                  </a:cubicBezTo>
                  <a:cubicBezTo>
                    <a:pt x="13413" y="2"/>
                    <a:pt x="4587" y="-518"/>
                    <a:pt x="0" y="17963"/>
                  </a:cubicBezTo>
                  <a:cubicBezTo>
                    <a:pt x="0" y="17963"/>
                    <a:pt x="9929" y="21082"/>
                    <a:pt x="21019" y="1894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59" name="Figura"/>
            <p:cNvSpPr/>
            <p:nvPr/>
          </p:nvSpPr>
          <p:spPr>
            <a:xfrm>
              <a:off x="965200" y="2895599"/>
              <a:ext cx="289560" cy="431801"/>
            </a:xfrm>
            <a:custGeom>
              <a:avLst/>
              <a:gdLst/>
              <a:ahLst/>
              <a:cxnLst>
                <a:cxn ang="0">
                  <a:pos x="wd2" y="hd2"/>
                </a:cxn>
                <a:cxn ang="5400000">
                  <a:pos x="wd2" y="hd2"/>
                </a:cxn>
                <a:cxn ang="10800000">
                  <a:pos x="wd2" y="hd2"/>
                </a:cxn>
                <a:cxn ang="16200000">
                  <a:pos x="wd2" y="hd2"/>
                </a:cxn>
              </a:cxnLst>
              <a:rect l="0" t="0" r="r" b="b"/>
              <a:pathLst>
                <a:path w="21600" h="21600" extrusionOk="0">
                  <a:moveTo>
                    <a:pt x="18758" y="13849"/>
                  </a:moveTo>
                  <a:cubicBezTo>
                    <a:pt x="18758" y="8576"/>
                    <a:pt x="19800" y="3685"/>
                    <a:pt x="21600" y="0"/>
                  </a:cubicBezTo>
                  <a:cubicBezTo>
                    <a:pt x="19421" y="64"/>
                    <a:pt x="6821" y="1207"/>
                    <a:pt x="0" y="19758"/>
                  </a:cubicBezTo>
                  <a:cubicBezTo>
                    <a:pt x="0" y="19758"/>
                    <a:pt x="8242" y="21473"/>
                    <a:pt x="19516" y="21600"/>
                  </a:cubicBezTo>
                  <a:cubicBezTo>
                    <a:pt x="19042" y="19186"/>
                    <a:pt x="18758" y="16581"/>
                    <a:pt x="18758" y="13849"/>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0" name="Figura"/>
            <p:cNvSpPr/>
            <p:nvPr/>
          </p:nvSpPr>
          <p:spPr>
            <a:xfrm>
              <a:off x="1206499" y="2895599"/>
              <a:ext cx="47450" cy="431801"/>
            </a:xfrm>
            <a:custGeom>
              <a:avLst/>
              <a:gdLst/>
              <a:ahLst/>
              <a:cxnLst>
                <a:cxn ang="0">
                  <a:pos x="wd2" y="hd2"/>
                </a:cxn>
                <a:cxn ang="5400000">
                  <a:pos x="wd2" y="hd2"/>
                </a:cxn>
                <a:cxn ang="10800000">
                  <a:pos x="wd2" y="hd2"/>
                </a:cxn>
                <a:cxn ang="16200000">
                  <a:pos x="wd2" y="hd2"/>
                </a:cxn>
              </a:cxnLst>
              <a:rect l="0" t="0" r="r" b="b"/>
              <a:pathLst>
                <a:path w="21237" h="21600" extrusionOk="0">
                  <a:moveTo>
                    <a:pt x="18963" y="0"/>
                  </a:moveTo>
                  <a:cubicBezTo>
                    <a:pt x="8732" y="3939"/>
                    <a:pt x="1911" y="8767"/>
                    <a:pt x="205" y="14040"/>
                  </a:cubicBezTo>
                  <a:cubicBezTo>
                    <a:pt x="-363" y="16708"/>
                    <a:pt x="205" y="19186"/>
                    <a:pt x="2479" y="21600"/>
                  </a:cubicBezTo>
                  <a:cubicBezTo>
                    <a:pt x="4753" y="21600"/>
                    <a:pt x="7026" y="21600"/>
                    <a:pt x="9300" y="21600"/>
                  </a:cubicBezTo>
                  <a:cubicBezTo>
                    <a:pt x="5890" y="19186"/>
                    <a:pt x="4184" y="16581"/>
                    <a:pt x="4184" y="13849"/>
                  </a:cubicBezTo>
                  <a:cubicBezTo>
                    <a:pt x="4184" y="8576"/>
                    <a:pt x="10437" y="3685"/>
                    <a:pt x="21237" y="0"/>
                  </a:cubicBezTo>
                  <a:cubicBezTo>
                    <a:pt x="21237" y="0"/>
                    <a:pt x="20100" y="0"/>
                    <a:pt x="1896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1" name="Figura"/>
            <p:cNvSpPr/>
            <p:nvPr/>
          </p:nvSpPr>
          <p:spPr>
            <a:xfrm>
              <a:off x="990600" y="2997200"/>
              <a:ext cx="200661" cy="321034"/>
            </a:xfrm>
            <a:custGeom>
              <a:avLst/>
              <a:gdLst/>
              <a:ahLst/>
              <a:cxnLst>
                <a:cxn ang="0">
                  <a:pos x="wd2" y="hd2"/>
                </a:cxn>
                <a:cxn ang="5400000">
                  <a:pos x="wd2" y="hd2"/>
                </a:cxn>
                <a:cxn ang="10800000">
                  <a:pos x="wd2" y="hd2"/>
                </a:cxn>
                <a:cxn ang="16200000">
                  <a:pos x="wd2" y="hd2"/>
                </a:cxn>
              </a:cxnLst>
              <a:rect l="0" t="0" r="r" b="b"/>
              <a:pathLst>
                <a:path w="21600" h="21328" extrusionOk="0">
                  <a:moveTo>
                    <a:pt x="21600" y="21262"/>
                  </a:moveTo>
                  <a:cubicBezTo>
                    <a:pt x="21600" y="21262"/>
                    <a:pt x="4648" y="11137"/>
                    <a:pt x="12714" y="0"/>
                  </a:cubicBezTo>
                  <a:cubicBezTo>
                    <a:pt x="12714" y="0"/>
                    <a:pt x="2734" y="8016"/>
                    <a:pt x="0" y="19491"/>
                  </a:cubicBezTo>
                  <a:cubicBezTo>
                    <a:pt x="8203" y="20587"/>
                    <a:pt x="15311" y="21600"/>
                    <a:pt x="21600" y="21262"/>
                  </a:cubicBezTo>
                  <a:close/>
                </a:path>
              </a:pathLst>
            </a:custGeom>
            <a:solidFill>
              <a:srgbClr val="D0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2" name="Figura"/>
            <p:cNvSpPr/>
            <p:nvPr/>
          </p:nvSpPr>
          <p:spPr>
            <a:xfrm>
              <a:off x="1346200" y="2616199"/>
              <a:ext cx="321310" cy="200714"/>
            </a:xfrm>
            <a:custGeom>
              <a:avLst/>
              <a:gdLst/>
              <a:ahLst/>
              <a:cxnLst>
                <a:cxn ang="0">
                  <a:pos x="wd2" y="hd2"/>
                </a:cxn>
                <a:cxn ang="5400000">
                  <a:pos x="wd2" y="hd2"/>
                </a:cxn>
                <a:cxn ang="10800000">
                  <a:pos x="wd2" y="hd2"/>
                </a:cxn>
                <a:cxn ang="16200000">
                  <a:pos x="wd2" y="hd2"/>
                </a:cxn>
              </a:cxnLst>
              <a:rect l="0" t="0" r="r" b="b"/>
              <a:pathLst>
                <a:path w="21600" h="20564" extrusionOk="0">
                  <a:moveTo>
                    <a:pt x="2305" y="16005"/>
                  </a:moveTo>
                  <a:lnTo>
                    <a:pt x="512" y="0"/>
                  </a:lnTo>
                  <a:lnTo>
                    <a:pt x="0" y="0"/>
                  </a:lnTo>
                  <a:lnTo>
                    <a:pt x="1110" y="17696"/>
                  </a:lnTo>
                  <a:cubicBezTo>
                    <a:pt x="1110" y="17696"/>
                    <a:pt x="14343" y="21600"/>
                    <a:pt x="21600" y="20299"/>
                  </a:cubicBezTo>
                  <a:cubicBezTo>
                    <a:pt x="21600" y="20299"/>
                    <a:pt x="21600" y="20169"/>
                    <a:pt x="21600" y="20169"/>
                  </a:cubicBezTo>
                  <a:cubicBezTo>
                    <a:pt x="14343" y="20559"/>
                    <a:pt x="2305" y="16005"/>
                    <a:pt x="2305" y="16005"/>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3" name="Figura"/>
            <p:cNvSpPr/>
            <p:nvPr/>
          </p:nvSpPr>
          <p:spPr>
            <a:xfrm>
              <a:off x="1333500" y="2616200"/>
              <a:ext cx="33021" cy="330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615"/>
                    <a:pt x="4985" y="21600"/>
                    <a:pt x="10800" y="21600"/>
                  </a:cubicBezTo>
                  <a:cubicBezTo>
                    <a:pt x="16615" y="21600"/>
                    <a:pt x="21600" y="16615"/>
                    <a:pt x="21600" y="10800"/>
                  </a:cubicBezTo>
                  <a:cubicBezTo>
                    <a:pt x="21600" y="4985"/>
                    <a:pt x="16615" y="0"/>
                    <a:pt x="10800" y="0"/>
                  </a:cubicBezTo>
                  <a:cubicBezTo>
                    <a:pt x="4985" y="0"/>
                    <a:pt x="0" y="4985"/>
                    <a:pt x="0" y="10800"/>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4" name="Figura"/>
            <p:cNvSpPr/>
            <p:nvPr/>
          </p:nvSpPr>
          <p:spPr>
            <a:xfrm>
              <a:off x="1346199" y="2616199"/>
              <a:ext cx="17782" cy="177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71"/>
                    <a:pt x="4629" y="21600"/>
                    <a:pt x="10800" y="21600"/>
                  </a:cubicBezTo>
                  <a:cubicBezTo>
                    <a:pt x="16971" y="21600"/>
                    <a:pt x="21600" y="16971"/>
                    <a:pt x="21600" y="10800"/>
                  </a:cubicBezTo>
                  <a:cubicBezTo>
                    <a:pt x="21600" y="4629"/>
                    <a:pt x="16971" y="0"/>
                    <a:pt x="10800" y="0"/>
                  </a:cubicBezTo>
                  <a:cubicBezTo>
                    <a:pt x="4629" y="1543"/>
                    <a:pt x="0" y="4629"/>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5" name="Figura"/>
            <p:cNvSpPr/>
            <p:nvPr/>
          </p:nvSpPr>
          <p:spPr>
            <a:xfrm>
              <a:off x="1409699" y="2628900"/>
              <a:ext cx="20322" cy="69850"/>
            </a:xfrm>
            <a:custGeom>
              <a:avLst/>
              <a:gdLst/>
              <a:ahLst/>
              <a:cxnLst>
                <a:cxn ang="0">
                  <a:pos x="wd2" y="hd2"/>
                </a:cxn>
                <a:cxn ang="5400000">
                  <a:pos x="wd2" y="hd2"/>
                </a:cxn>
                <a:cxn ang="10800000">
                  <a:pos x="wd2" y="hd2"/>
                </a:cxn>
                <a:cxn ang="16200000">
                  <a:pos x="wd2" y="hd2"/>
                </a:cxn>
              </a:cxnLst>
              <a:rect l="0" t="0" r="r" b="b"/>
              <a:pathLst>
                <a:path w="21600" h="21600" extrusionOk="0">
                  <a:moveTo>
                    <a:pt x="13500" y="0"/>
                  </a:moveTo>
                  <a:lnTo>
                    <a:pt x="0" y="0"/>
                  </a:lnTo>
                  <a:cubicBezTo>
                    <a:pt x="2700" y="12175"/>
                    <a:pt x="21600" y="21600"/>
                    <a:pt x="21600" y="21600"/>
                  </a:cubicBezTo>
                  <a:cubicBezTo>
                    <a:pt x="16200" y="16495"/>
                    <a:pt x="13500" y="0"/>
                    <a:pt x="13500"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6" name="Triángulo"/>
            <p:cNvSpPr/>
            <p:nvPr/>
          </p:nvSpPr>
          <p:spPr>
            <a:xfrm>
              <a:off x="1358899" y="2793999"/>
              <a:ext cx="71122" cy="20322"/>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0" y="0"/>
                  </a:lnTo>
                  <a:lnTo>
                    <a:pt x="21600" y="13500"/>
                  </a:lnTo>
                  <a:close/>
                </a:path>
              </a:pathLst>
            </a:custGeom>
            <a:solidFill>
              <a:srgbClr val="4E837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7" name="Figura"/>
            <p:cNvSpPr/>
            <p:nvPr/>
          </p:nvSpPr>
          <p:spPr>
            <a:xfrm>
              <a:off x="1206500" y="2603499"/>
              <a:ext cx="90982" cy="195071"/>
            </a:xfrm>
            <a:custGeom>
              <a:avLst/>
              <a:gdLst/>
              <a:ahLst/>
              <a:cxnLst>
                <a:cxn ang="0">
                  <a:pos x="wd2" y="hd2"/>
                </a:cxn>
                <a:cxn ang="5400000">
                  <a:pos x="wd2" y="hd2"/>
                </a:cxn>
                <a:cxn ang="10800000">
                  <a:pos x="wd2" y="hd2"/>
                </a:cxn>
                <a:cxn ang="16200000">
                  <a:pos x="wd2" y="hd2"/>
                </a:cxn>
              </a:cxnLst>
              <a:rect l="0" t="0" r="r" b="b"/>
              <a:pathLst>
                <a:path w="16639" h="19986" extrusionOk="0">
                  <a:moveTo>
                    <a:pt x="4413" y="208"/>
                  </a:moveTo>
                  <a:cubicBezTo>
                    <a:pt x="3252" y="-1614"/>
                    <a:pt x="21600" y="8926"/>
                    <a:pt x="15329" y="16603"/>
                  </a:cubicBezTo>
                  <a:cubicBezTo>
                    <a:pt x="14865" y="16993"/>
                    <a:pt x="0" y="19986"/>
                    <a:pt x="0" y="19986"/>
                  </a:cubicBezTo>
                  <a:cubicBezTo>
                    <a:pt x="0" y="19986"/>
                    <a:pt x="13471" y="14131"/>
                    <a:pt x="4413" y="20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8" name="Figura"/>
            <p:cNvSpPr/>
            <p:nvPr/>
          </p:nvSpPr>
          <p:spPr>
            <a:xfrm>
              <a:off x="1269999" y="2768600"/>
              <a:ext cx="32371" cy="29693"/>
            </a:xfrm>
            <a:custGeom>
              <a:avLst/>
              <a:gdLst/>
              <a:ahLst/>
              <a:cxnLst>
                <a:cxn ang="0">
                  <a:pos x="wd2" y="hd2"/>
                </a:cxn>
                <a:cxn ang="5400000">
                  <a:pos x="wd2" y="hd2"/>
                </a:cxn>
                <a:cxn ang="10800000">
                  <a:pos x="wd2" y="hd2"/>
                </a:cxn>
                <a:cxn ang="16200000">
                  <a:pos x="wd2" y="hd2"/>
                </a:cxn>
              </a:cxnLst>
              <a:rect l="0" t="0" r="r" b="b"/>
              <a:pathLst>
                <a:path w="16683" h="18704" extrusionOk="0">
                  <a:moveTo>
                    <a:pt x="10792" y="1027"/>
                  </a:moveTo>
                  <a:cubicBezTo>
                    <a:pt x="6865" y="2627"/>
                    <a:pt x="-4917" y="17827"/>
                    <a:pt x="2283" y="18627"/>
                  </a:cubicBezTo>
                  <a:cubicBezTo>
                    <a:pt x="9483" y="19427"/>
                    <a:pt x="16028" y="13827"/>
                    <a:pt x="16683" y="8227"/>
                  </a:cubicBezTo>
                  <a:cubicBezTo>
                    <a:pt x="16683" y="2627"/>
                    <a:pt x="16683" y="-2173"/>
                    <a:pt x="10792" y="1027"/>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69" name="Figura"/>
            <p:cNvSpPr/>
            <p:nvPr/>
          </p:nvSpPr>
          <p:spPr>
            <a:xfrm>
              <a:off x="1282700" y="2921000"/>
              <a:ext cx="126712" cy="364491"/>
            </a:xfrm>
            <a:custGeom>
              <a:avLst/>
              <a:gdLst/>
              <a:ahLst/>
              <a:cxnLst>
                <a:cxn ang="0">
                  <a:pos x="wd2" y="hd2"/>
                </a:cxn>
                <a:cxn ang="5400000">
                  <a:pos x="wd2" y="hd2"/>
                </a:cxn>
                <a:cxn ang="10800000">
                  <a:pos x="wd2" y="hd2"/>
                </a:cxn>
                <a:cxn ang="16200000">
                  <a:pos x="wd2" y="hd2"/>
                </a:cxn>
              </a:cxnLst>
              <a:rect l="0" t="0" r="r" b="b"/>
              <a:pathLst>
                <a:path w="19592" h="21600" extrusionOk="0">
                  <a:moveTo>
                    <a:pt x="0" y="0"/>
                  </a:moveTo>
                  <a:cubicBezTo>
                    <a:pt x="0" y="0"/>
                    <a:pt x="21600" y="7150"/>
                    <a:pt x="19440" y="21600"/>
                  </a:cubicBezTo>
                  <a:cubicBezTo>
                    <a:pt x="15120" y="12418"/>
                    <a:pt x="9622" y="7827"/>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0" name="Figura"/>
            <p:cNvSpPr/>
            <p:nvPr/>
          </p:nvSpPr>
          <p:spPr>
            <a:xfrm>
              <a:off x="1625600" y="2641600"/>
              <a:ext cx="20498" cy="14478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84"/>
                    <a:pt x="13408" y="21600"/>
                  </a:cubicBezTo>
                  <a:cubicBezTo>
                    <a:pt x="13408" y="21600"/>
                    <a:pt x="-8192" y="13642"/>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1" name="Figura"/>
            <p:cNvSpPr/>
            <p:nvPr/>
          </p:nvSpPr>
          <p:spPr>
            <a:xfrm>
              <a:off x="1587500" y="2654300"/>
              <a:ext cx="20498" cy="134620"/>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38"/>
                    <a:pt x="13408" y="21600"/>
                  </a:cubicBezTo>
                  <a:cubicBezTo>
                    <a:pt x="13408" y="21600"/>
                    <a:pt x="-8192" y="13449"/>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2" name="Figura"/>
            <p:cNvSpPr/>
            <p:nvPr/>
          </p:nvSpPr>
          <p:spPr>
            <a:xfrm>
              <a:off x="1562100" y="2654300"/>
              <a:ext cx="20498" cy="132081"/>
            </a:xfrm>
            <a:custGeom>
              <a:avLst/>
              <a:gdLst/>
              <a:ahLst/>
              <a:cxnLst>
                <a:cxn ang="0">
                  <a:pos x="wd2" y="hd2"/>
                </a:cxn>
                <a:cxn ang="5400000">
                  <a:pos x="wd2" y="hd2"/>
                </a:cxn>
                <a:cxn ang="10800000">
                  <a:pos x="wd2" y="hd2"/>
                </a:cxn>
                <a:cxn ang="16200000">
                  <a:pos x="wd2" y="hd2"/>
                </a:cxn>
              </a:cxnLst>
              <a:rect l="0" t="0" r="r" b="b"/>
              <a:pathLst>
                <a:path w="13408" h="21600" extrusionOk="0">
                  <a:moveTo>
                    <a:pt x="3439" y="0"/>
                  </a:moveTo>
                  <a:cubicBezTo>
                    <a:pt x="3439" y="0"/>
                    <a:pt x="5100" y="12877"/>
                    <a:pt x="13408" y="21600"/>
                  </a:cubicBezTo>
                  <a:cubicBezTo>
                    <a:pt x="13408" y="21600"/>
                    <a:pt x="-8192" y="13500"/>
                    <a:pt x="343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3" name="Figura"/>
            <p:cNvSpPr/>
            <p:nvPr/>
          </p:nvSpPr>
          <p:spPr>
            <a:xfrm>
              <a:off x="1524000" y="2654299"/>
              <a:ext cx="21002" cy="127001"/>
            </a:xfrm>
            <a:custGeom>
              <a:avLst/>
              <a:gdLst/>
              <a:ahLst/>
              <a:cxnLst>
                <a:cxn ang="0">
                  <a:pos x="wd2" y="hd2"/>
                </a:cxn>
                <a:cxn ang="5400000">
                  <a:pos x="wd2" y="hd2"/>
                </a:cxn>
                <a:cxn ang="10800000">
                  <a:pos x="wd2" y="hd2"/>
                </a:cxn>
                <a:cxn ang="16200000">
                  <a:pos x="wd2" y="hd2"/>
                </a:cxn>
              </a:cxnLst>
              <a:rect l="0" t="0" r="r" b="b"/>
              <a:pathLst>
                <a:path w="13229" h="21600" extrusionOk="0">
                  <a:moveTo>
                    <a:pt x="3629" y="0"/>
                  </a:moveTo>
                  <a:cubicBezTo>
                    <a:pt x="3629" y="0"/>
                    <a:pt x="5229" y="12960"/>
                    <a:pt x="13229" y="21600"/>
                  </a:cubicBezTo>
                  <a:cubicBezTo>
                    <a:pt x="13229" y="21600"/>
                    <a:pt x="-8371" y="13392"/>
                    <a:pt x="3629"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4" name="Figura"/>
            <p:cNvSpPr/>
            <p:nvPr/>
          </p:nvSpPr>
          <p:spPr>
            <a:xfrm>
              <a:off x="1485900" y="2667000"/>
              <a:ext cx="18222" cy="101600"/>
            </a:xfrm>
            <a:custGeom>
              <a:avLst/>
              <a:gdLst/>
              <a:ahLst/>
              <a:cxnLst>
                <a:cxn ang="0">
                  <a:pos x="wd2" y="hd2"/>
                </a:cxn>
                <a:cxn ang="5400000">
                  <a:pos x="wd2" y="hd2"/>
                </a:cxn>
                <a:cxn ang="10800000">
                  <a:pos x="wd2" y="hd2"/>
                </a:cxn>
                <a:cxn ang="16200000">
                  <a:pos x="wd2" y="hd2"/>
                </a:cxn>
              </a:cxnLst>
              <a:rect l="0" t="0" r="r" b="b"/>
              <a:pathLst>
                <a:path w="12397" h="21600" extrusionOk="0">
                  <a:moveTo>
                    <a:pt x="4621" y="0"/>
                  </a:moveTo>
                  <a:cubicBezTo>
                    <a:pt x="4621" y="0"/>
                    <a:pt x="4621" y="12960"/>
                    <a:pt x="12397" y="21600"/>
                  </a:cubicBezTo>
                  <a:cubicBezTo>
                    <a:pt x="12397" y="21600"/>
                    <a:pt x="-9203" y="13500"/>
                    <a:pt x="4621" y="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75" name="Figura"/>
            <p:cNvSpPr/>
            <p:nvPr/>
          </p:nvSpPr>
          <p:spPr>
            <a:xfrm>
              <a:off x="1435099" y="2413000"/>
              <a:ext cx="137162" cy="179071"/>
            </a:xfrm>
            <a:custGeom>
              <a:avLst/>
              <a:gdLst/>
              <a:ahLst/>
              <a:cxnLst>
                <a:cxn ang="0">
                  <a:pos x="wd2" y="hd2"/>
                </a:cxn>
                <a:cxn ang="5400000">
                  <a:pos x="wd2" y="hd2"/>
                </a:cxn>
                <a:cxn ang="10800000">
                  <a:pos x="wd2" y="hd2"/>
                </a:cxn>
                <a:cxn ang="16200000">
                  <a:pos x="wd2" y="hd2"/>
                </a:cxn>
              </a:cxnLst>
              <a:rect l="0" t="0" r="r" b="b"/>
              <a:pathLst>
                <a:path w="21600" h="21600" extrusionOk="0">
                  <a:moveTo>
                    <a:pt x="21600" y="20681"/>
                  </a:moveTo>
                  <a:lnTo>
                    <a:pt x="16800" y="21600"/>
                  </a:lnTo>
                  <a:cubicBezTo>
                    <a:pt x="16800" y="21600"/>
                    <a:pt x="16200" y="9651"/>
                    <a:pt x="0" y="0"/>
                  </a:cubicBezTo>
                  <a:cubicBezTo>
                    <a:pt x="0" y="0"/>
                    <a:pt x="16200" y="4596"/>
                    <a:pt x="21600" y="206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4" name="Grupo"/>
          <p:cNvGrpSpPr/>
          <p:nvPr/>
        </p:nvGrpSpPr>
        <p:grpSpPr>
          <a:xfrm>
            <a:off x="431800" y="1371600"/>
            <a:ext cx="3434080" cy="6163336"/>
            <a:chOff x="0" y="0"/>
            <a:chExt cx="3434079" cy="6163334"/>
          </a:xfrm>
        </p:grpSpPr>
        <p:grpSp>
          <p:nvGrpSpPr>
            <p:cNvPr id="1655" name="Grupo"/>
            <p:cNvGrpSpPr/>
            <p:nvPr/>
          </p:nvGrpSpPr>
          <p:grpSpPr>
            <a:xfrm>
              <a:off x="647699" y="0"/>
              <a:ext cx="1250951" cy="5226051"/>
              <a:chOff x="0" y="0"/>
              <a:chExt cx="1250950" cy="5226050"/>
            </a:xfrm>
          </p:grpSpPr>
          <p:sp>
            <p:nvSpPr>
              <p:cNvPr id="1849" name="Figura"/>
              <p:cNvSpPr/>
              <p:nvPr/>
            </p:nvSpPr>
            <p:spPr>
              <a:xfrm>
                <a:off x="-1" y="0"/>
                <a:ext cx="1250951" cy="5222241"/>
              </a:xfrm>
              <a:custGeom>
                <a:avLst/>
                <a:gdLst/>
                <a:ahLst/>
                <a:cxnLst>
                  <a:cxn ang="0">
                    <a:pos x="wd2" y="hd2"/>
                  </a:cxn>
                  <a:cxn ang="5400000">
                    <a:pos x="wd2" y="hd2"/>
                  </a:cxn>
                  <a:cxn ang="10800000">
                    <a:pos x="wd2" y="hd2"/>
                  </a:cxn>
                  <a:cxn ang="16200000">
                    <a:pos x="wd2" y="hd2"/>
                  </a:cxn>
                </a:cxnLst>
                <a:rect l="0" t="0" r="r" b="b"/>
                <a:pathLst>
                  <a:path w="21600" h="21600" extrusionOk="0">
                    <a:moveTo>
                      <a:pt x="0" y="42"/>
                    </a:moveTo>
                    <a:lnTo>
                      <a:pt x="307" y="0"/>
                    </a:lnTo>
                    <a:lnTo>
                      <a:pt x="15657" y="14824"/>
                    </a:lnTo>
                    <a:lnTo>
                      <a:pt x="14561" y="15118"/>
                    </a:lnTo>
                    <a:lnTo>
                      <a:pt x="16140" y="16011"/>
                    </a:lnTo>
                    <a:lnTo>
                      <a:pt x="21600" y="21264"/>
                    </a:lnTo>
                    <a:lnTo>
                      <a:pt x="20635" y="21600"/>
                    </a:lnTo>
                    <a:lnTo>
                      <a:pt x="18925" y="21222"/>
                    </a:lnTo>
                    <a:lnTo>
                      <a:pt x="14583" y="16048"/>
                    </a:lnTo>
                    <a:lnTo>
                      <a:pt x="14078" y="15139"/>
                    </a:lnTo>
                    <a:lnTo>
                      <a:pt x="12521" y="14892"/>
                    </a:lnTo>
                    <a:close/>
                  </a:path>
                </a:pathLst>
              </a:custGeom>
              <a:solidFill>
                <a:srgbClr val="3192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50" name="Grupo"/>
              <p:cNvGrpSpPr/>
              <p:nvPr/>
            </p:nvGrpSpPr>
            <p:grpSpPr>
              <a:xfrm>
                <a:off x="0" y="0"/>
                <a:ext cx="1247140" cy="5226051"/>
                <a:chOff x="0" y="0"/>
                <a:chExt cx="1247139" cy="5226049"/>
              </a:xfrm>
            </p:grpSpPr>
            <p:sp>
              <p:nvSpPr>
                <p:cNvPr id="1852" name="Figura"/>
                <p:cNvSpPr/>
                <p:nvPr/>
              </p:nvSpPr>
              <p:spPr>
                <a:xfrm>
                  <a:off x="660399" y="3124199"/>
                  <a:ext cx="196851" cy="430531"/>
                </a:xfrm>
                <a:custGeom>
                  <a:avLst/>
                  <a:gdLst/>
                  <a:ahLst/>
                  <a:cxnLst>
                    <a:cxn ang="0">
                      <a:pos x="wd2" y="hd2"/>
                    </a:cxn>
                    <a:cxn ang="5400000">
                      <a:pos x="wd2" y="hd2"/>
                    </a:cxn>
                    <a:cxn ang="10800000">
                      <a:pos x="wd2" y="hd2"/>
                    </a:cxn>
                    <a:cxn ang="16200000">
                      <a:pos x="wd2" y="hd2"/>
                    </a:cxn>
                  </a:cxnLst>
                  <a:rect l="0" t="0" r="r" b="b"/>
                  <a:pathLst>
                    <a:path w="21600" h="21600" extrusionOk="0">
                      <a:moveTo>
                        <a:pt x="0" y="7965"/>
                      </a:moveTo>
                      <a:lnTo>
                        <a:pt x="14493" y="0"/>
                      </a:lnTo>
                      <a:lnTo>
                        <a:pt x="21600" y="13126"/>
                      </a:lnTo>
                      <a:lnTo>
                        <a:pt x="6132"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3" name="Figura"/>
                <p:cNvSpPr/>
                <p:nvPr/>
              </p:nvSpPr>
              <p:spPr>
                <a:xfrm>
                  <a:off x="863600" y="3898900"/>
                  <a:ext cx="139700" cy="364491"/>
                </a:xfrm>
                <a:custGeom>
                  <a:avLst/>
                  <a:gdLst/>
                  <a:ahLst/>
                  <a:cxnLst>
                    <a:cxn ang="0">
                      <a:pos x="wd2" y="hd2"/>
                    </a:cxn>
                    <a:cxn ang="5400000">
                      <a:pos x="wd2" y="hd2"/>
                    </a:cxn>
                    <a:cxn ang="10800000">
                      <a:pos x="wd2" y="hd2"/>
                    </a:cxn>
                    <a:cxn ang="16200000">
                      <a:pos x="wd2" y="hd2"/>
                    </a:cxn>
                  </a:cxnLst>
                  <a:rect l="0" t="0" r="r" b="b"/>
                  <a:pathLst>
                    <a:path w="21600" h="21600" extrusionOk="0">
                      <a:moveTo>
                        <a:pt x="21600" y="15504"/>
                      </a:moveTo>
                      <a:lnTo>
                        <a:pt x="8444" y="21600"/>
                      </a:lnTo>
                      <a:lnTo>
                        <a:pt x="0" y="5419"/>
                      </a:lnTo>
                      <a:lnTo>
                        <a:pt x="11585"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4" name="Figura"/>
                <p:cNvSpPr/>
                <p:nvPr/>
              </p:nvSpPr>
              <p:spPr>
                <a:xfrm>
                  <a:off x="990600" y="4470399"/>
                  <a:ext cx="161291" cy="391161"/>
                </a:xfrm>
                <a:custGeom>
                  <a:avLst/>
                  <a:gdLst/>
                  <a:ahLst/>
                  <a:cxnLst>
                    <a:cxn ang="0">
                      <a:pos x="wd2" y="hd2"/>
                    </a:cxn>
                    <a:cxn ang="5400000">
                      <a:pos x="wd2" y="hd2"/>
                    </a:cxn>
                    <a:cxn ang="10800000">
                      <a:pos x="wd2" y="hd2"/>
                    </a:cxn>
                    <a:cxn ang="16200000">
                      <a:pos x="wd2" y="hd2"/>
                    </a:cxn>
                  </a:cxnLst>
                  <a:rect l="0" t="0" r="r" b="b"/>
                  <a:pathLst>
                    <a:path w="21600" h="21600" extrusionOk="0">
                      <a:moveTo>
                        <a:pt x="21600" y="14447"/>
                      </a:moveTo>
                      <a:lnTo>
                        <a:pt x="7313" y="21600"/>
                      </a:lnTo>
                      <a:lnTo>
                        <a:pt x="0" y="6522"/>
                      </a:lnTo>
                      <a:lnTo>
                        <a:pt x="12926"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5" name="Figura"/>
                <p:cNvSpPr/>
                <p:nvPr/>
              </p:nvSpPr>
              <p:spPr>
                <a:xfrm>
                  <a:off x="1092199" y="4991099"/>
                  <a:ext cx="154941" cy="234951"/>
                </a:xfrm>
                <a:custGeom>
                  <a:avLst/>
                  <a:gdLst/>
                  <a:ahLst/>
                  <a:cxnLst>
                    <a:cxn ang="0">
                      <a:pos x="wd2" y="hd2"/>
                    </a:cxn>
                    <a:cxn ang="5400000">
                      <a:pos x="wd2" y="hd2"/>
                    </a:cxn>
                    <a:cxn ang="10800000">
                      <a:pos x="wd2" y="hd2"/>
                    </a:cxn>
                    <a:cxn ang="16200000">
                      <a:pos x="wd2" y="hd2"/>
                    </a:cxn>
                  </a:cxnLst>
                  <a:rect l="0" t="0" r="r" b="b"/>
                  <a:pathLst>
                    <a:path w="21600" h="21600" extrusionOk="0">
                      <a:moveTo>
                        <a:pt x="21600" y="14128"/>
                      </a:moveTo>
                      <a:lnTo>
                        <a:pt x="13810" y="21600"/>
                      </a:lnTo>
                      <a:lnTo>
                        <a:pt x="0" y="13194"/>
                      </a:lnTo>
                      <a:lnTo>
                        <a:pt x="0" y="12960"/>
                      </a:lnTo>
                      <a:lnTo>
                        <a:pt x="16289" y="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6" name="Figura"/>
                <p:cNvSpPr/>
                <p:nvPr/>
              </p:nvSpPr>
              <p:spPr>
                <a:xfrm>
                  <a:off x="546099" y="2590800"/>
                  <a:ext cx="175261" cy="406400"/>
                </a:xfrm>
                <a:custGeom>
                  <a:avLst/>
                  <a:gdLst/>
                  <a:ahLst/>
                  <a:cxnLst>
                    <a:cxn ang="0">
                      <a:pos x="wd2" y="hd2"/>
                    </a:cxn>
                    <a:cxn ang="5400000">
                      <a:pos x="wd2" y="hd2"/>
                    </a:cxn>
                    <a:cxn ang="10800000">
                      <a:pos x="wd2" y="hd2"/>
                    </a:cxn>
                    <a:cxn ang="16200000">
                      <a:pos x="wd2" y="hd2"/>
                    </a:cxn>
                  </a:cxnLst>
                  <a:rect l="0" t="0" r="r" b="b"/>
                  <a:pathLst>
                    <a:path w="21600" h="21600" extrusionOk="0">
                      <a:moveTo>
                        <a:pt x="0" y="7087"/>
                      </a:moveTo>
                      <a:lnTo>
                        <a:pt x="13617" y="0"/>
                      </a:lnTo>
                      <a:lnTo>
                        <a:pt x="21600" y="13837"/>
                      </a:lnTo>
                      <a:lnTo>
                        <a:pt x="673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7" name="Figura"/>
                <p:cNvSpPr/>
                <p:nvPr/>
              </p:nvSpPr>
              <p:spPr>
                <a:xfrm>
                  <a:off x="431799" y="2044700"/>
                  <a:ext cx="15621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6243"/>
                      </a:moveTo>
                      <a:lnTo>
                        <a:pt x="12644" y="0"/>
                      </a:lnTo>
                      <a:lnTo>
                        <a:pt x="21600" y="14783"/>
                      </a:lnTo>
                      <a:lnTo>
                        <a:pt x="772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8" name="Figura"/>
                <p:cNvSpPr/>
                <p:nvPr/>
              </p:nvSpPr>
              <p:spPr>
                <a:xfrm>
                  <a:off x="317499" y="1511300"/>
                  <a:ext cx="135891" cy="359410"/>
                </a:xfrm>
                <a:custGeom>
                  <a:avLst/>
                  <a:gdLst/>
                  <a:ahLst/>
                  <a:cxnLst>
                    <a:cxn ang="0">
                      <a:pos x="wd2" y="hd2"/>
                    </a:cxn>
                    <a:cxn ang="5400000">
                      <a:pos x="wd2" y="hd2"/>
                    </a:cxn>
                    <a:cxn ang="10800000">
                      <a:pos x="wd2" y="hd2"/>
                    </a:cxn>
                    <a:cxn ang="16200000">
                      <a:pos x="wd2" y="hd2"/>
                    </a:cxn>
                  </a:cxnLst>
                  <a:rect l="0" t="0" r="r" b="b"/>
                  <a:pathLst>
                    <a:path w="21600" h="21600" extrusionOk="0">
                      <a:moveTo>
                        <a:pt x="0" y="5190"/>
                      </a:moveTo>
                      <a:lnTo>
                        <a:pt x="11305" y="0"/>
                      </a:lnTo>
                      <a:lnTo>
                        <a:pt x="21600" y="15723"/>
                      </a:lnTo>
                      <a:lnTo>
                        <a:pt x="868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59" name="Figura"/>
                <p:cNvSpPr/>
                <p:nvPr/>
              </p:nvSpPr>
              <p:spPr>
                <a:xfrm>
                  <a:off x="203200" y="965200"/>
                  <a:ext cx="115570" cy="334011"/>
                </a:xfrm>
                <a:custGeom>
                  <a:avLst/>
                  <a:gdLst/>
                  <a:ahLst/>
                  <a:cxnLst>
                    <a:cxn ang="0">
                      <a:pos x="wd2" y="hd2"/>
                    </a:cxn>
                    <a:cxn ang="5400000">
                      <a:pos x="wd2" y="hd2"/>
                    </a:cxn>
                    <a:cxn ang="10800000">
                      <a:pos x="wd2" y="hd2"/>
                    </a:cxn>
                    <a:cxn ang="16200000">
                      <a:pos x="wd2" y="hd2"/>
                    </a:cxn>
                  </a:cxnLst>
                  <a:rect l="0" t="0" r="r" b="b"/>
                  <a:pathLst>
                    <a:path w="21600" h="21600" extrusionOk="0">
                      <a:moveTo>
                        <a:pt x="0" y="4024"/>
                      </a:moveTo>
                      <a:lnTo>
                        <a:pt x="9732" y="0"/>
                      </a:lnTo>
                      <a:lnTo>
                        <a:pt x="21600" y="16919"/>
                      </a:lnTo>
                      <a:lnTo>
                        <a:pt x="10207"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0" name="Figura"/>
                <p:cNvSpPr/>
                <p:nvPr/>
              </p:nvSpPr>
              <p:spPr>
                <a:xfrm>
                  <a:off x="88900" y="431799"/>
                  <a:ext cx="95251" cy="311151"/>
                </a:xfrm>
                <a:custGeom>
                  <a:avLst/>
                  <a:gdLst/>
                  <a:ahLst/>
                  <a:cxnLst>
                    <a:cxn ang="0">
                      <a:pos x="wd2" y="hd2"/>
                    </a:cxn>
                    <a:cxn ang="5400000">
                      <a:pos x="wd2" y="hd2"/>
                    </a:cxn>
                    <a:cxn ang="10800000">
                      <a:pos x="wd2" y="hd2"/>
                    </a:cxn>
                    <a:cxn ang="16200000">
                      <a:pos x="wd2" y="hd2"/>
                    </a:cxn>
                  </a:cxnLst>
                  <a:rect l="0" t="0" r="r" b="b"/>
                  <a:pathLst>
                    <a:path w="21600" h="21600" extrusionOk="0">
                      <a:moveTo>
                        <a:pt x="0" y="2645"/>
                      </a:moveTo>
                      <a:lnTo>
                        <a:pt x="6912" y="0"/>
                      </a:lnTo>
                      <a:lnTo>
                        <a:pt x="21600" y="18162"/>
                      </a:lnTo>
                      <a:lnTo>
                        <a:pt x="12384"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61" name="Figura"/>
                <p:cNvSpPr/>
                <p:nvPr/>
              </p:nvSpPr>
              <p:spPr>
                <a:xfrm>
                  <a:off x="0" y="0"/>
                  <a:ext cx="54611" cy="173990"/>
                </a:xfrm>
                <a:custGeom>
                  <a:avLst/>
                  <a:gdLst/>
                  <a:ahLst/>
                  <a:cxnLst>
                    <a:cxn ang="0">
                      <a:pos x="wd2" y="hd2"/>
                    </a:cxn>
                    <a:cxn ang="5400000">
                      <a:pos x="wd2" y="hd2"/>
                    </a:cxn>
                    <a:cxn ang="10800000">
                      <a:pos x="wd2" y="hd2"/>
                    </a:cxn>
                    <a:cxn ang="16200000">
                      <a:pos x="wd2" y="hd2"/>
                    </a:cxn>
                  </a:cxnLst>
                  <a:rect l="0" t="0" r="r" b="b"/>
                  <a:pathLst>
                    <a:path w="21600" h="21600" extrusionOk="0">
                      <a:moveTo>
                        <a:pt x="0" y="1261"/>
                      </a:moveTo>
                      <a:lnTo>
                        <a:pt x="7033" y="0"/>
                      </a:lnTo>
                      <a:lnTo>
                        <a:pt x="21600" y="18447"/>
                      </a:lnTo>
                      <a:lnTo>
                        <a:pt x="13060" y="21600"/>
                      </a:lnTo>
                      <a:close/>
                    </a:path>
                  </a:pathLst>
                </a:custGeom>
                <a:solidFill>
                  <a:srgbClr val="F0CD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51" name="Figura"/>
              <p:cNvSpPr/>
              <p:nvPr/>
            </p:nvSpPr>
            <p:spPr>
              <a:xfrm>
                <a:off x="12699" y="0"/>
                <a:ext cx="1238251" cy="5222241"/>
              </a:xfrm>
              <a:custGeom>
                <a:avLst/>
                <a:gdLst/>
                <a:ahLst/>
                <a:cxnLst>
                  <a:cxn ang="0">
                    <a:pos x="wd2" y="hd2"/>
                  </a:cxn>
                  <a:cxn ang="5400000">
                    <a:pos x="wd2" y="hd2"/>
                  </a:cxn>
                  <a:cxn ang="10800000">
                    <a:pos x="wd2" y="hd2"/>
                  </a:cxn>
                  <a:cxn ang="16200000">
                    <a:pos x="wd2" y="hd2"/>
                  </a:cxn>
                </a:cxnLst>
                <a:rect l="0" t="0" r="r" b="b"/>
                <a:pathLst>
                  <a:path w="21600" h="21600" extrusionOk="0">
                    <a:moveTo>
                      <a:pt x="20182" y="21500"/>
                    </a:moveTo>
                    <a:lnTo>
                      <a:pt x="0" y="16"/>
                    </a:lnTo>
                    <a:lnTo>
                      <a:pt x="89" y="0"/>
                    </a:lnTo>
                    <a:lnTo>
                      <a:pt x="15596" y="14824"/>
                    </a:lnTo>
                    <a:lnTo>
                      <a:pt x="14489" y="15118"/>
                    </a:lnTo>
                    <a:lnTo>
                      <a:pt x="16084" y="16011"/>
                    </a:lnTo>
                    <a:lnTo>
                      <a:pt x="21600" y="21264"/>
                    </a:lnTo>
                    <a:lnTo>
                      <a:pt x="20625" y="21600"/>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1656" name="Grupo"/>
            <p:cNvGrpSpPr/>
            <p:nvPr/>
          </p:nvGrpSpPr>
          <p:grpSpPr>
            <a:xfrm>
              <a:off x="1295399" y="3047999"/>
              <a:ext cx="704855" cy="730362"/>
              <a:chOff x="0" y="0"/>
              <a:chExt cx="704853" cy="730360"/>
            </a:xfrm>
          </p:grpSpPr>
          <p:sp>
            <p:nvSpPr>
              <p:cNvPr id="1842" name="Figura"/>
              <p:cNvSpPr/>
              <p:nvPr/>
            </p:nvSpPr>
            <p:spPr>
              <a:xfrm>
                <a:off x="0" y="584199"/>
                <a:ext cx="152431" cy="146162"/>
              </a:xfrm>
              <a:custGeom>
                <a:avLst/>
                <a:gdLst/>
                <a:ahLst/>
                <a:cxnLst>
                  <a:cxn ang="0">
                    <a:pos x="wd2" y="hd2"/>
                  </a:cxn>
                  <a:cxn ang="5400000">
                    <a:pos x="wd2" y="hd2"/>
                  </a:cxn>
                  <a:cxn ang="10800000">
                    <a:pos x="wd2" y="hd2"/>
                  </a:cxn>
                  <a:cxn ang="16200000">
                    <a:pos x="wd2" y="hd2"/>
                  </a:cxn>
                </a:cxnLst>
                <a:rect l="0" t="0" r="r" b="b"/>
                <a:pathLst>
                  <a:path w="21426" h="21247" extrusionOk="0">
                    <a:moveTo>
                      <a:pt x="21426" y="15508"/>
                    </a:moveTo>
                    <a:lnTo>
                      <a:pt x="16785" y="0"/>
                    </a:lnTo>
                    <a:lnTo>
                      <a:pt x="1968" y="2031"/>
                    </a:lnTo>
                    <a:cubicBezTo>
                      <a:pt x="1968" y="2031"/>
                      <a:pt x="183" y="6092"/>
                      <a:pt x="5" y="7938"/>
                    </a:cubicBezTo>
                    <a:cubicBezTo>
                      <a:pt x="-174" y="9785"/>
                      <a:pt x="5360" y="20677"/>
                      <a:pt x="7145" y="21231"/>
                    </a:cubicBezTo>
                    <a:cubicBezTo>
                      <a:pt x="8930" y="21600"/>
                      <a:pt x="21426" y="15508"/>
                      <a:pt x="21426" y="15508"/>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3" name="Figura"/>
              <p:cNvSpPr/>
              <p:nvPr/>
            </p:nvSpPr>
            <p:spPr>
              <a:xfrm>
                <a:off x="304800" y="-1"/>
                <a:ext cx="381743" cy="418635"/>
              </a:xfrm>
              <a:custGeom>
                <a:avLst/>
                <a:gdLst/>
                <a:ahLst/>
                <a:cxnLst>
                  <a:cxn ang="0">
                    <a:pos x="wd2" y="hd2"/>
                  </a:cxn>
                  <a:cxn ang="5400000">
                    <a:pos x="wd2" y="hd2"/>
                  </a:cxn>
                  <a:cxn ang="10800000">
                    <a:pos x="wd2" y="hd2"/>
                  </a:cxn>
                  <a:cxn ang="16200000">
                    <a:pos x="wd2" y="hd2"/>
                  </a:cxn>
                </a:cxnLst>
                <a:rect l="0" t="0" r="r" b="b"/>
                <a:pathLst>
                  <a:path w="18498" h="19615" extrusionOk="0">
                    <a:moveTo>
                      <a:pt x="0" y="16187"/>
                    </a:moveTo>
                    <a:cubicBezTo>
                      <a:pt x="0" y="16187"/>
                      <a:pt x="10523" y="21542"/>
                      <a:pt x="17169" y="18864"/>
                    </a:cubicBezTo>
                    <a:cubicBezTo>
                      <a:pt x="17169" y="18864"/>
                      <a:pt x="21600" y="6487"/>
                      <a:pt x="14277" y="2"/>
                    </a:cubicBezTo>
                    <a:cubicBezTo>
                      <a:pt x="14277" y="-58"/>
                      <a:pt x="1292" y="1132"/>
                      <a:pt x="0" y="16187"/>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4" name="Figura"/>
              <p:cNvSpPr/>
              <p:nvPr/>
            </p:nvSpPr>
            <p:spPr>
              <a:xfrm>
                <a:off x="330200" y="-1"/>
                <a:ext cx="374654" cy="425432"/>
              </a:xfrm>
              <a:custGeom>
                <a:avLst/>
                <a:gdLst/>
                <a:ahLst/>
                <a:cxnLst>
                  <a:cxn ang="0">
                    <a:pos x="wd2" y="hd2"/>
                  </a:cxn>
                  <a:cxn ang="5400000">
                    <a:pos x="wd2" y="hd2"/>
                  </a:cxn>
                  <a:cxn ang="10800000">
                    <a:pos x="wd2" y="hd2"/>
                  </a:cxn>
                  <a:cxn ang="16200000">
                    <a:pos x="wd2" y="hd2"/>
                  </a:cxn>
                </a:cxnLst>
                <a:rect l="0" t="0" r="r" b="b"/>
                <a:pathLst>
                  <a:path w="18686" h="19662" extrusionOk="0">
                    <a:moveTo>
                      <a:pt x="0" y="16259"/>
                    </a:moveTo>
                    <a:cubicBezTo>
                      <a:pt x="0" y="16259"/>
                      <a:pt x="11085" y="21600"/>
                      <a:pt x="17736" y="18900"/>
                    </a:cubicBezTo>
                    <a:cubicBezTo>
                      <a:pt x="17736" y="18900"/>
                      <a:pt x="21600" y="6515"/>
                      <a:pt x="13745" y="0"/>
                    </a:cubicBezTo>
                    <a:cubicBezTo>
                      <a:pt x="13745" y="0"/>
                      <a:pt x="1774" y="2876"/>
                      <a:pt x="0" y="1625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5" name="Figura"/>
              <p:cNvSpPr/>
              <p:nvPr/>
            </p:nvSpPr>
            <p:spPr>
              <a:xfrm>
                <a:off x="101600" y="355599"/>
                <a:ext cx="429243" cy="336551"/>
              </a:xfrm>
              <a:custGeom>
                <a:avLst/>
                <a:gdLst/>
                <a:ahLst/>
                <a:cxnLst>
                  <a:cxn ang="0">
                    <a:pos x="wd2" y="hd2"/>
                  </a:cxn>
                  <a:cxn ang="5400000">
                    <a:pos x="wd2" y="hd2"/>
                  </a:cxn>
                  <a:cxn ang="10800000">
                    <a:pos x="wd2" y="hd2"/>
                  </a:cxn>
                  <a:cxn ang="16200000">
                    <a:pos x="wd2" y="hd2"/>
                  </a:cxn>
                </a:cxnLst>
                <a:rect l="0" t="0" r="r" b="b"/>
                <a:pathLst>
                  <a:path w="20223" h="21600" extrusionOk="0">
                    <a:moveTo>
                      <a:pt x="2752" y="21600"/>
                    </a:moveTo>
                    <a:cubicBezTo>
                      <a:pt x="2752" y="21600"/>
                      <a:pt x="180" y="18747"/>
                      <a:pt x="0" y="12878"/>
                    </a:cubicBezTo>
                    <a:lnTo>
                      <a:pt x="14480" y="0"/>
                    </a:lnTo>
                    <a:cubicBezTo>
                      <a:pt x="14480" y="0"/>
                      <a:pt x="21600" y="4483"/>
                      <a:pt x="19984" y="16791"/>
                    </a:cubicBezTo>
                    <a:cubicBezTo>
                      <a:pt x="19984" y="16791"/>
                      <a:pt x="13223" y="19399"/>
                      <a:pt x="2752" y="2160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6" name="Figura"/>
              <p:cNvSpPr/>
              <p:nvPr/>
            </p:nvSpPr>
            <p:spPr>
              <a:xfrm>
                <a:off x="101599" y="355599"/>
                <a:ext cx="426704" cy="336551"/>
              </a:xfrm>
              <a:custGeom>
                <a:avLst/>
                <a:gdLst/>
                <a:ahLst/>
                <a:cxnLst>
                  <a:cxn ang="0">
                    <a:pos x="wd2" y="hd2"/>
                  </a:cxn>
                  <a:cxn ang="5400000">
                    <a:pos x="wd2" y="hd2"/>
                  </a:cxn>
                  <a:cxn ang="10800000">
                    <a:pos x="wd2" y="hd2"/>
                  </a:cxn>
                  <a:cxn ang="16200000">
                    <a:pos x="wd2" y="hd2"/>
                  </a:cxn>
                </a:cxnLst>
                <a:rect l="0" t="0" r="r" b="b"/>
                <a:pathLst>
                  <a:path w="20215" h="21600" extrusionOk="0">
                    <a:moveTo>
                      <a:pt x="14440" y="0"/>
                    </a:moveTo>
                    <a:lnTo>
                      <a:pt x="10048" y="3912"/>
                    </a:lnTo>
                    <a:cubicBezTo>
                      <a:pt x="10108" y="3994"/>
                      <a:pt x="10168" y="4075"/>
                      <a:pt x="10168" y="4238"/>
                    </a:cubicBezTo>
                    <a:cubicBezTo>
                      <a:pt x="11011" y="6521"/>
                      <a:pt x="8724" y="10352"/>
                      <a:pt x="5114" y="12797"/>
                    </a:cubicBezTo>
                    <a:cubicBezTo>
                      <a:pt x="3309" y="14020"/>
                      <a:pt x="1504" y="14672"/>
                      <a:pt x="0" y="14753"/>
                    </a:cubicBezTo>
                    <a:cubicBezTo>
                      <a:pt x="602" y="19399"/>
                      <a:pt x="2647" y="21600"/>
                      <a:pt x="2647" y="21600"/>
                    </a:cubicBezTo>
                    <a:cubicBezTo>
                      <a:pt x="13177" y="19399"/>
                      <a:pt x="19975" y="16791"/>
                      <a:pt x="19975" y="16791"/>
                    </a:cubicBezTo>
                    <a:cubicBezTo>
                      <a:pt x="21600" y="4483"/>
                      <a:pt x="14440" y="0"/>
                      <a:pt x="14440" y="0"/>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7" name="Figura"/>
              <p:cNvSpPr/>
              <p:nvPr/>
            </p:nvSpPr>
            <p:spPr>
              <a:xfrm>
                <a:off x="253999" y="393700"/>
                <a:ext cx="81282" cy="280671"/>
              </a:xfrm>
              <a:custGeom>
                <a:avLst/>
                <a:gdLst/>
                <a:ahLst/>
                <a:cxnLst>
                  <a:cxn ang="0">
                    <a:pos x="wd2" y="hd2"/>
                  </a:cxn>
                  <a:cxn ang="5400000">
                    <a:pos x="wd2" y="hd2"/>
                  </a:cxn>
                  <a:cxn ang="10800000">
                    <a:pos x="wd2" y="hd2"/>
                  </a:cxn>
                  <a:cxn ang="16200000">
                    <a:pos x="wd2" y="hd2"/>
                  </a:cxn>
                </a:cxnLst>
                <a:rect l="0" t="0" r="r" b="b"/>
                <a:pathLst>
                  <a:path w="21600" h="21600" extrusionOk="0">
                    <a:moveTo>
                      <a:pt x="11813" y="2346"/>
                    </a:moveTo>
                    <a:lnTo>
                      <a:pt x="0" y="21600"/>
                    </a:lnTo>
                    <a:lnTo>
                      <a:pt x="21600" y="20134"/>
                    </a:lnTo>
                    <a:lnTo>
                      <a:pt x="21600"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8" name="Figura"/>
              <p:cNvSpPr/>
              <p:nvPr/>
            </p:nvSpPr>
            <p:spPr>
              <a:xfrm>
                <a:off x="292099" y="330200"/>
                <a:ext cx="86362" cy="49531"/>
              </a:xfrm>
              <a:custGeom>
                <a:avLst/>
                <a:gdLst/>
                <a:ahLst/>
                <a:cxnLst>
                  <a:cxn ang="0">
                    <a:pos x="wd2" y="hd2"/>
                  </a:cxn>
                  <a:cxn ang="5400000">
                    <a:pos x="wd2" y="hd2"/>
                  </a:cxn>
                  <a:cxn ang="10800000">
                    <a:pos x="wd2" y="hd2"/>
                  </a:cxn>
                  <a:cxn ang="16200000">
                    <a:pos x="wd2" y="hd2"/>
                  </a:cxn>
                </a:cxnLst>
                <a:rect l="0" t="0" r="r" b="b"/>
                <a:pathLst>
                  <a:path w="21600" h="21600" extrusionOk="0">
                    <a:moveTo>
                      <a:pt x="17471" y="21600"/>
                    </a:moveTo>
                    <a:lnTo>
                      <a:pt x="0" y="7754"/>
                    </a:lnTo>
                    <a:lnTo>
                      <a:pt x="0" y="0"/>
                    </a:lnTo>
                    <a:lnTo>
                      <a:pt x="21600" y="9415"/>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57" name="Figura"/>
            <p:cNvSpPr/>
            <p:nvPr/>
          </p:nvSpPr>
          <p:spPr>
            <a:xfrm>
              <a:off x="1816099" y="2311400"/>
              <a:ext cx="569393" cy="498895"/>
            </a:xfrm>
            <a:custGeom>
              <a:avLst/>
              <a:gdLst/>
              <a:ahLst/>
              <a:cxnLst>
                <a:cxn ang="0">
                  <a:pos x="wd2" y="hd2"/>
                </a:cxn>
                <a:cxn ang="5400000">
                  <a:pos x="wd2" y="hd2"/>
                </a:cxn>
                <a:cxn ang="10800000">
                  <a:pos x="wd2" y="hd2"/>
                </a:cxn>
                <a:cxn ang="16200000">
                  <a:pos x="wd2" y="hd2"/>
                </a:cxn>
              </a:cxnLst>
              <a:rect l="0" t="0" r="r" b="b"/>
              <a:pathLst>
                <a:path w="19845" h="18649" extrusionOk="0">
                  <a:moveTo>
                    <a:pt x="2538" y="9152"/>
                  </a:moveTo>
                  <a:cubicBezTo>
                    <a:pt x="104" y="8013"/>
                    <a:pt x="-1755" y="2316"/>
                    <a:pt x="2715" y="607"/>
                  </a:cubicBezTo>
                  <a:cubicBezTo>
                    <a:pt x="7230" y="-1102"/>
                    <a:pt x="13693" y="987"/>
                    <a:pt x="14224" y="4500"/>
                  </a:cubicBezTo>
                  <a:cubicBezTo>
                    <a:pt x="14799" y="8013"/>
                    <a:pt x="16481" y="18409"/>
                    <a:pt x="19845" y="18409"/>
                  </a:cubicBezTo>
                  <a:cubicBezTo>
                    <a:pt x="19845" y="18409"/>
                    <a:pt x="12630" y="20498"/>
                    <a:pt x="11081" y="12333"/>
                  </a:cubicBezTo>
                  <a:cubicBezTo>
                    <a:pt x="9399" y="3360"/>
                    <a:pt x="6699" y="4405"/>
                    <a:pt x="5415" y="5829"/>
                  </a:cubicBezTo>
                  <a:cubicBezTo>
                    <a:pt x="4707" y="6589"/>
                    <a:pt x="4707" y="7443"/>
                    <a:pt x="2538" y="9152"/>
                  </a:cubicBezTo>
                  <a:close/>
                </a:path>
              </a:pathLst>
            </a:custGeom>
            <a:solidFill>
              <a:srgbClr val="DEE9E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8" name="Figura"/>
            <p:cNvSpPr/>
            <p:nvPr/>
          </p:nvSpPr>
          <p:spPr>
            <a:xfrm>
              <a:off x="1841499" y="2311400"/>
              <a:ext cx="548642" cy="495643"/>
            </a:xfrm>
            <a:custGeom>
              <a:avLst/>
              <a:gdLst/>
              <a:ahLst/>
              <a:cxnLst>
                <a:cxn ang="0">
                  <a:pos x="wd2" y="hd2"/>
                </a:cxn>
                <a:cxn ang="5400000">
                  <a:pos x="wd2" y="hd2"/>
                </a:cxn>
                <a:cxn ang="10800000">
                  <a:pos x="wd2" y="hd2"/>
                </a:cxn>
                <a:cxn ang="16200000">
                  <a:pos x="wd2" y="hd2"/>
                </a:cxn>
              </a:cxnLst>
              <a:rect l="0" t="0" r="r" b="b"/>
              <a:pathLst>
                <a:path w="21600" h="19604" extrusionOk="0">
                  <a:moveTo>
                    <a:pt x="15250" y="4672"/>
                  </a:moveTo>
                  <a:cubicBezTo>
                    <a:pt x="14800" y="2160"/>
                    <a:pt x="11300" y="352"/>
                    <a:pt x="7500" y="0"/>
                  </a:cubicBezTo>
                  <a:cubicBezTo>
                    <a:pt x="7050" y="1658"/>
                    <a:pt x="5900" y="3466"/>
                    <a:pt x="4150" y="5023"/>
                  </a:cubicBezTo>
                  <a:cubicBezTo>
                    <a:pt x="2800" y="6229"/>
                    <a:pt x="1350" y="7133"/>
                    <a:pt x="0" y="7585"/>
                  </a:cubicBezTo>
                  <a:cubicBezTo>
                    <a:pt x="550" y="8489"/>
                    <a:pt x="1250" y="9243"/>
                    <a:pt x="2050" y="9594"/>
                  </a:cubicBezTo>
                  <a:cubicBezTo>
                    <a:pt x="4500" y="7736"/>
                    <a:pt x="4450" y="6882"/>
                    <a:pt x="5300" y="6028"/>
                  </a:cubicBezTo>
                  <a:cubicBezTo>
                    <a:pt x="6750" y="4571"/>
                    <a:pt x="9750" y="3466"/>
                    <a:pt x="11700" y="12910"/>
                  </a:cubicBezTo>
                  <a:cubicBezTo>
                    <a:pt x="13450" y="21600"/>
                    <a:pt x="21600" y="19340"/>
                    <a:pt x="21600" y="19340"/>
                  </a:cubicBezTo>
                  <a:cubicBezTo>
                    <a:pt x="17800" y="19440"/>
                    <a:pt x="15900" y="8389"/>
                    <a:pt x="15250" y="4672"/>
                  </a:cubicBezTo>
                  <a:close/>
                </a:path>
              </a:pathLst>
            </a:custGeom>
            <a:solidFill>
              <a:srgbClr val="B0D1C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59" name="Figura"/>
            <p:cNvSpPr/>
            <p:nvPr/>
          </p:nvSpPr>
          <p:spPr>
            <a:xfrm>
              <a:off x="1854200" y="2527299"/>
              <a:ext cx="55881" cy="86362"/>
            </a:xfrm>
            <a:custGeom>
              <a:avLst/>
              <a:gdLst/>
              <a:ahLst/>
              <a:cxnLst>
                <a:cxn ang="0">
                  <a:pos x="wd2" y="hd2"/>
                </a:cxn>
                <a:cxn ang="5400000">
                  <a:pos x="wd2" y="hd2"/>
                </a:cxn>
                <a:cxn ang="10800000">
                  <a:pos x="wd2" y="hd2"/>
                </a:cxn>
                <a:cxn ang="16200000">
                  <a:pos x="wd2" y="hd2"/>
                </a:cxn>
              </a:cxnLst>
              <a:rect l="0" t="0" r="r" b="b"/>
              <a:pathLst>
                <a:path w="21600" h="21600" extrusionOk="0">
                  <a:moveTo>
                    <a:pt x="0" y="18741"/>
                  </a:moveTo>
                  <a:lnTo>
                    <a:pt x="4418" y="0"/>
                  </a:lnTo>
                  <a:lnTo>
                    <a:pt x="21600" y="3176"/>
                  </a:lnTo>
                  <a:lnTo>
                    <a:pt x="20127" y="21600"/>
                  </a:lnTo>
                  <a:close/>
                </a:path>
              </a:pathLst>
            </a:custGeom>
            <a:solidFill>
              <a:srgbClr val="9DB4B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60" name="Grupo"/>
            <p:cNvGrpSpPr/>
            <p:nvPr/>
          </p:nvGrpSpPr>
          <p:grpSpPr>
            <a:xfrm>
              <a:off x="0" y="2768599"/>
              <a:ext cx="3434080" cy="3394736"/>
              <a:chOff x="0" y="0"/>
              <a:chExt cx="3434079" cy="3394734"/>
            </a:xfrm>
          </p:grpSpPr>
          <p:sp>
            <p:nvSpPr>
              <p:cNvPr id="1781" name="Figura"/>
              <p:cNvSpPr/>
              <p:nvPr/>
            </p:nvSpPr>
            <p:spPr>
              <a:xfrm>
                <a:off x="1651000" y="2133599"/>
                <a:ext cx="488950" cy="415292"/>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4657" y="21600"/>
                    </a:lnTo>
                    <a:lnTo>
                      <a:pt x="0" y="4095"/>
                    </a:lnTo>
                    <a:lnTo>
                      <a:pt x="16607" y="0"/>
                    </a:ln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2" name="Figura"/>
              <p:cNvSpPr/>
              <p:nvPr/>
            </p:nvSpPr>
            <p:spPr>
              <a:xfrm>
                <a:off x="444500" y="1828800"/>
                <a:ext cx="445301" cy="901700"/>
              </a:xfrm>
              <a:custGeom>
                <a:avLst/>
                <a:gdLst/>
                <a:ahLst/>
                <a:cxnLst>
                  <a:cxn ang="0">
                    <a:pos x="wd2" y="hd2"/>
                  </a:cxn>
                  <a:cxn ang="5400000">
                    <a:pos x="wd2" y="hd2"/>
                  </a:cxn>
                  <a:cxn ang="10800000">
                    <a:pos x="wd2" y="hd2"/>
                  </a:cxn>
                  <a:cxn ang="16200000">
                    <a:pos x="wd2" y="hd2"/>
                  </a:cxn>
                </a:cxnLst>
                <a:rect l="0" t="0" r="r" b="b"/>
                <a:pathLst>
                  <a:path w="18981" h="21600" extrusionOk="0">
                    <a:moveTo>
                      <a:pt x="2091" y="913"/>
                    </a:moveTo>
                    <a:lnTo>
                      <a:pt x="11456" y="0"/>
                    </a:lnTo>
                    <a:lnTo>
                      <a:pt x="18981" y="19805"/>
                    </a:lnTo>
                    <a:cubicBezTo>
                      <a:pt x="18981" y="19805"/>
                      <a:pt x="6963" y="19896"/>
                      <a:pt x="2145" y="21600"/>
                    </a:cubicBezTo>
                    <a:cubicBezTo>
                      <a:pt x="2091" y="21600"/>
                      <a:pt x="-2619" y="10131"/>
                      <a:pt x="2091" y="913"/>
                    </a:cubicBezTo>
                    <a:close/>
                  </a:path>
                </a:pathLst>
              </a:custGeom>
              <a:solidFill>
                <a:srgbClr val="79426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3" name="Grupo"/>
              <p:cNvGrpSpPr/>
              <p:nvPr/>
            </p:nvGrpSpPr>
            <p:grpSpPr>
              <a:xfrm>
                <a:off x="0" y="-1"/>
                <a:ext cx="3434080" cy="3394736"/>
                <a:chOff x="0" y="0"/>
                <a:chExt cx="3434079" cy="3394734"/>
              </a:xfrm>
            </p:grpSpPr>
            <p:sp>
              <p:nvSpPr>
                <p:cNvPr id="1794" name="Figura"/>
                <p:cNvSpPr/>
                <p:nvPr/>
              </p:nvSpPr>
              <p:spPr>
                <a:xfrm>
                  <a:off x="736600" y="3187700"/>
                  <a:ext cx="211166" cy="200667"/>
                </a:xfrm>
                <a:custGeom>
                  <a:avLst/>
                  <a:gdLst/>
                  <a:ahLst/>
                  <a:cxnLst>
                    <a:cxn ang="0">
                      <a:pos x="wd2" y="hd2"/>
                    </a:cxn>
                    <a:cxn ang="5400000">
                      <a:pos x="wd2" y="hd2"/>
                    </a:cxn>
                    <a:cxn ang="10800000">
                      <a:pos x="wd2" y="hd2"/>
                    </a:cxn>
                    <a:cxn ang="16200000">
                      <a:pos x="wd2" y="hd2"/>
                    </a:cxn>
                  </a:cxnLst>
                  <a:rect l="0" t="0" r="r" b="b"/>
                  <a:pathLst>
                    <a:path w="19842" h="21465" extrusionOk="0">
                      <a:moveTo>
                        <a:pt x="19571" y="21465"/>
                      </a:moveTo>
                      <a:lnTo>
                        <a:pt x="0" y="21465"/>
                      </a:lnTo>
                      <a:cubicBezTo>
                        <a:pt x="0" y="21465"/>
                        <a:pt x="7638" y="-135"/>
                        <a:pt x="14559" y="1"/>
                      </a:cubicBezTo>
                      <a:cubicBezTo>
                        <a:pt x="21600" y="273"/>
                        <a:pt x="19571" y="21465"/>
                        <a:pt x="19571" y="214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5" name="Figura"/>
                <p:cNvSpPr/>
                <p:nvPr/>
              </p:nvSpPr>
              <p:spPr>
                <a:xfrm>
                  <a:off x="736599" y="165100"/>
                  <a:ext cx="746761" cy="1131570"/>
                </a:xfrm>
                <a:custGeom>
                  <a:avLst/>
                  <a:gdLst/>
                  <a:ahLst/>
                  <a:cxnLst>
                    <a:cxn ang="0">
                      <a:pos x="wd2" y="hd2"/>
                    </a:cxn>
                    <a:cxn ang="5400000">
                      <a:pos x="wd2" y="hd2"/>
                    </a:cxn>
                    <a:cxn ang="10800000">
                      <a:pos x="wd2" y="hd2"/>
                    </a:cxn>
                    <a:cxn ang="16200000">
                      <a:pos x="wd2" y="hd2"/>
                    </a:cxn>
                  </a:cxnLst>
                  <a:rect l="0" t="0" r="r" b="b"/>
                  <a:pathLst>
                    <a:path w="21600" h="21600" extrusionOk="0">
                      <a:moveTo>
                        <a:pt x="1433" y="0"/>
                      </a:moveTo>
                      <a:cubicBezTo>
                        <a:pt x="3673" y="315"/>
                        <a:pt x="13261" y="5309"/>
                        <a:pt x="13702" y="5770"/>
                      </a:cubicBezTo>
                      <a:cubicBezTo>
                        <a:pt x="15355" y="7103"/>
                        <a:pt x="19837" y="14642"/>
                        <a:pt x="21527" y="15709"/>
                      </a:cubicBezTo>
                      <a:cubicBezTo>
                        <a:pt x="20424" y="15442"/>
                        <a:pt x="19286" y="14909"/>
                        <a:pt x="18294" y="14279"/>
                      </a:cubicBezTo>
                      <a:cubicBezTo>
                        <a:pt x="18514" y="14933"/>
                        <a:pt x="18698" y="15564"/>
                        <a:pt x="18918" y="16194"/>
                      </a:cubicBezTo>
                      <a:cubicBezTo>
                        <a:pt x="19616" y="17794"/>
                        <a:pt x="20571" y="19539"/>
                        <a:pt x="21600" y="20412"/>
                      </a:cubicBezTo>
                      <a:cubicBezTo>
                        <a:pt x="21086" y="20218"/>
                        <a:pt x="20571" y="19952"/>
                        <a:pt x="20094" y="19661"/>
                      </a:cubicBezTo>
                      <a:cubicBezTo>
                        <a:pt x="20388" y="20388"/>
                        <a:pt x="20682" y="21042"/>
                        <a:pt x="21012" y="21600"/>
                      </a:cubicBezTo>
                      <a:cubicBezTo>
                        <a:pt x="18000" y="20000"/>
                        <a:pt x="14510" y="19248"/>
                        <a:pt x="11939" y="19515"/>
                      </a:cubicBezTo>
                      <a:cubicBezTo>
                        <a:pt x="11424" y="14642"/>
                        <a:pt x="11131" y="7248"/>
                        <a:pt x="0" y="3079"/>
                      </a:cubicBezTo>
                      <a:cubicBezTo>
                        <a:pt x="0" y="3079"/>
                        <a:pt x="2388" y="1648"/>
                        <a:pt x="1433" y="0"/>
                      </a:cubicBezTo>
                      <a:close/>
                    </a:path>
                  </a:pathLst>
                </a:custGeom>
                <a:solidFill>
                  <a:srgbClr val="C6665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6" name="Figura"/>
                <p:cNvSpPr/>
                <p:nvPr/>
              </p:nvSpPr>
              <p:spPr>
                <a:xfrm>
                  <a:off x="2463800" y="1358900"/>
                  <a:ext cx="970281" cy="1223038"/>
                </a:xfrm>
                <a:custGeom>
                  <a:avLst/>
                  <a:gdLst/>
                  <a:ahLst/>
                  <a:cxnLst>
                    <a:cxn ang="0">
                      <a:pos x="wd2" y="hd2"/>
                    </a:cxn>
                    <a:cxn ang="5400000">
                      <a:pos x="wd2" y="hd2"/>
                    </a:cxn>
                    <a:cxn ang="10800000">
                      <a:pos x="wd2" y="hd2"/>
                    </a:cxn>
                    <a:cxn ang="16200000">
                      <a:pos x="wd2" y="hd2"/>
                    </a:cxn>
                  </a:cxnLst>
                  <a:rect l="0" t="0" r="r" b="b"/>
                  <a:pathLst>
                    <a:path w="21600" h="18573" extrusionOk="0">
                      <a:moveTo>
                        <a:pt x="21600" y="17415"/>
                      </a:moveTo>
                      <a:cubicBezTo>
                        <a:pt x="17303" y="20096"/>
                        <a:pt x="2488" y="18611"/>
                        <a:pt x="5768" y="7715"/>
                      </a:cubicBezTo>
                      <a:cubicBezTo>
                        <a:pt x="7040" y="3491"/>
                        <a:pt x="3336" y="155"/>
                        <a:pt x="0" y="560"/>
                      </a:cubicBezTo>
                      <a:cubicBezTo>
                        <a:pt x="0" y="560"/>
                        <a:pt x="5428" y="-1504"/>
                        <a:pt x="11337" y="2295"/>
                      </a:cubicBezTo>
                      <a:cubicBezTo>
                        <a:pt x="16228" y="5420"/>
                        <a:pt x="9104" y="17685"/>
                        <a:pt x="21600" y="17415"/>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97" name="Grupo"/>
                <p:cNvGrpSpPr/>
                <p:nvPr/>
              </p:nvGrpSpPr>
              <p:grpSpPr>
                <a:xfrm>
                  <a:off x="2463800" y="1358900"/>
                  <a:ext cx="942340" cy="1145340"/>
                  <a:chOff x="0" y="0"/>
                  <a:chExt cx="942339" cy="1145339"/>
                </a:xfrm>
              </p:grpSpPr>
              <p:sp>
                <p:nvSpPr>
                  <p:cNvPr id="1840" name="Figura"/>
                  <p:cNvSpPr/>
                  <p:nvPr/>
                </p:nvSpPr>
                <p:spPr>
                  <a:xfrm>
                    <a:off x="927100" y="1142999"/>
                    <a:ext cx="15241" cy="565"/>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14400" y="0"/>
                          <a:pt x="7200" y="0"/>
                          <a:pt x="0" y="0"/>
                        </a:cubicBezTo>
                        <a:cubicBezTo>
                          <a:pt x="5400" y="21600"/>
                          <a:pt x="14400" y="0"/>
                          <a:pt x="21600" y="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41" name="Figura"/>
                  <p:cNvSpPr/>
                  <p:nvPr/>
                </p:nvSpPr>
                <p:spPr>
                  <a:xfrm>
                    <a:off x="0" y="0"/>
                    <a:ext cx="919480" cy="1145340"/>
                  </a:xfrm>
                  <a:custGeom>
                    <a:avLst/>
                    <a:gdLst/>
                    <a:ahLst/>
                    <a:cxnLst>
                      <a:cxn ang="0">
                        <a:pos x="wd2" y="hd2"/>
                      </a:cxn>
                      <a:cxn ang="5400000">
                        <a:pos x="wd2" y="hd2"/>
                      </a:cxn>
                      <a:cxn ang="10800000">
                        <a:pos x="wd2" y="hd2"/>
                      </a:cxn>
                      <a:cxn ang="16200000">
                        <a:pos x="wd2" y="hd2"/>
                      </a:cxn>
                    </a:cxnLst>
                    <a:rect l="0" t="0" r="r" b="b"/>
                    <a:pathLst>
                      <a:path w="21600" h="19918" extrusionOk="0">
                        <a:moveTo>
                          <a:pt x="11218" y="2470"/>
                        </a:moveTo>
                        <a:cubicBezTo>
                          <a:pt x="7250" y="-644"/>
                          <a:pt x="4057" y="527"/>
                          <a:pt x="1790" y="747"/>
                        </a:cubicBezTo>
                        <a:cubicBezTo>
                          <a:pt x="1193" y="593"/>
                          <a:pt x="597" y="549"/>
                          <a:pt x="0" y="615"/>
                        </a:cubicBezTo>
                        <a:cubicBezTo>
                          <a:pt x="0" y="615"/>
                          <a:pt x="7638" y="-1682"/>
                          <a:pt x="12590" y="2603"/>
                        </a:cubicBezTo>
                        <a:cubicBezTo>
                          <a:pt x="17095" y="6512"/>
                          <a:pt x="10054" y="19366"/>
                          <a:pt x="21600" y="19918"/>
                        </a:cubicBezTo>
                        <a:cubicBezTo>
                          <a:pt x="8324" y="19278"/>
                          <a:pt x="15663" y="5938"/>
                          <a:pt x="11218" y="247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98" name="Figura"/>
                <p:cNvSpPr/>
                <p:nvPr/>
              </p:nvSpPr>
              <p:spPr>
                <a:xfrm>
                  <a:off x="2463800" y="1358899"/>
                  <a:ext cx="962661" cy="1223729"/>
                </a:xfrm>
                <a:custGeom>
                  <a:avLst/>
                  <a:gdLst/>
                  <a:ahLst/>
                  <a:cxnLst>
                    <a:cxn ang="0">
                      <a:pos x="wd2" y="hd2"/>
                    </a:cxn>
                    <a:cxn ang="5400000">
                      <a:pos x="wd2" y="hd2"/>
                    </a:cxn>
                    <a:cxn ang="10800000">
                      <a:pos x="wd2" y="hd2"/>
                    </a:cxn>
                    <a:cxn ang="16200000">
                      <a:pos x="wd2" y="hd2"/>
                    </a:cxn>
                  </a:cxnLst>
                  <a:rect l="0" t="0" r="r" b="b"/>
                  <a:pathLst>
                    <a:path w="21600" h="19822" extrusionOk="0">
                      <a:moveTo>
                        <a:pt x="3932" y="9"/>
                      </a:moveTo>
                      <a:cubicBezTo>
                        <a:pt x="7836" y="-197"/>
                        <a:pt x="11940" y="3218"/>
                        <a:pt x="10572" y="7024"/>
                      </a:cubicBezTo>
                      <a:cubicBezTo>
                        <a:pt x="7352" y="16034"/>
                        <a:pt x="16243" y="20025"/>
                        <a:pt x="21600" y="18688"/>
                      </a:cubicBezTo>
                      <a:cubicBezTo>
                        <a:pt x="17069" y="21403"/>
                        <a:pt x="2536" y="19737"/>
                        <a:pt x="5813" y="8237"/>
                      </a:cubicBezTo>
                      <a:cubicBezTo>
                        <a:pt x="7096" y="3732"/>
                        <a:pt x="3363" y="173"/>
                        <a:pt x="0" y="605"/>
                      </a:cubicBezTo>
                      <a:cubicBezTo>
                        <a:pt x="28" y="605"/>
                        <a:pt x="1567" y="-32"/>
                        <a:pt x="3932" y="9"/>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9" name="Figura"/>
                <p:cNvSpPr/>
                <p:nvPr/>
              </p:nvSpPr>
              <p:spPr>
                <a:xfrm>
                  <a:off x="2247900" y="1358900"/>
                  <a:ext cx="439600" cy="1097399"/>
                </a:xfrm>
                <a:custGeom>
                  <a:avLst/>
                  <a:gdLst/>
                  <a:ahLst/>
                  <a:cxnLst>
                    <a:cxn ang="0">
                      <a:pos x="wd2" y="hd2"/>
                    </a:cxn>
                    <a:cxn ang="5400000">
                      <a:pos x="wd2" y="hd2"/>
                    </a:cxn>
                    <a:cxn ang="10800000">
                      <a:pos x="wd2" y="hd2"/>
                    </a:cxn>
                    <a:cxn ang="16200000">
                      <a:pos x="wd2" y="hd2"/>
                    </a:cxn>
                  </a:cxnLst>
                  <a:rect l="0" t="0" r="r" b="b"/>
                  <a:pathLst>
                    <a:path w="12524" h="21552" extrusionOk="0">
                      <a:moveTo>
                        <a:pt x="4993" y="2"/>
                      </a:moveTo>
                      <a:cubicBezTo>
                        <a:pt x="21600" y="5863"/>
                        <a:pt x="4559" y="14867"/>
                        <a:pt x="11216" y="21552"/>
                      </a:cubicBezTo>
                      <a:cubicBezTo>
                        <a:pt x="7779" y="19382"/>
                        <a:pt x="5680" y="15691"/>
                        <a:pt x="7381" y="9979"/>
                      </a:cubicBezTo>
                      <a:cubicBezTo>
                        <a:pt x="9009" y="4516"/>
                        <a:pt x="4269" y="201"/>
                        <a:pt x="0" y="725"/>
                      </a:cubicBezTo>
                      <a:cubicBezTo>
                        <a:pt x="36" y="725"/>
                        <a:pt x="1990" y="-48"/>
                        <a:pt x="4993" y="2"/>
                      </a:cubicBezTo>
                      <a:close/>
                    </a:path>
                  </a:pathLst>
                </a:custGeom>
                <a:solidFill>
                  <a:srgbClr val="914C1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0" name="Figura"/>
                <p:cNvSpPr/>
                <p:nvPr/>
              </p:nvSpPr>
              <p:spPr>
                <a:xfrm>
                  <a:off x="2133600" y="3200400"/>
                  <a:ext cx="224065" cy="194335"/>
                </a:xfrm>
                <a:custGeom>
                  <a:avLst/>
                  <a:gdLst/>
                  <a:ahLst/>
                  <a:cxnLst>
                    <a:cxn ang="0">
                      <a:pos x="wd2" y="hd2"/>
                    </a:cxn>
                    <a:cxn ang="5400000">
                      <a:pos x="wd2" y="hd2"/>
                    </a:cxn>
                    <a:cxn ang="10800000">
                      <a:pos x="wd2" y="hd2"/>
                    </a:cxn>
                    <a:cxn ang="16200000">
                      <a:pos x="wd2" y="hd2"/>
                    </a:cxn>
                  </a:cxnLst>
                  <a:rect l="0" t="0" r="r" b="b"/>
                  <a:pathLst>
                    <a:path w="19848" h="21324" extrusionOk="0">
                      <a:moveTo>
                        <a:pt x="19575" y="21324"/>
                      </a:moveTo>
                      <a:lnTo>
                        <a:pt x="0" y="21324"/>
                      </a:lnTo>
                      <a:cubicBezTo>
                        <a:pt x="0" y="21324"/>
                        <a:pt x="7650" y="-276"/>
                        <a:pt x="14625" y="3"/>
                      </a:cubicBezTo>
                      <a:cubicBezTo>
                        <a:pt x="21600" y="142"/>
                        <a:pt x="19575" y="21324"/>
                        <a:pt x="19575" y="2132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1" name="Figura"/>
                <p:cNvSpPr/>
                <p:nvPr/>
              </p:nvSpPr>
              <p:spPr>
                <a:xfrm>
                  <a:off x="1600199" y="1346199"/>
                  <a:ext cx="937686" cy="1380017"/>
                </a:xfrm>
                <a:custGeom>
                  <a:avLst/>
                  <a:gdLst/>
                  <a:ahLst/>
                  <a:cxnLst>
                    <a:cxn ang="0">
                      <a:pos x="wd2" y="hd2"/>
                    </a:cxn>
                    <a:cxn ang="5400000">
                      <a:pos x="wd2" y="hd2"/>
                    </a:cxn>
                    <a:cxn ang="10800000">
                      <a:pos x="wd2" y="hd2"/>
                    </a:cxn>
                    <a:cxn ang="16200000">
                      <a:pos x="wd2" y="hd2"/>
                    </a:cxn>
                  </a:cxnLst>
                  <a:rect l="0" t="0" r="r" b="b"/>
                  <a:pathLst>
                    <a:path w="19401" h="17634" extrusionOk="0">
                      <a:moveTo>
                        <a:pt x="17428" y="17634"/>
                      </a:moveTo>
                      <a:cubicBezTo>
                        <a:pt x="12173" y="16677"/>
                        <a:pt x="-1518" y="11808"/>
                        <a:pt x="137" y="6550"/>
                      </a:cubicBezTo>
                      <a:cubicBezTo>
                        <a:pt x="1793" y="1308"/>
                        <a:pt x="14564" y="-3966"/>
                        <a:pt x="19162" y="4310"/>
                      </a:cubicBezTo>
                      <a:cubicBezTo>
                        <a:pt x="20082" y="5966"/>
                        <a:pt x="18164" y="10234"/>
                        <a:pt x="16482" y="11905"/>
                      </a:cubicBezTo>
                      <a:cubicBezTo>
                        <a:pt x="14748" y="13674"/>
                        <a:pt x="17428" y="17634"/>
                        <a:pt x="17428" y="17634"/>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2" name="Figura"/>
                <p:cNvSpPr/>
                <p:nvPr/>
              </p:nvSpPr>
              <p:spPr>
                <a:xfrm>
                  <a:off x="1917699" y="2197099"/>
                  <a:ext cx="545326" cy="1075505"/>
                </a:xfrm>
                <a:custGeom>
                  <a:avLst/>
                  <a:gdLst/>
                  <a:ahLst/>
                  <a:cxnLst>
                    <a:cxn ang="0">
                      <a:pos x="wd2" y="hd2"/>
                    </a:cxn>
                    <a:cxn ang="5400000">
                      <a:pos x="wd2" y="hd2"/>
                    </a:cxn>
                    <a:cxn ang="10800000">
                      <a:pos x="wd2" y="hd2"/>
                    </a:cxn>
                    <a:cxn ang="16200000">
                      <a:pos x="wd2" y="hd2"/>
                    </a:cxn>
                  </a:cxnLst>
                  <a:rect l="0" t="0" r="r" b="b"/>
                  <a:pathLst>
                    <a:path w="20703" h="21270" extrusionOk="0">
                      <a:moveTo>
                        <a:pt x="11861" y="19365"/>
                      </a:moveTo>
                      <a:cubicBezTo>
                        <a:pt x="14416" y="15899"/>
                        <a:pt x="18177" y="11754"/>
                        <a:pt x="8871" y="5375"/>
                      </a:cubicBezTo>
                      <a:lnTo>
                        <a:pt x="0" y="0"/>
                      </a:lnTo>
                      <a:lnTo>
                        <a:pt x="17936" y="7259"/>
                      </a:lnTo>
                      <a:cubicBezTo>
                        <a:pt x="18948" y="9996"/>
                        <a:pt x="21600" y="9971"/>
                        <a:pt x="20395" y="11679"/>
                      </a:cubicBezTo>
                      <a:cubicBezTo>
                        <a:pt x="15187" y="19088"/>
                        <a:pt x="19575" y="20972"/>
                        <a:pt x="16827" y="21198"/>
                      </a:cubicBezTo>
                      <a:cubicBezTo>
                        <a:pt x="12584" y="21600"/>
                        <a:pt x="11234" y="20219"/>
                        <a:pt x="11861" y="1936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3" name="Figura"/>
                <p:cNvSpPr/>
                <p:nvPr/>
              </p:nvSpPr>
              <p:spPr>
                <a:xfrm>
                  <a:off x="546099" y="1955799"/>
                  <a:ext cx="576608" cy="739102"/>
                </a:xfrm>
                <a:custGeom>
                  <a:avLst/>
                  <a:gdLst/>
                  <a:ahLst/>
                  <a:cxnLst>
                    <a:cxn ang="0">
                      <a:pos x="wd2" y="hd2"/>
                    </a:cxn>
                    <a:cxn ang="5400000">
                      <a:pos x="wd2" y="hd2"/>
                    </a:cxn>
                    <a:cxn ang="10800000">
                      <a:pos x="wd2" y="hd2"/>
                    </a:cxn>
                    <a:cxn ang="16200000">
                      <a:pos x="wd2" y="hd2"/>
                    </a:cxn>
                  </a:cxnLst>
                  <a:rect l="0" t="0" r="r" b="b"/>
                  <a:pathLst>
                    <a:path w="20474" h="17984" extrusionOk="0">
                      <a:moveTo>
                        <a:pt x="20474" y="4775"/>
                      </a:moveTo>
                      <a:cubicBezTo>
                        <a:pt x="20158" y="8328"/>
                        <a:pt x="16596" y="16363"/>
                        <a:pt x="13394" y="17877"/>
                      </a:cubicBezTo>
                      <a:cubicBezTo>
                        <a:pt x="10057" y="19422"/>
                        <a:pt x="1174" y="3662"/>
                        <a:pt x="46" y="696"/>
                      </a:cubicBezTo>
                      <a:cubicBezTo>
                        <a:pt x="-1126" y="-2178"/>
                        <a:pt x="20474" y="4775"/>
                        <a:pt x="20474" y="4775"/>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4" name="Figura"/>
                <p:cNvSpPr/>
                <p:nvPr/>
              </p:nvSpPr>
              <p:spPr>
                <a:xfrm>
                  <a:off x="812799" y="2590800"/>
                  <a:ext cx="171579" cy="665620"/>
                </a:xfrm>
                <a:custGeom>
                  <a:avLst/>
                  <a:gdLst/>
                  <a:ahLst/>
                  <a:cxnLst>
                    <a:cxn ang="0">
                      <a:pos x="wd2" y="hd2"/>
                    </a:cxn>
                    <a:cxn ang="5400000">
                      <a:pos x="wd2" y="hd2"/>
                    </a:cxn>
                    <a:cxn ang="10800000">
                      <a:pos x="wd2" y="hd2"/>
                    </a:cxn>
                    <a:cxn ang="16200000">
                      <a:pos x="wd2" y="hd2"/>
                    </a:cxn>
                  </a:cxnLst>
                  <a:rect l="0" t="0" r="r" b="b"/>
                  <a:pathLst>
                    <a:path w="18706" h="21200" extrusionOk="0">
                      <a:moveTo>
                        <a:pt x="10209" y="21192"/>
                      </a:moveTo>
                      <a:cubicBezTo>
                        <a:pt x="16578" y="21313"/>
                        <a:pt x="20732" y="20140"/>
                        <a:pt x="17686" y="17673"/>
                      </a:cubicBezTo>
                      <a:cubicBezTo>
                        <a:pt x="14363" y="15084"/>
                        <a:pt x="13532" y="7803"/>
                        <a:pt x="16994" y="4850"/>
                      </a:cubicBezTo>
                      <a:cubicBezTo>
                        <a:pt x="18378" y="3717"/>
                        <a:pt x="16855" y="1695"/>
                        <a:pt x="9655" y="482"/>
                      </a:cubicBezTo>
                      <a:cubicBezTo>
                        <a:pt x="5086" y="-287"/>
                        <a:pt x="4117" y="-287"/>
                        <a:pt x="1624" y="1614"/>
                      </a:cubicBezTo>
                      <a:cubicBezTo>
                        <a:pt x="-868" y="3515"/>
                        <a:pt x="-453" y="4931"/>
                        <a:pt x="2594" y="6104"/>
                      </a:cubicBezTo>
                      <a:cubicBezTo>
                        <a:pt x="5640" y="7317"/>
                        <a:pt x="12978" y="14032"/>
                        <a:pt x="3424" y="18077"/>
                      </a:cubicBezTo>
                      <a:cubicBezTo>
                        <a:pt x="932" y="19048"/>
                        <a:pt x="3424" y="21030"/>
                        <a:pt x="10209" y="21192"/>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5" name="Figura"/>
                <p:cNvSpPr/>
                <p:nvPr/>
              </p:nvSpPr>
              <p:spPr>
                <a:xfrm>
                  <a:off x="457200" y="368299"/>
                  <a:ext cx="2206940" cy="2044564"/>
                </a:xfrm>
                <a:custGeom>
                  <a:avLst/>
                  <a:gdLst/>
                  <a:ahLst/>
                  <a:cxnLst>
                    <a:cxn ang="0">
                      <a:pos x="wd2" y="hd2"/>
                    </a:cxn>
                    <a:cxn ang="5400000">
                      <a:pos x="wd2" y="hd2"/>
                    </a:cxn>
                    <a:cxn ang="10800000">
                      <a:pos x="wd2" y="hd2"/>
                    </a:cxn>
                    <a:cxn ang="16200000">
                      <a:pos x="wd2" y="hd2"/>
                    </a:cxn>
                  </a:cxnLst>
                  <a:rect l="0" t="0" r="r" b="b"/>
                  <a:pathLst>
                    <a:path w="18509" h="18971" extrusionOk="0">
                      <a:moveTo>
                        <a:pt x="18507" y="11077"/>
                      </a:moveTo>
                      <a:cubicBezTo>
                        <a:pt x="18379" y="15614"/>
                        <a:pt x="11466" y="21600"/>
                        <a:pt x="4000" y="17723"/>
                      </a:cubicBezTo>
                      <a:cubicBezTo>
                        <a:pt x="-2955" y="14105"/>
                        <a:pt x="1273" y="7176"/>
                        <a:pt x="1273" y="7176"/>
                      </a:cubicBezTo>
                      <a:lnTo>
                        <a:pt x="4895" y="0"/>
                      </a:lnTo>
                      <a:cubicBezTo>
                        <a:pt x="9240" y="5821"/>
                        <a:pt x="6024" y="9946"/>
                        <a:pt x="8676" y="9262"/>
                      </a:cubicBezTo>
                      <a:cubicBezTo>
                        <a:pt x="12414" y="8296"/>
                        <a:pt x="18645" y="6092"/>
                        <a:pt x="18507" y="11077"/>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6" name="Figura"/>
                <p:cNvSpPr/>
                <p:nvPr/>
              </p:nvSpPr>
              <p:spPr>
                <a:xfrm>
                  <a:off x="495300" y="228599"/>
                  <a:ext cx="2159697" cy="2119837"/>
                </a:xfrm>
                <a:custGeom>
                  <a:avLst/>
                  <a:gdLst/>
                  <a:ahLst/>
                  <a:cxnLst>
                    <a:cxn ang="0">
                      <a:pos x="wd2" y="hd2"/>
                    </a:cxn>
                    <a:cxn ang="5400000">
                      <a:pos x="wd2" y="hd2"/>
                    </a:cxn>
                    <a:cxn ang="10800000">
                      <a:pos x="wd2" y="hd2"/>
                    </a:cxn>
                    <a:cxn ang="16200000">
                      <a:pos x="wd2" y="hd2"/>
                    </a:cxn>
                  </a:cxnLst>
                  <a:rect l="0" t="0" r="r" b="b"/>
                  <a:pathLst>
                    <a:path w="19887" h="19167" extrusionOk="0">
                      <a:moveTo>
                        <a:pt x="19885" y="12092"/>
                      </a:moveTo>
                      <a:cubicBezTo>
                        <a:pt x="19745" y="16513"/>
                        <a:pt x="12529" y="21600"/>
                        <a:pt x="4425" y="17879"/>
                      </a:cubicBezTo>
                      <a:cubicBezTo>
                        <a:pt x="-1563" y="15135"/>
                        <a:pt x="-323" y="11345"/>
                        <a:pt x="1513" y="7889"/>
                      </a:cubicBezTo>
                      <a:cubicBezTo>
                        <a:pt x="2659" y="5730"/>
                        <a:pt x="4214" y="3112"/>
                        <a:pt x="3559" y="0"/>
                      </a:cubicBezTo>
                      <a:cubicBezTo>
                        <a:pt x="3559" y="0"/>
                        <a:pt x="4191" y="299"/>
                        <a:pt x="5033" y="1298"/>
                      </a:cubicBezTo>
                      <a:cubicBezTo>
                        <a:pt x="9792" y="6959"/>
                        <a:pt x="6272" y="10989"/>
                        <a:pt x="9161" y="10323"/>
                      </a:cubicBezTo>
                      <a:cubicBezTo>
                        <a:pt x="13242" y="9382"/>
                        <a:pt x="20037" y="7234"/>
                        <a:pt x="19885" y="1209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7" name="Figura"/>
                <p:cNvSpPr/>
                <p:nvPr/>
              </p:nvSpPr>
              <p:spPr>
                <a:xfrm>
                  <a:off x="990600" y="3187700"/>
                  <a:ext cx="217455" cy="204493"/>
                </a:xfrm>
                <a:custGeom>
                  <a:avLst/>
                  <a:gdLst/>
                  <a:ahLst/>
                  <a:cxnLst>
                    <a:cxn ang="0">
                      <a:pos x="wd2" y="hd2"/>
                    </a:cxn>
                    <a:cxn ang="5400000">
                      <a:pos x="wd2" y="hd2"/>
                    </a:cxn>
                    <a:cxn ang="10800000">
                      <a:pos x="wd2" y="hd2"/>
                    </a:cxn>
                    <a:cxn ang="16200000">
                      <a:pos x="wd2" y="hd2"/>
                    </a:cxn>
                  </a:cxnLst>
                  <a:rect l="0" t="0" r="r" b="b"/>
                  <a:pathLst>
                    <a:path w="19884" h="21337" extrusionOk="0">
                      <a:moveTo>
                        <a:pt x="19626" y="21337"/>
                      </a:moveTo>
                      <a:lnTo>
                        <a:pt x="0" y="21337"/>
                      </a:lnTo>
                      <a:cubicBezTo>
                        <a:pt x="0" y="21337"/>
                        <a:pt x="7665" y="-263"/>
                        <a:pt x="14632" y="2"/>
                      </a:cubicBezTo>
                      <a:cubicBezTo>
                        <a:pt x="21600" y="135"/>
                        <a:pt x="19626" y="21337"/>
                        <a:pt x="19626"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8" name="Figura"/>
                <p:cNvSpPr/>
                <p:nvPr/>
              </p:nvSpPr>
              <p:spPr>
                <a:xfrm>
                  <a:off x="2438399" y="3187700"/>
                  <a:ext cx="225274" cy="204493"/>
                </a:xfrm>
                <a:custGeom>
                  <a:avLst/>
                  <a:gdLst/>
                  <a:ahLst/>
                  <a:cxnLst>
                    <a:cxn ang="0">
                      <a:pos x="wd2" y="hd2"/>
                    </a:cxn>
                    <a:cxn ang="5400000">
                      <a:pos x="wd2" y="hd2"/>
                    </a:cxn>
                    <a:cxn ang="10800000">
                      <a:pos x="wd2" y="hd2"/>
                    </a:cxn>
                    <a:cxn ang="16200000">
                      <a:pos x="wd2" y="hd2"/>
                    </a:cxn>
                  </a:cxnLst>
                  <a:rect l="0" t="0" r="r" b="b"/>
                  <a:pathLst>
                    <a:path w="19852" h="21337" extrusionOk="0">
                      <a:moveTo>
                        <a:pt x="19585" y="21337"/>
                      </a:moveTo>
                      <a:lnTo>
                        <a:pt x="0" y="21337"/>
                      </a:lnTo>
                      <a:cubicBezTo>
                        <a:pt x="0" y="21337"/>
                        <a:pt x="7610" y="-263"/>
                        <a:pt x="14549" y="2"/>
                      </a:cubicBezTo>
                      <a:cubicBezTo>
                        <a:pt x="21600" y="135"/>
                        <a:pt x="19585" y="21337"/>
                        <a:pt x="19585" y="21337"/>
                      </a:cubicBezTo>
                      <a:close/>
                    </a:path>
                  </a:pathLst>
                </a:custGeom>
                <a:solidFill>
                  <a:srgbClr val="8C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09" name="Figura"/>
                <p:cNvSpPr/>
                <p:nvPr/>
              </p:nvSpPr>
              <p:spPr>
                <a:xfrm>
                  <a:off x="660400" y="889000"/>
                  <a:ext cx="2141693" cy="1364315"/>
                </a:xfrm>
                <a:custGeom>
                  <a:avLst/>
                  <a:gdLst/>
                  <a:ahLst/>
                  <a:cxnLst>
                    <a:cxn ang="0">
                      <a:pos x="wd2" y="hd2"/>
                    </a:cxn>
                    <a:cxn ang="5400000">
                      <a:pos x="wd2" y="hd2"/>
                    </a:cxn>
                    <a:cxn ang="10800000">
                      <a:pos x="wd2" y="hd2"/>
                    </a:cxn>
                    <a:cxn ang="16200000">
                      <a:pos x="wd2" y="hd2"/>
                    </a:cxn>
                  </a:cxnLst>
                  <a:rect l="0" t="0" r="r" b="b"/>
                  <a:pathLst>
                    <a:path w="17979" h="18728" extrusionOk="0">
                      <a:moveTo>
                        <a:pt x="1223" y="15882"/>
                      </a:moveTo>
                      <a:cubicBezTo>
                        <a:pt x="-2690" y="6241"/>
                        <a:pt x="3899" y="436"/>
                        <a:pt x="5487" y="0"/>
                      </a:cubicBezTo>
                      <a:cubicBezTo>
                        <a:pt x="6148" y="4585"/>
                        <a:pt x="5178" y="7322"/>
                        <a:pt x="6991" y="6625"/>
                      </a:cubicBezTo>
                      <a:cubicBezTo>
                        <a:pt x="9507" y="5648"/>
                        <a:pt x="13100" y="3678"/>
                        <a:pt x="15136" y="4864"/>
                      </a:cubicBezTo>
                      <a:cubicBezTo>
                        <a:pt x="16405" y="5387"/>
                        <a:pt x="18910" y="8403"/>
                        <a:pt x="17620" y="14208"/>
                      </a:cubicBezTo>
                      <a:cubicBezTo>
                        <a:pt x="14166" y="17468"/>
                        <a:pt x="3536" y="21600"/>
                        <a:pt x="1223" y="15882"/>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0" name="Figura"/>
                <p:cNvSpPr/>
                <p:nvPr/>
              </p:nvSpPr>
              <p:spPr>
                <a:xfrm>
                  <a:off x="1993899" y="1866899"/>
                  <a:ext cx="239971" cy="430531"/>
                </a:xfrm>
                <a:custGeom>
                  <a:avLst/>
                  <a:gdLst/>
                  <a:ahLst/>
                  <a:cxnLst>
                    <a:cxn ang="0">
                      <a:pos x="wd2" y="hd2"/>
                    </a:cxn>
                    <a:cxn ang="5400000">
                      <a:pos x="wd2" y="hd2"/>
                    </a:cxn>
                    <a:cxn ang="10800000">
                      <a:pos x="wd2" y="hd2"/>
                    </a:cxn>
                    <a:cxn ang="16200000">
                      <a:pos x="wd2" y="hd2"/>
                    </a:cxn>
                  </a:cxnLst>
                  <a:rect l="0" t="0" r="r" b="b"/>
                  <a:pathLst>
                    <a:path w="18722" h="21600" extrusionOk="0">
                      <a:moveTo>
                        <a:pt x="2373" y="0"/>
                      </a:moveTo>
                      <a:cubicBezTo>
                        <a:pt x="5643" y="4842"/>
                        <a:pt x="13372" y="16248"/>
                        <a:pt x="18722" y="20517"/>
                      </a:cubicBezTo>
                      <a:lnTo>
                        <a:pt x="4850" y="21600"/>
                      </a:lnTo>
                      <a:cubicBezTo>
                        <a:pt x="-2878" y="13699"/>
                        <a:pt x="491" y="4078"/>
                        <a:pt x="2373"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1" name="Figura"/>
                <p:cNvSpPr/>
                <p:nvPr/>
              </p:nvSpPr>
              <p:spPr>
                <a:xfrm>
                  <a:off x="812799" y="1943100"/>
                  <a:ext cx="103180" cy="365760"/>
                </a:xfrm>
                <a:custGeom>
                  <a:avLst/>
                  <a:gdLst/>
                  <a:ahLst/>
                  <a:cxnLst>
                    <a:cxn ang="0">
                      <a:pos x="wd2" y="hd2"/>
                    </a:cxn>
                    <a:cxn ang="5400000">
                      <a:pos x="wd2" y="hd2"/>
                    </a:cxn>
                    <a:cxn ang="10800000">
                      <a:pos x="wd2" y="hd2"/>
                    </a:cxn>
                    <a:cxn ang="16200000">
                      <a:pos x="wd2" y="hd2"/>
                    </a:cxn>
                  </a:cxnLst>
                  <a:rect l="0" t="0" r="r" b="b"/>
                  <a:pathLst>
                    <a:path w="15530" h="21600" extrusionOk="0">
                      <a:moveTo>
                        <a:pt x="12472" y="0"/>
                      </a:moveTo>
                      <a:cubicBezTo>
                        <a:pt x="5781" y="7650"/>
                        <a:pt x="6355" y="15975"/>
                        <a:pt x="15530" y="21600"/>
                      </a:cubicBezTo>
                      <a:cubicBezTo>
                        <a:pt x="-3012" y="14400"/>
                        <a:pt x="-6070" y="8100"/>
                        <a:pt x="12472" y="0"/>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2" name="Figura"/>
                <p:cNvSpPr/>
                <p:nvPr/>
              </p:nvSpPr>
              <p:spPr>
                <a:xfrm>
                  <a:off x="1181100" y="939799"/>
                  <a:ext cx="1653621" cy="1071882"/>
                </a:xfrm>
                <a:custGeom>
                  <a:avLst/>
                  <a:gdLst/>
                  <a:ahLst/>
                  <a:cxnLst>
                    <a:cxn ang="0">
                      <a:pos x="wd2" y="hd2"/>
                    </a:cxn>
                    <a:cxn ang="5400000">
                      <a:pos x="wd2" y="hd2"/>
                    </a:cxn>
                    <a:cxn ang="10800000">
                      <a:pos x="wd2" y="hd2"/>
                    </a:cxn>
                    <a:cxn ang="16200000">
                      <a:pos x="wd2" y="hd2"/>
                    </a:cxn>
                  </a:cxnLst>
                  <a:rect l="0" t="0" r="r" b="b"/>
                  <a:pathLst>
                    <a:path w="20248" h="21600" extrusionOk="0">
                      <a:moveTo>
                        <a:pt x="3561" y="9444"/>
                      </a:moveTo>
                      <a:cubicBezTo>
                        <a:pt x="7324" y="7678"/>
                        <a:pt x="12860" y="4146"/>
                        <a:pt x="16002" y="5886"/>
                      </a:cubicBezTo>
                      <a:cubicBezTo>
                        <a:pt x="17930" y="6628"/>
                        <a:pt x="21600" y="11107"/>
                        <a:pt x="19734" y="20064"/>
                      </a:cubicBezTo>
                      <a:cubicBezTo>
                        <a:pt x="17899" y="21037"/>
                        <a:pt x="15846" y="21600"/>
                        <a:pt x="13685" y="21600"/>
                      </a:cubicBezTo>
                      <a:cubicBezTo>
                        <a:pt x="6127" y="21600"/>
                        <a:pt x="0" y="14997"/>
                        <a:pt x="0" y="6859"/>
                      </a:cubicBezTo>
                      <a:cubicBezTo>
                        <a:pt x="0" y="4376"/>
                        <a:pt x="575" y="2047"/>
                        <a:pt x="1571" y="0"/>
                      </a:cubicBezTo>
                      <a:cubicBezTo>
                        <a:pt x="2239" y="6680"/>
                        <a:pt x="1026" y="10621"/>
                        <a:pt x="3561" y="9444"/>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3" name="Figura"/>
                <p:cNvSpPr/>
                <p:nvPr/>
              </p:nvSpPr>
              <p:spPr>
                <a:xfrm>
                  <a:off x="2870199" y="2158999"/>
                  <a:ext cx="183063" cy="325122"/>
                </a:xfrm>
                <a:custGeom>
                  <a:avLst/>
                  <a:gdLst/>
                  <a:ahLst/>
                  <a:cxnLst>
                    <a:cxn ang="0">
                      <a:pos x="wd2" y="hd2"/>
                    </a:cxn>
                    <a:cxn ang="5400000">
                      <a:pos x="wd2" y="hd2"/>
                    </a:cxn>
                    <a:cxn ang="10800000">
                      <a:pos x="wd2" y="hd2"/>
                    </a:cxn>
                    <a:cxn ang="16200000">
                      <a:pos x="wd2" y="hd2"/>
                    </a:cxn>
                  </a:cxnLst>
                  <a:rect l="0" t="0" r="r" b="b"/>
                  <a:pathLst>
                    <a:path w="17590" h="21600" extrusionOk="0">
                      <a:moveTo>
                        <a:pt x="17590" y="21600"/>
                      </a:moveTo>
                      <a:cubicBezTo>
                        <a:pt x="5387" y="18394"/>
                        <a:pt x="-4010" y="9113"/>
                        <a:pt x="1726" y="0"/>
                      </a:cubicBezTo>
                      <a:cubicBezTo>
                        <a:pt x="3800" y="8606"/>
                        <a:pt x="7339" y="14006"/>
                        <a:pt x="17590" y="21600"/>
                      </a:cubicBezTo>
                      <a:close/>
                    </a:path>
                  </a:pathLst>
                </a:custGeom>
                <a:solidFill>
                  <a:srgbClr val="C97B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4" name="Figura"/>
                <p:cNvSpPr/>
                <p:nvPr/>
              </p:nvSpPr>
              <p:spPr>
                <a:xfrm>
                  <a:off x="711200" y="1701800"/>
                  <a:ext cx="678766" cy="1547280"/>
                </a:xfrm>
                <a:custGeom>
                  <a:avLst/>
                  <a:gdLst/>
                  <a:ahLst/>
                  <a:cxnLst>
                    <a:cxn ang="0">
                      <a:pos x="wd2" y="hd2"/>
                    </a:cxn>
                    <a:cxn ang="5400000">
                      <a:pos x="wd2" y="hd2"/>
                    </a:cxn>
                    <a:cxn ang="10800000">
                      <a:pos x="wd2" y="hd2"/>
                    </a:cxn>
                    <a:cxn ang="16200000">
                      <a:pos x="wd2" y="hd2"/>
                    </a:cxn>
                  </a:cxnLst>
                  <a:rect l="0" t="0" r="r" b="b"/>
                  <a:pathLst>
                    <a:path w="20360" h="20656" extrusionOk="0">
                      <a:moveTo>
                        <a:pt x="20200" y="4395"/>
                      </a:moveTo>
                      <a:cubicBezTo>
                        <a:pt x="20200" y="4378"/>
                        <a:pt x="20200" y="4361"/>
                        <a:pt x="20162" y="4327"/>
                      </a:cubicBezTo>
                      <a:cubicBezTo>
                        <a:pt x="20200" y="4191"/>
                        <a:pt x="20238" y="4039"/>
                        <a:pt x="20238" y="3903"/>
                      </a:cubicBezTo>
                      <a:cubicBezTo>
                        <a:pt x="20238" y="3903"/>
                        <a:pt x="20085" y="3869"/>
                        <a:pt x="19857" y="3818"/>
                      </a:cubicBezTo>
                      <a:cubicBezTo>
                        <a:pt x="16657" y="-234"/>
                        <a:pt x="-448" y="-895"/>
                        <a:pt x="9" y="1055"/>
                      </a:cubicBezTo>
                      <a:cubicBezTo>
                        <a:pt x="9" y="1123"/>
                        <a:pt x="9" y="1190"/>
                        <a:pt x="85" y="1275"/>
                      </a:cubicBezTo>
                      <a:cubicBezTo>
                        <a:pt x="1266" y="3055"/>
                        <a:pt x="7590" y="10261"/>
                        <a:pt x="11476" y="12499"/>
                      </a:cubicBezTo>
                      <a:cubicBezTo>
                        <a:pt x="11438" y="12533"/>
                        <a:pt x="11400" y="12567"/>
                        <a:pt x="11362" y="12618"/>
                      </a:cubicBezTo>
                      <a:cubicBezTo>
                        <a:pt x="10638" y="13415"/>
                        <a:pt x="10714" y="14008"/>
                        <a:pt x="11476" y="14500"/>
                      </a:cubicBezTo>
                      <a:cubicBezTo>
                        <a:pt x="12276" y="15008"/>
                        <a:pt x="12733" y="17738"/>
                        <a:pt x="10638" y="19501"/>
                      </a:cubicBezTo>
                      <a:cubicBezTo>
                        <a:pt x="10104" y="19942"/>
                        <a:pt x="11362" y="20586"/>
                        <a:pt x="13190" y="20654"/>
                      </a:cubicBezTo>
                      <a:cubicBezTo>
                        <a:pt x="14942" y="20705"/>
                        <a:pt x="16123" y="19908"/>
                        <a:pt x="15019" y="18942"/>
                      </a:cubicBezTo>
                      <a:cubicBezTo>
                        <a:pt x="13952" y="17958"/>
                        <a:pt x="14485" y="15212"/>
                        <a:pt x="15514" y="13991"/>
                      </a:cubicBezTo>
                      <a:cubicBezTo>
                        <a:pt x="15819" y="13652"/>
                        <a:pt x="15704" y="13109"/>
                        <a:pt x="14866" y="12635"/>
                      </a:cubicBezTo>
                      <a:cubicBezTo>
                        <a:pt x="17685" y="10990"/>
                        <a:pt x="21152" y="6633"/>
                        <a:pt x="20200" y="4395"/>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5" name="Figura"/>
                <p:cNvSpPr/>
                <p:nvPr/>
              </p:nvSpPr>
              <p:spPr>
                <a:xfrm>
                  <a:off x="2032000" y="1206499"/>
                  <a:ext cx="804345" cy="2059999"/>
                </a:xfrm>
                <a:custGeom>
                  <a:avLst/>
                  <a:gdLst/>
                  <a:ahLst/>
                  <a:cxnLst>
                    <a:cxn ang="0">
                      <a:pos x="wd2" y="hd2"/>
                    </a:cxn>
                    <a:cxn ang="5400000">
                      <a:pos x="wd2" y="hd2"/>
                    </a:cxn>
                    <a:cxn ang="10800000">
                      <a:pos x="wd2" y="hd2"/>
                    </a:cxn>
                    <a:cxn ang="16200000">
                      <a:pos x="wd2" y="hd2"/>
                    </a:cxn>
                  </a:cxnLst>
                  <a:rect l="0" t="0" r="r" b="b"/>
                  <a:pathLst>
                    <a:path w="19027" h="21312" extrusionOk="0">
                      <a:moveTo>
                        <a:pt x="15935" y="10502"/>
                      </a:moveTo>
                      <a:cubicBezTo>
                        <a:pt x="16385" y="10108"/>
                        <a:pt x="16836" y="9556"/>
                        <a:pt x="17256" y="8925"/>
                      </a:cubicBezTo>
                      <a:cubicBezTo>
                        <a:pt x="20501" y="5483"/>
                        <a:pt x="18939" y="2711"/>
                        <a:pt x="15364" y="1213"/>
                      </a:cubicBezTo>
                      <a:cubicBezTo>
                        <a:pt x="14733" y="911"/>
                        <a:pt x="14072" y="701"/>
                        <a:pt x="13381" y="569"/>
                      </a:cubicBezTo>
                      <a:cubicBezTo>
                        <a:pt x="11368" y="70"/>
                        <a:pt x="8995" y="-114"/>
                        <a:pt x="6592" y="70"/>
                      </a:cubicBezTo>
                      <a:cubicBezTo>
                        <a:pt x="7523" y="70"/>
                        <a:pt x="8484" y="201"/>
                        <a:pt x="9476" y="451"/>
                      </a:cubicBezTo>
                      <a:cubicBezTo>
                        <a:pt x="5180" y="990"/>
                        <a:pt x="1034" y="3460"/>
                        <a:pt x="133" y="5930"/>
                      </a:cubicBezTo>
                      <a:cubicBezTo>
                        <a:pt x="-1099" y="9385"/>
                        <a:pt x="6472" y="12631"/>
                        <a:pt x="12330" y="14325"/>
                      </a:cubicBezTo>
                      <a:cubicBezTo>
                        <a:pt x="14913" y="16861"/>
                        <a:pt x="13141" y="18687"/>
                        <a:pt x="11819" y="20251"/>
                      </a:cubicBezTo>
                      <a:cubicBezTo>
                        <a:pt x="11428" y="20724"/>
                        <a:pt x="12270" y="21486"/>
                        <a:pt x="14913" y="21276"/>
                      </a:cubicBezTo>
                      <a:cubicBezTo>
                        <a:pt x="16626" y="21144"/>
                        <a:pt x="13892" y="20106"/>
                        <a:pt x="17136" y="16033"/>
                      </a:cubicBezTo>
                      <a:cubicBezTo>
                        <a:pt x="17707" y="15337"/>
                        <a:pt x="16926" y="15153"/>
                        <a:pt x="16265" y="14496"/>
                      </a:cubicBezTo>
                      <a:cubicBezTo>
                        <a:pt x="15604" y="13406"/>
                        <a:pt x="14793" y="11514"/>
                        <a:pt x="15935" y="10502"/>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6" name="Figura"/>
                <p:cNvSpPr/>
                <p:nvPr/>
              </p:nvSpPr>
              <p:spPr>
                <a:xfrm>
                  <a:off x="1092200" y="1905000"/>
                  <a:ext cx="271675" cy="556689"/>
                </a:xfrm>
                <a:custGeom>
                  <a:avLst/>
                  <a:gdLst/>
                  <a:ahLst/>
                  <a:cxnLst>
                    <a:cxn ang="0">
                      <a:pos x="wd2" y="hd2"/>
                    </a:cxn>
                    <a:cxn ang="5400000">
                      <a:pos x="wd2" y="hd2"/>
                    </a:cxn>
                    <a:cxn ang="10800000">
                      <a:pos x="wd2" y="hd2"/>
                    </a:cxn>
                    <a:cxn ang="16200000">
                      <a:pos x="wd2" y="hd2"/>
                    </a:cxn>
                  </a:cxnLst>
                  <a:rect l="0" t="0" r="r" b="b"/>
                  <a:pathLst>
                    <a:path w="16621" h="18385" extrusionOk="0">
                      <a:moveTo>
                        <a:pt x="14998" y="2908"/>
                      </a:moveTo>
                      <a:cubicBezTo>
                        <a:pt x="9792" y="-3132"/>
                        <a:pt x="934" y="1524"/>
                        <a:pt x="235" y="5298"/>
                      </a:cubicBezTo>
                      <a:cubicBezTo>
                        <a:pt x="-1008" y="11338"/>
                        <a:pt x="2877" y="18258"/>
                        <a:pt x="6995" y="18384"/>
                      </a:cubicBezTo>
                      <a:cubicBezTo>
                        <a:pt x="10180" y="18468"/>
                        <a:pt x="20592" y="9325"/>
                        <a:pt x="14998" y="2908"/>
                      </a:cubicBezTo>
                      <a:close/>
                    </a:path>
                  </a:pathLst>
                </a:custGeom>
                <a:solidFill>
                  <a:srgbClr val="F4A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17" name="Figura"/>
                <p:cNvSpPr/>
                <p:nvPr/>
              </p:nvSpPr>
              <p:spPr>
                <a:xfrm>
                  <a:off x="673099" y="254000"/>
                  <a:ext cx="740411" cy="797561"/>
                </a:xfrm>
                <a:custGeom>
                  <a:avLst/>
                  <a:gdLst/>
                  <a:ahLst/>
                  <a:cxnLst>
                    <a:cxn ang="0">
                      <a:pos x="wd2" y="hd2"/>
                    </a:cxn>
                    <a:cxn ang="5400000">
                      <a:pos x="wd2" y="hd2"/>
                    </a:cxn>
                    <a:cxn ang="10800000">
                      <a:pos x="wd2" y="hd2"/>
                    </a:cxn>
                    <a:cxn ang="16200000">
                      <a:pos x="wd2" y="hd2"/>
                    </a:cxn>
                  </a:cxnLst>
                  <a:rect l="0" t="0" r="r" b="b"/>
                  <a:pathLst>
                    <a:path w="21600" h="21600" extrusionOk="0">
                      <a:moveTo>
                        <a:pt x="4187" y="19639"/>
                      </a:moveTo>
                      <a:lnTo>
                        <a:pt x="6743" y="19639"/>
                      </a:lnTo>
                      <a:lnTo>
                        <a:pt x="6743" y="21600"/>
                      </a:lnTo>
                      <a:lnTo>
                        <a:pt x="10856" y="20775"/>
                      </a:lnTo>
                      <a:lnTo>
                        <a:pt x="10670" y="18573"/>
                      </a:lnTo>
                      <a:lnTo>
                        <a:pt x="13745" y="18161"/>
                      </a:lnTo>
                      <a:lnTo>
                        <a:pt x="14449" y="20018"/>
                      </a:lnTo>
                      <a:lnTo>
                        <a:pt x="17599" y="18952"/>
                      </a:lnTo>
                      <a:lnTo>
                        <a:pt x="16969" y="16750"/>
                      </a:lnTo>
                      <a:lnTo>
                        <a:pt x="19266" y="16303"/>
                      </a:lnTo>
                      <a:lnTo>
                        <a:pt x="20303" y="17645"/>
                      </a:lnTo>
                      <a:lnTo>
                        <a:pt x="21600" y="17060"/>
                      </a:lnTo>
                      <a:cubicBezTo>
                        <a:pt x="19451" y="13620"/>
                        <a:pt x="15042" y="8014"/>
                        <a:pt x="10670" y="3096"/>
                      </a:cubicBezTo>
                      <a:cubicBezTo>
                        <a:pt x="10263" y="2614"/>
                        <a:pt x="9855" y="2201"/>
                        <a:pt x="9485" y="1857"/>
                      </a:cubicBezTo>
                      <a:cubicBezTo>
                        <a:pt x="8373" y="1066"/>
                        <a:pt x="7262" y="413"/>
                        <a:pt x="6150" y="0"/>
                      </a:cubicBezTo>
                      <a:cubicBezTo>
                        <a:pt x="6965" y="4540"/>
                        <a:pt x="6187" y="8736"/>
                        <a:pt x="4705" y="12589"/>
                      </a:cubicBezTo>
                      <a:lnTo>
                        <a:pt x="0" y="20396"/>
                      </a:lnTo>
                      <a:lnTo>
                        <a:pt x="3149" y="21256"/>
                      </a:lnTo>
                      <a:lnTo>
                        <a:pt x="4187" y="19639"/>
                      </a:ln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818" name="Grupo"/>
                <p:cNvGrpSpPr/>
                <p:nvPr/>
              </p:nvGrpSpPr>
              <p:grpSpPr>
                <a:xfrm>
                  <a:off x="0" y="-1"/>
                  <a:ext cx="1456690" cy="1108715"/>
                  <a:chOff x="0" y="0"/>
                  <a:chExt cx="1456690" cy="1108713"/>
                </a:xfrm>
              </p:grpSpPr>
              <p:sp>
                <p:nvSpPr>
                  <p:cNvPr id="1821" name="Figura"/>
                  <p:cNvSpPr/>
                  <p:nvPr/>
                </p:nvSpPr>
                <p:spPr>
                  <a:xfrm>
                    <a:off x="749300" y="241300"/>
                    <a:ext cx="6350" cy="114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960" y="19200"/>
                          <a:pt x="8640" y="16800"/>
                          <a:pt x="0" y="14400"/>
                        </a:cubicBezTo>
                        <a:cubicBezTo>
                          <a:pt x="0" y="14400"/>
                          <a:pt x="4320" y="9600"/>
                          <a:pt x="12960" y="0"/>
                        </a:cubicBezTo>
                        <a:cubicBezTo>
                          <a:pt x="17280" y="7200"/>
                          <a:pt x="17280" y="14400"/>
                          <a:pt x="21600" y="21600"/>
                        </a:cubicBezTo>
                        <a:close/>
                      </a:path>
                    </a:pathLst>
                  </a:custGeom>
                  <a:solidFill>
                    <a:srgbClr val="B5662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2" name="Figura"/>
                  <p:cNvSpPr/>
                  <p:nvPr/>
                </p:nvSpPr>
                <p:spPr>
                  <a:xfrm>
                    <a:off x="63500" y="203200"/>
                    <a:ext cx="938293" cy="825330"/>
                  </a:xfrm>
                  <a:custGeom>
                    <a:avLst/>
                    <a:gdLst/>
                    <a:ahLst/>
                    <a:cxnLst>
                      <a:cxn ang="0">
                        <a:pos x="wd2" y="hd2"/>
                      </a:cxn>
                      <a:cxn ang="5400000">
                        <a:pos x="wd2" y="hd2"/>
                      </a:cxn>
                      <a:cxn ang="10800000">
                        <a:pos x="wd2" y="hd2"/>
                      </a:cxn>
                      <a:cxn ang="16200000">
                        <a:pos x="wd2" y="hd2"/>
                      </a:cxn>
                    </a:cxnLst>
                    <a:rect l="0" t="0" r="r" b="b"/>
                    <a:pathLst>
                      <a:path w="18012" h="17791" extrusionOk="0">
                        <a:moveTo>
                          <a:pt x="361" y="13736"/>
                        </a:moveTo>
                        <a:cubicBezTo>
                          <a:pt x="3164" y="11436"/>
                          <a:pt x="5944" y="5167"/>
                          <a:pt x="6358" y="2922"/>
                        </a:cubicBezTo>
                        <a:cubicBezTo>
                          <a:pt x="8260" y="1143"/>
                          <a:pt x="14915" y="-2416"/>
                          <a:pt x="17134" y="2484"/>
                        </a:cubicBezTo>
                        <a:cubicBezTo>
                          <a:pt x="17426" y="3114"/>
                          <a:pt x="20693" y="12422"/>
                          <a:pt x="12404" y="12805"/>
                        </a:cubicBezTo>
                        <a:cubicBezTo>
                          <a:pt x="9600" y="12942"/>
                          <a:pt x="5700" y="15406"/>
                          <a:pt x="3530" y="17350"/>
                        </a:cubicBezTo>
                        <a:cubicBezTo>
                          <a:pt x="1409" y="19184"/>
                          <a:pt x="-907" y="14776"/>
                          <a:pt x="361" y="13736"/>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3" name="Figura"/>
                  <p:cNvSpPr/>
                  <p:nvPr/>
                </p:nvSpPr>
                <p:spPr>
                  <a:xfrm>
                    <a:off x="101600" y="292100"/>
                    <a:ext cx="922369" cy="729798"/>
                  </a:xfrm>
                  <a:custGeom>
                    <a:avLst/>
                    <a:gdLst/>
                    <a:ahLst/>
                    <a:cxnLst>
                      <a:cxn ang="0">
                        <a:pos x="wd2" y="hd2"/>
                      </a:cxn>
                      <a:cxn ang="5400000">
                        <a:pos x="wd2" y="hd2"/>
                      </a:cxn>
                      <a:cxn ang="10800000">
                        <a:pos x="wd2" y="hd2"/>
                      </a:cxn>
                      <a:cxn ang="16200000">
                        <a:pos x="wd2" y="hd2"/>
                      </a:cxn>
                    </a:cxnLst>
                    <a:rect l="0" t="0" r="r" b="b"/>
                    <a:pathLst>
                      <a:path w="18157" h="20967" extrusionOk="0">
                        <a:moveTo>
                          <a:pt x="10400" y="11019"/>
                        </a:moveTo>
                        <a:cubicBezTo>
                          <a:pt x="16325" y="7954"/>
                          <a:pt x="15125" y="2955"/>
                          <a:pt x="16625" y="0"/>
                        </a:cubicBezTo>
                        <a:cubicBezTo>
                          <a:pt x="16700" y="182"/>
                          <a:pt x="16775" y="365"/>
                          <a:pt x="16850" y="547"/>
                        </a:cubicBezTo>
                        <a:cubicBezTo>
                          <a:pt x="17150" y="1386"/>
                          <a:pt x="21600" y="13646"/>
                          <a:pt x="12150" y="14266"/>
                        </a:cubicBezTo>
                        <a:cubicBezTo>
                          <a:pt x="9275" y="14449"/>
                          <a:pt x="5125" y="17805"/>
                          <a:pt x="2900" y="20359"/>
                        </a:cubicBezTo>
                        <a:cubicBezTo>
                          <a:pt x="1825" y="21600"/>
                          <a:pt x="700" y="20761"/>
                          <a:pt x="0" y="19447"/>
                        </a:cubicBezTo>
                        <a:cubicBezTo>
                          <a:pt x="2675" y="17149"/>
                          <a:pt x="6700" y="12916"/>
                          <a:pt x="10400" y="11019"/>
                        </a:cubicBezTo>
                        <a:close/>
                      </a:path>
                    </a:pathLst>
                  </a:custGeom>
                  <a:solidFill>
                    <a:srgbClr val="E196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4" name="Figura"/>
                  <p:cNvSpPr/>
                  <p:nvPr/>
                </p:nvSpPr>
                <p:spPr>
                  <a:xfrm>
                    <a:off x="762000" y="203199"/>
                    <a:ext cx="118126" cy="584201"/>
                  </a:xfrm>
                  <a:custGeom>
                    <a:avLst/>
                    <a:gdLst/>
                    <a:ahLst/>
                    <a:cxnLst>
                      <a:cxn ang="0">
                        <a:pos x="wd2" y="hd2"/>
                      </a:cxn>
                      <a:cxn ang="5400000">
                        <a:pos x="wd2" y="hd2"/>
                      </a:cxn>
                      <a:cxn ang="10800000">
                        <a:pos x="wd2" y="hd2"/>
                      </a:cxn>
                      <a:cxn ang="16200000">
                        <a:pos x="wd2" y="hd2"/>
                      </a:cxn>
                    </a:cxnLst>
                    <a:rect l="0" t="0" r="r" b="b"/>
                    <a:pathLst>
                      <a:path w="21373" h="21600" extrusionOk="0">
                        <a:moveTo>
                          <a:pt x="21373" y="20426"/>
                        </a:moveTo>
                        <a:cubicBezTo>
                          <a:pt x="21373" y="20426"/>
                          <a:pt x="19994" y="6621"/>
                          <a:pt x="9654" y="47"/>
                        </a:cubicBezTo>
                        <a:lnTo>
                          <a:pt x="2530" y="0"/>
                        </a:lnTo>
                        <a:lnTo>
                          <a:pt x="3" y="21600"/>
                        </a:lnTo>
                        <a:cubicBezTo>
                          <a:pt x="-227" y="21600"/>
                          <a:pt x="14020" y="21506"/>
                          <a:pt x="21373" y="20426"/>
                        </a:cubicBezTo>
                        <a:close/>
                      </a:path>
                    </a:pathLst>
                  </a:custGeom>
                  <a:solidFill>
                    <a:srgbClr val="D7834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5" name="Figura"/>
                  <p:cNvSpPr/>
                  <p:nvPr/>
                </p:nvSpPr>
                <p:spPr>
                  <a:xfrm>
                    <a:off x="114300" y="914400"/>
                    <a:ext cx="187402" cy="193448"/>
                  </a:xfrm>
                  <a:custGeom>
                    <a:avLst/>
                    <a:gdLst/>
                    <a:ahLst/>
                    <a:cxnLst>
                      <a:cxn ang="0">
                        <a:pos x="wd2" y="hd2"/>
                      </a:cxn>
                      <a:cxn ang="5400000">
                        <a:pos x="wd2" y="hd2"/>
                      </a:cxn>
                      <a:cxn ang="10800000">
                        <a:pos x="wd2" y="hd2"/>
                      </a:cxn>
                      <a:cxn ang="16200000">
                        <a:pos x="wd2" y="hd2"/>
                      </a:cxn>
                    </a:cxnLst>
                    <a:rect l="0" t="0" r="r" b="b"/>
                    <a:pathLst>
                      <a:path w="17322" h="18909" extrusionOk="0">
                        <a:moveTo>
                          <a:pt x="504" y="16759"/>
                        </a:moveTo>
                        <a:cubicBezTo>
                          <a:pt x="5317" y="18869"/>
                          <a:pt x="18230" y="21600"/>
                          <a:pt x="17056" y="13034"/>
                        </a:cubicBezTo>
                        <a:cubicBezTo>
                          <a:pt x="15060" y="6207"/>
                          <a:pt x="17995" y="0"/>
                          <a:pt x="17173" y="0"/>
                        </a:cubicBezTo>
                        <a:cubicBezTo>
                          <a:pt x="16352" y="0"/>
                          <a:pt x="-3370" y="15021"/>
                          <a:pt x="504" y="16759"/>
                        </a:cubicBezTo>
                        <a:close/>
                      </a:path>
                    </a:pathLst>
                  </a:custGeom>
                  <a:solidFill>
                    <a:srgbClr val="9F56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6" name="Figura"/>
                  <p:cNvSpPr/>
                  <p:nvPr/>
                </p:nvSpPr>
                <p:spPr>
                  <a:xfrm>
                    <a:off x="0" y="787400"/>
                    <a:ext cx="271459" cy="321314"/>
                  </a:xfrm>
                  <a:custGeom>
                    <a:avLst/>
                    <a:gdLst/>
                    <a:ahLst/>
                    <a:cxnLst>
                      <a:cxn ang="0">
                        <a:pos x="wd2" y="hd2"/>
                      </a:cxn>
                      <a:cxn ang="5400000">
                        <a:pos x="wd2" y="hd2"/>
                      </a:cxn>
                      <a:cxn ang="10800000">
                        <a:pos x="wd2" y="hd2"/>
                      </a:cxn>
                      <a:cxn ang="16200000">
                        <a:pos x="wd2" y="hd2"/>
                      </a:cxn>
                    </a:cxnLst>
                    <a:rect l="0" t="0" r="r" b="b"/>
                    <a:pathLst>
                      <a:path w="15598" h="18844" extrusionOk="0">
                        <a:moveTo>
                          <a:pt x="4583" y="17512"/>
                        </a:moveTo>
                        <a:cubicBezTo>
                          <a:pt x="6408" y="18778"/>
                          <a:pt x="10348" y="20417"/>
                          <a:pt x="11516" y="15650"/>
                        </a:cubicBezTo>
                        <a:cubicBezTo>
                          <a:pt x="12683" y="10809"/>
                          <a:pt x="16697" y="8574"/>
                          <a:pt x="15311" y="8202"/>
                        </a:cubicBezTo>
                        <a:cubicBezTo>
                          <a:pt x="9035" y="6414"/>
                          <a:pt x="11297" y="-1183"/>
                          <a:pt x="8451" y="158"/>
                        </a:cubicBezTo>
                        <a:cubicBezTo>
                          <a:pt x="2321" y="2988"/>
                          <a:pt x="-4903" y="10883"/>
                          <a:pt x="4583" y="17512"/>
                        </a:cubicBezTo>
                        <a:close/>
                      </a:path>
                    </a:pathLst>
                  </a:custGeom>
                  <a:solidFill>
                    <a:srgbClr val="B2663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7" name="Figura"/>
                  <p:cNvSpPr/>
                  <p:nvPr/>
                </p:nvSpPr>
                <p:spPr>
                  <a:xfrm>
                    <a:off x="203200" y="190499"/>
                    <a:ext cx="637786" cy="685700"/>
                  </a:xfrm>
                  <a:custGeom>
                    <a:avLst/>
                    <a:gdLst/>
                    <a:ahLst/>
                    <a:cxnLst>
                      <a:cxn ang="0">
                        <a:pos x="wd2" y="hd2"/>
                      </a:cxn>
                      <a:cxn ang="5400000">
                        <a:pos x="wd2" y="hd2"/>
                      </a:cxn>
                      <a:cxn ang="10800000">
                        <a:pos x="wd2" y="hd2"/>
                      </a:cxn>
                      <a:cxn ang="16200000">
                        <a:pos x="wd2" y="hd2"/>
                      </a:cxn>
                    </a:cxnLst>
                    <a:rect l="0" t="0" r="r" b="b"/>
                    <a:pathLst>
                      <a:path w="21022" h="20825" extrusionOk="0">
                        <a:moveTo>
                          <a:pt x="5777" y="4008"/>
                        </a:moveTo>
                        <a:cubicBezTo>
                          <a:pt x="8079" y="2156"/>
                          <a:pt x="14944" y="-775"/>
                          <a:pt x="19884" y="189"/>
                        </a:cubicBezTo>
                        <a:cubicBezTo>
                          <a:pt x="21600" y="6168"/>
                          <a:pt x="21140" y="13149"/>
                          <a:pt x="20051" y="18125"/>
                        </a:cubicBezTo>
                        <a:cubicBezTo>
                          <a:pt x="19088" y="18356"/>
                          <a:pt x="17958" y="18511"/>
                          <a:pt x="16660" y="18549"/>
                        </a:cubicBezTo>
                        <a:cubicBezTo>
                          <a:pt x="14233" y="18626"/>
                          <a:pt x="11386" y="19591"/>
                          <a:pt x="8623" y="20825"/>
                        </a:cubicBezTo>
                        <a:lnTo>
                          <a:pt x="0" y="14384"/>
                        </a:lnTo>
                        <a:cubicBezTo>
                          <a:pt x="2763" y="10526"/>
                          <a:pt x="5316" y="6091"/>
                          <a:pt x="5777" y="4008"/>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8" name="Figura"/>
                  <p:cNvSpPr/>
                  <p:nvPr/>
                </p:nvSpPr>
                <p:spPr>
                  <a:xfrm>
                    <a:off x="342899" y="190499"/>
                    <a:ext cx="501297" cy="695809"/>
                  </a:xfrm>
                  <a:custGeom>
                    <a:avLst/>
                    <a:gdLst/>
                    <a:ahLst/>
                    <a:cxnLst>
                      <a:cxn ang="0">
                        <a:pos x="wd2" y="hd2"/>
                      </a:cxn>
                      <a:cxn ang="5400000">
                        <a:pos x="wd2" y="hd2"/>
                      </a:cxn>
                      <a:cxn ang="10800000">
                        <a:pos x="wd2" y="hd2"/>
                      </a:cxn>
                      <a:cxn ang="16200000">
                        <a:pos x="wd2" y="hd2"/>
                      </a:cxn>
                    </a:cxnLst>
                    <a:rect l="0" t="0" r="r" b="b"/>
                    <a:pathLst>
                      <a:path w="21000" h="21323" extrusionOk="0">
                        <a:moveTo>
                          <a:pt x="10640" y="1046"/>
                        </a:moveTo>
                        <a:cubicBezTo>
                          <a:pt x="13567" y="424"/>
                          <a:pt x="16599" y="-277"/>
                          <a:pt x="19259" y="112"/>
                        </a:cubicBezTo>
                        <a:cubicBezTo>
                          <a:pt x="21440" y="6145"/>
                          <a:pt x="21600" y="13539"/>
                          <a:pt x="19578" y="18599"/>
                        </a:cubicBezTo>
                        <a:cubicBezTo>
                          <a:pt x="18355" y="18832"/>
                          <a:pt x="16918" y="18988"/>
                          <a:pt x="15269" y="19027"/>
                        </a:cubicBezTo>
                        <a:cubicBezTo>
                          <a:pt x="12183" y="19105"/>
                          <a:pt x="8566" y="20078"/>
                          <a:pt x="5054" y="21323"/>
                        </a:cubicBezTo>
                        <a:lnTo>
                          <a:pt x="0" y="18443"/>
                        </a:lnTo>
                        <a:cubicBezTo>
                          <a:pt x="638" y="17781"/>
                          <a:pt x="11704" y="13851"/>
                          <a:pt x="10640" y="1046"/>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9" name="Figura"/>
                  <p:cNvSpPr/>
                  <p:nvPr/>
                </p:nvSpPr>
                <p:spPr>
                  <a:xfrm>
                    <a:off x="647700" y="165099"/>
                    <a:ext cx="805338" cy="819069"/>
                  </a:xfrm>
                  <a:custGeom>
                    <a:avLst/>
                    <a:gdLst/>
                    <a:ahLst/>
                    <a:cxnLst>
                      <a:cxn ang="0">
                        <a:pos x="wd2" y="hd2"/>
                      </a:cxn>
                      <a:cxn ang="5400000">
                        <a:pos x="wd2" y="hd2"/>
                      </a:cxn>
                      <a:cxn ang="10800000">
                        <a:pos x="wd2" y="hd2"/>
                      </a:cxn>
                      <a:cxn ang="16200000">
                        <a:pos x="wd2" y="hd2"/>
                      </a:cxn>
                    </a:cxnLst>
                    <a:rect l="0" t="0" r="r" b="b"/>
                    <a:pathLst>
                      <a:path w="17471" h="19268" extrusionOk="0">
                        <a:moveTo>
                          <a:pt x="1023" y="18192"/>
                        </a:moveTo>
                        <a:lnTo>
                          <a:pt x="3503" y="18969"/>
                        </a:lnTo>
                        <a:lnTo>
                          <a:pt x="4219" y="17565"/>
                        </a:lnTo>
                        <a:lnTo>
                          <a:pt x="6120" y="17565"/>
                        </a:lnTo>
                        <a:lnTo>
                          <a:pt x="6120" y="19268"/>
                        </a:lnTo>
                        <a:lnTo>
                          <a:pt x="9178" y="18551"/>
                        </a:lnTo>
                        <a:lnTo>
                          <a:pt x="9040" y="16639"/>
                        </a:lnTo>
                        <a:lnTo>
                          <a:pt x="11327" y="16280"/>
                        </a:lnTo>
                        <a:lnTo>
                          <a:pt x="11851" y="17894"/>
                        </a:lnTo>
                        <a:lnTo>
                          <a:pt x="14192" y="16968"/>
                        </a:lnTo>
                        <a:lnTo>
                          <a:pt x="13807" y="15115"/>
                        </a:lnTo>
                        <a:lnTo>
                          <a:pt x="14991" y="14697"/>
                        </a:lnTo>
                        <a:lnTo>
                          <a:pt x="15983" y="16251"/>
                        </a:lnTo>
                        <a:lnTo>
                          <a:pt x="17471" y="14906"/>
                        </a:lnTo>
                        <a:cubicBezTo>
                          <a:pt x="17471" y="14906"/>
                          <a:pt x="8655" y="-2332"/>
                          <a:pt x="2290" y="267"/>
                        </a:cubicBezTo>
                        <a:cubicBezTo>
                          <a:pt x="-4129" y="2926"/>
                          <a:pt x="5459" y="7527"/>
                          <a:pt x="1023" y="18192"/>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0" name="Figura"/>
                  <p:cNvSpPr/>
                  <p:nvPr/>
                </p:nvSpPr>
                <p:spPr>
                  <a:xfrm>
                    <a:off x="622299" y="165100"/>
                    <a:ext cx="350740" cy="769621"/>
                  </a:xfrm>
                  <a:custGeom>
                    <a:avLst/>
                    <a:gdLst/>
                    <a:ahLst/>
                    <a:cxnLst>
                      <a:cxn ang="0">
                        <a:pos x="wd2" y="hd2"/>
                      </a:cxn>
                      <a:cxn ang="5400000">
                        <a:pos x="wd2" y="hd2"/>
                      </a:cxn>
                      <a:cxn ang="10800000">
                        <a:pos x="wd2" y="hd2"/>
                      </a:cxn>
                      <a:cxn ang="16200000">
                        <a:pos x="wd2" y="hd2"/>
                      </a:cxn>
                    </a:cxnLst>
                    <a:rect l="0" t="0" r="r" b="b"/>
                    <a:pathLst>
                      <a:path w="13873" h="21600" extrusionOk="0">
                        <a:moveTo>
                          <a:pt x="3073" y="21600"/>
                        </a:moveTo>
                        <a:cubicBezTo>
                          <a:pt x="9151" y="20994"/>
                          <a:pt x="13873" y="16040"/>
                          <a:pt x="13873" y="10051"/>
                        </a:cubicBezTo>
                        <a:cubicBezTo>
                          <a:pt x="13873" y="5739"/>
                          <a:pt x="11412" y="1996"/>
                          <a:pt x="7795" y="0"/>
                        </a:cubicBezTo>
                        <a:cubicBezTo>
                          <a:pt x="6941" y="0"/>
                          <a:pt x="4731" y="535"/>
                          <a:pt x="3927" y="749"/>
                        </a:cubicBezTo>
                        <a:cubicBezTo>
                          <a:pt x="-7727" y="3885"/>
                          <a:pt x="11060" y="8911"/>
                          <a:pt x="3073" y="21600"/>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1" name="Figura"/>
                  <p:cNvSpPr/>
                  <p:nvPr/>
                </p:nvSpPr>
                <p:spPr>
                  <a:xfrm>
                    <a:off x="508000" y="-1"/>
                    <a:ext cx="410095" cy="331536"/>
                  </a:xfrm>
                  <a:custGeom>
                    <a:avLst/>
                    <a:gdLst/>
                    <a:ahLst/>
                    <a:cxnLst>
                      <a:cxn ang="0">
                        <a:pos x="wd2" y="hd2"/>
                      </a:cxn>
                      <a:cxn ang="5400000">
                        <a:pos x="wd2" y="hd2"/>
                      </a:cxn>
                      <a:cxn ang="10800000">
                        <a:pos x="wd2" y="hd2"/>
                      </a:cxn>
                      <a:cxn ang="16200000">
                        <a:pos x="wd2" y="hd2"/>
                      </a:cxn>
                    </a:cxnLst>
                    <a:rect l="0" t="0" r="r" b="b"/>
                    <a:pathLst>
                      <a:path w="21009" h="19995" extrusionOk="0">
                        <a:moveTo>
                          <a:pt x="6761" y="19149"/>
                        </a:moveTo>
                        <a:cubicBezTo>
                          <a:pt x="11185" y="14936"/>
                          <a:pt x="20358" y="10034"/>
                          <a:pt x="21009" y="0"/>
                        </a:cubicBezTo>
                        <a:cubicBezTo>
                          <a:pt x="13917" y="6357"/>
                          <a:pt x="3963" y="3600"/>
                          <a:pt x="60" y="16085"/>
                        </a:cubicBezTo>
                        <a:cubicBezTo>
                          <a:pt x="-591" y="18153"/>
                          <a:pt x="4289" y="21600"/>
                          <a:pt x="6761" y="19149"/>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2" name="Figura"/>
                  <p:cNvSpPr/>
                  <p:nvPr/>
                </p:nvSpPr>
                <p:spPr>
                  <a:xfrm>
                    <a:off x="546100" y="0"/>
                    <a:ext cx="365760" cy="331171"/>
                  </a:xfrm>
                  <a:custGeom>
                    <a:avLst/>
                    <a:gdLst/>
                    <a:ahLst/>
                    <a:cxnLst>
                      <a:cxn ang="0">
                        <a:pos x="wd2" y="hd2"/>
                      </a:cxn>
                      <a:cxn ang="5400000">
                        <a:pos x="wd2" y="hd2"/>
                      </a:cxn>
                      <a:cxn ang="10800000">
                        <a:pos x="wd2" y="hd2"/>
                      </a:cxn>
                      <a:cxn ang="16200000">
                        <a:pos x="wd2" y="hd2"/>
                      </a:cxn>
                    </a:cxnLst>
                    <a:rect l="0" t="0" r="r" b="b"/>
                    <a:pathLst>
                      <a:path w="21600" h="21175" extrusionOk="0">
                        <a:moveTo>
                          <a:pt x="14550" y="3817"/>
                        </a:moveTo>
                        <a:cubicBezTo>
                          <a:pt x="17025" y="2923"/>
                          <a:pt x="19425" y="1786"/>
                          <a:pt x="21600" y="0"/>
                        </a:cubicBezTo>
                        <a:cubicBezTo>
                          <a:pt x="20850" y="10638"/>
                          <a:pt x="10275" y="15835"/>
                          <a:pt x="5175" y="20301"/>
                        </a:cubicBezTo>
                        <a:cubicBezTo>
                          <a:pt x="3750" y="21600"/>
                          <a:pt x="1650" y="21275"/>
                          <a:pt x="0" y="20463"/>
                        </a:cubicBezTo>
                        <a:cubicBezTo>
                          <a:pt x="4800" y="16565"/>
                          <a:pt x="12600" y="11937"/>
                          <a:pt x="14550" y="3817"/>
                        </a:cubicBezTo>
                        <a:close/>
                      </a:path>
                    </a:pathLst>
                  </a:custGeom>
                  <a:solidFill>
                    <a:srgbClr val="E492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3" name="Figura"/>
                  <p:cNvSpPr/>
                  <p:nvPr/>
                </p:nvSpPr>
                <p:spPr>
                  <a:xfrm>
                    <a:off x="571500" y="88900"/>
                    <a:ext cx="255730" cy="187351"/>
                  </a:xfrm>
                  <a:custGeom>
                    <a:avLst/>
                    <a:gdLst/>
                    <a:ahLst/>
                    <a:cxnLst>
                      <a:cxn ang="0">
                        <a:pos x="wd2" y="hd2"/>
                      </a:cxn>
                      <a:cxn ang="5400000">
                        <a:pos x="wd2" y="hd2"/>
                      </a:cxn>
                      <a:cxn ang="10800000">
                        <a:pos x="wd2" y="hd2"/>
                      </a:cxn>
                      <a:cxn ang="16200000">
                        <a:pos x="wd2" y="hd2"/>
                      </a:cxn>
                    </a:cxnLst>
                    <a:rect l="0" t="0" r="r" b="b"/>
                    <a:pathLst>
                      <a:path w="21114" h="19915" extrusionOk="0">
                        <a:moveTo>
                          <a:pt x="6959" y="19035"/>
                        </a:moveTo>
                        <a:cubicBezTo>
                          <a:pt x="11363" y="14310"/>
                          <a:pt x="21009" y="12150"/>
                          <a:pt x="21114" y="0"/>
                        </a:cubicBezTo>
                        <a:cubicBezTo>
                          <a:pt x="13145" y="8370"/>
                          <a:pt x="7693" y="4860"/>
                          <a:pt x="38" y="15795"/>
                        </a:cubicBezTo>
                        <a:cubicBezTo>
                          <a:pt x="-486" y="17955"/>
                          <a:pt x="4547" y="21600"/>
                          <a:pt x="6959" y="19035"/>
                        </a:cubicBezTo>
                        <a:close/>
                      </a:path>
                    </a:pathLst>
                  </a:custGeom>
                  <a:solidFill>
                    <a:srgbClr val="C36C2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4" name="Figura"/>
                  <p:cNvSpPr/>
                  <p:nvPr/>
                </p:nvSpPr>
                <p:spPr>
                  <a:xfrm>
                    <a:off x="520700" y="304800"/>
                    <a:ext cx="219963" cy="152087"/>
                  </a:xfrm>
                  <a:custGeom>
                    <a:avLst/>
                    <a:gdLst/>
                    <a:ahLst/>
                    <a:cxnLst>
                      <a:cxn ang="0">
                        <a:pos x="wd2" y="hd2"/>
                      </a:cxn>
                      <a:cxn ang="5400000">
                        <a:pos x="wd2" y="hd2"/>
                      </a:cxn>
                      <a:cxn ang="10800000">
                        <a:pos x="wd2" y="hd2"/>
                      </a:cxn>
                      <a:cxn ang="16200000">
                        <a:pos x="wd2" y="hd2"/>
                      </a:cxn>
                    </a:cxnLst>
                    <a:rect l="0" t="0" r="r" b="b"/>
                    <a:pathLst>
                      <a:path w="20784" h="17596" extrusionOk="0">
                        <a:moveTo>
                          <a:pt x="5400" y="3049"/>
                        </a:moveTo>
                        <a:cubicBezTo>
                          <a:pt x="5400" y="3049"/>
                          <a:pt x="19920" y="-4004"/>
                          <a:pt x="20760" y="3343"/>
                        </a:cubicBezTo>
                        <a:cubicBezTo>
                          <a:pt x="21600" y="10837"/>
                          <a:pt x="0" y="17596"/>
                          <a:pt x="0" y="17596"/>
                        </a:cubicBezTo>
                        <a:lnTo>
                          <a:pt x="5400" y="3049"/>
                        </a:ln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5" name="Figura"/>
                  <p:cNvSpPr/>
                  <p:nvPr/>
                </p:nvSpPr>
                <p:spPr>
                  <a:xfrm>
                    <a:off x="25399" y="901699"/>
                    <a:ext cx="61374" cy="97718"/>
                  </a:xfrm>
                  <a:custGeom>
                    <a:avLst/>
                    <a:gdLst/>
                    <a:ahLst/>
                    <a:cxnLst>
                      <a:cxn ang="0">
                        <a:pos x="wd2" y="hd2"/>
                      </a:cxn>
                      <a:cxn ang="5400000">
                        <a:pos x="wd2" y="hd2"/>
                      </a:cxn>
                      <a:cxn ang="10800000">
                        <a:pos x="wd2" y="hd2"/>
                      </a:cxn>
                      <a:cxn ang="16200000">
                        <a:pos x="wd2" y="hd2"/>
                      </a:cxn>
                    </a:cxnLst>
                    <a:rect l="0" t="0" r="r" b="b"/>
                    <a:pathLst>
                      <a:path w="9576" h="15679" extrusionOk="0">
                        <a:moveTo>
                          <a:pt x="3930" y="15453"/>
                        </a:moveTo>
                        <a:cubicBezTo>
                          <a:pt x="6705" y="17287"/>
                          <a:pt x="5119" y="7506"/>
                          <a:pt x="9083" y="1596"/>
                        </a:cubicBezTo>
                        <a:cubicBezTo>
                          <a:pt x="13046" y="-4313"/>
                          <a:pt x="-8554" y="7506"/>
                          <a:pt x="3930" y="15453"/>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6" name="Figura"/>
                  <p:cNvSpPr/>
                  <p:nvPr/>
                </p:nvSpPr>
                <p:spPr>
                  <a:xfrm>
                    <a:off x="419100" y="393699"/>
                    <a:ext cx="143944" cy="157280"/>
                  </a:xfrm>
                  <a:custGeom>
                    <a:avLst/>
                    <a:gdLst/>
                    <a:ahLst/>
                    <a:cxnLst>
                      <a:cxn ang="0">
                        <a:pos x="wd2" y="hd2"/>
                      </a:cxn>
                      <a:cxn ang="5400000">
                        <a:pos x="wd2" y="hd2"/>
                      </a:cxn>
                      <a:cxn ang="10800000">
                        <a:pos x="wd2" y="hd2"/>
                      </a:cxn>
                      <a:cxn ang="16200000">
                        <a:pos x="wd2" y="hd2"/>
                      </a:cxn>
                    </a:cxnLst>
                    <a:rect l="0" t="0" r="r" b="b"/>
                    <a:pathLst>
                      <a:path w="19585" h="20420" extrusionOk="0">
                        <a:moveTo>
                          <a:pt x="261" y="9138"/>
                        </a:moveTo>
                        <a:cubicBezTo>
                          <a:pt x="1643" y="3532"/>
                          <a:pt x="6827" y="-590"/>
                          <a:pt x="12184" y="70"/>
                        </a:cubicBezTo>
                        <a:cubicBezTo>
                          <a:pt x="17368" y="564"/>
                          <a:pt x="20651" y="5676"/>
                          <a:pt x="19269" y="11282"/>
                        </a:cubicBezTo>
                        <a:cubicBezTo>
                          <a:pt x="17886" y="16888"/>
                          <a:pt x="12702" y="21010"/>
                          <a:pt x="7345" y="20350"/>
                        </a:cubicBezTo>
                        <a:cubicBezTo>
                          <a:pt x="2161" y="19856"/>
                          <a:pt x="-949" y="14744"/>
                          <a:pt x="261" y="9138"/>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7" name="Figura"/>
                  <p:cNvSpPr/>
                  <p:nvPr/>
                </p:nvSpPr>
                <p:spPr>
                  <a:xfrm>
                    <a:off x="431800" y="419099"/>
                    <a:ext cx="117652" cy="127758"/>
                  </a:xfrm>
                  <a:custGeom>
                    <a:avLst/>
                    <a:gdLst/>
                    <a:ahLst/>
                    <a:cxnLst>
                      <a:cxn ang="0">
                        <a:pos x="wd2" y="hd2"/>
                      </a:cxn>
                      <a:cxn ang="5400000">
                        <a:pos x="wd2" y="hd2"/>
                      </a:cxn>
                      <a:cxn ang="10800000">
                        <a:pos x="wd2" y="hd2"/>
                      </a:cxn>
                      <a:cxn ang="16200000">
                        <a:pos x="wd2" y="hd2"/>
                      </a:cxn>
                    </a:cxnLst>
                    <a:rect l="0" t="0" r="r" b="b"/>
                    <a:pathLst>
                      <a:path w="19618" h="20499" extrusionOk="0">
                        <a:moveTo>
                          <a:pt x="280" y="9230"/>
                        </a:moveTo>
                        <a:cubicBezTo>
                          <a:pt x="1550" y="3524"/>
                          <a:pt x="6844" y="-551"/>
                          <a:pt x="12138" y="60"/>
                        </a:cubicBezTo>
                        <a:cubicBezTo>
                          <a:pt x="17433" y="672"/>
                          <a:pt x="20609" y="5766"/>
                          <a:pt x="19338" y="11268"/>
                        </a:cubicBezTo>
                        <a:cubicBezTo>
                          <a:pt x="18068" y="16974"/>
                          <a:pt x="12774" y="21049"/>
                          <a:pt x="7480" y="20438"/>
                        </a:cubicBezTo>
                        <a:cubicBezTo>
                          <a:pt x="2185" y="20030"/>
                          <a:pt x="-991" y="14936"/>
                          <a:pt x="280" y="9230"/>
                        </a:cubicBezTo>
                        <a:close/>
                      </a:path>
                    </a:pathLst>
                  </a:custGeom>
                  <a:solidFill>
                    <a:srgbClr val="EDA3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8" name="Figura"/>
                  <p:cNvSpPr/>
                  <p:nvPr/>
                </p:nvSpPr>
                <p:spPr>
                  <a:xfrm>
                    <a:off x="444499" y="444499"/>
                    <a:ext cx="75681" cy="59820"/>
                  </a:xfrm>
                  <a:custGeom>
                    <a:avLst/>
                    <a:gdLst/>
                    <a:ahLst/>
                    <a:cxnLst>
                      <a:cxn ang="0">
                        <a:pos x="wd2" y="hd2"/>
                      </a:cxn>
                      <a:cxn ang="5400000">
                        <a:pos x="wd2" y="hd2"/>
                      </a:cxn>
                      <a:cxn ang="10800000">
                        <a:pos x="wd2" y="hd2"/>
                      </a:cxn>
                      <a:cxn ang="16200000">
                        <a:pos x="wd2" y="hd2"/>
                      </a:cxn>
                    </a:cxnLst>
                    <a:rect l="0" t="0" r="r" b="b"/>
                    <a:pathLst>
                      <a:path w="18129" h="11969" extrusionOk="0">
                        <a:moveTo>
                          <a:pt x="17645" y="0"/>
                        </a:moveTo>
                        <a:lnTo>
                          <a:pt x="0" y="7369"/>
                        </a:lnTo>
                        <a:cubicBezTo>
                          <a:pt x="0" y="7369"/>
                          <a:pt x="21600" y="21600"/>
                          <a:pt x="17645" y="0"/>
                        </a:cubicBezTo>
                        <a:close/>
                      </a:path>
                    </a:pathLst>
                  </a:custGeom>
                  <a:solidFill>
                    <a:srgbClr val="8D431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39" name="Figura"/>
                  <p:cNvSpPr/>
                  <p:nvPr/>
                </p:nvSpPr>
                <p:spPr>
                  <a:xfrm>
                    <a:off x="698500" y="723899"/>
                    <a:ext cx="758191" cy="255272"/>
                  </a:xfrm>
                  <a:custGeom>
                    <a:avLst/>
                    <a:gdLst/>
                    <a:ahLst/>
                    <a:cxnLst>
                      <a:cxn ang="0">
                        <a:pos x="wd2" y="hd2"/>
                      </a:cxn>
                      <a:cxn ang="5400000">
                        <a:pos x="wd2" y="hd2"/>
                      </a:cxn>
                      <a:cxn ang="10800000">
                        <a:pos x="wd2" y="hd2"/>
                      </a:cxn>
                      <a:cxn ang="16200000">
                        <a:pos x="wd2" y="hd2"/>
                      </a:cxn>
                    </a:cxnLst>
                    <a:rect l="0" t="0" r="r" b="b"/>
                    <a:pathLst>
                      <a:path w="21600" h="21600" extrusionOk="0">
                        <a:moveTo>
                          <a:pt x="11144" y="9457"/>
                        </a:moveTo>
                        <a:cubicBezTo>
                          <a:pt x="7526" y="11606"/>
                          <a:pt x="3980" y="12251"/>
                          <a:pt x="796" y="11499"/>
                        </a:cubicBezTo>
                        <a:cubicBezTo>
                          <a:pt x="579" y="13540"/>
                          <a:pt x="326" y="15582"/>
                          <a:pt x="0" y="17731"/>
                        </a:cubicBezTo>
                        <a:lnTo>
                          <a:pt x="3256" y="20525"/>
                        </a:lnTo>
                        <a:lnTo>
                          <a:pt x="4197" y="15475"/>
                        </a:lnTo>
                        <a:lnTo>
                          <a:pt x="6693" y="15475"/>
                        </a:lnTo>
                        <a:lnTo>
                          <a:pt x="6693" y="21600"/>
                        </a:lnTo>
                        <a:lnTo>
                          <a:pt x="10710" y="19021"/>
                        </a:lnTo>
                        <a:lnTo>
                          <a:pt x="10529" y="12143"/>
                        </a:lnTo>
                        <a:lnTo>
                          <a:pt x="13532" y="10854"/>
                        </a:lnTo>
                        <a:lnTo>
                          <a:pt x="14219" y="16657"/>
                        </a:lnTo>
                        <a:lnTo>
                          <a:pt x="17294" y="13325"/>
                        </a:lnTo>
                        <a:lnTo>
                          <a:pt x="16788" y="6663"/>
                        </a:lnTo>
                        <a:lnTo>
                          <a:pt x="18344" y="5158"/>
                        </a:lnTo>
                        <a:lnTo>
                          <a:pt x="19646" y="10746"/>
                        </a:lnTo>
                        <a:lnTo>
                          <a:pt x="21600" y="5910"/>
                        </a:lnTo>
                        <a:cubicBezTo>
                          <a:pt x="21600" y="5910"/>
                          <a:pt x="21166" y="3654"/>
                          <a:pt x="20442" y="0"/>
                        </a:cubicBezTo>
                        <a:cubicBezTo>
                          <a:pt x="17692" y="4084"/>
                          <a:pt x="14545" y="7307"/>
                          <a:pt x="11144" y="9457"/>
                        </a:cubicBezTo>
                        <a:close/>
                      </a:path>
                    </a:pathLst>
                  </a:custGeom>
                  <a:solidFill>
                    <a:srgbClr val="E49A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819" name="Figura"/>
                <p:cNvSpPr/>
                <p:nvPr/>
              </p:nvSpPr>
              <p:spPr>
                <a:xfrm>
                  <a:off x="711199" y="1701800"/>
                  <a:ext cx="678722" cy="1143247"/>
                </a:xfrm>
                <a:custGeom>
                  <a:avLst/>
                  <a:gdLst/>
                  <a:ahLst/>
                  <a:cxnLst>
                    <a:cxn ang="0">
                      <a:pos x="wd2" y="hd2"/>
                    </a:cxn>
                    <a:cxn ang="5400000">
                      <a:pos x="wd2" y="hd2"/>
                    </a:cxn>
                    <a:cxn ang="10800000">
                      <a:pos x="wd2" y="hd2"/>
                    </a:cxn>
                    <a:cxn ang="16200000">
                      <a:pos x="wd2" y="hd2"/>
                    </a:cxn>
                  </a:cxnLst>
                  <a:rect l="0" t="0" r="r" b="b"/>
                  <a:pathLst>
                    <a:path w="20359" h="20403" extrusionOk="0">
                      <a:moveTo>
                        <a:pt x="11400" y="16890"/>
                      </a:moveTo>
                      <a:cubicBezTo>
                        <a:pt x="10676" y="17955"/>
                        <a:pt x="10752" y="18748"/>
                        <a:pt x="11514" y="19406"/>
                      </a:cubicBezTo>
                      <a:cubicBezTo>
                        <a:pt x="11704" y="19564"/>
                        <a:pt x="11857" y="19882"/>
                        <a:pt x="11971" y="20312"/>
                      </a:cubicBezTo>
                      <a:cubicBezTo>
                        <a:pt x="12390" y="20222"/>
                        <a:pt x="12809" y="20176"/>
                        <a:pt x="13266" y="20176"/>
                      </a:cubicBezTo>
                      <a:cubicBezTo>
                        <a:pt x="13800" y="20176"/>
                        <a:pt x="14333" y="20244"/>
                        <a:pt x="14828" y="20403"/>
                      </a:cubicBezTo>
                      <a:cubicBezTo>
                        <a:pt x="15019" y="19746"/>
                        <a:pt x="15247" y="19156"/>
                        <a:pt x="15514" y="18726"/>
                      </a:cubicBezTo>
                      <a:cubicBezTo>
                        <a:pt x="15819" y="18272"/>
                        <a:pt x="15704" y="17547"/>
                        <a:pt x="14866" y="16913"/>
                      </a:cubicBezTo>
                      <a:cubicBezTo>
                        <a:pt x="17647" y="14714"/>
                        <a:pt x="21152" y="8889"/>
                        <a:pt x="20200" y="5897"/>
                      </a:cubicBezTo>
                      <a:cubicBezTo>
                        <a:pt x="20200" y="5852"/>
                        <a:pt x="20200" y="5829"/>
                        <a:pt x="20162" y="5784"/>
                      </a:cubicBezTo>
                      <a:cubicBezTo>
                        <a:pt x="20200" y="5603"/>
                        <a:pt x="20238" y="5399"/>
                        <a:pt x="20238" y="5217"/>
                      </a:cubicBezTo>
                      <a:cubicBezTo>
                        <a:pt x="20238" y="5217"/>
                        <a:pt x="20085" y="5172"/>
                        <a:pt x="19857" y="5104"/>
                      </a:cubicBezTo>
                      <a:cubicBezTo>
                        <a:pt x="16657" y="-313"/>
                        <a:pt x="-448" y="-1197"/>
                        <a:pt x="9" y="1410"/>
                      </a:cubicBezTo>
                      <a:cubicBezTo>
                        <a:pt x="9" y="1500"/>
                        <a:pt x="9" y="1591"/>
                        <a:pt x="85" y="1704"/>
                      </a:cubicBezTo>
                      <a:cubicBezTo>
                        <a:pt x="1266" y="4084"/>
                        <a:pt x="7590" y="13717"/>
                        <a:pt x="11476" y="16709"/>
                      </a:cubicBezTo>
                      <a:cubicBezTo>
                        <a:pt x="11438" y="16777"/>
                        <a:pt x="11438" y="16822"/>
                        <a:pt x="11400" y="1689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20" name="Figura"/>
                <p:cNvSpPr/>
                <p:nvPr/>
              </p:nvSpPr>
              <p:spPr>
                <a:xfrm>
                  <a:off x="2032000" y="1206500"/>
                  <a:ext cx="804345" cy="1547281"/>
                </a:xfrm>
                <a:custGeom>
                  <a:avLst/>
                  <a:gdLst/>
                  <a:ahLst/>
                  <a:cxnLst>
                    <a:cxn ang="0">
                      <a:pos x="wd2" y="hd2"/>
                    </a:cxn>
                    <a:cxn ang="5400000">
                      <a:pos x="wd2" y="hd2"/>
                    </a:cxn>
                    <a:cxn ang="10800000">
                      <a:pos x="wd2" y="hd2"/>
                    </a:cxn>
                    <a:cxn ang="16200000">
                      <a:pos x="wd2" y="hd2"/>
                    </a:cxn>
                  </a:cxnLst>
                  <a:rect l="0" t="0" r="r" b="b"/>
                  <a:pathLst>
                    <a:path w="19027" h="21447" extrusionOk="0">
                      <a:moveTo>
                        <a:pt x="13411" y="21130"/>
                      </a:moveTo>
                      <a:cubicBezTo>
                        <a:pt x="13862" y="21025"/>
                        <a:pt x="14312" y="20972"/>
                        <a:pt x="14793" y="20972"/>
                      </a:cubicBezTo>
                      <a:cubicBezTo>
                        <a:pt x="15634" y="20972"/>
                        <a:pt x="16445" y="21148"/>
                        <a:pt x="17166" y="21447"/>
                      </a:cubicBezTo>
                      <a:cubicBezTo>
                        <a:pt x="17677" y="20549"/>
                        <a:pt x="16926" y="20303"/>
                        <a:pt x="16265" y="19423"/>
                      </a:cubicBezTo>
                      <a:cubicBezTo>
                        <a:pt x="15604" y="17944"/>
                        <a:pt x="14793" y="15426"/>
                        <a:pt x="15935" y="14053"/>
                      </a:cubicBezTo>
                      <a:cubicBezTo>
                        <a:pt x="16385" y="13525"/>
                        <a:pt x="16836" y="12786"/>
                        <a:pt x="17256" y="11941"/>
                      </a:cubicBezTo>
                      <a:cubicBezTo>
                        <a:pt x="20501" y="7329"/>
                        <a:pt x="18939" y="3614"/>
                        <a:pt x="15364" y="1607"/>
                      </a:cubicBezTo>
                      <a:cubicBezTo>
                        <a:pt x="14733" y="1203"/>
                        <a:pt x="14072" y="921"/>
                        <a:pt x="13381" y="745"/>
                      </a:cubicBezTo>
                      <a:cubicBezTo>
                        <a:pt x="11368" y="93"/>
                        <a:pt x="8995" y="-153"/>
                        <a:pt x="6592" y="93"/>
                      </a:cubicBezTo>
                      <a:cubicBezTo>
                        <a:pt x="7523" y="93"/>
                        <a:pt x="8484" y="269"/>
                        <a:pt x="9476" y="604"/>
                      </a:cubicBezTo>
                      <a:cubicBezTo>
                        <a:pt x="5180" y="1326"/>
                        <a:pt x="1034" y="4635"/>
                        <a:pt x="133" y="7945"/>
                      </a:cubicBezTo>
                      <a:cubicBezTo>
                        <a:pt x="-1099" y="12575"/>
                        <a:pt x="6472" y="16923"/>
                        <a:pt x="12330" y="19194"/>
                      </a:cubicBezTo>
                      <a:cubicBezTo>
                        <a:pt x="12870" y="19880"/>
                        <a:pt x="13201" y="20532"/>
                        <a:pt x="13411" y="21130"/>
                      </a:cubicBezTo>
                      <a:close/>
                    </a:path>
                  </a:pathLst>
                </a:custGeom>
                <a:solidFill>
                  <a:srgbClr val="AF53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4" name="Figura"/>
              <p:cNvSpPr/>
              <p:nvPr/>
            </p:nvSpPr>
            <p:spPr>
              <a:xfrm>
                <a:off x="1333499" y="1828800"/>
                <a:ext cx="869951" cy="593091"/>
              </a:xfrm>
              <a:custGeom>
                <a:avLst/>
                <a:gdLst/>
                <a:ahLst/>
                <a:cxnLst>
                  <a:cxn ang="0">
                    <a:pos x="wd2" y="hd2"/>
                  </a:cxn>
                  <a:cxn ang="5400000">
                    <a:pos x="wd2" y="hd2"/>
                  </a:cxn>
                  <a:cxn ang="10800000">
                    <a:pos x="wd2" y="hd2"/>
                  </a:cxn>
                  <a:cxn ang="16200000">
                    <a:pos x="wd2" y="hd2"/>
                  </a:cxn>
                </a:cxnLst>
                <a:rect l="0" t="0" r="r" b="b"/>
                <a:pathLst>
                  <a:path w="21600" h="21600" extrusionOk="0">
                    <a:moveTo>
                      <a:pt x="12235" y="8742"/>
                    </a:moveTo>
                    <a:cubicBezTo>
                      <a:pt x="12834" y="9898"/>
                      <a:pt x="14820" y="19241"/>
                      <a:pt x="14820" y="19241"/>
                    </a:cubicBezTo>
                    <a:lnTo>
                      <a:pt x="21600" y="14847"/>
                    </a:lnTo>
                    <a:lnTo>
                      <a:pt x="16019" y="971"/>
                    </a:lnTo>
                    <a:lnTo>
                      <a:pt x="0" y="0"/>
                    </a:lnTo>
                    <a:lnTo>
                      <a:pt x="95" y="21184"/>
                    </a:lnTo>
                    <a:cubicBezTo>
                      <a:pt x="1482" y="21461"/>
                      <a:pt x="2838" y="21600"/>
                      <a:pt x="4162" y="21600"/>
                    </a:cubicBezTo>
                    <a:lnTo>
                      <a:pt x="4793" y="6290"/>
                    </a:lnTo>
                    <a:cubicBezTo>
                      <a:pt x="4761" y="6290"/>
                      <a:pt x="11636" y="7585"/>
                      <a:pt x="12235" y="8742"/>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5" name="Figura"/>
              <p:cNvSpPr/>
              <p:nvPr/>
            </p:nvSpPr>
            <p:spPr>
              <a:xfrm>
                <a:off x="457199" y="1739899"/>
                <a:ext cx="157481" cy="328931"/>
              </a:xfrm>
              <a:custGeom>
                <a:avLst/>
                <a:gdLst/>
                <a:ahLst/>
                <a:cxnLst>
                  <a:cxn ang="0">
                    <a:pos x="wd2" y="hd2"/>
                  </a:cxn>
                  <a:cxn ang="5400000">
                    <a:pos x="wd2" y="hd2"/>
                  </a:cxn>
                  <a:cxn ang="10800000">
                    <a:pos x="wd2" y="hd2"/>
                  </a:cxn>
                  <a:cxn ang="16200000">
                    <a:pos x="wd2" y="hd2"/>
                  </a:cxn>
                </a:cxnLst>
                <a:rect l="0" t="0" r="r" b="b"/>
                <a:pathLst>
                  <a:path w="21600" h="21600" extrusionOk="0">
                    <a:moveTo>
                      <a:pt x="21600" y="10341"/>
                    </a:moveTo>
                    <a:cubicBezTo>
                      <a:pt x="21600" y="10341"/>
                      <a:pt x="6968" y="10425"/>
                      <a:pt x="0" y="21600"/>
                    </a:cubicBezTo>
                    <a:lnTo>
                      <a:pt x="0" y="0"/>
                    </a:lnTo>
                    <a:lnTo>
                      <a:pt x="18813" y="751"/>
                    </a:lnTo>
                    <a:lnTo>
                      <a:pt x="21600" y="10341"/>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6" name="Figura"/>
              <p:cNvSpPr/>
              <p:nvPr/>
            </p:nvSpPr>
            <p:spPr>
              <a:xfrm>
                <a:off x="520699" y="1181099"/>
                <a:ext cx="2361638" cy="1570586"/>
              </a:xfrm>
              <a:custGeom>
                <a:avLst/>
                <a:gdLst/>
                <a:ahLst/>
                <a:cxnLst>
                  <a:cxn ang="0">
                    <a:pos x="wd2" y="hd2"/>
                  </a:cxn>
                  <a:cxn ang="5400000">
                    <a:pos x="wd2" y="hd2"/>
                  </a:cxn>
                  <a:cxn ang="10800000">
                    <a:pos x="wd2" y="hd2"/>
                  </a:cxn>
                  <a:cxn ang="16200000">
                    <a:pos x="wd2" y="hd2"/>
                  </a:cxn>
                </a:cxnLst>
                <a:rect l="0" t="0" r="r" b="b"/>
                <a:pathLst>
                  <a:path w="21252" h="20755" extrusionOk="0">
                    <a:moveTo>
                      <a:pt x="17177" y="124"/>
                    </a:moveTo>
                    <a:cubicBezTo>
                      <a:pt x="15291" y="-413"/>
                      <a:pt x="11211" y="896"/>
                      <a:pt x="9371" y="1970"/>
                    </a:cubicBezTo>
                    <a:cubicBezTo>
                      <a:pt x="8880" y="2021"/>
                      <a:pt x="8023" y="1987"/>
                      <a:pt x="7680" y="1114"/>
                    </a:cubicBezTo>
                    <a:lnTo>
                      <a:pt x="0" y="7492"/>
                    </a:lnTo>
                    <a:lnTo>
                      <a:pt x="240" y="9204"/>
                    </a:lnTo>
                    <a:cubicBezTo>
                      <a:pt x="983" y="9355"/>
                      <a:pt x="2846" y="14490"/>
                      <a:pt x="3657" y="20482"/>
                    </a:cubicBezTo>
                    <a:cubicBezTo>
                      <a:pt x="3657" y="20482"/>
                      <a:pt x="6789" y="21187"/>
                      <a:pt x="8594" y="20331"/>
                    </a:cubicBezTo>
                    <a:cubicBezTo>
                      <a:pt x="8594" y="20331"/>
                      <a:pt x="8491" y="15128"/>
                      <a:pt x="8743" y="10009"/>
                    </a:cubicBezTo>
                    <a:cubicBezTo>
                      <a:pt x="9554" y="10160"/>
                      <a:pt x="11817" y="10580"/>
                      <a:pt x="12160" y="10916"/>
                    </a:cubicBezTo>
                    <a:cubicBezTo>
                      <a:pt x="12903" y="11621"/>
                      <a:pt x="13954" y="19794"/>
                      <a:pt x="13954" y="19794"/>
                    </a:cubicBezTo>
                    <a:cubicBezTo>
                      <a:pt x="13954" y="19794"/>
                      <a:pt x="19246" y="19693"/>
                      <a:pt x="21143" y="18686"/>
                    </a:cubicBezTo>
                    <a:cubicBezTo>
                      <a:pt x="21143" y="18686"/>
                      <a:pt x="20754" y="9959"/>
                      <a:pt x="21177" y="7458"/>
                    </a:cubicBezTo>
                    <a:cubicBezTo>
                      <a:pt x="21600" y="4958"/>
                      <a:pt x="20229" y="997"/>
                      <a:pt x="17177" y="124"/>
                    </a:cubicBezTo>
                    <a:close/>
                  </a:path>
                </a:pathLst>
              </a:custGeom>
              <a:solidFill>
                <a:srgbClr val="CC77A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87" name="Grupo"/>
              <p:cNvGrpSpPr/>
              <p:nvPr/>
            </p:nvGrpSpPr>
            <p:grpSpPr>
              <a:xfrm>
                <a:off x="520700" y="1181100"/>
                <a:ext cx="2252555" cy="1571953"/>
                <a:chOff x="0" y="0"/>
                <a:chExt cx="2252554" cy="1571952"/>
              </a:xfrm>
            </p:grpSpPr>
            <p:sp>
              <p:nvSpPr>
                <p:cNvPr id="1791" name="Figura"/>
                <p:cNvSpPr/>
                <p:nvPr/>
              </p:nvSpPr>
              <p:spPr>
                <a:xfrm>
                  <a:off x="0" y="330199"/>
                  <a:ext cx="416560" cy="626111"/>
                </a:xfrm>
                <a:custGeom>
                  <a:avLst/>
                  <a:gdLst/>
                  <a:ahLst/>
                  <a:cxnLst>
                    <a:cxn ang="0">
                      <a:pos x="wd2" y="hd2"/>
                    </a:cxn>
                    <a:cxn ang="5400000">
                      <a:pos x="wd2" y="hd2"/>
                    </a:cxn>
                    <a:cxn ang="10800000">
                      <a:pos x="wd2" y="hd2"/>
                    </a:cxn>
                    <a:cxn ang="16200000">
                      <a:pos x="wd2" y="hd2"/>
                    </a:cxn>
                  </a:cxnLst>
                  <a:rect l="0" t="0" r="r" b="b"/>
                  <a:pathLst>
                    <a:path w="21600" h="21600" extrusionOk="0">
                      <a:moveTo>
                        <a:pt x="0" y="8149"/>
                      </a:moveTo>
                      <a:lnTo>
                        <a:pt x="1449" y="12574"/>
                      </a:lnTo>
                      <a:cubicBezTo>
                        <a:pt x="3556" y="12750"/>
                        <a:pt x="7376" y="16255"/>
                        <a:pt x="11195" y="21600"/>
                      </a:cubicBezTo>
                      <a:cubicBezTo>
                        <a:pt x="14817" y="14064"/>
                        <a:pt x="18637" y="6222"/>
                        <a:pt x="21600" y="0"/>
                      </a:cubicBezTo>
                      <a:lnTo>
                        <a:pt x="0" y="8149"/>
                      </a:ln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2" name="Figura"/>
                <p:cNvSpPr/>
                <p:nvPr/>
              </p:nvSpPr>
              <p:spPr>
                <a:xfrm>
                  <a:off x="469900" y="63499"/>
                  <a:ext cx="867411" cy="1508454"/>
                </a:xfrm>
                <a:custGeom>
                  <a:avLst/>
                  <a:gdLst/>
                  <a:ahLst/>
                  <a:cxnLst>
                    <a:cxn ang="0">
                      <a:pos x="wd2" y="hd2"/>
                    </a:cxn>
                    <a:cxn ang="5400000">
                      <a:pos x="wd2" y="hd2"/>
                    </a:cxn>
                    <a:cxn ang="10800000">
                      <a:pos x="wd2" y="hd2"/>
                    </a:cxn>
                    <a:cxn ang="16200000">
                      <a:pos x="wd2" y="hd2"/>
                    </a:cxn>
                  </a:cxnLst>
                  <a:rect l="0" t="0" r="r" b="b"/>
                  <a:pathLst>
                    <a:path w="21600" h="21380" extrusionOk="0">
                      <a:moveTo>
                        <a:pt x="14168" y="1242"/>
                      </a:moveTo>
                      <a:cubicBezTo>
                        <a:pt x="12808" y="1296"/>
                        <a:pt x="10436" y="1260"/>
                        <a:pt x="9488" y="324"/>
                      </a:cubicBezTo>
                      <a:lnTo>
                        <a:pt x="9076" y="450"/>
                      </a:lnTo>
                      <a:cubicBezTo>
                        <a:pt x="7527" y="7002"/>
                        <a:pt x="2562" y="16524"/>
                        <a:pt x="0" y="21204"/>
                      </a:cubicBezTo>
                      <a:cubicBezTo>
                        <a:pt x="2751" y="21366"/>
                        <a:pt x="8381" y="21600"/>
                        <a:pt x="12018" y="20934"/>
                      </a:cubicBezTo>
                      <a:cubicBezTo>
                        <a:pt x="12018" y="20934"/>
                        <a:pt x="11733" y="15354"/>
                        <a:pt x="12429" y="9864"/>
                      </a:cubicBezTo>
                      <a:cubicBezTo>
                        <a:pt x="13883" y="9954"/>
                        <a:pt x="17141" y="10188"/>
                        <a:pt x="19449" y="10440"/>
                      </a:cubicBezTo>
                      <a:cubicBezTo>
                        <a:pt x="20430" y="6534"/>
                        <a:pt x="21126" y="2772"/>
                        <a:pt x="21600" y="0"/>
                      </a:cubicBezTo>
                      <a:cubicBezTo>
                        <a:pt x="18690" y="378"/>
                        <a:pt x="16002" y="828"/>
                        <a:pt x="14168" y="1242"/>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3" name="Figura"/>
                <p:cNvSpPr/>
                <p:nvPr/>
              </p:nvSpPr>
              <p:spPr>
                <a:xfrm>
                  <a:off x="1625600" y="0"/>
                  <a:ext cx="626955" cy="1494227"/>
                </a:xfrm>
                <a:custGeom>
                  <a:avLst/>
                  <a:gdLst/>
                  <a:ahLst/>
                  <a:cxnLst>
                    <a:cxn ang="0">
                      <a:pos x="wd2" y="hd2"/>
                    </a:cxn>
                    <a:cxn ang="5400000">
                      <a:pos x="wd2" y="hd2"/>
                    </a:cxn>
                    <a:cxn ang="10800000">
                      <a:pos x="wd2" y="hd2"/>
                    </a:cxn>
                    <a:cxn ang="16200000">
                      <a:pos x="wd2" y="hd2"/>
                    </a:cxn>
                  </a:cxnLst>
                  <a:rect l="0" t="0" r="r" b="b"/>
                  <a:pathLst>
                    <a:path w="21199" h="21574" extrusionOk="0">
                      <a:moveTo>
                        <a:pt x="20999" y="2944"/>
                      </a:moveTo>
                      <a:cubicBezTo>
                        <a:pt x="18422" y="1624"/>
                        <a:pt x="14600" y="561"/>
                        <a:pt x="9533" y="139"/>
                      </a:cubicBezTo>
                      <a:cubicBezTo>
                        <a:pt x="7858" y="-8"/>
                        <a:pt x="5668" y="-26"/>
                        <a:pt x="3264" y="29"/>
                      </a:cubicBezTo>
                      <a:cubicBezTo>
                        <a:pt x="3264" y="6245"/>
                        <a:pt x="2061" y="15541"/>
                        <a:pt x="0" y="21574"/>
                      </a:cubicBezTo>
                      <a:cubicBezTo>
                        <a:pt x="3693" y="21519"/>
                        <a:pt x="10693" y="21409"/>
                        <a:pt x="16619" y="21079"/>
                      </a:cubicBezTo>
                      <a:cubicBezTo>
                        <a:pt x="21042" y="13598"/>
                        <a:pt x="21600" y="7382"/>
                        <a:pt x="20999" y="2944"/>
                      </a:cubicBezTo>
                      <a:close/>
                    </a:path>
                  </a:pathLst>
                </a:custGeom>
                <a:solidFill>
                  <a:srgbClr val="B763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88" name="Figura"/>
              <p:cNvSpPr/>
              <p:nvPr/>
            </p:nvSpPr>
            <p:spPr>
              <a:xfrm>
                <a:off x="419099" y="1193800"/>
                <a:ext cx="947421" cy="607060"/>
              </a:xfrm>
              <a:custGeom>
                <a:avLst/>
                <a:gdLst/>
                <a:ahLst/>
                <a:cxnLst>
                  <a:cxn ang="0">
                    <a:pos x="wd2" y="hd2"/>
                  </a:cxn>
                  <a:cxn ang="5400000">
                    <a:pos x="wd2" y="hd2"/>
                  </a:cxn>
                  <a:cxn ang="10800000">
                    <a:pos x="wd2" y="hd2"/>
                  </a:cxn>
                  <a:cxn ang="16200000">
                    <a:pos x="wd2" y="hd2"/>
                  </a:cxn>
                </a:cxnLst>
                <a:rect l="0" t="0" r="r" b="b"/>
                <a:pathLst>
                  <a:path w="21600" h="21600" extrusionOk="0">
                    <a:moveTo>
                      <a:pt x="21253" y="0"/>
                    </a:moveTo>
                    <a:lnTo>
                      <a:pt x="21600" y="2531"/>
                    </a:lnTo>
                    <a:cubicBezTo>
                      <a:pt x="21600" y="2531"/>
                      <a:pt x="12653" y="18844"/>
                      <a:pt x="463" y="21600"/>
                    </a:cubicBezTo>
                    <a:lnTo>
                      <a:pt x="0" y="18166"/>
                    </a:lnTo>
                    <a:cubicBezTo>
                      <a:pt x="0" y="18166"/>
                      <a:pt x="10597" y="16177"/>
                      <a:pt x="21253" y="0"/>
                    </a:cubicBez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9" name="Figura"/>
              <p:cNvSpPr/>
              <p:nvPr/>
            </p:nvSpPr>
            <p:spPr>
              <a:xfrm>
                <a:off x="469900" y="1739899"/>
                <a:ext cx="259080" cy="426721"/>
              </a:xfrm>
              <a:custGeom>
                <a:avLst/>
                <a:gdLst/>
                <a:ahLst/>
                <a:cxnLst>
                  <a:cxn ang="0">
                    <a:pos x="wd2" y="hd2"/>
                  </a:cxn>
                  <a:cxn ang="5400000">
                    <a:pos x="wd2" y="hd2"/>
                  </a:cxn>
                  <a:cxn ang="10800000">
                    <a:pos x="wd2" y="hd2"/>
                  </a:cxn>
                  <a:cxn ang="16200000">
                    <a:pos x="wd2" y="hd2"/>
                  </a:cxn>
                </a:cxnLst>
                <a:rect l="0" t="0" r="r" b="b"/>
                <a:pathLst>
                  <a:path w="21600" h="21600" extrusionOk="0">
                    <a:moveTo>
                      <a:pt x="5718" y="386"/>
                    </a:moveTo>
                    <a:cubicBezTo>
                      <a:pt x="5718" y="386"/>
                      <a:pt x="10800" y="15621"/>
                      <a:pt x="21600" y="21600"/>
                    </a:cubicBezTo>
                    <a:cubicBezTo>
                      <a:pt x="21600" y="21600"/>
                      <a:pt x="5188" y="18064"/>
                      <a:pt x="0" y="0"/>
                    </a:cubicBezTo>
                    <a:lnTo>
                      <a:pt x="5718" y="386"/>
                    </a:lnTo>
                    <a:close/>
                  </a:path>
                </a:pathLst>
              </a:custGeom>
              <a:solidFill>
                <a:srgbClr val="853C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90" name="Figura"/>
              <p:cNvSpPr/>
              <p:nvPr/>
            </p:nvSpPr>
            <p:spPr>
              <a:xfrm>
                <a:off x="482600" y="1727200"/>
                <a:ext cx="42170" cy="52070"/>
              </a:xfrm>
              <a:custGeom>
                <a:avLst/>
                <a:gdLst/>
                <a:ahLst/>
                <a:cxnLst>
                  <a:cxn ang="0">
                    <a:pos x="wd2" y="hd2"/>
                  </a:cxn>
                  <a:cxn ang="5400000">
                    <a:pos x="wd2" y="hd2"/>
                  </a:cxn>
                  <a:cxn ang="10800000">
                    <a:pos x="wd2" y="hd2"/>
                  </a:cxn>
                  <a:cxn ang="16200000">
                    <a:pos x="wd2" y="hd2"/>
                  </a:cxn>
                </a:cxnLst>
                <a:rect l="0" t="0" r="r" b="b"/>
                <a:pathLst>
                  <a:path w="20491" h="21600" extrusionOk="0">
                    <a:moveTo>
                      <a:pt x="20425" y="10010"/>
                    </a:moveTo>
                    <a:cubicBezTo>
                      <a:pt x="19808" y="4215"/>
                      <a:pt x="14871" y="0"/>
                      <a:pt x="9316" y="0"/>
                    </a:cubicBezTo>
                    <a:cubicBezTo>
                      <a:pt x="3762" y="527"/>
                      <a:pt x="-558" y="5268"/>
                      <a:pt x="59" y="11590"/>
                    </a:cubicBezTo>
                    <a:cubicBezTo>
                      <a:pt x="676" y="17385"/>
                      <a:pt x="5613" y="21600"/>
                      <a:pt x="11168" y="21600"/>
                    </a:cubicBezTo>
                    <a:cubicBezTo>
                      <a:pt x="17339" y="21073"/>
                      <a:pt x="21042" y="15805"/>
                      <a:pt x="20425" y="10010"/>
                    </a:cubicBezTo>
                    <a:close/>
                  </a:path>
                </a:pathLst>
              </a:custGeom>
              <a:solidFill>
                <a:srgbClr val="ECA6A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61" name="Figura"/>
            <p:cNvSpPr/>
            <p:nvPr/>
          </p:nvSpPr>
          <p:spPr>
            <a:xfrm>
              <a:off x="1206499" y="3822700"/>
              <a:ext cx="1040453" cy="1230939"/>
            </a:xfrm>
            <a:custGeom>
              <a:avLst/>
              <a:gdLst/>
              <a:ahLst/>
              <a:cxnLst>
                <a:cxn ang="0">
                  <a:pos x="wd2" y="hd2"/>
                </a:cxn>
                <a:cxn ang="5400000">
                  <a:pos x="wd2" y="hd2"/>
                </a:cxn>
                <a:cxn ang="10800000">
                  <a:pos x="wd2" y="hd2"/>
                </a:cxn>
                <a:cxn ang="16200000">
                  <a:pos x="wd2" y="hd2"/>
                </a:cxn>
              </a:cxnLst>
              <a:rect l="0" t="0" r="r" b="b"/>
              <a:pathLst>
                <a:path w="21450" h="21126" extrusionOk="0">
                  <a:moveTo>
                    <a:pt x="17706" y="0"/>
                  </a:moveTo>
                  <a:lnTo>
                    <a:pt x="9118" y="1046"/>
                  </a:lnTo>
                  <a:cubicBezTo>
                    <a:pt x="9118" y="1046"/>
                    <a:pt x="7600" y="4294"/>
                    <a:pt x="6055" y="4555"/>
                  </a:cubicBezTo>
                  <a:cubicBezTo>
                    <a:pt x="6055" y="4555"/>
                    <a:pt x="6553" y="5079"/>
                    <a:pt x="7364" y="5863"/>
                  </a:cubicBezTo>
                  <a:lnTo>
                    <a:pt x="6893" y="7324"/>
                  </a:lnTo>
                  <a:cubicBezTo>
                    <a:pt x="6448" y="7498"/>
                    <a:pt x="4982" y="8239"/>
                    <a:pt x="5636" y="9917"/>
                  </a:cubicBezTo>
                  <a:lnTo>
                    <a:pt x="6160" y="9983"/>
                  </a:lnTo>
                  <a:cubicBezTo>
                    <a:pt x="6134" y="10026"/>
                    <a:pt x="6134" y="10070"/>
                    <a:pt x="6134" y="10092"/>
                  </a:cubicBezTo>
                  <a:cubicBezTo>
                    <a:pt x="6134" y="10135"/>
                    <a:pt x="6107" y="10179"/>
                    <a:pt x="6107" y="10244"/>
                  </a:cubicBezTo>
                  <a:cubicBezTo>
                    <a:pt x="5819" y="10135"/>
                    <a:pt x="5531" y="10070"/>
                    <a:pt x="5270" y="10070"/>
                  </a:cubicBezTo>
                  <a:lnTo>
                    <a:pt x="4144" y="18854"/>
                  </a:lnTo>
                  <a:lnTo>
                    <a:pt x="4327" y="18897"/>
                  </a:lnTo>
                  <a:cubicBezTo>
                    <a:pt x="4222" y="19072"/>
                    <a:pt x="4118" y="19224"/>
                    <a:pt x="3987" y="19355"/>
                  </a:cubicBezTo>
                  <a:cubicBezTo>
                    <a:pt x="2521" y="19726"/>
                    <a:pt x="-150" y="18788"/>
                    <a:pt x="7" y="19377"/>
                  </a:cubicBezTo>
                  <a:cubicBezTo>
                    <a:pt x="7" y="19377"/>
                    <a:pt x="3882" y="21600"/>
                    <a:pt x="5296" y="21033"/>
                  </a:cubicBezTo>
                  <a:cubicBezTo>
                    <a:pt x="5296" y="21033"/>
                    <a:pt x="6081" y="15257"/>
                    <a:pt x="8804" y="12097"/>
                  </a:cubicBezTo>
                  <a:cubicBezTo>
                    <a:pt x="8804" y="12097"/>
                    <a:pt x="8830" y="11552"/>
                    <a:pt x="8699" y="10963"/>
                  </a:cubicBezTo>
                  <a:lnTo>
                    <a:pt x="10139" y="9961"/>
                  </a:lnTo>
                  <a:cubicBezTo>
                    <a:pt x="11632" y="11072"/>
                    <a:pt x="13726" y="11552"/>
                    <a:pt x="15323" y="12075"/>
                  </a:cubicBezTo>
                  <a:cubicBezTo>
                    <a:pt x="15323" y="12075"/>
                    <a:pt x="20534" y="9351"/>
                    <a:pt x="21450" y="2332"/>
                  </a:cubicBezTo>
                  <a:cubicBezTo>
                    <a:pt x="19984" y="2223"/>
                    <a:pt x="18125" y="1613"/>
                    <a:pt x="17706" y="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2" name="Figura"/>
            <p:cNvSpPr/>
            <p:nvPr/>
          </p:nvSpPr>
          <p:spPr>
            <a:xfrm>
              <a:off x="1473200" y="3936999"/>
              <a:ext cx="361647" cy="511811"/>
            </a:xfrm>
            <a:custGeom>
              <a:avLst/>
              <a:gdLst/>
              <a:ahLst/>
              <a:cxnLst>
                <a:cxn ang="0">
                  <a:pos x="wd2" y="hd2"/>
                </a:cxn>
                <a:cxn ang="5400000">
                  <a:pos x="wd2" y="hd2"/>
                </a:cxn>
                <a:cxn ang="10800000">
                  <a:pos x="wd2" y="hd2"/>
                </a:cxn>
                <a:cxn ang="16200000">
                  <a:pos x="wd2" y="hd2"/>
                </a:cxn>
              </a:cxnLst>
              <a:rect l="0" t="0" r="r" b="b"/>
              <a:pathLst>
                <a:path w="19778" h="21600" extrusionOk="0">
                  <a:moveTo>
                    <a:pt x="19586" y="7825"/>
                  </a:moveTo>
                  <a:lnTo>
                    <a:pt x="6251" y="21600"/>
                  </a:lnTo>
                  <a:lnTo>
                    <a:pt x="0" y="17955"/>
                  </a:lnTo>
                  <a:lnTo>
                    <a:pt x="7084" y="0"/>
                  </a:lnTo>
                  <a:cubicBezTo>
                    <a:pt x="7084" y="0"/>
                    <a:pt x="21600" y="3752"/>
                    <a:pt x="19586" y="7825"/>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3" name="Figura"/>
            <p:cNvSpPr/>
            <p:nvPr/>
          </p:nvSpPr>
          <p:spPr>
            <a:xfrm>
              <a:off x="1333499" y="4356100"/>
              <a:ext cx="263468" cy="669627"/>
            </a:xfrm>
            <a:custGeom>
              <a:avLst/>
              <a:gdLst/>
              <a:ahLst/>
              <a:cxnLst>
                <a:cxn ang="0">
                  <a:pos x="wd2" y="hd2"/>
                </a:cxn>
                <a:cxn ang="5400000">
                  <a:pos x="wd2" y="hd2"/>
                </a:cxn>
                <a:cxn ang="10800000">
                  <a:pos x="wd2" y="hd2"/>
                </a:cxn>
                <a:cxn ang="16200000">
                  <a:pos x="wd2" y="hd2"/>
                </a:cxn>
              </a:cxnLst>
              <a:rect l="0" t="0" r="r" b="b"/>
              <a:pathLst>
                <a:path w="20939" h="20974" extrusionOk="0">
                  <a:moveTo>
                    <a:pt x="6157" y="20974"/>
                  </a:moveTo>
                  <a:cubicBezTo>
                    <a:pt x="6157" y="20974"/>
                    <a:pt x="9993" y="10592"/>
                    <a:pt x="20893" y="4864"/>
                  </a:cubicBezTo>
                  <a:cubicBezTo>
                    <a:pt x="20893" y="4864"/>
                    <a:pt x="21600" y="1443"/>
                    <a:pt x="17462" y="408"/>
                  </a:cubicBezTo>
                  <a:cubicBezTo>
                    <a:pt x="13323" y="-626"/>
                    <a:pt x="11406" y="528"/>
                    <a:pt x="10800" y="1403"/>
                  </a:cubicBezTo>
                  <a:cubicBezTo>
                    <a:pt x="9791" y="2914"/>
                    <a:pt x="7267" y="16598"/>
                    <a:pt x="0" y="18468"/>
                  </a:cubicBezTo>
                  <a:lnTo>
                    <a:pt x="6157" y="2097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4" name="Figura"/>
            <p:cNvSpPr/>
            <p:nvPr/>
          </p:nvSpPr>
          <p:spPr>
            <a:xfrm>
              <a:off x="1155699" y="4927600"/>
              <a:ext cx="254280" cy="109053"/>
            </a:xfrm>
            <a:custGeom>
              <a:avLst/>
              <a:gdLst/>
              <a:ahLst/>
              <a:cxnLst>
                <a:cxn ang="0">
                  <a:pos x="wd2" y="hd2"/>
                </a:cxn>
                <a:cxn ang="5400000">
                  <a:pos x="wd2" y="hd2"/>
                </a:cxn>
                <a:cxn ang="10800000">
                  <a:pos x="wd2" y="hd2"/>
                </a:cxn>
                <a:cxn ang="16200000">
                  <a:pos x="wd2" y="hd2"/>
                </a:cxn>
              </a:cxnLst>
              <a:rect l="0" t="0" r="r" b="b"/>
              <a:pathLst>
                <a:path w="20994" h="14838" extrusionOk="0">
                  <a:moveTo>
                    <a:pt x="23" y="2087"/>
                  </a:moveTo>
                  <a:cubicBezTo>
                    <a:pt x="23" y="2087"/>
                    <a:pt x="15332" y="18676"/>
                    <a:pt x="20994" y="14010"/>
                  </a:cubicBezTo>
                  <a:cubicBezTo>
                    <a:pt x="20994" y="14010"/>
                    <a:pt x="19316" y="-1887"/>
                    <a:pt x="17324" y="186"/>
                  </a:cubicBezTo>
                  <a:cubicBezTo>
                    <a:pt x="11872" y="5543"/>
                    <a:pt x="-606" y="-2924"/>
                    <a:pt x="23" y="2087"/>
                  </a:cubicBezTo>
                  <a:close/>
                </a:path>
              </a:pathLst>
            </a:custGeom>
            <a:solidFill>
              <a:srgbClr val="CDE2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5" name="Figura"/>
            <p:cNvSpPr/>
            <p:nvPr/>
          </p:nvSpPr>
          <p:spPr>
            <a:xfrm>
              <a:off x="1358900" y="4394199"/>
              <a:ext cx="199391" cy="513098"/>
            </a:xfrm>
            <a:custGeom>
              <a:avLst/>
              <a:gdLst/>
              <a:ahLst/>
              <a:cxnLst>
                <a:cxn ang="0">
                  <a:pos x="wd2" y="hd2"/>
                </a:cxn>
                <a:cxn ang="5400000">
                  <a:pos x="wd2" y="hd2"/>
                </a:cxn>
                <a:cxn ang="10800000">
                  <a:pos x="wd2" y="hd2"/>
                </a:cxn>
                <a:cxn ang="16200000">
                  <a:pos x="wd2" y="hd2"/>
                </a:cxn>
              </a:cxnLst>
              <a:rect l="0" t="0" r="r" b="b"/>
              <a:pathLst>
                <a:path w="21600" h="21547" extrusionOk="0">
                  <a:moveTo>
                    <a:pt x="0" y="21120"/>
                  </a:moveTo>
                  <a:lnTo>
                    <a:pt x="5228" y="21547"/>
                  </a:lnTo>
                  <a:lnTo>
                    <a:pt x="21600" y="3094"/>
                  </a:lnTo>
                  <a:cubicBezTo>
                    <a:pt x="21600" y="3094"/>
                    <a:pt x="13620" y="-53"/>
                    <a:pt x="7429" y="0"/>
                  </a:cubicBezTo>
                  <a:lnTo>
                    <a:pt x="0" y="2112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6" name="Figura"/>
            <p:cNvSpPr/>
            <p:nvPr/>
          </p:nvSpPr>
          <p:spPr>
            <a:xfrm>
              <a:off x="1435099" y="4241800"/>
              <a:ext cx="152456" cy="165100"/>
            </a:xfrm>
            <a:custGeom>
              <a:avLst/>
              <a:gdLst/>
              <a:ahLst/>
              <a:cxnLst>
                <a:cxn ang="0">
                  <a:pos x="wd2" y="hd2"/>
                </a:cxn>
                <a:cxn ang="5400000">
                  <a:pos x="wd2" y="hd2"/>
                </a:cxn>
                <a:cxn ang="10800000">
                  <a:pos x="wd2" y="hd2"/>
                </a:cxn>
                <a:cxn ang="16200000">
                  <a:pos x="wd2" y="hd2"/>
                </a:cxn>
              </a:cxnLst>
              <a:rect l="0" t="0" r="r" b="b"/>
              <a:pathLst>
                <a:path w="18390" h="21600" extrusionOk="0">
                  <a:moveTo>
                    <a:pt x="9505" y="0"/>
                  </a:moveTo>
                  <a:cubicBezTo>
                    <a:pt x="9505" y="0"/>
                    <a:pt x="-3210" y="5317"/>
                    <a:pt x="773" y="19938"/>
                  </a:cubicBezTo>
                  <a:lnTo>
                    <a:pt x="13641" y="21600"/>
                  </a:lnTo>
                  <a:lnTo>
                    <a:pt x="18390" y="15286"/>
                  </a:lnTo>
                  <a:lnTo>
                    <a:pt x="9505"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7" name="Figura"/>
            <p:cNvSpPr/>
            <p:nvPr/>
          </p:nvSpPr>
          <p:spPr>
            <a:xfrm>
              <a:off x="1473200" y="3809999"/>
              <a:ext cx="756921" cy="650242"/>
            </a:xfrm>
            <a:custGeom>
              <a:avLst/>
              <a:gdLst/>
              <a:ahLst/>
              <a:cxnLst>
                <a:cxn ang="0">
                  <a:pos x="wd2" y="hd2"/>
                </a:cxn>
                <a:cxn ang="5400000">
                  <a:pos x="wd2" y="hd2"/>
                </a:cxn>
                <a:cxn ang="10800000">
                  <a:pos x="wd2" y="hd2"/>
                </a:cxn>
                <a:cxn ang="16200000">
                  <a:pos x="wd2" y="hd2"/>
                </a:cxn>
              </a:cxnLst>
              <a:rect l="0" t="0" r="r" b="b"/>
              <a:pathLst>
                <a:path w="21600" h="21600" extrusionOk="0">
                  <a:moveTo>
                    <a:pt x="0" y="9408"/>
                  </a:moveTo>
                  <a:cubicBezTo>
                    <a:pt x="0" y="9408"/>
                    <a:pt x="2863" y="18309"/>
                    <a:pt x="12830" y="21600"/>
                  </a:cubicBezTo>
                  <a:cubicBezTo>
                    <a:pt x="12830" y="21600"/>
                    <a:pt x="20005" y="17592"/>
                    <a:pt x="21600" y="4219"/>
                  </a:cubicBezTo>
                  <a:cubicBezTo>
                    <a:pt x="19679" y="4134"/>
                    <a:pt x="17142" y="3037"/>
                    <a:pt x="16599" y="0"/>
                  </a:cubicBezTo>
                  <a:lnTo>
                    <a:pt x="4639" y="2320"/>
                  </a:lnTo>
                  <a:cubicBezTo>
                    <a:pt x="4639" y="2362"/>
                    <a:pt x="2174" y="8817"/>
                    <a:pt x="0" y="940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8" name="Figura"/>
            <p:cNvSpPr/>
            <p:nvPr/>
          </p:nvSpPr>
          <p:spPr>
            <a:xfrm>
              <a:off x="1638299" y="3809999"/>
              <a:ext cx="589281" cy="650242"/>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2150" y="464"/>
                  </a:lnTo>
                  <a:cubicBezTo>
                    <a:pt x="11684" y="2616"/>
                    <a:pt x="10753" y="4978"/>
                    <a:pt x="9264" y="7341"/>
                  </a:cubicBezTo>
                  <a:cubicBezTo>
                    <a:pt x="6843" y="11222"/>
                    <a:pt x="3538" y="14513"/>
                    <a:pt x="0" y="16706"/>
                  </a:cubicBezTo>
                  <a:cubicBezTo>
                    <a:pt x="2467" y="18605"/>
                    <a:pt x="5819" y="20461"/>
                    <a:pt x="10334" y="21600"/>
                  </a:cubicBezTo>
                  <a:cubicBezTo>
                    <a:pt x="10334" y="21600"/>
                    <a:pt x="19552" y="17592"/>
                    <a:pt x="21600" y="4219"/>
                  </a:cubicBezTo>
                  <a:cubicBezTo>
                    <a:pt x="19133" y="4092"/>
                    <a:pt x="15874" y="2995"/>
                    <a:pt x="15176" y="0"/>
                  </a:cubicBezTo>
                  <a:close/>
                </a:path>
              </a:pathLst>
            </a:custGeom>
            <a:solidFill>
              <a:srgbClr val="8298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69" name="Figura"/>
            <p:cNvSpPr/>
            <p:nvPr/>
          </p:nvSpPr>
          <p:spPr>
            <a:xfrm>
              <a:off x="1511300" y="38861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27"/>
                    <a:pt x="168" y="7197"/>
                    <a:pt x="0" y="904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0" name="Figura"/>
            <p:cNvSpPr/>
            <p:nvPr/>
          </p:nvSpPr>
          <p:spPr>
            <a:xfrm>
              <a:off x="1511300" y="3860799"/>
              <a:ext cx="468368" cy="431912"/>
            </a:xfrm>
            <a:custGeom>
              <a:avLst/>
              <a:gdLst/>
              <a:ahLst/>
              <a:cxnLst>
                <a:cxn ang="0">
                  <a:pos x="wd2" y="hd2"/>
                </a:cxn>
                <a:cxn ang="5400000">
                  <a:pos x="wd2" y="hd2"/>
                </a:cxn>
                <a:cxn ang="10800000">
                  <a:pos x="wd2" y="hd2"/>
                </a:cxn>
                <a:cxn ang="16200000">
                  <a:pos x="wd2" y="hd2"/>
                </a:cxn>
              </a:cxnLst>
              <a:rect l="0" t="0" r="r" b="b"/>
              <a:pathLst>
                <a:path w="20637" h="20928" extrusionOk="0">
                  <a:moveTo>
                    <a:pt x="0" y="9043"/>
                  </a:moveTo>
                  <a:cubicBezTo>
                    <a:pt x="-56" y="9658"/>
                    <a:pt x="10968" y="21289"/>
                    <a:pt x="12814" y="20920"/>
                  </a:cubicBezTo>
                  <a:cubicBezTo>
                    <a:pt x="14661" y="20551"/>
                    <a:pt x="21544" y="3935"/>
                    <a:pt x="20537" y="1904"/>
                  </a:cubicBezTo>
                  <a:cubicBezTo>
                    <a:pt x="20201" y="1166"/>
                    <a:pt x="7666" y="-311"/>
                    <a:pt x="6883" y="58"/>
                  </a:cubicBezTo>
                  <a:cubicBezTo>
                    <a:pt x="6155" y="489"/>
                    <a:pt x="168" y="7258"/>
                    <a:pt x="0" y="904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1" name="Figura"/>
            <p:cNvSpPr/>
            <p:nvPr/>
          </p:nvSpPr>
          <p:spPr>
            <a:xfrm>
              <a:off x="1625599" y="3886199"/>
              <a:ext cx="355317" cy="406556"/>
            </a:xfrm>
            <a:custGeom>
              <a:avLst/>
              <a:gdLst/>
              <a:ahLst/>
              <a:cxnLst>
                <a:cxn ang="0">
                  <a:pos x="wd2" y="hd2"/>
                </a:cxn>
                <a:cxn ang="5400000">
                  <a:pos x="wd2" y="hd2"/>
                </a:cxn>
                <a:cxn ang="10800000">
                  <a:pos x="wd2" y="hd2"/>
                </a:cxn>
                <a:cxn ang="16200000">
                  <a:pos x="wd2" y="hd2"/>
                </a:cxn>
              </a:cxnLst>
              <a:rect l="0" t="0" r="r" b="b"/>
              <a:pathLst>
                <a:path w="20416" h="21408" extrusionOk="0">
                  <a:moveTo>
                    <a:pt x="20286" y="736"/>
                  </a:moveTo>
                  <a:cubicBezTo>
                    <a:pt x="20141" y="535"/>
                    <a:pt x="18973" y="267"/>
                    <a:pt x="17222" y="0"/>
                  </a:cubicBezTo>
                  <a:cubicBezTo>
                    <a:pt x="16565" y="3946"/>
                    <a:pt x="12478" y="8627"/>
                    <a:pt x="6349" y="11970"/>
                  </a:cubicBezTo>
                  <a:cubicBezTo>
                    <a:pt x="4232" y="13107"/>
                    <a:pt x="2116" y="13976"/>
                    <a:pt x="0" y="14578"/>
                  </a:cubicBezTo>
                  <a:cubicBezTo>
                    <a:pt x="4086" y="18056"/>
                    <a:pt x="8903" y="21600"/>
                    <a:pt x="10216" y="21399"/>
                  </a:cubicBezTo>
                  <a:cubicBezTo>
                    <a:pt x="12551" y="21065"/>
                    <a:pt x="21600" y="2942"/>
                    <a:pt x="20286" y="736"/>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2" name="Figura"/>
            <p:cNvSpPr/>
            <p:nvPr/>
          </p:nvSpPr>
          <p:spPr>
            <a:xfrm>
              <a:off x="1511299" y="3898900"/>
              <a:ext cx="468712" cy="382448"/>
            </a:xfrm>
            <a:custGeom>
              <a:avLst/>
              <a:gdLst/>
              <a:ahLst/>
              <a:cxnLst>
                <a:cxn ang="0">
                  <a:pos x="wd2" y="hd2"/>
                </a:cxn>
                <a:cxn ang="5400000">
                  <a:pos x="wd2" y="hd2"/>
                </a:cxn>
                <a:cxn ang="10800000">
                  <a:pos x="wd2" y="hd2"/>
                </a:cxn>
                <a:cxn ang="16200000">
                  <a:pos x="wd2" y="hd2"/>
                </a:cxn>
              </a:cxnLst>
              <a:rect l="0" t="0" r="r" b="b"/>
              <a:pathLst>
                <a:path w="21372" h="21188" extrusionOk="0">
                  <a:moveTo>
                    <a:pt x="13377" y="19700"/>
                  </a:moveTo>
                  <a:cubicBezTo>
                    <a:pt x="11640" y="20052"/>
                    <a:pt x="1853" y="8936"/>
                    <a:pt x="347" y="6543"/>
                  </a:cubicBezTo>
                  <a:cubicBezTo>
                    <a:pt x="174" y="6965"/>
                    <a:pt x="0" y="7317"/>
                    <a:pt x="0" y="7599"/>
                  </a:cubicBezTo>
                  <a:cubicBezTo>
                    <a:pt x="-58" y="8302"/>
                    <a:pt x="11350" y="21600"/>
                    <a:pt x="13261" y="21178"/>
                  </a:cubicBezTo>
                  <a:cubicBezTo>
                    <a:pt x="15056" y="20756"/>
                    <a:pt x="21542" y="3799"/>
                    <a:pt x="21368" y="0"/>
                  </a:cubicBezTo>
                  <a:cubicBezTo>
                    <a:pt x="20384" y="5558"/>
                    <a:pt x="14998" y="19349"/>
                    <a:pt x="13377" y="19700"/>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3" name="Figura"/>
            <p:cNvSpPr/>
            <p:nvPr/>
          </p:nvSpPr>
          <p:spPr>
            <a:xfrm>
              <a:off x="1587500" y="3098800"/>
              <a:ext cx="509857" cy="804963"/>
            </a:xfrm>
            <a:custGeom>
              <a:avLst/>
              <a:gdLst/>
              <a:ahLst/>
              <a:cxnLst>
                <a:cxn ang="0">
                  <a:pos x="wd2" y="hd2"/>
                </a:cxn>
                <a:cxn ang="5400000">
                  <a:pos x="wd2" y="hd2"/>
                </a:cxn>
                <a:cxn ang="10800000">
                  <a:pos x="wd2" y="hd2"/>
                </a:cxn>
                <a:cxn ang="16200000">
                  <a:pos x="wd2" y="hd2"/>
                </a:cxn>
              </a:cxnLst>
              <a:rect l="0" t="0" r="r" b="b"/>
              <a:pathLst>
                <a:path w="17661" h="20743" extrusionOk="0">
                  <a:moveTo>
                    <a:pt x="788" y="20324"/>
                  </a:moveTo>
                  <a:cubicBezTo>
                    <a:pt x="788" y="20324"/>
                    <a:pt x="13678" y="21600"/>
                    <a:pt x="17461" y="19702"/>
                  </a:cubicBezTo>
                  <a:cubicBezTo>
                    <a:pt x="17461" y="19702"/>
                    <a:pt x="18869" y="6513"/>
                    <a:pt x="14206" y="0"/>
                  </a:cubicBezTo>
                  <a:lnTo>
                    <a:pt x="5100" y="2487"/>
                  </a:lnTo>
                  <a:cubicBezTo>
                    <a:pt x="-2731" y="11520"/>
                    <a:pt x="788" y="20324"/>
                    <a:pt x="788" y="20324"/>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4" name="Figura"/>
            <p:cNvSpPr/>
            <p:nvPr/>
          </p:nvSpPr>
          <p:spPr>
            <a:xfrm>
              <a:off x="1587499" y="3187700"/>
              <a:ext cx="189139" cy="709931"/>
            </a:xfrm>
            <a:custGeom>
              <a:avLst/>
              <a:gdLst/>
              <a:ahLst/>
              <a:cxnLst>
                <a:cxn ang="0">
                  <a:pos x="wd2" y="hd2"/>
                </a:cxn>
                <a:cxn ang="5400000">
                  <a:pos x="wd2" y="hd2"/>
                </a:cxn>
                <a:cxn ang="10800000">
                  <a:pos x="wd2" y="hd2"/>
                </a:cxn>
                <a:cxn ang="16200000">
                  <a:pos x="wd2" y="hd2"/>
                </a:cxn>
              </a:cxnLst>
              <a:rect l="0" t="0" r="r" b="b"/>
              <a:pathLst>
                <a:path w="15246" h="21600" extrusionOk="0">
                  <a:moveTo>
                    <a:pt x="12584" y="0"/>
                  </a:moveTo>
                  <a:lnTo>
                    <a:pt x="11868" y="116"/>
                  </a:lnTo>
                  <a:cubicBezTo>
                    <a:pt x="-6354" y="10781"/>
                    <a:pt x="1836" y="21175"/>
                    <a:pt x="1836" y="21175"/>
                  </a:cubicBezTo>
                  <a:cubicBezTo>
                    <a:pt x="1836" y="21175"/>
                    <a:pt x="7875" y="21484"/>
                    <a:pt x="15246" y="21600"/>
                  </a:cubicBezTo>
                  <a:cubicBezTo>
                    <a:pt x="11356" y="17852"/>
                    <a:pt x="5316" y="9776"/>
                    <a:pt x="12584"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5" name="Figura"/>
            <p:cNvSpPr/>
            <p:nvPr/>
          </p:nvSpPr>
          <p:spPr>
            <a:xfrm>
              <a:off x="1612900" y="3098800"/>
              <a:ext cx="487468" cy="804963"/>
            </a:xfrm>
            <a:custGeom>
              <a:avLst/>
              <a:gdLst/>
              <a:ahLst/>
              <a:cxnLst>
                <a:cxn ang="0">
                  <a:pos x="wd2" y="hd2"/>
                </a:cxn>
                <a:cxn ang="5400000">
                  <a:pos x="wd2" y="hd2"/>
                </a:cxn>
                <a:cxn ang="10800000">
                  <a:pos x="wd2" y="hd2"/>
                </a:cxn>
                <a:cxn ang="16200000">
                  <a:pos x="wd2" y="hd2"/>
                </a:cxn>
              </a:cxnLst>
              <a:rect l="0" t="0" r="r" b="b"/>
              <a:pathLst>
                <a:path w="20172" h="20743" extrusionOk="0">
                  <a:moveTo>
                    <a:pt x="16082" y="0"/>
                  </a:moveTo>
                  <a:lnTo>
                    <a:pt x="7410" y="1964"/>
                  </a:lnTo>
                  <a:cubicBezTo>
                    <a:pt x="10038" y="3109"/>
                    <a:pt x="10721" y="7298"/>
                    <a:pt x="8882" y="11913"/>
                  </a:cubicBezTo>
                  <a:cubicBezTo>
                    <a:pt x="6990" y="16527"/>
                    <a:pt x="3206" y="20029"/>
                    <a:pt x="0" y="20225"/>
                  </a:cubicBezTo>
                  <a:cubicBezTo>
                    <a:pt x="53" y="20291"/>
                    <a:pt x="53" y="20324"/>
                    <a:pt x="53" y="20324"/>
                  </a:cubicBezTo>
                  <a:cubicBezTo>
                    <a:pt x="53" y="20324"/>
                    <a:pt x="15451" y="21600"/>
                    <a:pt x="19971" y="19702"/>
                  </a:cubicBezTo>
                  <a:cubicBezTo>
                    <a:pt x="19918" y="19669"/>
                    <a:pt x="21600" y="6513"/>
                    <a:pt x="160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6" name="Figura"/>
            <p:cNvSpPr/>
            <p:nvPr/>
          </p:nvSpPr>
          <p:spPr>
            <a:xfrm>
              <a:off x="1816100" y="3378199"/>
              <a:ext cx="100331" cy="118112"/>
            </a:xfrm>
            <a:custGeom>
              <a:avLst/>
              <a:gdLst/>
              <a:ahLst/>
              <a:cxnLst>
                <a:cxn ang="0">
                  <a:pos x="wd2" y="hd2"/>
                </a:cxn>
                <a:cxn ang="5400000">
                  <a:pos x="wd2" y="hd2"/>
                </a:cxn>
                <a:cxn ang="10800000">
                  <a:pos x="wd2" y="hd2"/>
                </a:cxn>
                <a:cxn ang="16200000">
                  <a:pos x="wd2" y="hd2"/>
                </a:cxn>
              </a:cxnLst>
              <a:rect l="0" t="0" r="r" b="b"/>
              <a:pathLst>
                <a:path w="21600" h="21600" extrusionOk="0">
                  <a:moveTo>
                    <a:pt x="547" y="232"/>
                  </a:moveTo>
                  <a:lnTo>
                    <a:pt x="0" y="9755"/>
                  </a:lnTo>
                  <a:lnTo>
                    <a:pt x="8476" y="21600"/>
                  </a:lnTo>
                  <a:lnTo>
                    <a:pt x="21600" y="17884"/>
                  </a:lnTo>
                  <a:lnTo>
                    <a:pt x="10937"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7" name="Figura"/>
            <p:cNvSpPr/>
            <p:nvPr/>
          </p:nvSpPr>
          <p:spPr>
            <a:xfrm>
              <a:off x="1587499" y="3225799"/>
              <a:ext cx="123052" cy="656592"/>
            </a:xfrm>
            <a:custGeom>
              <a:avLst/>
              <a:gdLst/>
              <a:ahLst/>
              <a:cxnLst>
                <a:cxn ang="0">
                  <a:pos x="wd2" y="hd2"/>
                </a:cxn>
                <a:cxn ang="5400000">
                  <a:pos x="wd2" y="hd2"/>
                </a:cxn>
                <a:cxn ang="10800000">
                  <a:pos x="wd2" y="hd2"/>
                </a:cxn>
                <a:cxn ang="16200000">
                  <a:pos x="wd2" y="hd2"/>
                </a:cxn>
              </a:cxnLst>
              <a:rect l="0" t="0" r="r" b="b"/>
              <a:pathLst>
                <a:path w="13679" h="21600" extrusionOk="0">
                  <a:moveTo>
                    <a:pt x="13679" y="0"/>
                  </a:moveTo>
                  <a:cubicBezTo>
                    <a:pt x="-7921" y="11072"/>
                    <a:pt x="2526" y="21475"/>
                    <a:pt x="2526" y="21475"/>
                  </a:cubicBezTo>
                  <a:cubicBezTo>
                    <a:pt x="2526" y="21475"/>
                    <a:pt x="3938" y="21516"/>
                    <a:pt x="6479" y="21600"/>
                  </a:cubicBezTo>
                  <a:cubicBezTo>
                    <a:pt x="4220" y="19511"/>
                    <a:pt x="-3827" y="10278"/>
                    <a:pt x="1367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8" name="Figura"/>
            <p:cNvSpPr/>
            <p:nvPr/>
          </p:nvSpPr>
          <p:spPr>
            <a:xfrm>
              <a:off x="1600200" y="3225799"/>
              <a:ext cx="109041" cy="656592"/>
            </a:xfrm>
            <a:custGeom>
              <a:avLst/>
              <a:gdLst/>
              <a:ahLst/>
              <a:cxnLst>
                <a:cxn ang="0">
                  <a:pos x="wd2" y="hd2"/>
                </a:cxn>
                <a:cxn ang="5400000">
                  <a:pos x="wd2" y="hd2"/>
                </a:cxn>
                <a:cxn ang="10800000">
                  <a:pos x="wd2" y="hd2"/>
                </a:cxn>
                <a:cxn ang="16200000">
                  <a:pos x="wd2" y="hd2"/>
                </a:cxn>
              </a:cxnLst>
              <a:rect l="0" t="0" r="r" b="b"/>
              <a:pathLst>
                <a:path w="14956" h="21600" extrusionOk="0">
                  <a:moveTo>
                    <a:pt x="14956" y="0"/>
                  </a:moveTo>
                  <a:cubicBezTo>
                    <a:pt x="498" y="6016"/>
                    <a:pt x="-4031" y="14665"/>
                    <a:pt x="3808" y="21558"/>
                  </a:cubicBezTo>
                  <a:cubicBezTo>
                    <a:pt x="4504" y="21558"/>
                    <a:pt x="5201" y="21600"/>
                    <a:pt x="6072" y="21600"/>
                  </a:cubicBezTo>
                  <a:cubicBezTo>
                    <a:pt x="3285" y="19511"/>
                    <a:pt x="-6644" y="10278"/>
                    <a:pt x="1495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79" name="Figura"/>
            <p:cNvSpPr/>
            <p:nvPr/>
          </p:nvSpPr>
          <p:spPr>
            <a:xfrm>
              <a:off x="1663699" y="28574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0" name="Figura"/>
            <p:cNvSpPr/>
            <p:nvPr/>
          </p:nvSpPr>
          <p:spPr>
            <a:xfrm>
              <a:off x="1650999" y="2844799"/>
              <a:ext cx="385124" cy="480409"/>
            </a:xfrm>
            <a:custGeom>
              <a:avLst/>
              <a:gdLst/>
              <a:ahLst/>
              <a:cxnLst>
                <a:cxn ang="0">
                  <a:pos x="wd2" y="hd2"/>
                </a:cxn>
                <a:cxn ang="5400000">
                  <a:pos x="wd2" y="hd2"/>
                </a:cxn>
                <a:cxn ang="10800000">
                  <a:pos x="wd2" y="hd2"/>
                </a:cxn>
                <a:cxn ang="16200000">
                  <a:pos x="wd2" y="hd2"/>
                </a:cxn>
              </a:cxnLst>
              <a:rect l="0" t="0" r="r" b="b"/>
              <a:pathLst>
                <a:path w="20994" h="20791" extrusionOk="0">
                  <a:moveTo>
                    <a:pt x="20994" y="10882"/>
                  </a:moveTo>
                  <a:cubicBezTo>
                    <a:pt x="20994" y="10882"/>
                    <a:pt x="16425" y="8794"/>
                    <a:pt x="15732" y="0"/>
                  </a:cubicBezTo>
                  <a:lnTo>
                    <a:pt x="4032" y="4397"/>
                  </a:lnTo>
                  <a:cubicBezTo>
                    <a:pt x="4032" y="4397"/>
                    <a:pt x="5763" y="11047"/>
                    <a:pt x="4171" y="14180"/>
                  </a:cubicBezTo>
                  <a:cubicBezTo>
                    <a:pt x="3063" y="16324"/>
                    <a:pt x="-606" y="20501"/>
                    <a:pt x="86" y="20776"/>
                  </a:cubicBezTo>
                  <a:cubicBezTo>
                    <a:pt x="86" y="20776"/>
                    <a:pt x="11509" y="21600"/>
                    <a:pt x="20232" y="11047"/>
                  </a:cubicBezTo>
                  <a:lnTo>
                    <a:pt x="20232" y="10992"/>
                  </a:lnTo>
                  <a:lnTo>
                    <a:pt x="20994" y="10882"/>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1" name="Figura"/>
            <p:cNvSpPr/>
            <p:nvPr/>
          </p:nvSpPr>
          <p:spPr>
            <a:xfrm>
              <a:off x="1727199" y="2844799"/>
              <a:ext cx="311151" cy="473711"/>
            </a:xfrm>
            <a:custGeom>
              <a:avLst/>
              <a:gdLst/>
              <a:ahLst/>
              <a:cxnLst>
                <a:cxn ang="0">
                  <a:pos x="wd2" y="hd2"/>
                </a:cxn>
                <a:cxn ang="5400000">
                  <a:pos x="wd2" y="hd2"/>
                </a:cxn>
                <a:cxn ang="10800000">
                  <a:pos x="wd2" y="hd2"/>
                </a:cxn>
                <a:cxn ang="16200000">
                  <a:pos x="wd2" y="hd2"/>
                </a:cxn>
              </a:cxnLst>
              <a:rect l="0" t="0" r="r" b="b"/>
              <a:pathLst>
                <a:path w="21600" h="21600" extrusionOk="0">
                  <a:moveTo>
                    <a:pt x="21600" y="11466"/>
                  </a:moveTo>
                  <a:cubicBezTo>
                    <a:pt x="21600" y="11466"/>
                    <a:pt x="15781" y="9265"/>
                    <a:pt x="14900" y="0"/>
                  </a:cubicBezTo>
                  <a:lnTo>
                    <a:pt x="0" y="4633"/>
                  </a:lnTo>
                  <a:cubicBezTo>
                    <a:pt x="0" y="4633"/>
                    <a:pt x="1499" y="9323"/>
                    <a:pt x="882" y="12798"/>
                  </a:cubicBezTo>
                  <a:cubicBezTo>
                    <a:pt x="2292" y="12682"/>
                    <a:pt x="3703" y="12740"/>
                    <a:pt x="4937" y="13145"/>
                  </a:cubicBezTo>
                  <a:cubicBezTo>
                    <a:pt x="9345" y="14477"/>
                    <a:pt x="7847" y="18183"/>
                    <a:pt x="3350" y="20442"/>
                  </a:cubicBezTo>
                  <a:cubicBezTo>
                    <a:pt x="2292" y="20963"/>
                    <a:pt x="1234" y="21368"/>
                    <a:pt x="88" y="21600"/>
                  </a:cubicBezTo>
                  <a:cubicBezTo>
                    <a:pt x="5290" y="20905"/>
                    <a:pt x="13665" y="18647"/>
                    <a:pt x="20630" y="11640"/>
                  </a:cubicBezTo>
                  <a:lnTo>
                    <a:pt x="20630" y="11582"/>
                  </a:lnTo>
                  <a:lnTo>
                    <a:pt x="21600" y="11466"/>
                  </a:ln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682" name="Grupo"/>
            <p:cNvGrpSpPr/>
            <p:nvPr/>
          </p:nvGrpSpPr>
          <p:grpSpPr>
            <a:xfrm>
              <a:off x="1739899" y="3060699"/>
              <a:ext cx="112113" cy="232575"/>
              <a:chOff x="0" y="0"/>
              <a:chExt cx="112111" cy="232573"/>
            </a:xfrm>
          </p:grpSpPr>
          <p:sp>
            <p:nvSpPr>
              <p:cNvPr id="1744" name="Figura"/>
              <p:cNvSpPr/>
              <p:nvPr/>
            </p:nvSpPr>
            <p:spPr>
              <a:xfrm>
                <a:off x="38100" y="1904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5" name="Figura"/>
              <p:cNvSpPr/>
              <p:nvPr/>
            </p:nvSpPr>
            <p:spPr>
              <a:xfrm>
                <a:off x="76200" y="1142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6" name="Figura"/>
              <p:cNvSpPr/>
              <p:nvPr/>
            </p:nvSpPr>
            <p:spPr>
              <a:xfrm>
                <a:off x="76200" y="1015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7" name="Figura"/>
              <p:cNvSpPr/>
              <p:nvPr/>
            </p:nvSpPr>
            <p:spPr>
              <a:xfrm>
                <a:off x="6350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8" name="Figura"/>
              <p:cNvSpPr/>
              <p:nvPr/>
            </p:nvSpPr>
            <p:spPr>
              <a:xfrm>
                <a:off x="88900" y="1015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9" name="Figura"/>
              <p:cNvSpPr/>
              <p:nvPr/>
            </p:nvSpPr>
            <p:spPr>
              <a:xfrm>
                <a:off x="762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0" name="Figura"/>
              <p:cNvSpPr/>
              <p:nvPr/>
            </p:nvSpPr>
            <p:spPr>
              <a:xfrm>
                <a:off x="63500" y="1269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1" name="Figura"/>
              <p:cNvSpPr/>
              <p:nvPr/>
            </p:nvSpPr>
            <p:spPr>
              <a:xfrm>
                <a:off x="63500" y="152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2" name="Figura"/>
              <p:cNvSpPr/>
              <p:nvPr/>
            </p:nvSpPr>
            <p:spPr>
              <a:xfrm>
                <a:off x="88900" y="634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3" name="Figura"/>
              <p:cNvSpPr/>
              <p:nvPr/>
            </p:nvSpPr>
            <p:spPr>
              <a:xfrm>
                <a:off x="762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4" name="Figura"/>
              <p:cNvSpPr/>
              <p:nvPr/>
            </p:nvSpPr>
            <p:spPr>
              <a:xfrm>
                <a:off x="25400" y="888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5" name="Figura"/>
              <p:cNvSpPr/>
              <p:nvPr/>
            </p:nvSpPr>
            <p:spPr>
              <a:xfrm>
                <a:off x="50800" y="888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6" name="Figura"/>
              <p:cNvSpPr/>
              <p:nvPr/>
            </p:nvSpPr>
            <p:spPr>
              <a:xfrm>
                <a:off x="63500" y="380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7" name="Figura"/>
              <p:cNvSpPr/>
              <p:nvPr/>
            </p:nvSpPr>
            <p:spPr>
              <a:xfrm>
                <a:off x="508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10192" y="21600"/>
                      <a:pt x="15877"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8" name="Figura"/>
              <p:cNvSpPr/>
              <p:nvPr/>
            </p:nvSpPr>
            <p:spPr>
              <a:xfrm>
                <a:off x="38100" y="507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9056"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59" name="Figura"/>
              <p:cNvSpPr/>
              <p:nvPr/>
            </p:nvSpPr>
            <p:spPr>
              <a:xfrm>
                <a:off x="12700" y="634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0" name="Figura"/>
              <p:cNvSpPr/>
              <p:nvPr/>
            </p:nvSpPr>
            <p:spPr>
              <a:xfrm>
                <a:off x="25400" y="507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1" name="Figura"/>
              <p:cNvSpPr/>
              <p:nvPr/>
            </p:nvSpPr>
            <p:spPr>
              <a:xfrm>
                <a:off x="0" y="76199"/>
                <a:ext cx="21503" cy="31890"/>
              </a:xfrm>
              <a:custGeom>
                <a:avLst/>
                <a:gdLst/>
                <a:ahLst/>
                <a:cxnLst>
                  <a:cxn ang="0">
                    <a:pos x="wd2" y="hd2"/>
                  </a:cxn>
                  <a:cxn ang="5400000">
                    <a:pos x="wd2" y="hd2"/>
                  </a:cxn>
                  <a:cxn ang="10800000">
                    <a:pos x="wd2" y="hd2"/>
                  </a:cxn>
                  <a:cxn ang="16200000">
                    <a:pos x="wd2" y="hd2"/>
                  </a:cxn>
                </a:cxnLst>
                <a:rect l="0" t="0" r="r" b="b"/>
                <a:pathLst>
                  <a:path w="19248" h="20860" extrusionOk="0">
                    <a:moveTo>
                      <a:pt x="18150" y="10800"/>
                    </a:moveTo>
                    <a:cubicBezTo>
                      <a:pt x="20424" y="4985"/>
                      <a:pt x="19287" y="0"/>
                      <a:pt x="13603" y="0"/>
                    </a:cubicBezTo>
                    <a:cubicBezTo>
                      <a:pt x="9056" y="0"/>
                      <a:pt x="3371" y="4154"/>
                      <a:pt x="1098" y="9969"/>
                    </a:cubicBezTo>
                    <a:cubicBezTo>
                      <a:pt x="-1176" y="15785"/>
                      <a:pt x="-39" y="20769"/>
                      <a:pt x="5645" y="20769"/>
                    </a:cubicBezTo>
                    <a:cubicBezTo>
                      <a:pt x="10192" y="21600"/>
                      <a:pt x="15877" y="16615"/>
                      <a:pt x="18150" y="10800"/>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2" name="Figura"/>
              <p:cNvSpPr/>
              <p:nvPr/>
            </p:nvSpPr>
            <p:spPr>
              <a:xfrm>
                <a:off x="12700" y="63499"/>
                <a:ext cx="21503" cy="31751"/>
              </a:xfrm>
              <a:custGeom>
                <a:avLst/>
                <a:gdLst/>
                <a:ahLst/>
                <a:cxnLst>
                  <a:cxn ang="0">
                    <a:pos x="wd2" y="hd2"/>
                  </a:cxn>
                  <a:cxn ang="5400000">
                    <a:pos x="wd2" y="hd2"/>
                  </a:cxn>
                  <a:cxn ang="10800000">
                    <a:pos x="wd2" y="hd2"/>
                  </a:cxn>
                  <a:cxn ang="16200000">
                    <a:pos x="wd2" y="hd2"/>
                  </a:cxn>
                </a:cxnLst>
                <a:rect l="0" t="0" r="r" b="b"/>
                <a:pathLst>
                  <a:path w="19248" h="21600" extrusionOk="0">
                    <a:moveTo>
                      <a:pt x="18150" y="11232"/>
                    </a:moveTo>
                    <a:cubicBezTo>
                      <a:pt x="20424" y="5184"/>
                      <a:pt x="19287" y="0"/>
                      <a:pt x="13603" y="0"/>
                    </a:cubicBezTo>
                    <a:cubicBezTo>
                      <a:pt x="9056" y="0"/>
                      <a:pt x="3371" y="4320"/>
                      <a:pt x="1098" y="10368"/>
                    </a:cubicBezTo>
                    <a:cubicBezTo>
                      <a:pt x="-1176" y="16416"/>
                      <a:pt x="-39" y="21600"/>
                      <a:pt x="5645" y="21600"/>
                    </a:cubicBezTo>
                    <a:cubicBezTo>
                      <a:pt x="9056" y="21600"/>
                      <a:pt x="14740" y="17280"/>
                      <a:pt x="18150" y="1123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3" name="Figura"/>
              <p:cNvSpPr/>
              <p:nvPr/>
            </p:nvSpPr>
            <p:spPr>
              <a:xfrm>
                <a:off x="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4" name="Figura"/>
              <p:cNvSpPr/>
              <p:nvPr/>
            </p:nvSpPr>
            <p:spPr>
              <a:xfrm>
                <a:off x="0" y="761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5" name="Figura"/>
              <p:cNvSpPr/>
              <p:nvPr/>
            </p:nvSpPr>
            <p:spPr>
              <a:xfrm>
                <a:off x="127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6" name="Figura"/>
              <p:cNvSpPr/>
              <p:nvPr/>
            </p:nvSpPr>
            <p:spPr>
              <a:xfrm>
                <a:off x="50800" y="253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7" name="Figura"/>
              <p:cNvSpPr/>
              <p:nvPr/>
            </p:nvSpPr>
            <p:spPr>
              <a:xfrm>
                <a:off x="25400" y="380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663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8" name="Figura"/>
              <p:cNvSpPr/>
              <p:nvPr/>
            </p:nvSpPr>
            <p:spPr>
              <a:xfrm>
                <a:off x="63500" y="12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69" name="Figura"/>
              <p:cNvSpPr/>
              <p:nvPr/>
            </p:nvSpPr>
            <p:spPr>
              <a:xfrm>
                <a:off x="50800" y="380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0" name="Figura"/>
              <p:cNvSpPr/>
              <p:nvPr/>
            </p:nvSpPr>
            <p:spPr>
              <a:xfrm>
                <a:off x="63500" y="253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1" name="Figura"/>
              <p:cNvSpPr/>
              <p:nvPr/>
            </p:nvSpPr>
            <p:spPr>
              <a:xfrm>
                <a:off x="88900" y="-1"/>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2" name="Figura"/>
              <p:cNvSpPr/>
              <p:nvPr/>
            </p:nvSpPr>
            <p:spPr>
              <a:xfrm>
                <a:off x="88900" y="253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311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3" name="Figura"/>
              <p:cNvSpPr/>
              <p:nvPr/>
            </p:nvSpPr>
            <p:spPr>
              <a:xfrm>
                <a:off x="508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4" name="Figura"/>
              <p:cNvSpPr/>
              <p:nvPr/>
            </p:nvSpPr>
            <p:spPr>
              <a:xfrm>
                <a:off x="76200" y="50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5" name="Figura"/>
              <p:cNvSpPr/>
              <p:nvPr/>
            </p:nvSpPr>
            <p:spPr>
              <a:xfrm>
                <a:off x="88900" y="380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7710" y="20371"/>
                      <a:pt x="1419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6" name="Figura"/>
              <p:cNvSpPr/>
              <p:nvPr/>
            </p:nvSpPr>
            <p:spPr>
              <a:xfrm>
                <a:off x="762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7" name="Figura"/>
              <p:cNvSpPr/>
              <p:nvPr/>
            </p:nvSpPr>
            <p:spPr>
              <a:xfrm>
                <a:off x="88900" y="76199"/>
                <a:ext cx="23212" cy="28843"/>
              </a:xfrm>
              <a:custGeom>
                <a:avLst/>
                <a:gdLst/>
                <a:ahLst/>
                <a:cxnLst>
                  <a:cxn ang="0">
                    <a:pos x="wd2" y="hd2"/>
                  </a:cxn>
                  <a:cxn ang="5400000">
                    <a:pos x="wd2" y="hd2"/>
                  </a:cxn>
                  <a:cxn ang="10800000">
                    <a:pos x="wd2" y="hd2"/>
                  </a:cxn>
                  <a:cxn ang="16200000">
                    <a:pos x="wd2" y="hd2"/>
                  </a:cxn>
                </a:cxnLst>
                <a:rect l="0" t="0" r="r" b="b"/>
                <a:pathLst>
                  <a:path w="19739" h="19621" extrusionOk="0">
                    <a:moveTo>
                      <a:pt x="17430" y="12546"/>
                    </a:moveTo>
                    <a:cubicBezTo>
                      <a:pt x="20670" y="7362"/>
                      <a:pt x="20670" y="1314"/>
                      <a:pt x="16350" y="450"/>
                    </a:cubicBezTo>
                    <a:cubicBezTo>
                      <a:pt x="12030" y="-1278"/>
                      <a:pt x="5550" y="2178"/>
                      <a:pt x="2310" y="7362"/>
                    </a:cubicBezTo>
                    <a:cubicBezTo>
                      <a:pt x="-930" y="12546"/>
                      <a:pt x="-930" y="18594"/>
                      <a:pt x="3390" y="19458"/>
                    </a:cubicBezTo>
                    <a:cubicBezTo>
                      <a:pt x="7710" y="20322"/>
                      <a:pt x="14190" y="17730"/>
                      <a:pt x="17430" y="1254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8" name="Figura"/>
              <p:cNvSpPr/>
              <p:nvPr/>
            </p:nvSpPr>
            <p:spPr>
              <a:xfrm>
                <a:off x="38100" y="1396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79" name="Figura"/>
              <p:cNvSpPr/>
              <p:nvPr/>
            </p:nvSpPr>
            <p:spPr>
              <a:xfrm>
                <a:off x="50800" y="177799"/>
                <a:ext cx="23212" cy="29264"/>
              </a:xfrm>
              <a:custGeom>
                <a:avLst/>
                <a:gdLst/>
                <a:ahLst/>
                <a:cxnLst>
                  <a:cxn ang="0">
                    <a:pos x="wd2" y="hd2"/>
                  </a:cxn>
                  <a:cxn ang="5400000">
                    <a:pos x="wd2" y="hd2"/>
                  </a:cxn>
                  <a:cxn ang="10800000">
                    <a:pos x="wd2" y="hd2"/>
                  </a:cxn>
                  <a:cxn ang="16200000">
                    <a:pos x="wd2" y="hd2"/>
                  </a:cxn>
                </a:cxnLst>
                <a:rect l="0" t="0" r="r" b="b"/>
                <a:pathLst>
                  <a:path w="19739" h="19141"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048"/>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80" name="Figura"/>
              <p:cNvSpPr/>
              <p:nvPr/>
            </p:nvSpPr>
            <p:spPr>
              <a:xfrm>
                <a:off x="12700" y="203199"/>
                <a:ext cx="23212" cy="29375"/>
              </a:xfrm>
              <a:custGeom>
                <a:avLst/>
                <a:gdLst/>
                <a:ahLst/>
                <a:cxnLst>
                  <a:cxn ang="0">
                    <a:pos x="wd2" y="hd2"/>
                  </a:cxn>
                  <a:cxn ang="5400000">
                    <a:pos x="wd2" y="hd2"/>
                  </a:cxn>
                  <a:cxn ang="10800000">
                    <a:pos x="wd2" y="hd2"/>
                  </a:cxn>
                  <a:cxn ang="16200000">
                    <a:pos x="wd2" y="hd2"/>
                  </a:cxn>
                </a:cxnLst>
                <a:rect l="0" t="0" r="r" b="b"/>
                <a:pathLst>
                  <a:path w="19739" h="19214" extrusionOk="0">
                    <a:moveTo>
                      <a:pt x="17430" y="12063"/>
                    </a:moveTo>
                    <a:cubicBezTo>
                      <a:pt x="20670" y="7079"/>
                      <a:pt x="20670" y="1263"/>
                      <a:pt x="16350" y="433"/>
                    </a:cubicBezTo>
                    <a:cubicBezTo>
                      <a:pt x="12030" y="-1229"/>
                      <a:pt x="5550" y="2094"/>
                      <a:pt x="2310" y="7079"/>
                    </a:cubicBezTo>
                    <a:cubicBezTo>
                      <a:pt x="-930" y="12063"/>
                      <a:pt x="-930" y="17879"/>
                      <a:pt x="3390" y="18709"/>
                    </a:cubicBezTo>
                    <a:cubicBezTo>
                      <a:pt x="6630" y="20371"/>
                      <a:pt x="13110" y="17879"/>
                      <a:pt x="17430" y="12063"/>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683" name="Figura"/>
            <p:cNvSpPr/>
            <p:nvPr/>
          </p:nvSpPr>
          <p:spPr>
            <a:xfrm>
              <a:off x="1841500" y="3378200"/>
              <a:ext cx="342901" cy="288613"/>
            </a:xfrm>
            <a:custGeom>
              <a:avLst/>
              <a:gdLst/>
              <a:ahLst/>
              <a:cxnLst>
                <a:cxn ang="0">
                  <a:pos x="wd2" y="hd2"/>
                </a:cxn>
                <a:cxn ang="5400000">
                  <a:pos x="wd2" y="hd2"/>
                </a:cxn>
                <a:cxn ang="10800000">
                  <a:pos x="wd2" y="hd2"/>
                </a:cxn>
                <a:cxn ang="16200000">
                  <a:pos x="wd2" y="hd2"/>
                </a:cxn>
              </a:cxnLst>
              <a:rect l="0" t="0" r="r" b="b"/>
              <a:pathLst>
                <a:path w="21600" h="20118" extrusionOk="0">
                  <a:moveTo>
                    <a:pt x="21600" y="4515"/>
                  </a:moveTo>
                  <a:lnTo>
                    <a:pt x="21600" y="20095"/>
                  </a:lnTo>
                  <a:cubicBezTo>
                    <a:pt x="21600" y="20095"/>
                    <a:pt x="4160" y="21600"/>
                    <a:pt x="0" y="0"/>
                  </a:cubicBezTo>
                  <a:lnTo>
                    <a:pt x="21600" y="4515"/>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4" name="Figura"/>
            <p:cNvSpPr/>
            <p:nvPr/>
          </p:nvSpPr>
          <p:spPr>
            <a:xfrm>
              <a:off x="1841500" y="3403600"/>
              <a:ext cx="237491" cy="121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09" y="5175"/>
                  </a:lnTo>
                  <a:lnTo>
                    <a:pt x="18135" y="21600"/>
                  </a:lnTo>
                  <a:lnTo>
                    <a:pt x="21600" y="315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5" name="Figura"/>
            <p:cNvSpPr/>
            <p:nvPr/>
          </p:nvSpPr>
          <p:spPr>
            <a:xfrm>
              <a:off x="2019299" y="3416299"/>
              <a:ext cx="167641" cy="251775"/>
            </a:xfrm>
            <a:custGeom>
              <a:avLst/>
              <a:gdLst/>
              <a:ahLst/>
              <a:cxnLst>
                <a:cxn ang="0">
                  <a:pos x="wd2" y="hd2"/>
                </a:cxn>
                <a:cxn ang="5400000">
                  <a:pos x="wd2" y="hd2"/>
                </a:cxn>
                <a:cxn ang="10800000">
                  <a:pos x="wd2" y="hd2"/>
                </a:cxn>
                <a:cxn ang="16200000">
                  <a:pos x="wd2" y="hd2"/>
                </a:cxn>
              </a:cxnLst>
              <a:rect l="0" t="0" r="r" b="b"/>
              <a:pathLst>
                <a:path w="21600" h="21094" extrusionOk="0">
                  <a:moveTo>
                    <a:pt x="2127" y="0"/>
                  </a:moveTo>
                  <a:cubicBezTo>
                    <a:pt x="2455" y="1809"/>
                    <a:pt x="2618" y="3724"/>
                    <a:pt x="2618" y="5639"/>
                  </a:cubicBezTo>
                  <a:cubicBezTo>
                    <a:pt x="2618" y="10108"/>
                    <a:pt x="1636" y="14258"/>
                    <a:pt x="0" y="17876"/>
                  </a:cubicBezTo>
                  <a:cubicBezTo>
                    <a:pt x="10964" y="21600"/>
                    <a:pt x="21600" y="21068"/>
                    <a:pt x="21600" y="21068"/>
                  </a:cubicBezTo>
                  <a:lnTo>
                    <a:pt x="21600" y="2341"/>
                  </a:lnTo>
                  <a:lnTo>
                    <a:pt x="2127" y="0"/>
                  </a:ln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6" name="Figura"/>
            <p:cNvSpPr/>
            <p:nvPr/>
          </p:nvSpPr>
          <p:spPr>
            <a:xfrm>
              <a:off x="2159000" y="3454399"/>
              <a:ext cx="25757" cy="215901"/>
            </a:xfrm>
            <a:custGeom>
              <a:avLst/>
              <a:gdLst/>
              <a:ahLst/>
              <a:cxnLst>
                <a:cxn ang="0">
                  <a:pos x="wd2" y="hd2"/>
                </a:cxn>
                <a:cxn ang="5400000">
                  <a:pos x="wd2" y="hd2"/>
                </a:cxn>
                <a:cxn ang="10800000">
                  <a:pos x="wd2" y="hd2"/>
                </a:cxn>
                <a:cxn ang="16200000">
                  <a:pos x="wd2" y="hd2"/>
                </a:cxn>
              </a:cxnLst>
              <a:rect l="0" t="0" r="r" b="b"/>
              <a:pathLst>
                <a:path w="19047" h="21600" extrusionOk="0">
                  <a:moveTo>
                    <a:pt x="18108" y="0"/>
                  </a:moveTo>
                  <a:cubicBezTo>
                    <a:pt x="18108" y="0"/>
                    <a:pt x="-2553" y="11816"/>
                    <a:pt x="264" y="21092"/>
                  </a:cubicBezTo>
                  <a:lnTo>
                    <a:pt x="19047" y="21600"/>
                  </a:lnTo>
                  <a:lnTo>
                    <a:pt x="18108" y="0"/>
                  </a:lnTo>
                  <a:close/>
                </a:path>
              </a:pathLst>
            </a:custGeom>
            <a:solidFill>
              <a:srgbClr val="657E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7" name="Figura"/>
            <p:cNvSpPr/>
            <p:nvPr/>
          </p:nvSpPr>
          <p:spPr>
            <a:xfrm>
              <a:off x="1727200" y="2895600"/>
              <a:ext cx="317500" cy="298450"/>
            </a:xfrm>
            <a:custGeom>
              <a:avLst/>
              <a:gdLst/>
              <a:ahLst/>
              <a:cxnLst>
                <a:cxn ang="0">
                  <a:pos x="wd2" y="hd2"/>
                </a:cxn>
                <a:cxn ang="5400000">
                  <a:pos x="wd2" y="hd2"/>
                </a:cxn>
                <a:cxn ang="10800000">
                  <a:pos x="wd2" y="hd2"/>
                </a:cxn>
                <a:cxn ang="16200000">
                  <a:pos x="wd2" y="hd2"/>
                </a:cxn>
              </a:cxnLst>
              <a:rect l="0" t="0" r="r" b="b"/>
              <a:pathLst>
                <a:path w="21600" h="21600" extrusionOk="0">
                  <a:moveTo>
                    <a:pt x="13651" y="21600"/>
                  </a:moveTo>
                  <a:lnTo>
                    <a:pt x="19786" y="17831"/>
                  </a:lnTo>
                  <a:cubicBezTo>
                    <a:pt x="19699" y="17556"/>
                    <a:pt x="19613" y="17372"/>
                    <a:pt x="19526" y="17096"/>
                  </a:cubicBezTo>
                  <a:cubicBezTo>
                    <a:pt x="19872" y="16545"/>
                    <a:pt x="20218" y="15993"/>
                    <a:pt x="20650" y="15442"/>
                  </a:cubicBezTo>
                  <a:lnTo>
                    <a:pt x="20650" y="15350"/>
                  </a:lnTo>
                  <a:lnTo>
                    <a:pt x="21600" y="15074"/>
                  </a:lnTo>
                  <a:cubicBezTo>
                    <a:pt x="21600" y="15074"/>
                    <a:pt x="21254" y="14798"/>
                    <a:pt x="20650" y="14247"/>
                  </a:cubicBezTo>
                  <a:lnTo>
                    <a:pt x="20995" y="14155"/>
                  </a:lnTo>
                  <a:cubicBezTo>
                    <a:pt x="20995" y="14155"/>
                    <a:pt x="19958" y="13511"/>
                    <a:pt x="18749" y="11765"/>
                  </a:cubicBezTo>
                  <a:cubicBezTo>
                    <a:pt x="17453" y="9559"/>
                    <a:pt x="16070" y="6158"/>
                    <a:pt x="15379" y="827"/>
                  </a:cubicBezTo>
                  <a:lnTo>
                    <a:pt x="14256" y="0"/>
                  </a:lnTo>
                  <a:lnTo>
                    <a:pt x="0" y="4412"/>
                  </a:lnTo>
                  <a:cubicBezTo>
                    <a:pt x="0" y="4412"/>
                    <a:pt x="0" y="4504"/>
                    <a:pt x="0" y="4504"/>
                  </a:cubicBezTo>
                  <a:cubicBezTo>
                    <a:pt x="0" y="4504"/>
                    <a:pt x="0" y="4596"/>
                    <a:pt x="0" y="4596"/>
                  </a:cubicBezTo>
                  <a:cubicBezTo>
                    <a:pt x="0" y="4780"/>
                    <a:pt x="86" y="4963"/>
                    <a:pt x="86" y="5239"/>
                  </a:cubicBezTo>
                  <a:cubicBezTo>
                    <a:pt x="86" y="5239"/>
                    <a:pt x="86" y="5239"/>
                    <a:pt x="86" y="5239"/>
                  </a:cubicBezTo>
                  <a:cubicBezTo>
                    <a:pt x="86" y="5423"/>
                    <a:pt x="173" y="5699"/>
                    <a:pt x="173" y="5974"/>
                  </a:cubicBezTo>
                  <a:cubicBezTo>
                    <a:pt x="173" y="5974"/>
                    <a:pt x="173" y="5974"/>
                    <a:pt x="173" y="5974"/>
                  </a:cubicBezTo>
                  <a:cubicBezTo>
                    <a:pt x="173" y="6250"/>
                    <a:pt x="259" y="6526"/>
                    <a:pt x="259" y="6802"/>
                  </a:cubicBezTo>
                  <a:cubicBezTo>
                    <a:pt x="259" y="6802"/>
                    <a:pt x="259" y="6894"/>
                    <a:pt x="259" y="6894"/>
                  </a:cubicBezTo>
                  <a:cubicBezTo>
                    <a:pt x="346" y="7445"/>
                    <a:pt x="432" y="8089"/>
                    <a:pt x="432" y="8732"/>
                  </a:cubicBezTo>
                  <a:cubicBezTo>
                    <a:pt x="432" y="8732"/>
                    <a:pt x="432" y="8732"/>
                    <a:pt x="432" y="8824"/>
                  </a:cubicBezTo>
                  <a:cubicBezTo>
                    <a:pt x="432" y="9191"/>
                    <a:pt x="518" y="9467"/>
                    <a:pt x="518" y="9835"/>
                  </a:cubicBezTo>
                  <a:cubicBezTo>
                    <a:pt x="518" y="9835"/>
                    <a:pt x="518" y="9835"/>
                    <a:pt x="518" y="9927"/>
                  </a:cubicBezTo>
                  <a:cubicBezTo>
                    <a:pt x="605" y="10570"/>
                    <a:pt x="605" y="11306"/>
                    <a:pt x="691" y="12041"/>
                  </a:cubicBezTo>
                  <a:cubicBezTo>
                    <a:pt x="691" y="12041"/>
                    <a:pt x="691" y="12133"/>
                    <a:pt x="691" y="12133"/>
                  </a:cubicBezTo>
                  <a:cubicBezTo>
                    <a:pt x="691" y="12500"/>
                    <a:pt x="691" y="12868"/>
                    <a:pt x="691" y="13236"/>
                  </a:cubicBezTo>
                  <a:cubicBezTo>
                    <a:pt x="691" y="13236"/>
                    <a:pt x="691" y="13236"/>
                    <a:pt x="691" y="13236"/>
                  </a:cubicBezTo>
                  <a:cubicBezTo>
                    <a:pt x="691" y="13971"/>
                    <a:pt x="691" y="14706"/>
                    <a:pt x="691" y="15350"/>
                  </a:cubicBezTo>
                  <a:cubicBezTo>
                    <a:pt x="691" y="15350"/>
                    <a:pt x="691" y="15442"/>
                    <a:pt x="691" y="15442"/>
                  </a:cubicBezTo>
                  <a:cubicBezTo>
                    <a:pt x="691" y="15626"/>
                    <a:pt x="691" y="15901"/>
                    <a:pt x="605" y="16085"/>
                  </a:cubicBezTo>
                  <a:cubicBezTo>
                    <a:pt x="3197" y="15717"/>
                    <a:pt x="9418" y="15809"/>
                    <a:pt x="13651"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8" name="Figura"/>
            <p:cNvSpPr/>
            <p:nvPr/>
          </p:nvSpPr>
          <p:spPr>
            <a:xfrm>
              <a:off x="1803400" y="3035299"/>
              <a:ext cx="409835" cy="428059"/>
            </a:xfrm>
            <a:custGeom>
              <a:avLst/>
              <a:gdLst/>
              <a:ahLst/>
              <a:cxnLst>
                <a:cxn ang="0">
                  <a:pos x="wd2" y="hd2"/>
                </a:cxn>
                <a:cxn ang="5400000">
                  <a:pos x="wd2" y="hd2"/>
                </a:cxn>
                <a:cxn ang="10800000">
                  <a:pos x="wd2" y="hd2"/>
                </a:cxn>
                <a:cxn ang="16200000">
                  <a:pos x="wd2" y="hd2"/>
                </a:cxn>
              </a:cxnLst>
              <a:rect l="0" t="0" r="r" b="b"/>
              <a:pathLst>
                <a:path w="19580" h="19518" extrusionOk="0">
                  <a:moveTo>
                    <a:pt x="0" y="16505"/>
                  </a:moveTo>
                  <a:cubicBezTo>
                    <a:pt x="0" y="16505"/>
                    <a:pt x="12984" y="21543"/>
                    <a:pt x="19294" y="18590"/>
                  </a:cubicBezTo>
                  <a:cubicBezTo>
                    <a:pt x="19294" y="18590"/>
                    <a:pt x="21600" y="4865"/>
                    <a:pt x="13106" y="1"/>
                  </a:cubicBezTo>
                  <a:cubicBezTo>
                    <a:pt x="13106" y="-57"/>
                    <a:pt x="425" y="1738"/>
                    <a:pt x="0" y="1650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89" name="Figura"/>
            <p:cNvSpPr/>
            <p:nvPr/>
          </p:nvSpPr>
          <p:spPr>
            <a:xfrm>
              <a:off x="2070100" y="3035300"/>
              <a:ext cx="145983" cy="429446"/>
            </a:xfrm>
            <a:custGeom>
              <a:avLst/>
              <a:gdLst/>
              <a:ahLst/>
              <a:cxnLst>
                <a:cxn ang="0">
                  <a:pos x="wd2" y="hd2"/>
                </a:cxn>
                <a:cxn ang="5400000">
                  <a:pos x="wd2" y="hd2"/>
                </a:cxn>
                <a:cxn ang="10800000">
                  <a:pos x="wd2" y="hd2"/>
                </a:cxn>
                <a:cxn ang="16200000">
                  <a:pos x="wd2" y="hd2"/>
                </a:cxn>
              </a:cxnLst>
              <a:rect l="0" t="0" r="r" b="b"/>
              <a:pathLst>
                <a:path w="16663" h="21546" extrusionOk="0">
                  <a:moveTo>
                    <a:pt x="1160" y="0"/>
                  </a:moveTo>
                  <a:cubicBezTo>
                    <a:pt x="1160" y="0"/>
                    <a:pt x="725" y="0"/>
                    <a:pt x="0" y="127"/>
                  </a:cubicBezTo>
                  <a:cubicBezTo>
                    <a:pt x="4494" y="5097"/>
                    <a:pt x="5364" y="13890"/>
                    <a:pt x="2319" y="21536"/>
                  </a:cubicBezTo>
                  <a:cubicBezTo>
                    <a:pt x="7393" y="21600"/>
                    <a:pt x="12177" y="21345"/>
                    <a:pt x="15946" y="20517"/>
                  </a:cubicBezTo>
                  <a:cubicBezTo>
                    <a:pt x="15946" y="20517"/>
                    <a:pt x="21600" y="5416"/>
                    <a:pt x="1160"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0" name="Figura"/>
            <p:cNvSpPr/>
            <p:nvPr/>
          </p:nvSpPr>
          <p:spPr>
            <a:xfrm>
              <a:off x="1803400" y="3035299"/>
              <a:ext cx="410143" cy="428030"/>
            </a:xfrm>
            <a:custGeom>
              <a:avLst/>
              <a:gdLst/>
              <a:ahLst/>
              <a:cxnLst>
                <a:cxn ang="0">
                  <a:pos x="wd2" y="hd2"/>
                </a:cxn>
                <a:cxn ang="5400000">
                  <a:pos x="wd2" y="hd2"/>
                </a:cxn>
                <a:cxn ang="10800000">
                  <a:pos x="wd2" y="hd2"/>
                </a:cxn>
                <a:cxn ang="16200000">
                  <a:pos x="wd2" y="hd2"/>
                </a:cxn>
              </a:cxnLst>
              <a:rect l="0" t="0" r="r" b="b"/>
              <a:pathLst>
                <a:path w="19540" h="19569" extrusionOk="0">
                  <a:moveTo>
                    <a:pt x="13069" y="0"/>
                  </a:moveTo>
                  <a:cubicBezTo>
                    <a:pt x="13069" y="0"/>
                    <a:pt x="13069" y="0"/>
                    <a:pt x="13069" y="0"/>
                  </a:cubicBezTo>
                  <a:cubicBezTo>
                    <a:pt x="20571" y="5284"/>
                    <a:pt x="18393" y="18174"/>
                    <a:pt x="18393" y="18174"/>
                  </a:cubicBezTo>
                  <a:cubicBezTo>
                    <a:pt x="13069" y="20671"/>
                    <a:pt x="3025" y="17477"/>
                    <a:pt x="0" y="16374"/>
                  </a:cubicBezTo>
                  <a:cubicBezTo>
                    <a:pt x="0" y="16432"/>
                    <a:pt x="0" y="16490"/>
                    <a:pt x="0" y="16548"/>
                  </a:cubicBezTo>
                  <a:cubicBezTo>
                    <a:pt x="0" y="16548"/>
                    <a:pt x="12948" y="21600"/>
                    <a:pt x="19240" y="18639"/>
                  </a:cubicBezTo>
                  <a:cubicBezTo>
                    <a:pt x="19240" y="18697"/>
                    <a:pt x="21600" y="4935"/>
                    <a:pt x="13069" y="0"/>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1" name="Figura"/>
            <p:cNvSpPr/>
            <p:nvPr/>
          </p:nvSpPr>
          <p:spPr>
            <a:xfrm>
              <a:off x="1435099" y="3416300"/>
              <a:ext cx="705600" cy="895350"/>
            </a:xfrm>
            <a:custGeom>
              <a:avLst/>
              <a:gdLst/>
              <a:ahLst/>
              <a:cxnLst>
                <a:cxn ang="0">
                  <a:pos x="wd2" y="hd2"/>
                </a:cxn>
                <a:cxn ang="5400000">
                  <a:pos x="wd2" y="hd2"/>
                </a:cxn>
                <a:cxn ang="10800000">
                  <a:pos x="wd2" y="hd2"/>
                </a:cxn>
                <a:cxn ang="16200000">
                  <a:pos x="wd2" y="hd2"/>
                </a:cxn>
              </a:cxnLst>
              <a:rect l="0" t="0" r="r" b="b"/>
              <a:pathLst>
                <a:path w="18958" h="21600" extrusionOk="0">
                  <a:moveTo>
                    <a:pt x="18222" y="0"/>
                  </a:moveTo>
                  <a:lnTo>
                    <a:pt x="0" y="3615"/>
                  </a:lnTo>
                  <a:cubicBezTo>
                    <a:pt x="2593" y="17648"/>
                    <a:pt x="13888" y="21600"/>
                    <a:pt x="13888" y="21600"/>
                  </a:cubicBezTo>
                  <a:cubicBezTo>
                    <a:pt x="21600" y="13665"/>
                    <a:pt x="18222" y="0"/>
                    <a:pt x="18222" y="0"/>
                  </a:cubicBezTo>
                  <a:close/>
                </a:path>
              </a:pathLst>
            </a:custGeom>
            <a:solidFill>
              <a:srgbClr val="8C71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2" name="Figura"/>
            <p:cNvSpPr/>
            <p:nvPr/>
          </p:nvSpPr>
          <p:spPr>
            <a:xfrm>
              <a:off x="1498599" y="3644900"/>
              <a:ext cx="670561" cy="717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1" y="16974"/>
                    <a:pt x="14523" y="21600"/>
                    <a:pt x="14523" y="21600"/>
                  </a:cubicBezTo>
                  <a:cubicBezTo>
                    <a:pt x="18491" y="17892"/>
                    <a:pt x="20536" y="13113"/>
                    <a:pt x="21600" y="8678"/>
                  </a:cubicBezTo>
                  <a:cubicBezTo>
                    <a:pt x="18655" y="7608"/>
                    <a:pt x="0" y="0"/>
                    <a:pt x="0" y="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3" name="Figura"/>
            <p:cNvSpPr/>
            <p:nvPr/>
          </p:nvSpPr>
          <p:spPr>
            <a:xfrm>
              <a:off x="1727199" y="3416300"/>
              <a:ext cx="414899" cy="895350"/>
            </a:xfrm>
            <a:custGeom>
              <a:avLst/>
              <a:gdLst/>
              <a:ahLst/>
              <a:cxnLst>
                <a:cxn ang="0">
                  <a:pos x="wd2" y="hd2"/>
                </a:cxn>
                <a:cxn ang="5400000">
                  <a:pos x="wd2" y="hd2"/>
                </a:cxn>
                <a:cxn ang="10800000">
                  <a:pos x="wd2" y="hd2"/>
                </a:cxn>
                <a:cxn ang="16200000">
                  <a:pos x="wd2" y="hd2"/>
                </a:cxn>
              </a:cxnLst>
              <a:rect l="0" t="0" r="r" b="b"/>
              <a:pathLst>
                <a:path w="17467" h="21600" extrusionOk="0">
                  <a:moveTo>
                    <a:pt x="16307" y="0"/>
                  </a:moveTo>
                  <a:lnTo>
                    <a:pt x="16147" y="31"/>
                  </a:lnTo>
                  <a:cubicBezTo>
                    <a:pt x="15398" y="2635"/>
                    <a:pt x="13794" y="5546"/>
                    <a:pt x="11388" y="8487"/>
                  </a:cubicBezTo>
                  <a:cubicBezTo>
                    <a:pt x="8180" y="12409"/>
                    <a:pt x="4063" y="15656"/>
                    <a:pt x="0" y="17770"/>
                  </a:cubicBezTo>
                  <a:cubicBezTo>
                    <a:pt x="5026" y="20589"/>
                    <a:pt x="9570" y="21600"/>
                    <a:pt x="9570" y="21600"/>
                  </a:cubicBezTo>
                  <a:cubicBezTo>
                    <a:pt x="21600" y="13665"/>
                    <a:pt x="16307" y="0"/>
                    <a:pt x="16307" y="0"/>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4" name="Figura"/>
            <p:cNvSpPr/>
            <p:nvPr/>
          </p:nvSpPr>
          <p:spPr>
            <a:xfrm>
              <a:off x="1460499" y="3428999"/>
              <a:ext cx="667627" cy="836932"/>
            </a:xfrm>
            <a:custGeom>
              <a:avLst/>
              <a:gdLst/>
              <a:ahLst/>
              <a:cxnLst>
                <a:cxn ang="0">
                  <a:pos x="wd2" y="hd2"/>
                </a:cxn>
                <a:cxn ang="5400000">
                  <a:pos x="wd2" y="hd2"/>
                </a:cxn>
                <a:cxn ang="10800000">
                  <a:pos x="wd2" y="hd2"/>
                </a:cxn>
                <a:cxn ang="16200000">
                  <a:pos x="wd2" y="hd2"/>
                </a:cxn>
              </a:cxnLst>
              <a:rect l="0" t="0" r="r" b="b"/>
              <a:pathLst>
                <a:path w="19020" h="21600" extrusionOk="0">
                  <a:moveTo>
                    <a:pt x="18344" y="0"/>
                  </a:moveTo>
                  <a:lnTo>
                    <a:pt x="0" y="3605"/>
                  </a:lnTo>
                  <a:cubicBezTo>
                    <a:pt x="2496" y="17667"/>
                    <a:pt x="13821" y="21600"/>
                    <a:pt x="13821" y="21600"/>
                  </a:cubicBezTo>
                  <a:cubicBezTo>
                    <a:pt x="21600" y="13701"/>
                    <a:pt x="18344" y="0"/>
                    <a:pt x="18344" y="0"/>
                  </a:cubicBezTo>
                  <a:close/>
                </a:path>
              </a:pathLst>
            </a:custGeom>
            <a:solidFill>
              <a:srgbClr val="C7A8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5" name="Figura"/>
            <p:cNvSpPr/>
            <p:nvPr/>
          </p:nvSpPr>
          <p:spPr>
            <a:xfrm>
              <a:off x="1587500" y="2578099"/>
              <a:ext cx="419954" cy="427992"/>
            </a:xfrm>
            <a:custGeom>
              <a:avLst/>
              <a:gdLst/>
              <a:ahLst/>
              <a:cxnLst>
                <a:cxn ang="0">
                  <a:pos x="wd2" y="hd2"/>
                </a:cxn>
                <a:cxn ang="5400000">
                  <a:pos x="wd2" y="hd2"/>
                </a:cxn>
                <a:cxn ang="10800000">
                  <a:pos x="wd2" y="hd2"/>
                </a:cxn>
                <a:cxn ang="16200000">
                  <a:pos x="wd2" y="hd2"/>
                </a:cxn>
              </a:cxnLst>
              <a:rect l="0" t="0" r="r" b="b"/>
              <a:pathLst>
                <a:path w="18361" h="21600" extrusionOk="0">
                  <a:moveTo>
                    <a:pt x="12605" y="0"/>
                  </a:moveTo>
                  <a:cubicBezTo>
                    <a:pt x="8773" y="1346"/>
                    <a:pt x="5386" y="3718"/>
                    <a:pt x="3165" y="7563"/>
                  </a:cubicBezTo>
                  <a:cubicBezTo>
                    <a:pt x="1444" y="10576"/>
                    <a:pt x="0" y="12627"/>
                    <a:pt x="0" y="12627"/>
                  </a:cubicBezTo>
                  <a:lnTo>
                    <a:pt x="1333" y="12883"/>
                  </a:lnTo>
                  <a:cubicBezTo>
                    <a:pt x="1222" y="14934"/>
                    <a:pt x="1333" y="17113"/>
                    <a:pt x="1333" y="17113"/>
                  </a:cubicBezTo>
                  <a:lnTo>
                    <a:pt x="9440" y="16472"/>
                  </a:lnTo>
                  <a:lnTo>
                    <a:pt x="8829" y="21536"/>
                  </a:lnTo>
                  <a:lnTo>
                    <a:pt x="17324" y="21600"/>
                  </a:lnTo>
                  <a:cubicBezTo>
                    <a:pt x="17380" y="21536"/>
                    <a:pt x="21600" y="7627"/>
                    <a:pt x="12605" y="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6" name="Figura"/>
            <p:cNvSpPr/>
            <p:nvPr/>
          </p:nvSpPr>
          <p:spPr>
            <a:xfrm>
              <a:off x="1574799" y="2819400"/>
              <a:ext cx="254001" cy="1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76" y="18720"/>
                  </a:lnTo>
                  <a:lnTo>
                    <a:pt x="21600" y="12960"/>
                  </a:lnTo>
                  <a:lnTo>
                    <a:pt x="1404"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7" name="Figura"/>
            <p:cNvSpPr/>
            <p:nvPr/>
          </p:nvSpPr>
          <p:spPr>
            <a:xfrm>
              <a:off x="1574800" y="2578099"/>
              <a:ext cx="306071" cy="255272"/>
            </a:xfrm>
            <a:custGeom>
              <a:avLst/>
              <a:gdLst/>
              <a:ahLst/>
              <a:cxnLst>
                <a:cxn ang="0">
                  <a:pos x="wd2" y="hd2"/>
                </a:cxn>
                <a:cxn ang="5400000">
                  <a:pos x="wd2" y="hd2"/>
                </a:cxn>
                <a:cxn ang="10800000">
                  <a:pos x="wd2" y="hd2"/>
                </a:cxn>
                <a:cxn ang="16200000">
                  <a:pos x="wd2" y="hd2"/>
                </a:cxn>
              </a:cxnLst>
              <a:rect l="0" t="0" r="r" b="b"/>
              <a:pathLst>
                <a:path w="21600" h="21600" extrusionOk="0">
                  <a:moveTo>
                    <a:pt x="6363" y="13540"/>
                  </a:moveTo>
                  <a:cubicBezTo>
                    <a:pt x="9769" y="6985"/>
                    <a:pt x="15505" y="2794"/>
                    <a:pt x="21600" y="322"/>
                  </a:cubicBezTo>
                  <a:cubicBezTo>
                    <a:pt x="21510" y="215"/>
                    <a:pt x="21331" y="107"/>
                    <a:pt x="21241" y="0"/>
                  </a:cubicBezTo>
                  <a:cubicBezTo>
                    <a:pt x="15057" y="2257"/>
                    <a:pt x="9142" y="6233"/>
                    <a:pt x="5646" y="12681"/>
                  </a:cubicBezTo>
                  <a:cubicBezTo>
                    <a:pt x="2868" y="17731"/>
                    <a:pt x="0" y="21600"/>
                    <a:pt x="0" y="21600"/>
                  </a:cubicBezTo>
                  <a:lnTo>
                    <a:pt x="1613" y="21600"/>
                  </a:lnTo>
                  <a:cubicBezTo>
                    <a:pt x="2599" y="20096"/>
                    <a:pt x="4481" y="17087"/>
                    <a:pt x="6363" y="1354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8" name="Figura"/>
            <p:cNvSpPr/>
            <p:nvPr/>
          </p:nvSpPr>
          <p:spPr>
            <a:xfrm>
              <a:off x="1600200" y="2832100"/>
              <a:ext cx="217171" cy="45720"/>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0" y="2400"/>
                  </a:lnTo>
                  <a:lnTo>
                    <a:pt x="21600" y="0"/>
                  </a:lnTo>
                  <a:lnTo>
                    <a:pt x="21474" y="1080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99" name="Figura"/>
            <p:cNvSpPr/>
            <p:nvPr/>
          </p:nvSpPr>
          <p:spPr>
            <a:xfrm>
              <a:off x="1790699" y="2578099"/>
              <a:ext cx="218025" cy="429261"/>
            </a:xfrm>
            <a:custGeom>
              <a:avLst/>
              <a:gdLst/>
              <a:ahLst/>
              <a:cxnLst>
                <a:cxn ang="0">
                  <a:pos x="wd2" y="hd2"/>
                </a:cxn>
                <a:cxn ang="5400000">
                  <a:pos x="wd2" y="hd2"/>
                </a:cxn>
                <a:cxn ang="10800000">
                  <a:pos x="wd2" y="hd2"/>
                </a:cxn>
                <a:cxn ang="16200000">
                  <a:pos x="wd2" y="hd2"/>
                </a:cxn>
              </a:cxnLst>
              <a:rect l="0" t="0" r="r" b="b"/>
              <a:pathLst>
                <a:path w="16122" h="21600" extrusionOk="0">
                  <a:moveTo>
                    <a:pt x="6386" y="0"/>
                  </a:moveTo>
                  <a:cubicBezTo>
                    <a:pt x="6292" y="0"/>
                    <a:pt x="6292" y="0"/>
                    <a:pt x="6198" y="64"/>
                  </a:cubicBezTo>
                  <a:cubicBezTo>
                    <a:pt x="7983" y="5240"/>
                    <a:pt x="5447" y="11950"/>
                    <a:pt x="657" y="16488"/>
                  </a:cubicBezTo>
                  <a:lnTo>
                    <a:pt x="1033" y="16488"/>
                  </a:lnTo>
                  <a:lnTo>
                    <a:pt x="0" y="21536"/>
                  </a:lnTo>
                  <a:lnTo>
                    <a:pt x="14369" y="21600"/>
                  </a:lnTo>
                  <a:cubicBezTo>
                    <a:pt x="14463" y="21472"/>
                    <a:pt x="21600" y="7605"/>
                    <a:pt x="6386"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0" name="Figura"/>
            <p:cNvSpPr/>
            <p:nvPr/>
          </p:nvSpPr>
          <p:spPr>
            <a:xfrm>
              <a:off x="1790699" y="2578099"/>
              <a:ext cx="102118" cy="427992"/>
            </a:xfrm>
            <a:custGeom>
              <a:avLst/>
              <a:gdLst/>
              <a:ahLst/>
              <a:cxnLst>
                <a:cxn ang="0">
                  <a:pos x="wd2" y="hd2"/>
                </a:cxn>
                <a:cxn ang="5400000">
                  <a:pos x="wd2" y="hd2"/>
                </a:cxn>
                <a:cxn ang="10800000">
                  <a:pos x="wd2" y="hd2"/>
                </a:cxn>
                <a:cxn ang="16200000">
                  <a:pos x="wd2" y="hd2"/>
                </a:cxn>
              </a:cxnLst>
              <a:rect l="0" t="0" r="r" b="b"/>
              <a:pathLst>
                <a:path w="18675" h="21600" extrusionOk="0">
                  <a:moveTo>
                    <a:pt x="6039" y="21536"/>
                  </a:moveTo>
                  <a:lnTo>
                    <a:pt x="6968" y="17498"/>
                  </a:lnTo>
                  <a:lnTo>
                    <a:pt x="5806" y="17562"/>
                  </a:lnTo>
                  <a:cubicBezTo>
                    <a:pt x="16490" y="12627"/>
                    <a:pt x="21600" y="5769"/>
                    <a:pt x="16955" y="256"/>
                  </a:cubicBezTo>
                  <a:cubicBezTo>
                    <a:pt x="16490" y="192"/>
                    <a:pt x="16026" y="64"/>
                    <a:pt x="15794" y="0"/>
                  </a:cubicBezTo>
                  <a:cubicBezTo>
                    <a:pt x="15561" y="0"/>
                    <a:pt x="15561" y="0"/>
                    <a:pt x="15329" y="64"/>
                  </a:cubicBezTo>
                  <a:cubicBezTo>
                    <a:pt x="19742" y="5256"/>
                    <a:pt x="13471" y="11986"/>
                    <a:pt x="1626" y="16536"/>
                  </a:cubicBezTo>
                  <a:lnTo>
                    <a:pt x="2555" y="16536"/>
                  </a:lnTo>
                  <a:lnTo>
                    <a:pt x="0" y="21600"/>
                  </a:lnTo>
                  <a:lnTo>
                    <a:pt x="6039" y="2153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1"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0" y="2081"/>
                  </a:moveTo>
                  <a:lnTo>
                    <a:pt x="21600" y="0"/>
                  </a:lnTo>
                  <a:lnTo>
                    <a:pt x="20217" y="13079"/>
                  </a:lnTo>
                  <a:cubicBezTo>
                    <a:pt x="20217" y="13079"/>
                    <a:pt x="12981" y="20114"/>
                    <a:pt x="8725" y="21600"/>
                  </a:cubicBezTo>
                  <a:cubicBezTo>
                    <a:pt x="8619" y="21600"/>
                    <a:pt x="745" y="8323"/>
                    <a:pt x="0" y="2081"/>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2" name="Figura"/>
            <p:cNvSpPr/>
            <p:nvPr/>
          </p:nvSpPr>
          <p:spPr>
            <a:xfrm>
              <a:off x="1689100" y="2832099"/>
              <a:ext cx="149861" cy="275591"/>
            </a:xfrm>
            <a:custGeom>
              <a:avLst/>
              <a:gdLst/>
              <a:ahLst/>
              <a:cxnLst>
                <a:cxn ang="0">
                  <a:pos x="wd2" y="hd2"/>
                </a:cxn>
                <a:cxn ang="5400000">
                  <a:pos x="wd2" y="hd2"/>
                </a:cxn>
                <a:cxn ang="10800000">
                  <a:pos x="wd2" y="hd2"/>
                </a:cxn>
                <a:cxn ang="16200000">
                  <a:pos x="wd2" y="hd2"/>
                </a:cxn>
              </a:cxnLst>
              <a:rect l="0" t="0" r="r" b="b"/>
              <a:pathLst>
                <a:path w="21600" h="21600" extrusionOk="0">
                  <a:moveTo>
                    <a:pt x="12264" y="498"/>
                  </a:moveTo>
                  <a:cubicBezTo>
                    <a:pt x="12081" y="9456"/>
                    <a:pt x="7139" y="18315"/>
                    <a:pt x="0" y="21600"/>
                  </a:cubicBezTo>
                  <a:cubicBezTo>
                    <a:pt x="7322" y="19908"/>
                    <a:pt x="19220" y="13139"/>
                    <a:pt x="19220" y="13139"/>
                  </a:cubicBezTo>
                  <a:lnTo>
                    <a:pt x="21600" y="0"/>
                  </a:lnTo>
                  <a:lnTo>
                    <a:pt x="12264" y="498"/>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3" name="Figura"/>
            <p:cNvSpPr/>
            <p:nvPr/>
          </p:nvSpPr>
          <p:spPr>
            <a:xfrm>
              <a:off x="1689100" y="2844799"/>
              <a:ext cx="105410" cy="27178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36" y="202"/>
                  </a:lnTo>
                  <a:cubicBezTo>
                    <a:pt x="17176" y="9286"/>
                    <a:pt x="10149" y="18269"/>
                    <a:pt x="0" y="21600"/>
                  </a:cubicBezTo>
                  <a:cubicBezTo>
                    <a:pt x="520" y="21499"/>
                    <a:pt x="1041" y="21398"/>
                    <a:pt x="1561" y="21297"/>
                  </a:cubicBezTo>
                  <a:cubicBezTo>
                    <a:pt x="11711" y="17361"/>
                    <a:pt x="19518" y="8882"/>
                    <a:pt x="21600" y="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4" name="Figura"/>
            <p:cNvSpPr/>
            <p:nvPr/>
          </p:nvSpPr>
          <p:spPr>
            <a:xfrm>
              <a:off x="1752600" y="3428999"/>
              <a:ext cx="368337" cy="836932"/>
            </a:xfrm>
            <a:custGeom>
              <a:avLst/>
              <a:gdLst/>
              <a:ahLst/>
              <a:cxnLst>
                <a:cxn ang="0">
                  <a:pos x="wd2" y="hd2"/>
                </a:cxn>
                <a:cxn ang="5400000">
                  <a:pos x="wd2" y="hd2"/>
                </a:cxn>
                <a:cxn ang="10800000">
                  <a:pos x="wd2" y="hd2"/>
                </a:cxn>
                <a:cxn ang="16200000">
                  <a:pos x="wd2" y="hd2"/>
                </a:cxn>
              </a:cxnLst>
              <a:rect l="0" t="0" r="r" b="b"/>
              <a:pathLst>
                <a:path w="17306" h="21600" extrusionOk="0">
                  <a:moveTo>
                    <a:pt x="8652" y="21600"/>
                  </a:moveTo>
                  <a:cubicBezTo>
                    <a:pt x="8712" y="21600"/>
                    <a:pt x="8712" y="21600"/>
                    <a:pt x="8712" y="21600"/>
                  </a:cubicBezTo>
                  <a:cubicBezTo>
                    <a:pt x="21600" y="13701"/>
                    <a:pt x="16170" y="0"/>
                    <a:pt x="16170" y="0"/>
                  </a:cubicBezTo>
                  <a:lnTo>
                    <a:pt x="0" y="1934"/>
                  </a:lnTo>
                  <a:cubicBezTo>
                    <a:pt x="4296" y="6981"/>
                    <a:pt x="7638" y="15077"/>
                    <a:pt x="8652" y="21600"/>
                  </a:cubicBezTo>
                  <a:close/>
                </a:path>
              </a:pathLst>
            </a:custGeom>
            <a:solidFill>
              <a:srgbClr val="B392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5" name="Figura"/>
            <p:cNvSpPr/>
            <p:nvPr/>
          </p:nvSpPr>
          <p:spPr>
            <a:xfrm>
              <a:off x="1460500" y="3428999"/>
              <a:ext cx="642620" cy="836932"/>
            </a:xfrm>
            <a:custGeom>
              <a:avLst/>
              <a:gdLst/>
              <a:ahLst/>
              <a:cxnLst>
                <a:cxn ang="0">
                  <a:pos x="wd2" y="hd2"/>
                </a:cxn>
                <a:cxn ang="5400000">
                  <a:pos x="wd2" y="hd2"/>
                </a:cxn>
                <a:cxn ang="10800000">
                  <a:pos x="wd2" y="hd2"/>
                </a:cxn>
                <a:cxn ang="16200000">
                  <a:pos x="wd2" y="hd2"/>
                </a:cxn>
              </a:cxnLst>
              <a:rect l="0" t="0" r="r" b="b"/>
              <a:pathLst>
                <a:path w="21600" h="21600" extrusionOk="0">
                  <a:moveTo>
                    <a:pt x="427" y="3769"/>
                  </a:moveTo>
                  <a:lnTo>
                    <a:pt x="21600" y="33"/>
                  </a:lnTo>
                  <a:cubicBezTo>
                    <a:pt x="21600" y="0"/>
                    <a:pt x="21600" y="0"/>
                    <a:pt x="21600" y="0"/>
                  </a:cubicBezTo>
                  <a:lnTo>
                    <a:pt x="0" y="3605"/>
                  </a:lnTo>
                  <a:cubicBezTo>
                    <a:pt x="2945" y="17667"/>
                    <a:pt x="16307" y="21600"/>
                    <a:pt x="16307" y="21600"/>
                  </a:cubicBezTo>
                  <a:cubicBezTo>
                    <a:pt x="16307" y="21600"/>
                    <a:pt x="16349" y="21567"/>
                    <a:pt x="16349" y="21567"/>
                  </a:cubicBezTo>
                  <a:cubicBezTo>
                    <a:pt x="14855" y="21076"/>
                    <a:pt x="3202" y="16978"/>
                    <a:pt x="427" y="3769"/>
                  </a:cubicBez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6" name="Figura"/>
            <p:cNvSpPr/>
            <p:nvPr/>
          </p:nvSpPr>
          <p:spPr>
            <a:xfrm>
              <a:off x="1765300" y="3505200"/>
              <a:ext cx="189231" cy="767080"/>
            </a:xfrm>
            <a:custGeom>
              <a:avLst/>
              <a:gdLst/>
              <a:ahLst/>
              <a:cxnLst>
                <a:cxn ang="0">
                  <a:pos x="wd2" y="hd2"/>
                </a:cxn>
                <a:cxn ang="5400000">
                  <a:pos x="wd2" y="hd2"/>
                </a:cxn>
                <a:cxn ang="10800000">
                  <a:pos x="wd2" y="hd2"/>
                </a:cxn>
                <a:cxn ang="16200000">
                  <a:pos x="wd2" y="hd2"/>
                </a:cxn>
              </a:cxnLst>
              <a:rect l="0" t="0" r="r" b="b"/>
              <a:pathLst>
                <a:path w="21600" h="21600" extrusionOk="0">
                  <a:moveTo>
                    <a:pt x="2899" y="0"/>
                  </a:moveTo>
                  <a:lnTo>
                    <a:pt x="0" y="143"/>
                  </a:lnTo>
                  <a:cubicBezTo>
                    <a:pt x="10438" y="5615"/>
                    <a:pt x="18556" y="14448"/>
                    <a:pt x="21020" y="21600"/>
                  </a:cubicBezTo>
                  <a:cubicBezTo>
                    <a:pt x="21165" y="21600"/>
                    <a:pt x="21165" y="21600"/>
                    <a:pt x="21165" y="21600"/>
                  </a:cubicBezTo>
                  <a:cubicBezTo>
                    <a:pt x="21310" y="21564"/>
                    <a:pt x="21455" y="21493"/>
                    <a:pt x="21600" y="21457"/>
                  </a:cubicBezTo>
                  <a:cubicBezTo>
                    <a:pt x="19281" y="14233"/>
                    <a:pt x="12322" y="5722"/>
                    <a:pt x="2899" y="0"/>
                  </a:cubicBezTo>
                  <a:close/>
                </a:path>
              </a:pathLst>
            </a:custGeom>
            <a:solidFill>
              <a:srgbClr val="9B7DA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7" name="Figura"/>
            <p:cNvSpPr/>
            <p:nvPr/>
          </p:nvSpPr>
          <p:spPr>
            <a:xfrm>
              <a:off x="1803399" y="3035300"/>
              <a:ext cx="367031" cy="365760"/>
            </a:xfrm>
            <a:custGeom>
              <a:avLst/>
              <a:gdLst/>
              <a:ahLst/>
              <a:cxnLst>
                <a:cxn ang="0">
                  <a:pos x="wd2" y="hd2"/>
                </a:cxn>
                <a:cxn ang="5400000">
                  <a:pos x="wd2" y="hd2"/>
                </a:cxn>
                <a:cxn ang="10800000">
                  <a:pos x="wd2" y="hd2"/>
                </a:cxn>
                <a:cxn ang="16200000">
                  <a:pos x="wd2" y="hd2"/>
                </a:cxn>
              </a:cxnLst>
              <a:rect l="0" t="0" r="r" b="b"/>
              <a:pathLst>
                <a:path w="21600" h="21600" extrusionOk="0">
                  <a:moveTo>
                    <a:pt x="16144" y="450"/>
                  </a:moveTo>
                  <a:cubicBezTo>
                    <a:pt x="18610" y="1875"/>
                    <a:pt x="20329" y="3900"/>
                    <a:pt x="21600" y="6150"/>
                  </a:cubicBezTo>
                  <a:cubicBezTo>
                    <a:pt x="20404" y="3675"/>
                    <a:pt x="18610" y="1500"/>
                    <a:pt x="16144" y="0"/>
                  </a:cubicBezTo>
                  <a:cubicBezTo>
                    <a:pt x="16144" y="0"/>
                    <a:pt x="448" y="2325"/>
                    <a:pt x="0" y="21375"/>
                  </a:cubicBezTo>
                  <a:cubicBezTo>
                    <a:pt x="0" y="21375"/>
                    <a:pt x="224" y="21450"/>
                    <a:pt x="598" y="21600"/>
                  </a:cubicBezTo>
                  <a:cubicBezTo>
                    <a:pt x="897" y="3075"/>
                    <a:pt x="16144" y="450"/>
                    <a:pt x="16144" y="45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8" name="Figura"/>
            <p:cNvSpPr/>
            <p:nvPr/>
          </p:nvSpPr>
          <p:spPr>
            <a:xfrm>
              <a:off x="1689099" y="2832099"/>
              <a:ext cx="157481" cy="278131"/>
            </a:xfrm>
            <a:custGeom>
              <a:avLst/>
              <a:gdLst/>
              <a:ahLst/>
              <a:cxnLst>
                <a:cxn ang="0">
                  <a:pos x="wd2" y="hd2"/>
                </a:cxn>
                <a:cxn ang="5400000">
                  <a:pos x="wd2" y="hd2"/>
                </a:cxn>
                <a:cxn ang="10800000">
                  <a:pos x="wd2" y="hd2"/>
                </a:cxn>
                <a:cxn ang="16200000">
                  <a:pos x="wd2" y="hd2"/>
                </a:cxn>
              </a:cxnLst>
              <a:rect l="0" t="0" r="r" b="b"/>
              <a:pathLst>
                <a:path w="21600" h="21600" extrusionOk="0">
                  <a:moveTo>
                    <a:pt x="19858" y="197"/>
                  </a:moveTo>
                  <a:lnTo>
                    <a:pt x="18116" y="12822"/>
                  </a:lnTo>
                  <a:cubicBezTo>
                    <a:pt x="18116" y="12822"/>
                    <a:pt x="7142" y="19233"/>
                    <a:pt x="0" y="21205"/>
                  </a:cubicBezTo>
                  <a:cubicBezTo>
                    <a:pt x="174" y="21501"/>
                    <a:pt x="348" y="21600"/>
                    <a:pt x="348" y="21600"/>
                  </a:cubicBezTo>
                  <a:cubicBezTo>
                    <a:pt x="7316" y="20121"/>
                    <a:pt x="19684" y="13216"/>
                    <a:pt x="19684" y="13216"/>
                  </a:cubicBezTo>
                  <a:lnTo>
                    <a:pt x="21600" y="0"/>
                  </a:lnTo>
                  <a:lnTo>
                    <a:pt x="19858" y="19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09" name="Figura"/>
            <p:cNvSpPr/>
            <p:nvPr/>
          </p:nvSpPr>
          <p:spPr>
            <a:xfrm>
              <a:off x="1587499" y="2832099"/>
              <a:ext cx="257811" cy="276861"/>
            </a:xfrm>
            <a:custGeom>
              <a:avLst/>
              <a:gdLst/>
              <a:ahLst/>
              <a:cxnLst>
                <a:cxn ang="0">
                  <a:pos x="wd2" y="hd2"/>
                </a:cxn>
                <a:cxn ang="5400000">
                  <a:pos x="wd2" y="hd2"/>
                </a:cxn>
                <a:cxn ang="10800000">
                  <a:pos x="wd2" y="hd2"/>
                </a:cxn>
                <a:cxn ang="16200000">
                  <a:pos x="wd2" y="hd2"/>
                </a:cxn>
              </a:cxnLst>
              <a:rect l="0" t="0" r="r" b="b"/>
              <a:pathLst>
                <a:path w="21600" h="21600" extrusionOk="0">
                  <a:moveTo>
                    <a:pt x="532" y="2675"/>
                  </a:moveTo>
                  <a:lnTo>
                    <a:pt x="21494" y="594"/>
                  </a:lnTo>
                  <a:lnTo>
                    <a:pt x="21600" y="0"/>
                  </a:lnTo>
                  <a:lnTo>
                    <a:pt x="0" y="2081"/>
                  </a:lnTo>
                  <a:cubicBezTo>
                    <a:pt x="851" y="8323"/>
                    <a:pt x="8619" y="21600"/>
                    <a:pt x="8619" y="21600"/>
                  </a:cubicBezTo>
                  <a:cubicBezTo>
                    <a:pt x="8619" y="21600"/>
                    <a:pt x="8725" y="21600"/>
                    <a:pt x="8725" y="21501"/>
                  </a:cubicBezTo>
                  <a:cubicBezTo>
                    <a:pt x="7129" y="18826"/>
                    <a:pt x="1170" y="8125"/>
                    <a:pt x="532" y="2675"/>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0" name="Figura"/>
            <p:cNvSpPr/>
            <p:nvPr/>
          </p:nvSpPr>
          <p:spPr>
            <a:xfrm>
              <a:off x="1816100" y="2819400"/>
              <a:ext cx="38100" cy="38221"/>
            </a:xfrm>
            <a:custGeom>
              <a:avLst/>
              <a:gdLst/>
              <a:ahLst/>
              <a:cxnLst>
                <a:cxn ang="0">
                  <a:pos x="wd2" y="hd2"/>
                </a:cxn>
                <a:cxn ang="5400000">
                  <a:pos x="wd2" y="hd2"/>
                </a:cxn>
                <a:cxn ang="10800000">
                  <a:pos x="wd2" y="hd2"/>
                </a:cxn>
                <a:cxn ang="16200000">
                  <a:pos x="wd2" y="hd2"/>
                </a:cxn>
              </a:cxnLst>
              <a:rect l="0" t="0" r="r" b="b"/>
              <a:pathLst>
                <a:path w="21600" h="20970" extrusionOk="0">
                  <a:moveTo>
                    <a:pt x="0" y="10518"/>
                  </a:moveTo>
                  <a:cubicBezTo>
                    <a:pt x="0" y="16093"/>
                    <a:pt x="5040" y="20970"/>
                    <a:pt x="10800" y="20970"/>
                  </a:cubicBezTo>
                  <a:cubicBezTo>
                    <a:pt x="16560" y="20970"/>
                    <a:pt x="21600" y="16093"/>
                    <a:pt x="21600" y="10518"/>
                  </a:cubicBezTo>
                  <a:cubicBezTo>
                    <a:pt x="21600" y="4944"/>
                    <a:pt x="16560" y="67"/>
                    <a:pt x="10800" y="67"/>
                  </a:cubicBezTo>
                  <a:cubicBezTo>
                    <a:pt x="5040" y="-630"/>
                    <a:pt x="0" y="4247"/>
                    <a:pt x="0" y="1051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1" name="Figura"/>
            <p:cNvSpPr/>
            <p:nvPr/>
          </p:nvSpPr>
          <p:spPr>
            <a:xfrm>
              <a:off x="1828799" y="2832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7550" y="21600"/>
                    <a:pt x="21600" y="16200"/>
                    <a:pt x="21600" y="10800"/>
                  </a:cubicBezTo>
                  <a:cubicBezTo>
                    <a:pt x="21600" y="4050"/>
                    <a:pt x="16200" y="0"/>
                    <a:pt x="10800" y="0"/>
                  </a:cubicBezTo>
                  <a:cubicBezTo>
                    <a:pt x="5400" y="0"/>
                    <a:pt x="0" y="405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2" name="Figura"/>
            <p:cNvSpPr/>
            <p:nvPr/>
          </p:nvSpPr>
          <p:spPr>
            <a:xfrm>
              <a:off x="1892299" y="2603500"/>
              <a:ext cx="110417" cy="402591"/>
            </a:xfrm>
            <a:custGeom>
              <a:avLst/>
              <a:gdLst/>
              <a:ahLst/>
              <a:cxnLst>
                <a:cxn ang="0">
                  <a:pos x="wd2" y="hd2"/>
                </a:cxn>
                <a:cxn ang="5400000">
                  <a:pos x="wd2" y="hd2"/>
                </a:cxn>
                <a:cxn ang="10800000">
                  <a:pos x="wd2" y="hd2"/>
                </a:cxn>
                <a:cxn ang="16200000">
                  <a:pos x="wd2" y="hd2"/>
                </a:cxn>
              </a:cxnLst>
              <a:rect l="0" t="0" r="r" b="b"/>
              <a:pathLst>
                <a:path w="14120" h="21600" extrusionOk="0">
                  <a:moveTo>
                    <a:pt x="11368" y="21600"/>
                  </a:moveTo>
                  <a:lnTo>
                    <a:pt x="5197" y="21464"/>
                  </a:lnTo>
                  <a:cubicBezTo>
                    <a:pt x="5197" y="21464"/>
                    <a:pt x="15753" y="7632"/>
                    <a:pt x="0" y="0"/>
                  </a:cubicBezTo>
                  <a:cubicBezTo>
                    <a:pt x="0" y="68"/>
                    <a:pt x="21600" y="5519"/>
                    <a:pt x="11368" y="2160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3" name="Grupo"/>
            <p:cNvGrpSpPr/>
            <p:nvPr/>
          </p:nvGrpSpPr>
          <p:grpSpPr>
            <a:xfrm>
              <a:off x="1625600" y="2870200"/>
              <a:ext cx="174081" cy="199789"/>
              <a:chOff x="0" y="0"/>
              <a:chExt cx="174080" cy="199788"/>
            </a:xfrm>
          </p:grpSpPr>
          <p:sp>
            <p:nvSpPr>
              <p:cNvPr id="1719" name="Figura"/>
              <p:cNvSpPr/>
              <p:nvPr/>
            </p:nvSpPr>
            <p:spPr>
              <a:xfrm>
                <a:off x="1650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0" name="Figura"/>
              <p:cNvSpPr/>
              <p:nvPr/>
            </p:nvSpPr>
            <p:spPr>
              <a:xfrm>
                <a:off x="1396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1" name="Figura"/>
              <p:cNvSpPr/>
              <p:nvPr/>
            </p:nvSpPr>
            <p:spPr>
              <a:xfrm>
                <a:off x="1651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2" name="Figura"/>
              <p:cNvSpPr/>
              <p:nvPr/>
            </p:nvSpPr>
            <p:spPr>
              <a:xfrm>
                <a:off x="127000" y="126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3" name="Figura"/>
              <p:cNvSpPr/>
              <p:nvPr/>
            </p:nvSpPr>
            <p:spPr>
              <a:xfrm>
                <a:off x="1523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4" name="Figura"/>
              <p:cNvSpPr/>
              <p:nvPr/>
            </p:nvSpPr>
            <p:spPr>
              <a:xfrm>
                <a:off x="1650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5" name="Figura"/>
              <p:cNvSpPr/>
              <p:nvPr/>
            </p:nvSpPr>
            <p:spPr>
              <a:xfrm>
                <a:off x="139699" y="1015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6" name="Figura"/>
              <p:cNvSpPr/>
              <p:nvPr/>
            </p:nvSpPr>
            <p:spPr>
              <a:xfrm>
                <a:off x="114300" y="63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7" name="Figura"/>
              <p:cNvSpPr/>
              <p:nvPr/>
            </p:nvSpPr>
            <p:spPr>
              <a:xfrm>
                <a:off x="101600" y="380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8" name="Figura"/>
              <p:cNvSpPr/>
              <p:nvPr/>
            </p:nvSpPr>
            <p:spPr>
              <a:xfrm>
                <a:off x="76199" y="-1"/>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29" name="Figura"/>
              <p:cNvSpPr/>
              <p:nvPr/>
            </p:nvSpPr>
            <p:spPr>
              <a:xfrm>
                <a:off x="127000" y="1523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0" name="Figura"/>
              <p:cNvSpPr/>
              <p:nvPr/>
            </p:nvSpPr>
            <p:spPr>
              <a:xfrm>
                <a:off x="114300" y="1142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1" name="Figura"/>
              <p:cNvSpPr/>
              <p:nvPr/>
            </p:nvSpPr>
            <p:spPr>
              <a:xfrm>
                <a:off x="888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2" name="Figura"/>
              <p:cNvSpPr/>
              <p:nvPr/>
            </p:nvSpPr>
            <p:spPr>
              <a:xfrm>
                <a:off x="63499" y="50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3" name="Figura"/>
              <p:cNvSpPr/>
              <p:nvPr/>
            </p:nvSpPr>
            <p:spPr>
              <a:xfrm>
                <a:off x="50799" y="253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4" name="Figura"/>
              <p:cNvSpPr/>
              <p:nvPr/>
            </p:nvSpPr>
            <p:spPr>
              <a:xfrm>
                <a:off x="101599" y="1777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5" name="Figura"/>
              <p:cNvSpPr/>
              <p:nvPr/>
            </p:nvSpPr>
            <p:spPr>
              <a:xfrm>
                <a:off x="76199" y="139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6" name="Figura"/>
              <p:cNvSpPr/>
              <p:nvPr/>
            </p:nvSpPr>
            <p:spPr>
              <a:xfrm>
                <a:off x="50800" y="1015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7" name="Figura"/>
              <p:cNvSpPr/>
              <p:nvPr/>
            </p:nvSpPr>
            <p:spPr>
              <a:xfrm>
                <a:off x="38100" y="761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8" name="Figura"/>
              <p:cNvSpPr/>
              <p:nvPr/>
            </p:nvSpPr>
            <p:spPr>
              <a:xfrm>
                <a:off x="12700" y="507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39" name="Figura"/>
              <p:cNvSpPr/>
              <p:nvPr/>
            </p:nvSpPr>
            <p:spPr>
              <a:xfrm>
                <a:off x="-1" y="126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0" name="Figura"/>
              <p:cNvSpPr/>
              <p:nvPr/>
            </p:nvSpPr>
            <p:spPr>
              <a:xfrm>
                <a:off x="63500" y="190499"/>
                <a:ext cx="8672" cy="9290"/>
              </a:xfrm>
              <a:custGeom>
                <a:avLst/>
                <a:gdLst/>
                <a:ahLst/>
                <a:cxnLst>
                  <a:cxn ang="0">
                    <a:pos x="wd2" y="hd2"/>
                  </a:cxn>
                  <a:cxn ang="5400000">
                    <a:pos x="wd2" y="hd2"/>
                  </a:cxn>
                  <a:cxn ang="10800000">
                    <a:pos x="wd2" y="hd2"/>
                  </a:cxn>
                  <a:cxn ang="16200000">
                    <a:pos x="wd2" y="hd2"/>
                  </a:cxn>
                </a:cxnLst>
                <a:rect l="0" t="0" r="r" b="b"/>
                <a:pathLst>
                  <a:path w="18437" h="19747" extrusionOk="0">
                    <a:moveTo>
                      <a:pt x="3818" y="1774"/>
                    </a:moveTo>
                    <a:cubicBezTo>
                      <a:pt x="9218" y="-926"/>
                      <a:pt x="14618" y="-926"/>
                      <a:pt x="17318" y="4474"/>
                    </a:cubicBezTo>
                    <a:cubicBezTo>
                      <a:pt x="20018" y="9874"/>
                      <a:pt x="17318" y="15274"/>
                      <a:pt x="14618" y="17974"/>
                    </a:cubicBezTo>
                    <a:cubicBezTo>
                      <a:pt x="9218" y="20674"/>
                      <a:pt x="3818" y="206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1" name="Figura"/>
              <p:cNvSpPr/>
              <p:nvPr/>
            </p:nvSpPr>
            <p:spPr>
              <a:xfrm>
                <a:off x="50799"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2" name="Figura"/>
              <p:cNvSpPr/>
              <p:nvPr/>
            </p:nvSpPr>
            <p:spPr>
              <a:xfrm>
                <a:off x="25399" y="1269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43" name="Figura"/>
              <p:cNvSpPr/>
              <p:nvPr/>
            </p:nvSpPr>
            <p:spPr>
              <a:xfrm>
                <a:off x="-1"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4474" y="1774"/>
                    </a:moveTo>
                    <a:cubicBezTo>
                      <a:pt x="9874" y="-926"/>
                      <a:pt x="15274" y="-926"/>
                      <a:pt x="17974" y="4474"/>
                    </a:cubicBezTo>
                    <a:cubicBezTo>
                      <a:pt x="20674" y="9874"/>
                      <a:pt x="179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4" name="Figura"/>
            <p:cNvSpPr/>
            <p:nvPr/>
          </p:nvSpPr>
          <p:spPr>
            <a:xfrm>
              <a:off x="1663700" y="2603499"/>
              <a:ext cx="189231" cy="185421"/>
            </a:xfrm>
            <a:custGeom>
              <a:avLst/>
              <a:gdLst/>
              <a:ahLst/>
              <a:cxnLst>
                <a:cxn ang="0">
                  <a:pos x="wd2" y="hd2"/>
                </a:cxn>
                <a:cxn ang="5400000">
                  <a:pos x="wd2" y="hd2"/>
                </a:cxn>
                <a:cxn ang="10800000">
                  <a:pos x="wd2" y="hd2"/>
                </a:cxn>
                <a:cxn ang="16200000">
                  <a:pos x="wd2" y="hd2"/>
                </a:cxn>
              </a:cxnLst>
              <a:rect l="0" t="0" r="r" b="b"/>
              <a:pathLst>
                <a:path w="21600" h="21600" extrusionOk="0">
                  <a:moveTo>
                    <a:pt x="0" y="20416"/>
                  </a:moveTo>
                  <a:lnTo>
                    <a:pt x="2899" y="21600"/>
                  </a:lnTo>
                  <a:cubicBezTo>
                    <a:pt x="2899" y="21600"/>
                    <a:pt x="6089" y="10060"/>
                    <a:pt x="21600" y="0"/>
                  </a:cubicBezTo>
                  <a:cubicBezTo>
                    <a:pt x="21600" y="0"/>
                    <a:pt x="7248" y="4734"/>
                    <a:pt x="0" y="2041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715" name="Grupo"/>
            <p:cNvGrpSpPr/>
            <p:nvPr/>
          </p:nvGrpSpPr>
          <p:grpSpPr>
            <a:xfrm>
              <a:off x="1841500" y="3060700"/>
              <a:ext cx="348318" cy="373380"/>
              <a:chOff x="0" y="0"/>
              <a:chExt cx="348317" cy="373379"/>
            </a:xfrm>
          </p:grpSpPr>
          <p:sp>
            <p:nvSpPr>
              <p:cNvPr id="1717" name="Figura"/>
              <p:cNvSpPr/>
              <p:nvPr/>
            </p:nvSpPr>
            <p:spPr>
              <a:xfrm>
                <a:off x="0" y="0"/>
                <a:ext cx="225081" cy="334121"/>
              </a:xfrm>
              <a:custGeom>
                <a:avLst/>
                <a:gdLst/>
                <a:ahLst/>
                <a:cxnLst>
                  <a:cxn ang="0">
                    <a:pos x="wd2" y="hd2"/>
                  </a:cxn>
                  <a:cxn ang="5400000">
                    <a:pos x="wd2" y="hd2"/>
                  </a:cxn>
                  <a:cxn ang="10800000">
                    <a:pos x="wd2" y="hd2"/>
                  </a:cxn>
                  <a:cxn ang="16200000">
                    <a:pos x="wd2" y="hd2"/>
                  </a:cxn>
                </a:cxnLst>
                <a:rect l="0" t="0" r="r" b="b"/>
                <a:pathLst>
                  <a:path w="20919" h="21525" extrusionOk="0">
                    <a:moveTo>
                      <a:pt x="20919" y="0"/>
                    </a:moveTo>
                    <a:cubicBezTo>
                      <a:pt x="4749" y="5809"/>
                      <a:pt x="3450" y="17427"/>
                      <a:pt x="3922" y="21518"/>
                    </a:cubicBezTo>
                    <a:cubicBezTo>
                      <a:pt x="3096" y="21600"/>
                      <a:pt x="853" y="20945"/>
                      <a:pt x="27" y="21027"/>
                    </a:cubicBezTo>
                    <a:cubicBezTo>
                      <a:pt x="-91" y="21027"/>
                      <a:pt x="-681" y="4091"/>
                      <a:pt x="20919"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18" name="Figura"/>
              <p:cNvSpPr/>
              <p:nvPr/>
            </p:nvSpPr>
            <p:spPr>
              <a:xfrm>
                <a:off x="330199" y="266699"/>
                <a:ext cx="18119" cy="106681"/>
              </a:xfrm>
              <a:custGeom>
                <a:avLst/>
                <a:gdLst/>
                <a:ahLst/>
                <a:cxnLst>
                  <a:cxn ang="0">
                    <a:pos x="wd2" y="hd2"/>
                  </a:cxn>
                  <a:cxn ang="5400000">
                    <a:pos x="wd2" y="hd2"/>
                  </a:cxn>
                  <a:cxn ang="10800000">
                    <a:pos x="wd2" y="hd2"/>
                  </a:cxn>
                  <a:cxn ang="16200000">
                    <a:pos x="wd2" y="hd2"/>
                  </a:cxn>
                </a:cxnLst>
                <a:rect l="0" t="0" r="r" b="b"/>
                <a:pathLst>
                  <a:path w="20543" h="21600" extrusionOk="0">
                    <a:moveTo>
                      <a:pt x="15840" y="21086"/>
                    </a:moveTo>
                    <a:cubicBezTo>
                      <a:pt x="5760" y="21343"/>
                      <a:pt x="0" y="21600"/>
                      <a:pt x="0" y="21600"/>
                    </a:cubicBezTo>
                    <a:cubicBezTo>
                      <a:pt x="0" y="21600"/>
                      <a:pt x="14400" y="14143"/>
                      <a:pt x="20160" y="0"/>
                    </a:cubicBezTo>
                    <a:cubicBezTo>
                      <a:pt x="21600" y="8743"/>
                      <a:pt x="18720" y="15943"/>
                      <a:pt x="15840" y="21086"/>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716" name="Figura"/>
            <p:cNvSpPr/>
            <p:nvPr/>
          </p:nvSpPr>
          <p:spPr>
            <a:xfrm>
              <a:off x="1676399" y="3619499"/>
              <a:ext cx="389892" cy="392431"/>
            </a:xfrm>
            <a:custGeom>
              <a:avLst/>
              <a:gdLst/>
              <a:ahLst/>
              <a:cxnLst>
                <a:cxn ang="0">
                  <a:pos x="wd2" y="hd2"/>
                </a:cxn>
                <a:cxn ang="5400000">
                  <a:pos x="wd2" y="hd2"/>
                </a:cxn>
                <a:cxn ang="10800000">
                  <a:pos x="wd2" y="hd2"/>
                </a:cxn>
                <a:cxn ang="16200000">
                  <a:pos x="wd2" y="hd2"/>
                </a:cxn>
              </a:cxnLst>
              <a:rect l="0" t="0" r="r" b="b"/>
              <a:pathLst>
                <a:path w="21600" h="21600" extrusionOk="0">
                  <a:moveTo>
                    <a:pt x="21600" y="14819"/>
                  </a:moveTo>
                  <a:lnTo>
                    <a:pt x="19489" y="3076"/>
                  </a:lnTo>
                  <a:lnTo>
                    <a:pt x="11117" y="10416"/>
                  </a:lnTo>
                  <a:lnTo>
                    <a:pt x="14846" y="0"/>
                  </a:lnTo>
                  <a:lnTo>
                    <a:pt x="3025" y="2307"/>
                  </a:lnTo>
                  <a:lnTo>
                    <a:pt x="10483" y="10416"/>
                  </a:lnTo>
                  <a:lnTo>
                    <a:pt x="0" y="7829"/>
                  </a:lnTo>
                  <a:lnTo>
                    <a:pt x="3448" y="19293"/>
                  </a:lnTo>
                  <a:lnTo>
                    <a:pt x="10624" y="11394"/>
                  </a:lnTo>
                  <a:lnTo>
                    <a:pt x="7036" y="21600"/>
                  </a:lnTo>
                  <a:lnTo>
                    <a:pt x="18786" y="19293"/>
                  </a:lnTo>
                  <a:lnTo>
                    <a:pt x="11257" y="11045"/>
                  </a:lnTo>
                  <a:close/>
                </a:path>
              </a:pathLst>
            </a:custGeom>
            <a:solidFill>
              <a:srgbClr val="E7D5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216056" y="56427"/>
            <a:ext cx="15823883" cy="707886"/>
          </a:xfrm>
          <a:prstGeom prst="rect">
            <a:avLst/>
          </a:prstGeom>
        </p:spPr>
        <p:txBody>
          <a:bodyPr wrap="none">
            <a:spAutoFit/>
          </a:bodyPr>
          <a:lstStyle/>
          <a:p>
            <a:pPr lvl="0" algn="ctr" defTabSz="1219170"/>
            <a:r>
              <a:rPr lang="en-US" sz="4000" b="1" dirty="0">
                <a:solidFill>
                  <a:prstClr val="black"/>
                </a:solidFill>
                <a:latin typeface="Times New Roman" panose="02020603050405020304" pitchFamily="18" charset="0"/>
                <a:cs typeface="Times New Roman" panose="02020603050405020304" pitchFamily="18" charset="0"/>
              </a:rPr>
              <a:t>2. </a:t>
            </a:r>
            <a:r>
              <a:rPr lang="en-US" sz="4000" b="1" dirty="0" err="1">
                <a:solidFill>
                  <a:prstClr val="black"/>
                </a:solidFill>
                <a:latin typeface="Times New Roman" panose="02020603050405020304" pitchFamily="18" charset="0"/>
                <a:cs typeface="Times New Roman" panose="02020603050405020304" pitchFamily="18" charset="0"/>
              </a:rPr>
              <a:t>Đặc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địa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quan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hệ</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xã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hội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chế</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phong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kiến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ở</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Âu</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b. Q</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uan</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5DCA7538-AC13-484E-A721-0BADE39E4D5B}"/>
              </a:ext>
            </a:extLst>
          </p:cNvPr>
          <p:cNvGrpSpPr/>
          <p:nvPr/>
        </p:nvGrpSpPr>
        <p:grpSpPr>
          <a:xfrm>
            <a:off x="6197884" y="410370"/>
            <a:ext cx="10058115" cy="8684486"/>
            <a:chOff x="5531458" y="410370"/>
            <a:chExt cx="10724542" cy="8684486"/>
          </a:xfrm>
        </p:grpSpPr>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VUA</a:t>
              </a:r>
            </a:p>
          </p:txBody>
        </p:sp>
        <p:sp>
          <p:nvSpPr>
            <p:cNvPr id="10" name="Rounded Rectangle 9">
              <a:extLst>
                <a:ext uri="{FF2B5EF4-FFF2-40B4-BE49-F238E27FC236}">
                  <a16:creationId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QUAN CHỨC VÀ QUÝ TỘC CỦA GIÁO HỘI</a:t>
              </a:r>
            </a:p>
          </p:txBody>
        </p:sp>
        <p:sp>
          <p:nvSpPr>
            <p:cNvPr id="11" name="Rounded Rectangle 10">
              <a:extLst>
                <a:ext uri="{FF2B5EF4-FFF2-40B4-BE49-F238E27FC236}">
                  <a16:creationId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HIỆP SĨ</a:t>
              </a:r>
            </a:p>
          </p:txBody>
        </p:sp>
        <p:sp>
          <p:nvSpPr>
            <p:cNvPr id="12" name="Rounded Rectangle 11">
              <a:extLst>
                <a:ext uri="{FF2B5EF4-FFF2-40B4-BE49-F238E27FC236}">
                  <a16:creationId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NÔNG NÔ</a:t>
              </a:r>
            </a:p>
          </p:txBody>
        </p:sp>
      </p:grpSp>
      <p:sp>
        <p:nvSpPr>
          <p:cNvPr id="13" name="TextBox 12">
            <a:extLst>
              <a:ext uri="{FF2B5EF4-FFF2-40B4-BE49-F238E27FC236}">
                <a16:creationId xmlns:a16="http://schemas.microsoft.com/office/drawing/2014/main" id="{FB2D5495-A0F1-CA43-999D-085BF5C8F99F}"/>
              </a:ext>
            </a:extLst>
          </p:cNvPr>
          <p:cNvSpPr txBox="1"/>
          <p:nvPr/>
        </p:nvSpPr>
        <p:spPr>
          <a:xfrm>
            <a:off x="-126715" y="2967239"/>
            <a:ext cx="63246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Lãnh chúa sống bằng việc bóc lột sức lao động của Nông Nô</a:t>
            </a:r>
          </a:p>
        </p:txBody>
      </p:sp>
      <p:sp>
        <p:nvSpPr>
          <p:cNvPr id="15" name="TextBox 14">
            <a:extLst>
              <a:ext uri="{FF2B5EF4-FFF2-40B4-BE49-F238E27FC236}">
                <a16:creationId xmlns:a16="http://schemas.microsoft.com/office/drawing/2014/main" id="{22305C91-EAF8-E64B-8C1C-033F348B0A5C}"/>
              </a:ext>
            </a:extLst>
          </p:cNvPr>
          <p:cNvSpPr txBox="1"/>
          <p:nvPr/>
        </p:nvSpPr>
        <p:spPr>
          <a:xfrm>
            <a:off x="228272" y="4263292"/>
            <a:ext cx="6324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ông nô là lực lượng sản xuất chính.  Nhận ruộng đất của lãnh chúa để sản xuất và nộp tô thuế.</a:t>
            </a:r>
          </a:p>
        </p:txBody>
      </p:sp>
      <p:sp>
        <p:nvSpPr>
          <p:cNvPr id="14" name="TextBox 13">
            <a:extLst>
              <a:ext uri="{FF2B5EF4-FFF2-40B4-BE49-F238E27FC236}">
                <a16:creationId xmlns:a16="http://schemas.microsoft.com/office/drawing/2014/main" id="{58DD155D-09F7-D680-E73B-E506A15F84FA}"/>
              </a:ext>
            </a:extLst>
          </p:cNvPr>
          <p:cNvSpPr txBox="1"/>
          <p:nvPr/>
        </p:nvSpPr>
        <p:spPr>
          <a:xfrm>
            <a:off x="-72825" y="6138650"/>
            <a:ext cx="66152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=&gt; Quan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giữa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nô</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415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72" y="-109416"/>
            <a:ext cx="15319456" cy="9362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3602244" y="3525561"/>
            <a:ext cx="9051517" cy="209288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42906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384212" y="1783049"/>
            <a:ext cx="11986450" cy="6561412"/>
          </a:xfrm>
          <a:prstGeom prst="rect">
            <a:avLst/>
          </a:prstGeom>
          <a:noFill/>
        </p:spPr>
        <p:txBody>
          <a:bodyPr wrap="square" lIns="0" tIns="0" rIns="0" rtlCol="0">
            <a:spAutoFit/>
          </a:bodyPr>
          <a:lstStyle/>
          <a:p>
            <a:pPr marL="1143000" indent="-1143000" algn="ctr">
              <a:lnSpc>
                <a:spcPct val="150000"/>
              </a:lnSpc>
              <a:buAutoNum type="arabicPeriod"/>
              <a:tabLst>
                <a:tab pos="520700" algn="l"/>
                <a:tab pos="698500" algn="l"/>
                <a:tab pos="901700" algn="l"/>
              </a:tabLst>
            </a:pP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a:t>
            </a: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Đặc</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điểm</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lãnh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địa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và</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quan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hệ</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xã</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hội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chế</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độ</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phong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kiến</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ở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Âu</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Thành</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thị</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Tây</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Âu</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thời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trung</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đại</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a:p>
            <a:pPr marL="457200" indent="-457200" algn="ctr">
              <a:lnSpc>
                <a:spcPct val="150000"/>
              </a:lnSpc>
              <a:buAutoNum type="arabicPeriod"/>
              <a:tabLst>
                <a:tab pos="520700" algn="l"/>
                <a:tab pos="698500" algn="l"/>
                <a:tab pos="901700" algn="l"/>
              </a:tabLst>
            </a:pP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Sự</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ra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đời</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của</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err="1">
                <a:solidFill>
                  <a:srgbClr val="1E120D"/>
                </a:solidFill>
                <a:latin typeface="Times New Roman" panose="02020603050405020304" pitchFamily="18" charset="0"/>
                <a:ea typeface="Kingthings Foundation" charset="0"/>
                <a:cs typeface="Times New Roman" panose="02020603050405020304" pitchFamily="18" charset="0"/>
              </a:rPr>
              <a:t>Thiên</a:t>
            </a:r>
            <a:r>
              <a:rPr lang="en-US" altLang="zh-CN" sz="4800">
                <a:solidFill>
                  <a:srgbClr val="1E120D"/>
                </a:solidFill>
                <a:latin typeface="Times New Roman" panose="02020603050405020304" pitchFamily="18" charset="0"/>
                <a:ea typeface="Kingthings Foundation" charset="0"/>
                <a:cs typeface="Times New Roman" panose="02020603050405020304" pitchFamily="18" charset="0"/>
              </a:rPr>
              <a:t> </a:t>
            </a:r>
            <a:r>
              <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rPr>
              <a:t>C</a:t>
            </a:r>
            <a:r>
              <a:rPr lang="en-US" altLang="zh-CN" sz="4800">
                <a:solidFill>
                  <a:srgbClr val="1E120D"/>
                </a:solidFill>
                <a:latin typeface="Times New Roman" panose="02020603050405020304" pitchFamily="18" charset="0"/>
                <a:ea typeface="Kingthings Foundation" charset="0"/>
                <a:cs typeface="Times New Roman" panose="02020603050405020304" pitchFamily="18" charset="0"/>
              </a:rPr>
              <a:t>húa </a:t>
            </a:r>
            <a:r>
              <a:rPr lang="en-US" altLang="zh-CN" sz="4800" dirty="0" err="1">
                <a:solidFill>
                  <a:srgbClr val="1E120D"/>
                </a:solidFill>
                <a:latin typeface="Times New Roman" panose="02020603050405020304" pitchFamily="18" charset="0"/>
                <a:ea typeface="Kingthings Foundation" charset="0"/>
                <a:cs typeface="Times New Roman" panose="02020603050405020304" pitchFamily="18" charset="0"/>
              </a:rPr>
              <a:t>giáo</a:t>
            </a:r>
            <a:endParaRPr lang="en-US" altLang="zh-CN" sz="48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B6F15528-21DE-4FAA-801E-634DDDAF4B2B}" type="slidenum">
              <a:rPr lang="tr-TR" smtClean="0"/>
              <a:pPr/>
              <a:t>4</a:t>
            </a:fld>
            <a:endParaRPr lang="tr-TR" dirty="0"/>
          </a:p>
        </p:txBody>
      </p:sp>
      <p:grpSp>
        <p:nvGrpSpPr>
          <p:cNvPr id="7" name="Grupo"/>
          <p:cNvGrpSpPr/>
          <p:nvPr/>
        </p:nvGrpSpPr>
        <p:grpSpPr>
          <a:xfrm>
            <a:off x="12522200" y="2816090"/>
            <a:ext cx="3733800" cy="6327910"/>
            <a:chOff x="0" y="0"/>
            <a:chExt cx="1931670" cy="3285858"/>
          </a:xfrm>
        </p:grpSpPr>
        <p:sp>
          <p:nvSpPr>
            <p:cNvPr id="8" name="Figura"/>
            <p:cNvSpPr/>
            <p:nvPr/>
          </p:nvSpPr>
          <p:spPr>
            <a:xfrm>
              <a:off x="736599" y="1968500"/>
              <a:ext cx="692151" cy="454680"/>
            </a:xfrm>
            <a:custGeom>
              <a:avLst/>
              <a:gdLst/>
              <a:ahLst/>
              <a:cxnLst>
                <a:cxn ang="0">
                  <a:pos x="wd2" y="hd2"/>
                </a:cxn>
                <a:cxn ang="5400000">
                  <a:pos x="wd2" y="hd2"/>
                </a:cxn>
                <a:cxn ang="10800000">
                  <a:pos x="wd2" y="hd2"/>
                </a:cxn>
                <a:cxn ang="16200000">
                  <a:pos x="wd2" y="hd2"/>
                </a:cxn>
              </a:cxnLst>
              <a:rect l="0" t="0" r="r" b="b"/>
              <a:pathLst>
                <a:path w="21600" h="21303" extrusionOk="0">
                  <a:moveTo>
                    <a:pt x="12643" y="1"/>
                  </a:moveTo>
                  <a:lnTo>
                    <a:pt x="21600" y="21303"/>
                  </a:lnTo>
                  <a:cubicBezTo>
                    <a:pt x="21600" y="21303"/>
                    <a:pt x="9552" y="19875"/>
                    <a:pt x="0" y="10057"/>
                  </a:cubicBezTo>
                  <a:cubicBezTo>
                    <a:pt x="4399" y="-297"/>
                    <a:pt x="12643" y="1"/>
                    <a:pt x="12643" y="1"/>
                  </a:cubicBezTo>
                  <a:close/>
                </a:path>
              </a:pathLst>
            </a:custGeom>
            <a:solidFill>
              <a:srgbClr val="5B48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9" name="Figura"/>
            <p:cNvSpPr/>
            <p:nvPr/>
          </p:nvSpPr>
          <p:spPr>
            <a:xfrm>
              <a:off x="635000" y="1041400"/>
              <a:ext cx="518160" cy="190501"/>
            </a:xfrm>
            <a:custGeom>
              <a:avLst/>
              <a:gdLst/>
              <a:ahLst/>
              <a:cxnLst>
                <a:cxn ang="0">
                  <a:pos x="wd2" y="hd2"/>
                </a:cxn>
                <a:cxn ang="5400000">
                  <a:pos x="wd2" y="hd2"/>
                </a:cxn>
                <a:cxn ang="10800000">
                  <a:pos x="wd2" y="hd2"/>
                </a:cxn>
                <a:cxn ang="16200000">
                  <a:pos x="wd2" y="hd2"/>
                </a:cxn>
              </a:cxnLst>
              <a:rect l="0" t="0" r="r" b="b"/>
              <a:pathLst>
                <a:path w="21600" h="21600" extrusionOk="0">
                  <a:moveTo>
                    <a:pt x="21600" y="432"/>
                  </a:moveTo>
                  <a:lnTo>
                    <a:pt x="476" y="0"/>
                  </a:lnTo>
                  <a:lnTo>
                    <a:pt x="0" y="13248"/>
                  </a:lnTo>
                  <a:lnTo>
                    <a:pt x="16253" y="21600"/>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 name="Figura"/>
            <p:cNvSpPr/>
            <p:nvPr/>
          </p:nvSpPr>
          <p:spPr>
            <a:xfrm>
              <a:off x="635000" y="1041400"/>
              <a:ext cx="518160" cy="187961"/>
            </a:xfrm>
            <a:custGeom>
              <a:avLst/>
              <a:gdLst/>
              <a:ahLst/>
              <a:cxnLst>
                <a:cxn ang="0">
                  <a:pos x="wd2" y="hd2"/>
                </a:cxn>
                <a:cxn ang="5400000">
                  <a:pos x="wd2" y="hd2"/>
                </a:cxn>
                <a:cxn ang="10800000">
                  <a:pos x="wd2" y="hd2"/>
                </a:cxn>
                <a:cxn ang="16200000">
                  <a:pos x="wd2" y="hd2"/>
                </a:cxn>
              </a:cxnLst>
              <a:rect l="0" t="0" r="r" b="b"/>
              <a:pathLst>
                <a:path w="21600" h="21600" extrusionOk="0">
                  <a:moveTo>
                    <a:pt x="476" y="0"/>
                  </a:moveTo>
                  <a:lnTo>
                    <a:pt x="3176" y="0"/>
                  </a:lnTo>
                  <a:cubicBezTo>
                    <a:pt x="2753" y="1022"/>
                    <a:pt x="2488" y="2043"/>
                    <a:pt x="2488" y="3211"/>
                  </a:cubicBezTo>
                  <a:cubicBezTo>
                    <a:pt x="2488" y="7005"/>
                    <a:pt x="5082" y="10070"/>
                    <a:pt x="8259" y="10070"/>
                  </a:cubicBezTo>
                  <a:cubicBezTo>
                    <a:pt x="11065" y="10070"/>
                    <a:pt x="11276" y="4086"/>
                    <a:pt x="11859" y="0"/>
                  </a:cubicBezTo>
                  <a:lnTo>
                    <a:pt x="21600" y="146"/>
                  </a:lnTo>
                  <a:lnTo>
                    <a:pt x="16253" y="21600"/>
                  </a:lnTo>
                  <a:lnTo>
                    <a:pt x="0" y="13135"/>
                  </a:lnTo>
                  <a:lnTo>
                    <a:pt x="476"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 name="Figura"/>
            <p:cNvSpPr/>
            <p:nvPr/>
          </p:nvSpPr>
          <p:spPr>
            <a:xfrm>
              <a:off x="1524000" y="1206499"/>
              <a:ext cx="407671" cy="490222"/>
            </a:xfrm>
            <a:custGeom>
              <a:avLst/>
              <a:gdLst/>
              <a:ahLst/>
              <a:cxnLst>
                <a:cxn ang="0">
                  <a:pos x="wd2" y="hd2"/>
                </a:cxn>
                <a:cxn ang="5400000">
                  <a:pos x="wd2" y="hd2"/>
                </a:cxn>
                <a:cxn ang="10800000">
                  <a:pos x="wd2" y="hd2"/>
                </a:cxn>
                <a:cxn ang="16200000">
                  <a:pos x="wd2" y="hd2"/>
                </a:cxn>
              </a:cxnLst>
              <a:rect l="0" t="0" r="r" b="b"/>
              <a:pathLst>
                <a:path w="21600" h="21600" extrusionOk="0">
                  <a:moveTo>
                    <a:pt x="4239" y="0"/>
                  </a:moveTo>
                  <a:lnTo>
                    <a:pt x="21600" y="19921"/>
                  </a:lnTo>
                  <a:lnTo>
                    <a:pt x="15207" y="21600"/>
                  </a:lnTo>
                  <a:lnTo>
                    <a:pt x="0" y="9345"/>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 name="Figura"/>
            <p:cNvSpPr/>
            <p:nvPr/>
          </p:nvSpPr>
          <p:spPr>
            <a:xfrm>
              <a:off x="1523999" y="1206499"/>
              <a:ext cx="325122" cy="490222"/>
            </a:xfrm>
            <a:custGeom>
              <a:avLst/>
              <a:gdLst/>
              <a:ahLst/>
              <a:cxnLst>
                <a:cxn ang="0">
                  <a:pos x="wd2" y="hd2"/>
                </a:cxn>
                <a:cxn ang="5400000">
                  <a:pos x="wd2" y="hd2"/>
                </a:cxn>
                <a:cxn ang="10800000">
                  <a:pos x="wd2" y="hd2"/>
                </a:cxn>
                <a:cxn ang="16200000">
                  <a:pos x="wd2" y="hd2"/>
                </a:cxn>
              </a:cxnLst>
              <a:rect l="0" t="0" r="r" b="b"/>
              <a:pathLst>
                <a:path w="21600" h="21600" extrusionOk="0">
                  <a:moveTo>
                    <a:pt x="5484" y="0"/>
                  </a:moveTo>
                  <a:lnTo>
                    <a:pt x="14259" y="8114"/>
                  </a:lnTo>
                  <a:cubicBezTo>
                    <a:pt x="10969" y="9009"/>
                    <a:pt x="11053" y="12479"/>
                    <a:pt x="15694" y="16899"/>
                  </a:cubicBezTo>
                  <a:cubicBezTo>
                    <a:pt x="17550" y="18690"/>
                    <a:pt x="19659" y="20089"/>
                    <a:pt x="21600" y="21096"/>
                  </a:cubicBezTo>
                  <a:lnTo>
                    <a:pt x="19069" y="21600"/>
                  </a:lnTo>
                  <a:lnTo>
                    <a:pt x="0" y="9345"/>
                  </a:lnTo>
                  <a:lnTo>
                    <a:pt x="5484" y="0"/>
                  </a:ln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3" name="Figura"/>
            <p:cNvSpPr/>
            <p:nvPr/>
          </p:nvSpPr>
          <p:spPr>
            <a:xfrm>
              <a:off x="1511299" y="1244599"/>
              <a:ext cx="226062" cy="267972"/>
            </a:xfrm>
            <a:custGeom>
              <a:avLst/>
              <a:gdLst/>
              <a:ahLst/>
              <a:cxnLst>
                <a:cxn ang="0">
                  <a:pos x="wd2" y="hd2"/>
                </a:cxn>
                <a:cxn ang="5400000">
                  <a:pos x="wd2" y="hd2"/>
                </a:cxn>
                <a:cxn ang="10800000">
                  <a:pos x="wd2" y="hd2"/>
                </a:cxn>
                <a:cxn ang="16200000">
                  <a:pos x="wd2" y="hd2"/>
                </a:cxn>
              </a:cxnLst>
              <a:rect l="0" t="0" r="r" b="b"/>
              <a:pathLst>
                <a:path w="21600" h="21600" extrusionOk="0">
                  <a:moveTo>
                    <a:pt x="0" y="18119"/>
                  </a:moveTo>
                  <a:lnTo>
                    <a:pt x="6431" y="21600"/>
                  </a:lnTo>
                  <a:lnTo>
                    <a:pt x="8858" y="18938"/>
                  </a:lnTo>
                  <a:lnTo>
                    <a:pt x="7524" y="17505"/>
                  </a:lnTo>
                  <a:lnTo>
                    <a:pt x="8980" y="15355"/>
                  </a:lnTo>
                  <a:lnTo>
                    <a:pt x="10436" y="17096"/>
                  </a:lnTo>
                  <a:lnTo>
                    <a:pt x="14440" y="13513"/>
                  </a:lnTo>
                  <a:lnTo>
                    <a:pt x="12499" y="12284"/>
                  </a:lnTo>
                  <a:lnTo>
                    <a:pt x="15169" y="9827"/>
                  </a:lnTo>
                  <a:lnTo>
                    <a:pt x="17231" y="11465"/>
                  </a:lnTo>
                  <a:lnTo>
                    <a:pt x="21600" y="9930"/>
                  </a:lnTo>
                  <a:lnTo>
                    <a:pt x="11285"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4" name="Figura"/>
            <p:cNvSpPr/>
            <p:nvPr/>
          </p:nvSpPr>
          <p:spPr>
            <a:xfrm>
              <a:off x="927099" y="1028700"/>
              <a:ext cx="147321" cy="237491"/>
            </a:xfrm>
            <a:custGeom>
              <a:avLst/>
              <a:gdLst/>
              <a:ahLst/>
              <a:cxnLst>
                <a:cxn ang="0">
                  <a:pos x="wd2" y="hd2"/>
                </a:cxn>
                <a:cxn ang="5400000">
                  <a:pos x="wd2" y="hd2"/>
                </a:cxn>
                <a:cxn ang="10800000">
                  <a:pos x="wd2" y="hd2"/>
                </a:cxn>
                <a:cxn ang="16200000">
                  <a:pos x="wd2" y="hd2"/>
                </a:cxn>
              </a:cxnLst>
              <a:rect l="0" t="0" r="r" b="b"/>
              <a:pathLst>
                <a:path w="21600" h="21600" extrusionOk="0">
                  <a:moveTo>
                    <a:pt x="11359" y="21600"/>
                  </a:moveTo>
                  <a:lnTo>
                    <a:pt x="0" y="20098"/>
                  </a:lnTo>
                  <a:lnTo>
                    <a:pt x="559" y="16402"/>
                  </a:lnTo>
                  <a:lnTo>
                    <a:pt x="3910" y="16287"/>
                  </a:lnTo>
                  <a:lnTo>
                    <a:pt x="5028" y="13514"/>
                  </a:lnTo>
                  <a:lnTo>
                    <a:pt x="1303" y="13976"/>
                  </a:lnTo>
                  <a:lnTo>
                    <a:pt x="1490" y="8432"/>
                  </a:lnTo>
                  <a:lnTo>
                    <a:pt x="5028" y="8779"/>
                  </a:lnTo>
                  <a:lnTo>
                    <a:pt x="5214" y="5082"/>
                  </a:lnTo>
                  <a:lnTo>
                    <a:pt x="1303" y="4967"/>
                  </a:lnTo>
                  <a:lnTo>
                    <a:pt x="559" y="116"/>
                  </a:lnTo>
                  <a:lnTo>
                    <a:pt x="21600" y="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5" name="Figura"/>
            <p:cNvSpPr/>
            <p:nvPr/>
          </p:nvSpPr>
          <p:spPr>
            <a:xfrm>
              <a:off x="1320799" y="2578100"/>
              <a:ext cx="175261" cy="68326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cubicBezTo>
                    <a:pt x="7983" y="0"/>
                    <a:pt x="17217" y="4416"/>
                    <a:pt x="17217" y="4416"/>
                  </a:cubicBezTo>
                  <a:lnTo>
                    <a:pt x="21600" y="20797"/>
                  </a:lnTo>
                  <a:lnTo>
                    <a:pt x="20661" y="21600"/>
                  </a:lnTo>
                  <a:lnTo>
                    <a:pt x="0" y="5420"/>
                  </a:lnTo>
                  <a:cubicBezTo>
                    <a:pt x="0" y="5420"/>
                    <a:pt x="5165" y="0"/>
                    <a:pt x="6574" y="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6" name="Figura"/>
            <p:cNvSpPr/>
            <p:nvPr/>
          </p:nvSpPr>
          <p:spPr>
            <a:xfrm>
              <a:off x="533399" y="2540000"/>
              <a:ext cx="251461" cy="745859"/>
            </a:xfrm>
            <a:custGeom>
              <a:avLst/>
              <a:gdLst/>
              <a:ahLst/>
              <a:cxnLst>
                <a:cxn ang="0">
                  <a:pos x="wd2" y="hd2"/>
                </a:cxn>
                <a:cxn ang="5400000">
                  <a:pos x="wd2" y="hd2"/>
                </a:cxn>
                <a:cxn ang="10800000">
                  <a:pos x="wd2" y="hd2"/>
                </a:cxn>
                <a:cxn ang="16200000">
                  <a:pos x="wd2" y="hd2"/>
                </a:cxn>
              </a:cxnLst>
              <a:rect l="0" t="0" r="r" b="b"/>
              <a:pathLst>
                <a:path w="21600" h="18821" extrusionOk="0">
                  <a:moveTo>
                    <a:pt x="12873" y="939"/>
                  </a:moveTo>
                  <a:cubicBezTo>
                    <a:pt x="17345" y="-2779"/>
                    <a:pt x="21600" y="5746"/>
                    <a:pt x="21600" y="5746"/>
                  </a:cubicBezTo>
                  <a:lnTo>
                    <a:pt x="2073" y="18821"/>
                  </a:lnTo>
                  <a:lnTo>
                    <a:pt x="0" y="18501"/>
                  </a:lnTo>
                  <a:lnTo>
                    <a:pt x="12109" y="4400"/>
                  </a:lnTo>
                  <a:cubicBezTo>
                    <a:pt x="12109" y="4400"/>
                    <a:pt x="12545" y="1227"/>
                    <a:pt x="12873" y="939"/>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7" name="Figura"/>
            <p:cNvSpPr/>
            <p:nvPr/>
          </p:nvSpPr>
          <p:spPr>
            <a:xfrm>
              <a:off x="1117599" y="2006599"/>
              <a:ext cx="307342" cy="707391"/>
            </a:xfrm>
            <a:custGeom>
              <a:avLst/>
              <a:gdLst/>
              <a:ahLst/>
              <a:cxnLst>
                <a:cxn ang="0">
                  <a:pos x="wd2" y="hd2"/>
                </a:cxn>
                <a:cxn ang="5400000">
                  <a:pos x="wd2" y="hd2"/>
                </a:cxn>
                <a:cxn ang="10800000">
                  <a:pos x="wd2" y="hd2"/>
                </a:cxn>
                <a:cxn ang="16200000">
                  <a:pos x="wd2" y="hd2"/>
                </a:cxn>
              </a:cxnLst>
              <a:rect l="0" t="0" r="r" b="b"/>
              <a:pathLst>
                <a:path w="21600" h="21600" extrusionOk="0">
                  <a:moveTo>
                    <a:pt x="16691" y="21600"/>
                  </a:moveTo>
                  <a:lnTo>
                    <a:pt x="0" y="4615"/>
                  </a:lnTo>
                  <a:lnTo>
                    <a:pt x="18476" y="0"/>
                  </a:lnTo>
                  <a:lnTo>
                    <a:pt x="21600" y="21406"/>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8" name="Figura"/>
            <p:cNvSpPr/>
            <p:nvPr/>
          </p:nvSpPr>
          <p:spPr>
            <a:xfrm>
              <a:off x="1117599" y="2006599"/>
              <a:ext cx="297181" cy="548642"/>
            </a:xfrm>
            <a:custGeom>
              <a:avLst/>
              <a:gdLst/>
              <a:ahLst/>
              <a:cxnLst>
                <a:cxn ang="0">
                  <a:pos x="wd2" y="hd2"/>
                </a:cxn>
                <a:cxn ang="5400000">
                  <a:pos x="wd2" y="hd2"/>
                </a:cxn>
                <a:cxn ang="10800000">
                  <a:pos x="wd2" y="hd2"/>
                </a:cxn>
                <a:cxn ang="16200000">
                  <a:pos x="wd2" y="hd2"/>
                </a:cxn>
              </a:cxnLst>
              <a:rect l="0" t="0" r="r" b="b"/>
              <a:pathLst>
                <a:path w="21600" h="21600" extrusionOk="0">
                  <a:moveTo>
                    <a:pt x="15877" y="19250"/>
                  </a:moveTo>
                  <a:cubicBezTo>
                    <a:pt x="14215" y="19450"/>
                    <a:pt x="13015" y="20300"/>
                    <a:pt x="12369" y="21600"/>
                  </a:cubicBezTo>
                  <a:lnTo>
                    <a:pt x="0" y="5950"/>
                  </a:lnTo>
                  <a:lnTo>
                    <a:pt x="19200" y="0"/>
                  </a:lnTo>
                  <a:lnTo>
                    <a:pt x="21600" y="21250"/>
                  </a:lnTo>
                  <a:cubicBezTo>
                    <a:pt x="19938" y="19800"/>
                    <a:pt x="17815" y="19000"/>
                    <a:pt x="15877" y="19250"/>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9" name="Figura"/>
            <p:cNvSpPr/>
            <p:nvPr/>
          </p:nvSpPr>
          <p:spPr>
            <a:xfrm>
              <a:off x="685800" y="1993899"/>
              <a:ext cx="323850" cy="707391"/>
            </a:xfrm>
            <a:custGeom>
              <a:avLst/>
              <a:gdLst/>
              <a:ahLst/>
              <a:cxnLst>
                <a:cxn ang="0">
                  <a:pos x="wd2" y="hd2"/>
                </a:cxn>
                <a:cxn ang="5400000">
                  <a:pos x="wd2" y="hd2"/>
                </a:cxn>
                <a:cxn ang="10800000">
                  <a:pos x="wd2" y="hd2"/>
                </a:cxn>
                <a:cxn ang="16200000">
                  <a:pos x="wd2" y="hd2"/>
                </a:cxn>
              </a:cxnLst>
              <a:rect l="0" t="0" r="r" b="b"/>
              <a:pathLst>
                <a:path w="21600" h="21600" extrusionOk="0">
                  <a:moveTo>
                    <a:pt x="4828" y="21600"/>
                  </a:moveTo>
                  <a:lnTo>
                    <a:pt x="21600" y="3141"/>
                  </a:lnTo>
                  <a:lnTo>
                    <a:pt x="7115" y="0"/>
                  </a:lnTo>
                  <a:lnTo>
                    <a:pt x="0" y="18304"/>
                  </a:ln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0" name="Figura"/>
            <p:cNvSpPr/>
            <p:nvPr/>
          </p:nvSpPr>
          <p:spPr>
            <a:xfrm>
              <a:off x="736599" y="1993900"/>
              <a:ext cx="273051" cy="579120"/>
            </a:xfrm>
            <a:custGeom>
              <a:avLst/>
              <a:gdLst/>
              <a:ahLst/>
              <a:cxnLst>
                <a:cxn ang="0">
                  <a:pos x="wd2" y="hd2"/>
                </a:cxn>
                <a:cxn ang="5400000">
                  <a:pos x="wd2" y="hd2"/>
                </a:cxn>
                <a:cxn ang="10800000">
                  <a:pos x="wd2" y="hd2"/>
                </a:cxn>
                <a:cxn ang="16200000">
                  <a:pos x="wd2" y="hd2"/>
                </a:cxn>
              </a:cxnLst>
              <a:rect l="0" t="0" r="r" b="b"/>
              <a:pathLst>
                <a:path w="21600" h="21600" extrusionOk="0">
                  <a:moveTo>
                    <a:pt x="6530" y="20132"/>
                  </a:moveTo>
                  <a:cubicBezTo>
                    <a:pt x="7535" y="15537"/>
                    <a:pt x="5626" y="11653"/>
                    <a:pt x="2210" y="11463"/>
                  </a:cubicBezTo>
                  <a:cubicBezTo>
                    <a:pt x="1507" y="11416"/>
                    <a:pt x="703" y="11558"/>
                    <a:pt x="0" y="11842"/>
                  </a:cubicBezTo>
                  <a:lnTo>
                    <a:pt x="4420" y="0"/>
                  </a:lnTo>
                  <a:lnTo>
                    <a:pt x="21600" y="3837"/>
                  </a:lnTo>
                  <a:lnTo>
                    <a:pt x="6128" y="21600"/>
                  </a:lnTo>
                  <a:cubicBezTo>
                    <a:pt x="6229" y="21126"/>
                    <a:pt x="6430" y="20653"/>
                    <a:pt x="6530" y="20132"/>
                  </a:cubicBezTo>
                  <a:close/>
                </a:path>
              </a:pathLst>
            </a:custGeom>
            <a:solidFill>
              <a:srgbClr val="AC5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1" name="Figura"/>
            <p:cNvSpPr/>
            <p:nvPr/>
          </p:nvSpPr>
          <p:spPr>
            <a:xfrm>
              <a:off x="749299" y="1714499"/>
              <a:ext cx="678181" cy="703582"/>
            </a:xfrm>
            <a:custGeom>
              <a:avLst/>
              <a:gdLst/>
              <a:ahLst/>
              <a:cxnLst>
                <a:cxn ang="0">
                  <a:pos x="wd2" y="hd2"/>
                </a:cxn>
                <a:cxn ang="5400000">
                  <a:pos x="wd2" y="hd2"/>
                </a:cxn>
                <a:cxn ang="10800000">
                  <a:pos x="wd2" y="hd2"/>
                </a:cxn>
                <a:cxn ang="16200000">
                  <a:pos x="wd2" y="hd2"/>
                </a:cxn>
              </a:cxnLst>
              <a:rect l="0" t="0" r="r" b="b"/>
              <a:pathLst>
                <a:path w="21600" h="21600" extrusionOk="0">
                  <a:moveTo>
                    <a:pt x="10355" y="13139"/>
                  </a:moveTo>
                  <a:cubicBezTo>
                    <a:pt x="9910" y="12983"/>
                    <a:pt x="9344" y="15323"/>
                    <a:pt x="8980" y="17155"/>
                  </a:cubicBezTo>
                  <a:lnTo>
                    <a:pt x="0" y="13997"/>
                  </a:lnTo>
                  <a:cubicBezTo>
                    <a:pt x="0" y="13997"/>
                    <a:pt x="2022" y="2417"/>
                    <a:pt x="4247" y="0"/>
                  </a:cubicBezTo>
                  <a:cubicBezTo>
                    <a:pt x="4247" y="0"/>
                    <a:pt x="19416" y="4133"/>
                    <a:pt x="19861" y="4406"/>
                  </a:cubicBezTo>
                  <a:cubicBezTo>
                    <a:pt x="20306" y="4679"/>
                    <a:pt x="21600" y="21600"/>
                    <a:pt x="21600" y="21600"/>
                  </a:cubicBezTo>
                  <a:lnTo>
                    <a:pt x="11488" y="18052"/>
                  </a:lnTo>
                  <a:cubicBezTo>
                    <a:pt x="11285" y="16025"/>
                    <a:pt x="10881" y="13334"/>
                    <a:pt x="10355" y="13139"/>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 name="Figura"/>
            <p:cNvSpPr/>
            <p:nvPr/>
          </p:nvSpPr>
          <p:spPr>
            <a:xfrm>
              <a:off x="876299" y="1714499"/>
              <a:ext cx="419101" cy="2362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4778" y="6503"/>
                    <a:pt x="0" y="3832"/>
                  </a:cubicBezTo>
                  <a:lnTo>
                    <a:pt x="720" y="0"/>
                  </a:lnTo>
                  <a:lnTo>
                    <a:pt x="20487" y="13587"/>
                  </a:lnTo>
                  <a:lnTo>
                    <a:pt x="21600" y="21600"/>
                  </a:ln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3" name="Grupo"/>
            <p:cNvGrpSpPr/>
            <p:nvPr/>
          </p:nvGrpSpPr>
          <p:grpSpPr>
            <a:xfrm>
              <a:off x="749299" y="1714500"/>
              <a:ext cx="668022" cy="693421"/>
              <a:chOff x="0" y="0"/>
              <a:chExt cx="668020" cy="693420"/>
            </a:xfrm>
          </p:grpSpPr>
          <p:sp>
            <p:nvSpPr>
              <p:cNvPr id="85" name="Figura"/>
              <p:cNvSpPr/>
              <p:nvPr/>
            </p:nvSpPr>
            <p:spPr>
              <a:xfrm>
                <a:off x="-1" y="-1"/>
                <a:ext cx="156212" cy="467361"/>
              </a:xfrm>
              <a:custGeom>
                <a:avLst/>
                <a:gdLst/>
                <a:ahLst/>
                <a:cxnLst>
                  <a:cxn ang="0">
                    <a:pos x="wd2" y="hd2"/>
                  </a:cxn>
                  <a:cxn ang="5400000">
                    <a:pos x="wd2" y="hd2"/>
                  </a:cxn>
                  <a:cxn ang="10800000">
                    <a:pos x="wd2" y="hd2"/>
                  </a:cxn>
                  <a:cxn ang="16200000">
                    <a:pos x="wd2" y="hd2"/>
                  </a:cxn>
                </a:cxnLst>
                <a:rect l="0" t="0" r="r" b="b"/>
                <a:pathLst>
                  <a:path w="21600" h="21600" extrusionOk="0">
                    <a:moveTo>
                      <a:pt x="5620" y="15965"/>
                    </a:moveTo>
                    <a:cubicBezTo>
                      <a:pt x="4917" y="17902"/>
                      <a:pt x="4390" y="19780"/>
                      <a:pt x="4390" y="21600"/>
                    </a:cubicBezTo>
                    <a:lnTo>
                      <a:pt x="0" y="21072"/>
                    </a:lnTo>
                    <a:cubicBezTo>
                      <a:pt x="0" y="21072"/>
                      <a:pt x="8780" y="3639"/>
                      <a:pt x="18439" y="0"/>
                    </a:cubicBezTo>
                    <a:cubicBezTo>
                      <a:pt x="18439" y="0"/>
                      <a:pt x="19493" y="117"/>
                      <a:pt x="21600" y="293"/>
                    </a:cubicBezTo>
                    <a:cubicBezTo>
                      <a:pt x="13873" y="4109"/>
                      <a:pt x="8078" y="9626"/>
                      <a:pt x="5620" y="15965"/>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6" name="Figura"/>
              <p:cNvSpPr/>
              <p:nvPr/>
            </p:nvSpPr>
            <p:spPr>
              <a:xfrm>
                <a:off x="469900" y="88900"/>
                <a:ext cx="198121" cy="604521"/>
              </a:xfrm>
              <a:custGeom>
                <a:avLst/>
                <a:gdLst/>
                <a:ahLst/>
                <a:cxnLst>
                  <a:cxn ang="0">
                    <a:pos x="wd2" y="hd2"/>
                  </a:cxn>
                  <a:cxn ang="5400000">
                    <a:pos x="wd2" y="hd2"/>
                  </a:cxn>
                  <a:cxn ang="10800000">
                    <a:pos x="wd2" y="hd2"/>
                  </a:cxn>
                  <a:cxn ang="16200000">
                    <a:pos x="wd2" y="hd2"/>
                  </a:cxn>
                </a:cxnLst>
                <a:rect l="0" t="0" r="r" b="b"/>
                <a:pathLst>
                  <a:path w="21600" h="21600" extrusionOk="0">
                    <a:moveTo>
                      <a:pt x="10523" y="19467"/>
                    </a:moveTo>
                    <a:cubicBezTo>
                      <a:pt x="12738" y="13886"/>
                      <a:pt x="7477" y="5854"/>
                      <a:pt x="0" y="0"/>
                    </a:cubicBezTo>
                    <a:cubicBezTo>
                      <a:pt x="8446" y="817"/>
                      <a:pt x="15092" y="1452"/>
                      <a:pt x="15646" y="1588"/>
                    </a:cubicBezTo>
                    <a:cubicBezTo>
                      <a:pt x="17169" y="1906"/>
                      <a:pt x="21600" y="21600"/>
                      <a:pt x="21600" y="21600"/>
                    </a:cubicBezTo>
                    <a:lnTo>
                      <a:pt x="10108" y="20239"/>
                    </a:lnTo>
                    <a:cubicBezTo>
                      <a:pt x="10246" y="19966"/>
                      <a:pt x="10385" y="19694"/>
                      <a:pt x="10523" y="19467"/>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4" name="Figura"/>
            <p:cNvSpPr/>
            <p:nvPr/>
          </p:nvSpPr>
          <p:spPr>
            <a:xfrm>
              <a:off x="736599" y="2019300"/>
              <a:ext cx="692151" cy="396362"/>
            </a:xfrm>
            <a:custGeom>
              <a:avLst/>
              <a:gdLst/>
              <a:ahLst/>
              <a:cxnLst>
                <a:cxn ang="0">
                  <a:pos x="wd2" y="hd2"/>
                </a:cxn>
                <a:cxn ang="5400000">
                  <a:pos x="wd2" y="hd2"/>
                </a:cxn>
                <a:cxn ang="10800000">
                  <a:pos x="wd2" y="hd2"/>
                </a:cxn>
                <a:cxn ang="16200000">
                  <a:pos x="wd2" y="hd2"/>
                </a:cxn>
              </a:cxnLst>
              <a:rect l="0" t="0" r="r" b="b"/>
              <a:pathLst>
                <a:path w="21600" h="21333" extrusionOk="0">
                  <a:moveTo>
                    <a:pt x="8323" y="11285"/>
                  </a:moveTo>
                  <a:cubicBezTo>
                    <a:pt x="8719" y="8072"/>
                    <a:pt x="10305" y="-267"/>
                    <a:pt x="10780" y="6"/>
                  </a:cubicBezTo>
                  <a:cubicBezTo>
                    <a:pt x="11295" y="348"/>
                    <a:pt x="12247" y="10191"/>
                    <a:pt x="12445" y="13677"/>
                  </a:cubicBezTo>
                  <a:lnTo>
                    <a:pt x="21521" y="19009"/>
                  </a:lnTo>
                  <a:cubicBezTo>
                    <a:pt x="21560" y="20171"/>
                    <a:pt x="21600" y="21333"/>
                    <a:pt x="21600" y="21333"/>
                  </a:cubicBezTo>
                  <a:lnTo>
                    <a:pt x="11573" y="15113"/>
                  </a:lnTo>
                  <a:cubicBezTo>
                    <a:pt x="11375" y="11627"/>
                    <a:pt x="11058" y="6432"/>
                    <a:pt x="10582" y="6090"/>
                  </a:cubicBezTo>
                  <a:cubicBezTo>
                    <a:pt x="10146" y="5817"/>
                    <a:pt x="9789" y="10601"/>
                    <a:pt x="9433" y="13814"/>
                  </a:cubicBezTo>
                  <a:lnTo>
                    <a:pt x="0" y="8414"/>
                  </a:lnTo>
                  <a:cubicBezTo>
                    <a:pt x="0" y="8414"/>
                    <a:pt x="436" y="7252"/>
                    <a:pt x="515" y="6705"/>
                  </a:cubicBezTo>
                  <a:lnTo>
                    <a:pt x="8323" y="11285"/>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 name="Figura"/>
            <p:cNvSpPr/>
            <p:nvPr/>
          </p:nvSpPr>
          <p:spPr>
            <a:xfrm>
              <a:off x="888999" y="1054100"/>
              <a:ext cx="734422" cy="826456"/>
            </a:xfrm>
            <a:custGeom>
              <a:avLst/>
              <a:gdLst/>
              <a:ahLst/>
              <a:cxnLst>
                <a:cxn ang="0">
                  <a:pos x="wd2" y="hd2"/>
                </a:cxn>
                <a:cxn ang="5400000">
                  <a:pos x="wd2" y="hd2"/>
                </a:cxn>
                <a:cxn ang="10800000">
                  <a:pos x="wd2" y="hd2"/>
                </a:cxn>
                <a:cxn ang="16200000">
                  <a:pos x="wd2" y="hd2"/>
                </a:cxn>
              </a:cxnLst>
              <a:rect l="0" t="0" r="r" b="b"/>
              <a:pathLst>
                <a:path w="18954" h="20948" extrusionOk="0">
                  <a:moveTo>
                    <a:pt x="12341" y="20860"/>
                  </a:moveTo>
                  <a:cubicBezTo>
                    <a:pt x="13030" y="20184"/>
                    <a:pt x="16406" y="9142"/>
                    <a:pt x="18733" y="5698"/>
                  </a:cubicBezTo>
                  <a:cubicBezTo>
                    <a:pt x="21060" y="2253"/>
                    <a:pt x="4278" y="0"/>
                    <a:pt x="4278" y="0"/>
                  </a:cubicBezTo>
                  <a:cubicBezTo>
                    <a:pt x="4278" y="0"/>
                    <a:pt x="-540" y="15870"/>
                    <a:pt x="50" y="16675"/>
                  </a:cubicBezTo>
                  <a:cubicBezTo>
                    <a:pt x="640" y="17480"/>
                    <a:pt x="11587" y="21600"/>
                    <a:pt x="12341" y="2086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 name="Figura"/>
            <p:cNvSpPr/>
            <p:nvPr/>
          </p:nvSpPr>
          <p:spPr>
            <a:xfrm>
              <a:off x="1015999" y="1054099"/>
              <a:ext cx="608666" cy="362430"/>
            </a:xfrm>
            <a:custGeom>
              <a:avLst/>
              <a:gdLst/>
              <a:ahLst/>
              <a:cxnLst>
                <a:cxn ang="0">
                  <a:pos x="wd2" y="hd2"/>
                </a:cxn>
                <a:cxn ang="5400000">
                  <a:pos x="wd2" y="hd2"/>
                </a:cxn>
                <a:cxn ang="10800000">
                  <a:pos x="wd2" y="hd2"/>
                </a:cxn>
                <a:cxn ang="16200000">
                  <a:pos x="wd2" y="hd2"/>
                </a:cxn>
              </a:cxnLst>
              <a:rect l="0" t="0" r="r" b="b"/>
              <a:pathLst>
                <a:path w="21389" h="21256" extrusionOk="0">
                  <a:moveTo>
                    <a:pt x="8390" y="19961"/>
                  </a:moveTo>
                  <a:lnTo>
                    <a:pt x="8122" y="12141"/>
                  </a:lnTo>
                  <a:lnTo>
                    <a:pt x="4864" y="16088"/>
                  </a:lnTo>
                  <a:cubicBezTo>
                    <a:pt x="4864" y="16088"/>
                    <a:pt x="1785" y="13854"/>
                    <a:pt x="0" y="8044"/>
                  </a:cubicBezTo>
                  <a:cubicBezTo>
                    <a:pt x="803" y="3352"/>
                    <a:pt x="1428" y="0"/>
                    <a:pt x="1428" y="0"/>
                  </a:cubicBezTo>
                  <a:cubicBezTo>
                    <a:pt x="1428" y="0"/>
                    <a:pt x="15843" y="3277"/>
                    <a:pt x="20172" y="8640"/>
                  </a:cubicBezTo>
                  <a:cubicBezTo>
                    <a:pt x="20350" y="8938"/>
                    <a:pt x="20574" y="9161"/>
                    <a:pt x="20752" y="9459"/>
                  </a:cubicBezTo>
                  <a:cubicBezTo>
                    <a:pt x="21421" y="10651"/>
                    <a:pt x="21600" y="11843"/>
                    <a:pt x="21109" y="13183"/>
                  </a:cubicBezTo>
                  <a:cubicBezTo>
                    <a:pt x="20395" y="14971"/>
                    <a:pt x="19636" y="17652"/>
                    <a:pt x="18833" y="20781"/>
                  </a:cubicBezTo>
                  <a:cubicBezTo>
                    <a:pt x="16245" y="21451"/>
                    <a:pt x="12808" y="21600"/>
                    <a:pt x="8390" y="19961"/>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7" name="Grupo"/>
            <p:cNvGrpSpPr/>
            <p:nvPr/>
          </p:nvGrpSpPr>
          <p:grpSpPr>
            <a:xfrm>
              <a:off x="888999" y="1054099"/>
              <a:ext cx="737800" cy="826457"/>
              <a:chOff x="0" y="0"/>
              <a:chExt cx="737798" cy="826455"/>
            </a:xfrm>
          </p:grpSpPr>
          <p:sp>
            <p:nvSpPr>
              <p:cNvPr id="83" name="Figura"/>
              <p:cNvSpPr/>
              <p:nvPr/>
            </p:nvSpPr>
            <p:spPr>
              <a:xfrm>
                <a:off x="63500" y="0"/>
                <a:ext cx="203200" cy="360681"/>
              </a:xfrm>
              <a:custGeom>
                <a:avLst/>
                <a:gdLst/>
                <a:ahLst/>
                <a:cxnLst>
                  <a:cxn ang="0">
                    <a:pos x="wd2" y="hd2"/>
                  </a:cxn>
                  <a:cxn ang="5400000">
                    <a:pos x="wd2" y="hd2"/>
                  </a:cxn>
                  <a:cxn ang="10800000">
                    <a:pos x="wd2" y="hd2"/>
                  </a:cxn>
                  <a:cxn ang="16200000">
                    <a:pos x="wd2" y="hd2"/>
                  </a:cxn>
                </a:cxnLst>
                <a:rect l="0" t="0" r="r" b="b"/>
                <a:pathLst>
                  <a:path w="21600" h="21600" extrusionOk="0">
                    <a:moveTo>
                      <a:pt x="12015" y="8899"/>
                    </a:moveTo>
                    <a:cubicBezTo>
                      <a:pt x="8640" y="14679"/>
                      <a:pt x="4185" y="18634"/>
                      <a:pt x="0" y="21600"/>
                    </a:cubicBezTo>
                    <a:cubicBezTo>
                      <a:pt x="4995" y="11256"/>
                      <a:pt x="10125" y="0"/>
                      <a:pt x="10125" y="0"/>
                    </a:cubicBezTo>
                    <a:cubicBezTo>
                      <a:pt x="10125" y="0"/>
                      <a:pt x="15255" y="685"/>
                      <a:pt x="21600" y="1293"/>
                    </a:cubicBezTo>
                    <a:cubicBezTo>
                      <a:pt x="17415" y="3194"/>
                      <a:pt x="13905" y="5704"/>
                      <a:pt x="12015" y="8899"/>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4" name="Figura"/>
              <p:cNvSpPr/>
              <p:nvPr/>
            </p:nvSpPr>
            <p:spPr>
              <a:xfrm>
                <a:off x="-1" y="127000"/>
                <a:ext cx="737800" cy="699456"/>
              </a:xfrm>
              <a:custGeom>
                <a:avLst/>
                <a:gdLst/>
                <a:ahLst/>
                <a:cxnLst>
                  <a:cxn ang="0">
                    <a:pos x="wd2" y="hd2"/>
                  </a:cxn>
                  <a:cxn ang="5400000">
                    <a:pos x="wd2" y="hd2"/>
                  </a:cxn>
                  <a:cxn ang="10800000">
                    <a:pos x="wd2" y="hd2"/>
                  </a:cxn>
                  <a:cxn ang="16200000">
                    <a:pos x="wd2" y="hd2"/>
                  </a:cxn>
                </a:cxnLst>
                <a:rect l="0" t="0" r="r" b="b"/>
                <a:pathLst>
                  <a:path w="21125" h="20834" extrusionOk="0">
                    <a:moveTo>
                      <a:pt x="10818" y="18120"/>
                    </a:moveTo>
                    <a:cubicBezTo>
                      <a:pt x="13182" y="17704"/>
                      <a:pt x="17655" y="4842"/>
                      <a:pt x="19109" y="0"/>
                    </a:cubicBezTo>
                    <a:cubicBezTo>
                      <a:pt x="20673" y="870"/>
                      <a:pt x="21582" y="1929"/>
                      <a:pt x="20891" y="2988"/>
                    </a:cubicBezTo>
                    <a:cubicBezTo>
                      <a:pt x="18309" y="7036"/>
                      <a:pt x="14455" y="19936"/>
                      <a:pt x="13691" y="20730"/>
                    </a:cubicBezTo>
                    <a:cubicBezTo>
                      <a:pt x="12855" y="21600"/>
                      <a:pt x="746" y="16758"/>
                      <a:pt x="55" y="15812"/>
                    </a:cubicBezTo>
                    <a:cubicBezTo>
                      <a:pt x="-18" y="15699"/>
                      <a:pt x="-18" y="15396"/>
                      <a:pt x="55" y="14904"/>
                    </a:cubicBezTo>
                    <a:cubicBezTo>
                      <a:pt x="3073" y="16985"/>
                      <a:pt x="9037" y="18422"/>
                      <a:pt x="10818" y="18120"/>
                    </a:cubicBezTo>
                    <a:close/>
                  </a:path>
                </a:pathLst>
              </a:custGeom>
              <a:solidFill>
                <a:srgbClr val="6D54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 name="Figura"/>
            <p:cNvSpPr/>
            <p:nvPr/>
          </p:nvSpPr>
          <p:spPr>
            <a:xfrm>
              <a:off x="977900" y="1028700"/>
              <a:ext cx="735331" cy="372544"/>
            </a:xfrm>
            <a:custGeom>
              <a:avLst/>
              <a:gdLst/>
              <a:ahLst/>
              <a:cxnLst>
                <a:cxn ang="0">
                  <a:pos x="wd2" y="hd2"/>
                </a:cxn>
                <a:cxn ang="5400000">
                  <a:pos x="wd2" y="hd2"/>
                </a:cxn>
                <a:cxn ang="10800000">
                  <a:pos x="wd2" y="hd2"/>
                </a:cxn>
                <a:cxn ang="16200000">
                  <a:pos x="wd2" y="hd2"/>
                </a:cxn>
              </a:cxnLst>
              <a:rect l="0" t="0" r="r" b="b"/>
              <a:pathLst>
                <a:path w="21600" h="18527" extrusionOk="0">
                  <a:moveTo>
                    <a:pt x="21600" y="14536"/>
                  </a:moveTo>
                  <a:cubicBezTo>
                    <a:pt x="21600" y="14536"/>
                    <a:pt x="17683" y="21041"/>
                    <a:pt x="8058" y="17441"/>
                  </a:cubicBezTo>
                  <a:lnTo>
                    <a:pt x="7797" y="10809"/>
                  </a:lnTo>
                  <a:lnTo>
                    <a:pt x="5074" y="14157"/>
                  </a:lnTo>
                  <a:cubicBezTo>
                    <a:pt x="5074" y="14157"/>
                    <a:pt x="75" y="10494"/>
                    <a:pt x="0" y="73"/>
                  </a:cubicBezTo>
                  <a:cubicBezTo>
                    <a:pt x="0" y="73"/>
                    <a:pt x="7237" y="-559"/>
                    <a:pt x="11714" y="1904"/>
                  </a:cubicBezTo>
                  <a:cubicBezTo>
                    <a:pt x="17869" y="5125"/>
                    <a:pt x="21600" y="14536"/>
                    <a:pt x="21600" y="14536"/>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 name="Figura"/>
            <p:cNvSpPr/>
            <p:nvPr/>
          </p:nvSpPr>
          <p:spPr>
            <a:xfrm>
              <a:off x="1142999" y="1028699"/>
              <a:ext cx="565158" cy="276867"/>
            </a:xfrm>
            <a:custGeom>
              <a:avLst/>
              <a:gdLst/>
              <a:ahLst/>
              <a:cxnLst>
                <a:cxn ang="0">
                  <a:pos x="wd2" y="hd2"/>
                </a:cxn>
                <a:cxn ang="5400000">
                  <a:pos x="wd2" y="hd2"/>
                </a:cxn>
                <a:cxn ang="10800000">
                  <a:pos x="wd2" y="hd2"/>
                </a:cxn>
                <a:cxn ang="16200000">
                  <a:pos x="wd2" y="hd2"/>
                </a:cxn>
              </a:cxnLst>
              <a:rect l="0" t="0" r="r" b="b"/>
              <a:pathLst>
                <a:path w="21552" h="21022" extrusionOk="0">
                  <a:moveTo>
                    <a:pt x="21552" y="21022"/>
                  </a:moveTo>
                  <a:cubicBezTo>
                    <a:pt x="19663" y="20829"/>
                    <a:pt x="17532" y="20154"/>
                    <a:pt x="15256" y="18901"/>
                  </a:cubicBezTo>
                  <a:cubicBezTo>
                    <a:pt x="7895" y="14947"/>
                    <a:pt x="-48" y="6076"/>
                    <a:pt x="0" y="193"/>
                  </a:cubicBezTo>
                  <a:cubicBezTo>
                    <a:pt x="0" y="-578"/>
                    <a:pt x="7991" y="1158"/>
                    <a:pt x="9202" y="1929"/>
                  </a:cubicBezTo>
                  <a:cubicBezTo>
                    <a:pt x="15886" y="6172"/>
                    <a:pt x="20244" y="17647"/>
                    <a:pt x="21552" y="21022"/>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 name="Figura"/>
            <p:cNvSpPr/>
            <p:nvPr/>
          </p:nvSpPr>
          <p:spPr>
            <a:xfrm>
              <a:off x="609599" y="609599"/>
              <a:ext cx="167033" cy="541021"/>
            </a:xfrm>
            <a:custGeom>
              <a:avLst/>
              <a:gdLst/>
              <a:ahLst/>
              <a:cxnLst>
                <a:cxn ang="0">
                  <a:pos x="wd2" y="hd2"/>
                </a:cxn>
                <a:cxn ang="5400000">
                  <a:pos x="wd2" y="hd2"/>
                </a:cxn>
                <a:cxn ang="10800000">
                  <a:pos x="wd2" y="hd2"/>
                </a:cxn>
                <a:cxn ang="16200000">
                  <a:pos x="wd2" y="hd2"/>
                </a:cxn>
              </a:cxnLst>
              <a:rect l="0" t="0" r="r" b="b"/>
              <a:pathLst>
                <a:path w="14644" h="21600" extrusionOk="0">
                  <a:moveTo>
                    <a:pt x="2397" y="21600"/>
                  </a:moveTo>
                  <a:cubicBezTo>
                    <a:pt x="2397" y="21600"/>
                    <a:pt x="12640" y="19775"/>
                    <a:pt x="11972" y="18456"/>
                  </a:cubicBezTo>
                  <a:cubicBezTo>
                    <a:pt x="11304" y="17138"/>
                    <a:pt x="14644" y="761"/>
                    <a:pt x="14644" y="761"/>
                  </a:cubicBezTo>
                  <a:lnTo>
                    <a:pt x="14087" y="0"/>
                  </a:lnTo>
                  <a:cubicBezTo>
                    <a:pt x="14087" y="0"/>
                    <a:pt x="-6956" y="16225"/>
                    <a:pt x="2397" y="21600"/>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 name="Figura"/>
            <p:cNvSpPr/>
            <p:nvPr/>
          </p:nvSpPr>
          <p:spPr>
            <a:xfrm>
              <a:off x="609599" y="711200"/>
              <a:ext cx="133452" cy="436881"/>
            </a:xfrm>
            <a:custGeom>
              <a:avLst/>
              <a:gdLst/>
              <a:ahLst/>
              <a:cxnLst>
                <a:cxn ang="0">
                  <a:pos x="wd2" y="hd2"/>
                </a:cxn>
                <a:cxn ang="5400000">
                  <a:pos x="wd2" y="hd2"/>
                </a:cxn>
                <a:cxn ang="10800000">
                  <a:pos x="wd2" y="hd2"/>
                </a:cxn>
                <a:cxn ang="16200000">
                  <a:pos x="wd2" y="hd2"/>
                </a:cxn>
              </a:cxnLst>
              <a:rect l="0" t="0" r="r" b="b"/>
              <a:pathLst>
                <a:path w="16097" h="21600" extrusionOk="0">
                  <a:moveTo>
                    <a:pt x="12727" y="0"/>
                  </a:moveTo>
                  <a:cubicBezTo>
                    <a:pt x="11501" y="1444"/>
                    <a:pt x="10429" y="3077"/>
                    <a:pt x="9510" y="4835"/>
                  </a:cubicBezTo>
                  <a:cubicBezTo>
                    <a:pt x="5833" y="12244"/>
                    <a:pt x="7518" y="18649"/>
                    <a:pt x="13340" y="19151"/>
                  </a:cubicBezTo>
                  <a:cubicBezTo>
                    <a:pt x="13646" y="19214"/>
                    <a:pt x="15178" y="19402"/>
                    <a:pt x="16097" y="19967"/>
                  </a:cubicBezTo>
                  <a:cubicBezTo>
                    <a:pt x="12420" y="21223"/>
                    <a:pt x="3382" y="21600"/>
                    <a:pt x="3382" y="21600"/>
                  </a:cubicBezTo>
                  <a:cubicBezTo>
                    <a:pt x="-5503" y="17079"/>
                    <a:pt x="5067" y="6405"/>
                    <a:pt x="12727" y="0"/>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 name="Figura"/>
            <p:cNvSpPr/>
            <p:nvPr/>
          </p:nvSpPr>
          <p:spPr>
            <a:xfrm>
              <a:off x="1409700" y="1625599"/>
              <a:ext cx="520700" cy="271939"/>
            </a:xfrm>
            <a:custGeom>
              <a:avLst/>
              <a:gdLst/>
              <a:ahLst/>
              <a:cxnLst>
                <a:cxn ang="0">
                  <a:pos x="wd2" y="hd2"/>
                </a:cxn>
                <a:cxn ang="5400000">
                  <a:pos x="wd2" y="hd2"/>
                </a:cxn>
                <a:cxn ang="10800000">
                  <a:pos x="wd2" y="hd2"/>
                </a:cxn>
                <a:cxn ang="16200000">
                  <a:pos x="wd2" y="hd2"/>
                </a:cxn>
              </a:cxnLst>
              <a:rect l="0" t="0" r="r" b="b"/>
              <a:pathLst>
                <a:path w="21600" h="20197" extrusionOk="0">
                  <a:moveTo>
                    <a:pt x="21600" y="2842"/>
                  </a:moveTo>
                  <a:cubicBezTo>
                    <a:pt x="21600" y="2842"/>
                    <a:pt x="16806" y="-1403"/>
                    <a:pt x="15963" y="483"/>
                  </a:cubicBezTo>
                  <a:cubicBezTo>
                    <a:pt x="15120" y="2370"/>
                    <a:pt x="0" y="17839"/>
                    <a:pt x="0" y="17839"/>
                  </a:cubicBezTo>
                  <a:lnTo>
                    <a:pt x="527" y="20197"/>
                  </a:lnTo>
                  <a:cubicBezTo>
                    <a:pt x="474" y="20197"/>
                    <a:pt x="20388" y="14632"/>
                    <a:pt x="21600" y="2842"/>
                  </a:cubicBezTo>
                  <a:close/>
                </a:path>
              </a:pathLst>
            </a:custGeom>
            <a:solidFill>
              <a:srgbClr val="DA8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 name="Figura"/>
            <p:cNvSpPr/>
            <p:nvPr/>
          </p:nvSpPr>
          <p:spPr>
            <a:xfrm>
              <a:off x="1409700" y="1663700"/>
              <a:ext cx="519431" cy="224791"/>
            </a:xfrm>
            <a:custGeom>
              <a:avLst/>
              <a:gdLst/>
              <a:ahLst/>
              <a:cxnLst>
                <a:cxn ang="0">
                  <a:pos x="wd2" y="hd2"/>
                </a:cxn>
                <a:cxn ang="5400000">
                  <a:pos x="wd2" y="hd2"/>
                </a:cxn>
                <a:cxn ang="10800000">
                  <a:pos x="wd2" y="hd2"/>
                </a:cxn>
                <a:cxn ang="16200000">
                  <a:pos x="wd2" y="hd2"/>
                </a:cxn>
              </a:cxnLst>
              <a:rect l="0" t="0" r="r" b="b"/>
              <a:pathLst>
                <a:path w="21600" h="21600" extrusionOk="0">
                  <a:moveTo>
                    <a:pt x="3750" y="13668"/>
                  </a:moveTo>
                  <a:cubicBezTo>
                    <a:pt x="3750" y="13912"/>
                    <a:pt x="3802" y="14034"/>
                    <a:pt x="3802" y="14278"/>
                  </a:cubicBezTo>
                  <a:cubicBezTo>
                    <a:pt x="4436" y="17573"/>
                    <a:pt x="9031" y="16231"/>
                    <a:pt x="14101" y="11227"/>
                  </a:cubicBezTo>
                  <a:cubicBezTo>
                    <a:pt x="17586" y="7810"/>
                    <a:pt x="20438" y="3417"/>
                    <a:pt x="21600" y="0"/>
                  </a:cubicBezTo>
                  <a:cubicBezTo>
                    <a:pt x="19752" y="14766"/>
                    <a:pt x="528" y="21600"/>
                    <a:pt x="528" y="21600"/>
                  </a:cubicBezTo>
                  <a:lnTo>
                    <a:pt x="0" y="18549"/>
                  </a:lnTo>
                  <a:cubicBezTo>
                    <a:pt x="0" y="18671"/>
                    <a:pt x="1584" y="16597"/>
                    <a:pt x="3750" y="13668"/>
                  </a:cubicBezTo>
                  <a:close/>
                </a:path>
              </a:pathLst>
            </a:custGeom>
            <a:solidFill>
              <a:srgbClr val="BC6F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 name="Figura"/>
            <p:cNvSpPr/>
            <p:nvPr/>
          </p:nvSpPr>
          <p:spPr>
            <a:xfrm>
              <a:off x="1181099" y="584200"/>
              <a:ext cx="487267" cy="452326"/>
            </a:xfrm>
            <a:custGeom>
              <a:avLst/>
              <a:gdLst/>
              <a:ahLst/>
              <a:cxnLst>
                <a:cxn ang="0">
                  <a:pos x="wd2" y="hd2"/>
                </a:cxn>
                <a:cxn ang="5400000">
                  <a:pos x="wd2" y="hd2"/>
                </a:cxn>
                <a:cxn ang="10800000">
                  <a:pos x="wd2" y="hd2"/>
                </a:cxn>
                <a:cxn ang="16200000">
                  <a:pos x="wd2" y="hd2"/>
                </a:cxn>
              </a:cxnLst>
              <a:rect l="0" t="0" r="r" b="b"/>
              <a:pathLst>
                <a:path w="20513" h="20515" extrusionOk="0">
                  <a:moveTo>
                    <a:pt x="12778" y="19785"/>
                  </a:moveTo>
                  <a:cubicBezTo>
                    <a:pt x="14543" y="16847"/>
                    <a:pt x="21600" y="13333"/>
                    <a:pt x="20370" y="5961"/>
                  </a:cubicBezTo>
                  <a:cubicBezTo>
                    <a:pt x="19782" y="2620"/>
                    <a:pt x="14596" y="546"/>
                    <a:pt x="12618" y="143"/>
                  </a:cubicBezTo>
                  <a:cubicBezTo>
                    <a:pt x="8715" y="-721"/>
                    <a:pt x="6683" y="2332"/>
                    <a:pt x="4491" y="8956"/>
                  </a:cubicBezTo>
                  <a:cubicBezTo>
                    <a:pt x="3422" y="12239"/>
                    <a:pt x="962" y="15004"/>
                    <a:pt x="2139" y="17135"/>
                  </a:cubicBezTo>
                  <a:cubicBezTo>
                    <a:pt x="3956" y="20533"/>
                    <a:pt x="0" y="20418"/>
                    <a:pt x="0" y="20418"/>
                  </a:cubicBezTo>
                  <a:cubicBezTo>
                    <a:pt x="0" y="20418"/>
                    <a:pt x="12137" y="20879"/>
                    <a:pt x="12778" y="19785"/>
                  </a:cubicBez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 name="Figura"/>
            <p:cNvSpPr/>
            <p:nvPr/>
          </p:nvSpPr>
          <p:spPr>
            <a:xfrm>
              <a:off x="1181100" y="660399"/>
              <a:ext cx="487409" cy="497842"/>
            </a:xfrm>
            <a:custGeom>
              <a:avLst/>
              <a:gdLst/>
              <a:ahLst/>
              <a:cxnLst>
                <a:cxn ang="0">
                  <a:pos x="wd2" y="hd2"/>
                </a:cxn>
                <a:cxn ang="5400000">
                  <a:pos x="wd2" y="hd2"/>
                </a:cxn>
                <a:cxn ang="10800000">
                  <a:pos x="wd2" y="hd2"/>
                </a:cxn>
                <a:cxn ang="16200000">
                  <a:pos x="wd2" y="hd2"/>
                </a:cxn>
              </a:cxnLst>
              <a:rect l="0" t="0" r="r" b="b"/>
              <a:pathLst>
                <a:path w="20519" h="21600" extrusionOk="0">
                  <a:moveTo>
                    <a:pt x="0" y="16310"/>
                  </a:moveTo>
                  <a:cubicBezTo>
                    <a:pt x="0" y="16310"/>
                    <a:pt x="4010" y="16420"/>
                    <a:pt x="2139" y="13114"/>
                  </a:cubicBezTo>
                  <a:cubicBezTo>
                    <a:pt x="3208" y="14933"/>
                    <a:pt x="10479" y="20057"/>
                    <a:pt x="14061" y="8871"/>
                  </a:cubicBezTo>
                  <a:cubicBezTo>
                    <a:pt x="15291" y="5069"/>
                    <a:pt x="18659" y="2700"/>
                    <a:pt x="18927" y="0"/>
                  </a:cubicBezTo>
                  <a:cubicBezTo>
                    <a:pt x="19675" y="716"/>
                    <a:pt x="20210" y="1543"/>
                    <a:pt x="20370" y="2424"/>
                  </a:cubicBezTo>
                  <a:cubicBezTo>
                    <a:pt x="21600" y="9422"/>
                    <a:pt x="14863" y="12949"/>
                    <a:pt x="13099" y="15814"/>
                  </a:cubicBezTo>
                  <a:cubicBezTo>
                    <a:pt x="12457" y="16861"/>
                    <a:pt x="12404" y="20002"/>
                    <a:pt x="12671" y="21600"/>
                  </a:cubicBezTo>
                  <a:lnTo>
                    <a:pt x="0" y="16310"/>
                  </a:ln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 name="Figura"/>
            <p:cNvSpPr/>
            <p:nvPr/>
          </p:nvSpPr>
          <p:spPr>
            <a:xfrm>
              <a:off x="1282700" y="571499"/>
              <a:ext cx="108423" cy="90258"/>
            </a:xfrm>
            <a:custGeom>
              <a:avLst/>
              <a:gdLst/>
              <a:ahLst/>
              <a:cxnLst>
                <a:cxn ang="0">
                  <a:pos x="wd2" y="hd2"/>
                </a:cxn>
                <a:cxn ang="5400000">
                  <a:pos x="wd2" y="hd2"/>
                </a:cxn>
                <a:cxn ang="10800000">
                  <a:pos x="wd2" y="hd2"/>
                </a:cxn>
                <a:cxn ang="16200000">
                  <a:pos x="wd2" y="hd2"/>
                </a:cxn>
              </a:cxnLst>
              <a:rect l="0" t="0" r="r" b="b"/>
              <a:pathLst>
                <a:path w="14520" h="18060" extrusionOk="0">
                  <a:moveTo>
                    <a:pt x="4145" y="526"/>
                  </a:moveTo>
                  <a:cubicBezTo>
                    <a:pt x="3805" y="4592"/>
                    <a:pt x="9928" y="9928"/>
                    <a:pt x="14520" y="11453"/>
                  </a:cubicBezTo>
                  <a:lnTo>
                    <a:pt x="7207" y="18060"/>
                  </a:lnTo>
                  <a:cubicBezTo>
                    <a:pt x="-7080" y="17298"/>
                    <a:pt x="4315" y="-3540"/>
                    <a:pt x="4145" y="526"/>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 name="Figura"/>
            <p:cNvSpPr/>
            <p:nvPr/>
          </p:nvSpPr>
          <p:spPr>
            <a:xfrm>
              <a:off x="1231899" y="622300"/>
              <a:ext cx="308024" cy="381001"/>
            </a:xfrm>
            <a:custGeom>
              <a:avLst/>
              <a:gdLst/>
              <a:ahLst/>
              <a:cxnLst>
                <a:cxn ang="0">
                  <a:pos x="wd2" y="hd2"/>
                </a:cxn>
                <a:cxn ang="5400000">
                  <a:pos x="wd2" y="hd2"/>
                </a:cxn>
                <a:cxn ang="10800000">
                  <a:pos x="wd2" y="hd2"/>
                </a:cxn>
                <a:cxn ang="16200000">
                  <a:pos x="wd2" y="hd2"/>
                </a:cxn>
              </a:cxnLst>
              <a:rect l="0" t="0" r="r" b="b"/>
              <a:pathLst>
                <a:path w="17120" h="20313" extrusionOk="0">
                  <a:moveTo>
                    <a:pt x="14775" y="11487"/>
                  </a:moveTo>
                  <a:cubicBezTo>
                    <a:pt x="13575" y="13044"/>
                    <a:pt x="10964" y="18935"/>
                    <a:pt x="10258" y="19409"/>
                  </a:cubicBezTo>
                  <a:cubicBezTo>
                    <a:pt x="9552" y="19815"/>
                    <a:pt x="4752" y="21102"/>
                    <a:pt x="2211" y="19612"/>
                  </a:cubicBezTo>
                  <a:cubicBezTo>
                    <a:pt x="375" y="18529"/>
                    <a:pt x="-260" y="15617"/>
                    <a:pt x="93" y="14669"/>
                  </a:cubicBezTo>
                  <a:cubicBezTo>
                    <a:pt x="869" y="12570"/>
                    <a:pt x="4399" y="6138"/>
                    <a:pt x="4258" y="5122"/>
                  </a:cubicBezTo>
                  <a:cubicBezTo>
                    <a:pt x="4116" y="4106"/>
                    <a:pt x="8422" y="-498"/>
                    <a:pt x="10328" y="44"/>
                  </a:cubicBezTo>
                  <a:cubicBezTo>
                    <a:pt x="12234" y="518"/>
                    <a:pt x="21340" y="2955"/>
                    <a:pt x="14775" y="1148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 name="Figura"/>
            <p:cNvSpPr/>
            <p:nvPr/>
          </p:nvSpPr>
          <p:spPr>
            <a:xfrm>
              <a:off x="330200" y="3200399"/>
              <a:ext cx="249174" cy="83821"/>
            </a:xfrm>
            <a:custGeom>
              <a:avLst/>
              <a:gdLst/>
              <a:ahLst/>
              <a:cxnLst>
                <a:cxn ang="0">
                  <a:pos x="wd2" y="hd2"/>
                </a:cxn>
                <a:cxn ang="5400000">
                  <a:pos x="wd2" y="hd2"/>
                </a:cxn>
                <a:cxn ang="10800000">
                  <a:pos x="wd2" y="hd2"/>
                </a:cxn>
                <a:cxn ang="16200000">
                  <a:pos x="wd2" y="hd2"/>
                </a:cxn>
              </a:cxnLst>
              <a:rect l="0" t="0" r="r" b="b"/>
              <a:pathLst>
                <a:path w="20473" h="21600" extrusionOk="0">
                  <a:moveTo>
                    <a:pt x="20035" y="21600"/>
                  </a:moveTo>
                  <a:lnTo>
                    <a:pt x="0" y="21600"/>
                  </a:lnTo>
                  <a:cubicBezTo>
                    <a:pt x="0" y="21600"/>
                    <a:pt x="3130" y="14073"/>
                    <a:pt x="7617" y="14073"/>
                  </a:cubicBezTo>
                  <a:cubicBezTo>
                    <a:pt x="10330" y="14073"/>
                    <a:pt x="18470" y="0"/>
                    <a:pt x="18470" y="0"/>
                  </a:cubicBezTo>
                  <a:cubicBezTo>
                    <a:pt x="18470" y="0"/>
                    <a:pt x="21600" y="14727"/>
                    <a:pt x="20035"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 name="Figura"/>
            <p:cNvSpPr/>
            <p:nvPr/>
          </p:nvSpPr>
          <p:spPr>
            <a:xfrm>
              <a:off x="1447800" y="3200399"/>
              <a:ext cx="185545" cy="83821"/>
            </a:xfrm>
            <a:custGeom>
              <a:avLst/>
              <a:gdLst/>
              <a:ahLst/>
              <a:cxnLst>
                <a:cxn ang="0">
                  <a:pos x="wd2" y="hd2"/>
                </a:cxn>
                <a:cxn ang="5400000">
                  <a:pos x="wd2" y="hd2"/>
                </a:cxn>
                <a:cxn ang="10800000">
                  <a:pos x="wd2" y="hd2"/>
                </a:cxn>
                <a:cxn ang="16200000">
                  <a:pos x="wd2" y="hd2"/>
                </a:cxn>
              </a:cxnLst>
              <a:rect l="0" t="0" r="r" b="b"/>
              <a:pathLst>
                <a:path w="20100" h="21600" extrusionOk="0">
                  <a:moveTo>
                    <a:pt x="564" y="21600"/>
                  </a:moveTo>
                  <a:lnTo>
                    <a:pt x="20100" y="21600"/>
                  </a:lnTo>
                  <a:cubicBezTo>
                    <a:pt x="20100" y="21600"/>
                    <a:pt x="17761" y="15709"/>
                    <a:pt x="11983" y="14073"/>
                  </a:cubicBezTo>
                  <a:cubicBezTo>
                    <a:pt x="7993" y="13091"/>
                    <a:pt x="2765" y="0"/>
                    <a:pt x="2765" y="0"/>
                  </a:cubicBezTo>
                  <a:cubicBezTo>
                    <a:pt x="2765" y="0"/>
                    <a:pt x="-1500" y="14727"/>
                    <a:pt x="564" y="21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0" name="Grupo"/>
            <p:cNvGrpSpPr/>
            <p:nvPr/>
          </p:nvGrpSpPr>
          <p:grpSpPr>
            <a:xfrm>
              <a:off x="723900" y="546099"/>
              <a:ext cx="120050" cy="138597"/>
              <a:chOff x="0" y="0"/>
              <a:chExt cx="120049" cy="138595"/>
            </a:xfrm>
          </p:grpSpPr>
          <p:sp>
            <p:nvSpPr>
              <p:cNvPr id="78" name="Figura"/>
              <p:cNvSpPr/>
              <p:nvPr/>
            </p:nvSpPr>
            <p:spPr>
              <a:xfrm>
                <a:off x="12700" y="38099"/>
                <a:ext cx="72390" cy="100497"/>
              </a:xfrm>
              <a:custGeom>
                <a:avLst/>
                <a:gdLst/>
                <a:ahLst/>
                <a:cxnLst>
                  <a:cxn ang="0">
                    <a:pos x="wd2" y="hd2"/>
                  </a:cxn>
                  <a:cxn ang="5400000">
                    <a:pos x="wd2" y="hd2"/>
                  </a:cxn>
                  <a:cxn ang="10800000">
                    <a:pos x="wd2" y="hd2"/>
                  </a:cxn>
                  <a:cxn ang="16200000">
                    <a:pos x="wd2" y="hd2"/>
                  </a:cxn>
                </a:cxnLst>
                <a:rect l="0" t="0" r="r" b="b"/>
                <a:pathLst>
                  <a:path w="20520" h="21101" extrusionOk="0">
                    <a:moveTo>
                      <a:pt x="20520" y="1901"/>
                    </a:moveTo>
                    <a:cubicBezTo>
                      <a:pt x="20520" y="8834"/>
                      <a:pt x="13320" y="14434"/>
                      <a:pt x="10800" y="21101"/>
                    </a:cubicBezTo>
                    <a:lnTo>
                      <a:pt x="0" y="21101"/>
                    </a:lnTo>
                    <a:cubicBezTo>
                      <a:pt x="1440" y="12034"/>
                      <a:pt x="-1080" y="2968"/>
                      <a:pt x="1440" y="568"/>
                    </a:cubicBezTo>
                    <a:cubicBezTo>
                      <a:pt x="2520" y="-232"/>
                      <a:pt x="20520" y="-499"/>
                      <a:pt x="20520" y="19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 name="Figura"/>
              <p:cNvSpPr/>
              <p:nvPr/>
            </p:nvSpPr>
            <p:spPr>
              <a:xfrm>
                <a:off x="0" y="0"/>
                <a:ext cx="26032" cy="64506"/>
              </a:xfrm>
              <a:custGeom>
                <a:avLst/>
                <a:gdLst/>
                <a:ahLst/>
                <a:cxnLst>
                  <a:cxn ang="0">
                    <a:pos x="wd2" y="hd2"/>
                  </a:cxn>
                  <a:cxn ang="5400000">
                    <a:pos x="wd2" y="hd2"/>
                  </a:cxn>
                  <a:cxn ang="10800000">
                    <a:pos x="wd2" y="hd2"/>
                  </a:cxn>
                  <a:cxn ang="16200000">
                    <a:pos x="wd2" y="hd2"/>
                  </a:cxn>
                </a:cxnLst>
                <a:rect l="0" t="0" r="r" b="b"/>
                <a:pathLst>
                  <a:path w="15812" h="17985" extrusionOk="0">
                    <a:moveTo>
                      <a:pt x="4564" y="16299"/>
                    </a:moveTo>
                    <a:cubicBezTo>
                      <a:pt x="4564" y="12049"/>
                      <a:pt x="-3150" y="10"/>
                      <a:pt x="1479" y="10"/>
                    </a:cubicBezTo>
                    <a:cubicBezTo>
                      <a:pt x="9193" y="-344"/>
                      <a:pt x="12279" y="8863"/>
                      <a:pt x="15364" y="14174"/>
                    </a:cubicBezTo>
                    <a:cubicBezTo>
                      <a:pt x="18450" y="21256"/>
                      <a:pt x="4564" y="16299"/>
                      <a:pt x="4564" y="1629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 name="Figura"/>
              <p:cNvSpPr/>
              <p:nvPr/>
            </p:nvSpPr>
            <p:spPr>
              <a:xfrm>
                <a:off x="63499" y="12700"/>
                <a:ext cx="22578" cy="49683"/>
              </a:xfrm>
              <a:custGeom>
                <a:avLst/>
                <a:gdLst/>
                <a:ahLst/>
                <a:cxnLst>
                  <a:cxn ang="0">
                    <a:pos x="wd2" y="hd2"/>
                  </a:cxn>
                  <a:cxn ang="5400000">
                    <a:pos x="wd2" y="hd2"/>
                  </a:cxn>
                  <a:cxn ang="10800000">
                    <a:pos x="wd2" y="hd2"/>
                  </a:cxn>
                  <a:cxn ang="16200000">
                    <a:pos x="wd2" y="hd2"/>
                  </a:cxn>
                </a:cxnLst>
                <a:rect l="0" t="0" r="r" b="b"/>
                <a:pathLst>
                  <a:path w="18285" h="16569" extrusionOk="0">
                    <a:moveTo>
                      <a:pt x="0" y="11875"/>
                    </a:moveTo>
                    <a:cubicBezTo>
                      <a:pt x="2057" y="7217"/>
                      <a:pt x="3086" y="-407"/>
                      <a:pt x="10286" y="17"/>
                    </a:cubicBezTo>
                    <a:cubicBezTo>
                      <a:pt x="21600" y="440"/>
                      <a:pt x="18514" y="8911"/>
                      <a:pt x="15429" y="13569"/>
                    </a:cubicBezTo>
                    <a:cubicBezTo>
                      <a:pt x="10286" y="21193"/>
                      <a:pt x="0" y="11875"/>
                      <a:pt x="0" y="118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 name="Figura"/>
              <p:cNvSpPr/>
              <p:nvPr/>
            </p:nvSpPr>
            <p:spPr>
              <a:xfrm>
                <a:off x="50800" y="63499"/>
                <a:ext cx="69250" cy="56207"/>
              </a:xfrm>
              <a:custGeom>
                <a:avLst/>
                <a:gdLst/>
                <a:ahLst/>
                <a:cxnLst>
                  <a:cxn ang="0">
                    <a:pos x="wd2" y="hd2"/>
                  </a:cxn>
                  <a:cxn ang="5400000">
                    <a:pos x="wd2" y="hd2"/>
                  </a:cxn>
                  <a:cxn ang="10800000">
                    <a:pos x="wd2" y="hd2"/>
                  </a:cxn>
                  <a:cxn ang="16200000">
                    <a:pos x="wd2" y="hd2"/>
                  </a:cxn>
                </a:cxnLst>
                <a:rect l="0" t="0" r="r" b="b"/>
                <a:pathLst>
                  <a:path w="15100" h="17381" extrusionOk="0">
                    <a:moveTo>
                      <a:pt x="5317" y="0"/>
                    </a:moveTo>
                    <a:cubicBezTo>
                      <a:pt x="9471" y="7855"/>
                      <a:pt x="11132" y="-785"/>
                      <a:pt x="14178" y="1964"/>
                    </a:cubicBezTo>
                    <a:cubicBezTo>
                      <a:pt x="18609" y="5499"/>
                      <a:pt x="5871" y="11390"/>
                      <a:pt x="1163" y="16888"/>
                    </a:cubicBezTo>
                    <a:cubicBezTo>
                      <a:pt x="-2991" y="20815"/>
                      <a:pt x="5317" y="0"/>
                      <a:pt x="5317" y="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 name="Figura"/>
              <p:cNvSpPr/>
              <p:nvPr/>
            </p:nvSpPr>
            <p:spPr>
              <a:xfrm>
                <a:off x="38100" y="-1"/>
                <a:ext cx="19586" cy="57350"/>
              </a:xfrm>
              <a:custGeom>
                <a:avLst/>
                <a:gdLst/>
                <a:ahLst/>
                <a:cxnLst>
                  <a:cxn ang="0">
                    <a:pos x="wd2" y="hd2"/>
                  </a:cxn>
                  <a:cxn ang="5400000">
                    <a:pos x="wd2" y="hd2"/>
                  </a:cxn>
                  <a:cxn ang="10800000">
                    <a:pos x="wd2" y="hd2"/>
                  </a:cxn>
                  <a:cxn ang="16200000">
                    <a:pos x="wd2" y="hd2"/>
                  </a:cxn>
                </a:cxnLst>
                <a:rect l="0" t="0" r="r" b="b"/>
                <a:pathLst>
                  <a:path w="18506" h="17417" extrusionOk="0">
                    <a:moveTo>
                      <a:pt x="0" y="14271"/>
                    </a:moveTo>
                    <a:cubicBezTo>
                      <a:pt x="0" y="9643"/>
                      <a:pt x="2400" y="386"/>
                      <a:pt x="9600" y="0"/>
                    </a:cubicBezTo>
                    <a:cubicBezTo>
                      <a:pt x="21600" y="0"/>
                      <a:pt x="18000" y="9257"/>
                      <a:pt x="18000" y="13886"/>
                    </a:cubicBezTo>
                    <a:cubicBezTo>
                      <a:pt x="19200" y="21600"/>
                      <a:pt x="0" y="14271"/>
                      <a:pt x="0" y="1427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 name="Figura"/>
            <p:cNvSpPr/>
            <p:nvPr/>
          </p:nvSpPr>
          <p:spPr>
            <a:xfrm>
              <a:off x="38100" y="76199"/>
              <a:ext cx="1184911" cy="788671"/>
            </a:xfrm>
            <a:custGeom>
              <a:avLst/>
              <a:gdLst/>
              <a:ahLst/>
              <a:cxnLst>
                <a:cxn ang="0">
                  <a:pos x="wd2" y="hd2"/>
                </a:cxn>
                <a:cxn ang="5400000">
                  <a:pos x="wd2" y="hd2"/>
                </a:cxn>
                <a:cxn ang="10800000">
                  <a:pos x="wd2" y="hd2"/>
                </a:cxn>
                <a:cxn ang="16200000">
                  <a:pos x="wd2" y="hd2"/>
                </a:cxn>
              </a:cxnLst>
              <a:rect l="0" t="0" r="r" b="b"/>
              <a:pathLst>
                <a:path w="21600" h="21600" extrusionOk="0">
                  <a:moveTo>
                    <a:pt x="3357" y="0"/>
                  </a:moveTo>
                  <a:cubicBezTo>
                    <a:pt x="8659" y="10435"/>
                    <a:pt x="21600" y="21148"/>
                    <a:pt x="21600" y="21148"/>
                  </a:cubicBezTo>
                  <a:lnTo>
                    <a:pt x="21392" y="21600"/>
                  </a:lnTo>
                  <a:cubicBezTo>
                    <a:pt x="8728" y="9913"/>
                    <a:pt x="0" y="7061"/>
                    <a:pt x="0" y="7061"/>
                  </a:cubicBezTo>
                  <a:lnTo>
                    <a:pt x="3357" y="0"/>
                  </a:lnTo>
                  <a:close/>
                </a:path>
              </a:pathLst>
            </a:custGeom>
            <a:solidFill>
              <a:srgbClr val="FDDF7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 name="Figura"/>
            <p:cNvSpPr/>
            <p:nvPr/>
          </p:nvSpPr>
          <p:spPr>
            <a:xfrm>
              <a:off x="1282699" y="469900"/>
              <a:ext cx="250644" cy="250843"/>
            </a:xfrm>
            <a:custGeom>
              <a:avLst/>
              <a:gdLst/>
              <a:ahLst/>
              <a:cxnLst>
                <a:cxn ang="0">
                  <a:pos x="wd2" y="hd2"/>
                </a:cxn>
                <a:cxn ang="5400000">
                  <a:pos x="wd2" y="hd2"/>
                </a:cxn>
                <a:cxn ang="10800000">
                  <a:pos x="wd2" y="hd2"/>
                </a:cxn>
                <a:cxn ang="16200000">
                  <a:pos x="wd2" y="hd2"/>
                </a:cxn>
              </a:cxnLst>
              <a:rect l="0" t="0" r="r" b="b"/>
              <a:pathLst>
                <a:path w="18140" h="19570" extrusionOk="0">
                  <a:moveTo>
                    <a:pt x="18043" y="19570"/>
                  </a:moveTo>
                  <a:cubicBezTo>
                    <a:pt x="16940" y="15210"/>
                    <a:pt x="11609" y="12337"/>
                    <a:pt x="6094" y="12040"/>
                  </a:cubicBezTo>
                  <a:cubicBezTo>
                    <a:pt x="579" y="11643"/>
                    <a:pt x="-2454" y="4113"/>
                    <a:pt x="2509" y="1042"/>
                  </a:cubicBezTo>
                  <a:cubicBezTo>
                    <a:pt x="7473" y="-2030"/>
                    <a:pt x="10414" y="2429"/>
                    <a:pt x="8300" y="4906"/>
                  </a:cubicBezTo>
                  <a:cubicBezTo>
                    <a:pt x="6186" y="7383"/>
                    <a:pt x="8668" y="9464"/>
                    <a:pt x="13907" y="11842"/>
                  </a:cubicBezTo>
                  <a:cubicBezTo>
                    <a:pt x="19146" y="14220"/>
                    <a:pt x="18043" y="19570"/>
                    <a:pt x="18043" y="1957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 name="Figura"/>
            <p:cNvSpPr/>
            <p:nvPr/>
          </p:nvSpPr>
          <p:spPr>
            <a:xfrm>
              <a:off x="863599" y="1689100"/>
              <a:ext cx="514351" cy="201930"/>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9600" y="13042"/>
                    <a:pt x="21600" y="19019"/>
                    <a:pt x="21600" y="19019"/>
                  </a:cubicBezTo>
                  <a:lnTo>
                    <a:pt x="21493" y="21600"/>
                  </a:lnTo>
                  <a:cubicBezTo>
                    <a:pt x="8107" y="17253"/>
                    <a:pt x="0" y="2581"/>
                    <a:pt x="0" y="2581"/>
                  </a:cubicBezTo>
                  <a:lnTo>
                    <a:pt x="427" y="0"/>
                  </a:ln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 name="Figura"/>
            <p:cNvSpPr/>
            <p:nvPr/>
          </p:nvSpPr>
          <p:spPr>
            <a:xfrm>
              <a:off x="533400" y="3009900"/>
              <a:ext cx="121921" cy="260350"/>
            </a:xfrm>
            <a:custGeom>
              <a:avLst/>
              <a:gdLst/>
              <a:ahLst/>
              <a:cxnLst>
                <a:cxn ang="0">
                  <a:pos x="wd2" y="hd2"/>
                </a:cxn>
                <a:cxn ang="5400000">
                  <a:pos x="wd2" y="hd2"/>
                </a:cxn>
                <a:cxn ang="10800000">
                  <a:pos x="wd2" y="hd2"/>
                </a:cxn>
                <a:cxn ang="16200000">
                  <a:pos x="wd2" y="hd2"/>
                </a:cxn>
              </a:cxnLst>
              <a:rect l="0" t="0" r="r" b="b"/>
              <a:pathLst>
                <a:path w="21600" h="21600" extrusionOk="0">
                  <a:moveTo>
                    <a:pt x="9450" y="0"/>
                  </a:moveTo>
                  <a:lnTo>
                    <a:pt x="21600" y="8745"/>
                  </a:lnTo>
                  <a:lnTo>
                    <a:pt x="7650" y="21600"/>
                  </a:lnTo>
                  <a:lnTo>
                    <a:pt x="0" y="18755"/>
                  </a:lnTo>
                  <a:cubicBezTo>
                    <a:pt x="6525" y="15489"/>
                    <a:pt x="9450" y="0"/>
                    <a:pt x="9450"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 name="Figura"/>
            <p:cNvSpPr/>
            <p:nvPr/>
          </p:nvSpPr>
          <p:spPr>
            <a:xfrm>
              <a:off x="1422400" y="3022599"/>
              <a:ext cx="85091" cy="236222"/>
            </a:xfrm>
            <a:custGeom>
              <a:avLst/>
              <a:gdLst/>
              <a:ahLst/>
              <a:cxnLst>
                <a:cxn ang="0">
                  <a:pos x="wd2" y="hd2"/>
                </a:cxn>
                <a:cxn ang="5400000">
                  <a:pos x="wd2" y="hd2"/>
                </a:cxn>
                <a:cxn ang="10800000">
                  <a:pos x="wd2" y="hd2"/>
                </a:cxn>
                <a:cxn ang="16200000">
                  <a:pos x="wd2" y="hd2"/>
                </a:cxn>
              </a:cxnLst>
              <a:rect l="0" t="0" r="r" b="b"/>
              <a:pathLst>
                <a:path w="21600" h="21600" extrusionOk="0">
                  <a:moveTo>
                    <a:pt x="21278" y="0"/>
                  </a:moveTo>
                  <a:lnTo>
                    <a:pt x="0" y="7665"/>
                  </a:lnTo>
                  <a:lnTo>
                    <a:pt x="9672" y="21600"/>
                  </a:lnTo>
                  <a:lnTo>
                    <a:pt x="21600" y="19510"/>
                  </a:lnTo>
                  <a:cubicBezTo>
                    <a:pt x="16442" y="15329"/>
                    <a:pt x="21278" y="0"/>
                    <a:pt x="21278" y="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6" name="Grupo"/>
            <p:cNvGrpSpPr/>
            <p:nvPr/>
          </p:nvGrpSpPr>
          <p:grpSpPr>
            <a:xfrm>
              <a:off x="863599" y="1689099"/>
              <a:ext cx="519432" cy="201932"/>
              <a:chOff x="0" y="0"/>
              <a:chExt cx="519430" cy="201930"/>
            </a:xfrm>
          </p:grpSpPr>
          <p:sp>
            <p:nvSpPr>
              <p:cNvPr id="76" name="Figura"/>
              <p:cNvSpPr/>
              <p:nvPr/>
            </p:nvSpPr>
            <p:spPr>
              <a:xfrm>
                <a:off x="-1" y="-1"/>
                <a:ext cx="26671" cy="3937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6171" y="16723"/>
                      <a:pt x="0" y="13239"/>
                      <a:pt x="0" y="13239"/>
                    </a:cubicBezTo>
                    <a:lnTo>
                      <a:pt x="8229" y="0"/>
                    </a:lnTo>
                    <a:cubicBezTo>
                      <a:pt x="12343" y="1394"/>
                      <a:pt x="16457" y="3484"/>
                      <a:pt x="21600" y="4877"/>
                    </a:cubicBezTo>
                    <a:cubicBezTo>
                      <a:pt x="19543" y="10452"/>
                      <a:pt x="18514" y="16026"/>
                      <a:pt x="18514" y="2160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 name="Figura"/>
              <p:cNvSpPr/>
              <p:nvPr/>
            </p:nvSpPr>
            <p:spPr>
              <a:xfrm>
                <a:off x="406399" y="152400"/>
                <a:ext cx="113032" cy="49531"/>
              </a:xfrm>
              <a:custGeom>
                <a:avLst/>
                <a:gdLst/>
                <a:ahLst/>
                <a:cxnLst>
                  <a:cxn ang="0">
                    <a:pos x="wd2" y="hd2"/>
                  </a:cxn>
                  <a:cxn ang="5400000">
                    <a:pos x="wd2" y="hd2"/>
                  </a:cxn>
                  <a:cxn ang="10800000">
                    <a:pos x="wd2" y="hd2"/>
                  </a:cxn>
                  <a:cxn ang="16200000">
                    <a:pos x="wd2" y="hd2"/>
                  </a:cxn>
                </a:cxnLst>
                <a:rect l="0" t="0" r="r" b="b"/>
                <a:pathLst>
                  <a:path w="21600" h="21600" extrusionOk="0">
                    <a:moveTo>
                      <a:pt x="971" y="0"/>
                    </a:moveTo>
                    <a:cubicBezTo>
                      <a:pt x="13348" y="7754"/>
                      <a:pt x="21600" y="11077"/>
                      <a:pt x="21600" y="11077"/>
                    </a:cubicBezTo>
                    <a:lnTo>
                      <a:pt x="21115" y="21600"/>
                    </a:lnTo>
                    <a:cubicBezTo>
                      <a:pt x="13591" y="19385"/>
                      <a:pt x="6553" y="16615"/>
                      <a:pt x="0" y="13292"/>
                    </a:cubicBezTo>
                    <a:cubicBezTo>
                      <a:pt x="485" y="8862"/>
                      <a:pt x="728" y="4431"/>
                      <a:pt x="971" y="0"/>
                    </a:cubicBezTo>
                    <a:close/>
                  </a:path>
                </a:pathLst>
              </a:custGeom>
              <a:solidFill>
                <a:srgbClr val="CD95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7" name="Figura"/>
            <p:cNvSpPr/>
            <p:nvPr/>
          </p:nvSpPr>
          <p:spPr>
            <a:xfrm>
              <a:off x="1092199" y="1816100"/>
              <a:ext cx="28217" cy="144780"/>
            </a:xfrm>
            <a:custGeom>
              <a:avLst/>
              <a:gdLst/>
              <a:ahLst/>
              <a:cxnLst>
                <a:cxn ang="0">
                  <a:pos x="wd2" y="hd2"/>
                </a:cxn>
                <a:cxn ang="5400000">
                  <a:pos x="wd2" y="hd2"/>
                </a:cxn>
                <a:cxn ang="10800000">
                  <a:pos x="wd2" y="hd2"/>
                </a:cxn>
                <a:cxn ang="16200000">
                  <a:pos x="wd2" y="hd2"/>
                </a:cxn>
              </a:cxnLst>
              <a:rect l="0" t="0" r="r" b="b"/>
              <a:pathLst>
                <a:path w="15481" h="21600" extrusionOk="0">
                  <a:moveTo>
                    <a:pt x="2787" y="0"/>
                  </a:moveTo>
                  <a:cubicBezTo>
                    <a:pt x="21600" y="3411"/>
                    <a:pt x="13935" y="21600"/>
                    <a:pt x="13935" y="21600"/>
                  </a:cubicBezTo>
                  <a:lnTo>
                    <a:pt x="0" y="20463"/>
                  </a:lnTo>
                  <a:cubicBezTo>
                    <a:pt x="12542" y="8526"/>
                    <a:pt x="2787" y="0"/>
                    <a:pt x="2787"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 name="Figura"/>
            <p:cNvSpPr/>
            <p:nvPr/>
          </p:nvSpPr>
          <p:spPr>
            <a:xfrm>
              <a:off x="1028699" y="1803400"/>
              <a:ext cx="58421" cy="1498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5635" y="2563"/>
                    <a:pt x="0" y="21600"/>
                    <a:pt x="0" y="21600"/>
                  </a:cubicBezTo>
                  <a:lnTo>
                    <a:pt x="11270" y="21051"/>
                  </a:lnTo>
                  <a:cubicBezTo>
                    <a:pt x="9391" y="8237"/>
                    <a:pt x="21600" y="0"/>
                    <a:pt x="21600" y="0"/>
                  </a:cubicBezTo>
                  <a:close/>
                </a:path>
              </a:pathLst>
            </a:custGeom>
            <a:solidFill>
              <a:srgbClr val="DCB7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 name="Figura"/>
            <p:cNvSpPr/>
            <p:nvPr/>
          </p:nvSpPr>
          <p:spPr>
            <a:xfrm>
              <a:off x="1066799" y="1384299"/>
              <a:ext cx="256435" cy="294641"/>
            </a:xfrm>
            <a:custGeom>
              <a:avLst/>
              <a:gdLst/>
              <a:ahLst/>
              <a:cxnLst>
                <a:cxn ang="0">
                  <a:pos x="wd2" y="hd2"/>
                </a:cxn>
                <a:cxn ang="5400000">
                  <a:pos x="wd2" y="hd2"/>
                </a:cxn>
                <a:cxn ang="10800000">
                  <a:pos x="wd2" y="hd2"/>
                </a:cxn>
                <a:cxn ang="16200000">
                  <a:pos x="wd2" y="hd2"/>
                </a:cxn>
              </a:cxnLst>
              <a:rect l="0" t="0" r="r" b="b"/>
              <a:pathLst>
                <a:path w="17948" h="21600" extrusionOk="0">
                  <a:moveTo>
                    <a:pt x="17948" y="4841"/>
                  </a:moveTo>
                  <a:cubicBezTo>
                    <a:pt x="17948" y="4841"/>
                    <a:pt x="15904" y="19086"/>
                    <a:pt x="3992" y="21600"/>
                  </a:cubicBezTo>
                  <a:cubicBezTo>
                    <a:pt x="3992" y="21600"/>
                    <a:pt x="-3652" y="15083"/>
                    <a:pt x="2215" y="0"/>
                  </a:cubicBezTo>
                  <a:lnTo>
                    <a:pt x="17948" y="4841"/>
                  </a:lnTo>
                  <a:close/>
                </a:path>
              </a:pathLst>
            </a:custGeom>
            <a:solidFill>
              <a:srgbClr val="F9C65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 name="Figura"/>
            <p:cNvSpPr/>
            <p:nvPr/>
          </p:nvSpPr>
          <p:spPr>
            <a:xfrm>
              <a:off x="38099" y="228599"/>
              <a:ext cx="1174751" cy="627381"/>
            </a:xfrm>
            <a:custGeom>
              <a:avLst/>
              <a:gdLst/>
              <a:ahLst/>
              <a:cxnLst>
                <a:cxn ang="0">
                  <a:pos x="wd2" y="hd2"/>
                </a:cxn>
                <a:cxn ang="5400000">
                  <a:pos x="wd2" y="hd2"/>
                </a:cxn>
                <a:cxn ang="10800000">
                  <a:pos x="wd2" y="hd2"/>
                </a:cxn>
                <a:cxn ang="16200000">
                  <a:pos x="wd2" y="hd2"/>
                </a:cxn>
              </a:cxnLst>
              <a:rect l="0" t="0" r="r" b="b"/>
              <a:pathLst>
                <a:path w="21600" h="21600" extrusionOk="0">
                  <a:moveTo>
                    <a:pt x="21600" y="21425"/>
                  </a:moveTo>
                  <a:lnTo>
                    <a:pt x="21530" y="21600"/>
                  </a:lnTo>
                  <a:cubicBezTo>
                    <a:pt x="8803" y="6909"/>
                    <a:pt x="0" y="3279"/>
                    <a:pt x="0" y="3279"/>
                  </a:cubicBezTo>
                  <a:lnTo>
                    <a:pt x="1238" y="0"/>
                  </a:lnTo>
                  <a:cubicBezTo>
                    <a:pt x="4203" y="1793"/>
                    <a:pt x="11419" y="8832"/>
                    <a:pt x="21600" y="21425"/>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 name="Figura"/>
            <p:cNvSpPr/>
            <p:nvPr/>
          </p:nvSpPr>
          <p:spPr>
            <a:xfrm>
              <a:off x="0" y="-1"/>
              <a:ext cx="247650" cy="355601"/>
            </a:xfrm>
            <a:custGeom>
              <a:avLst/>
              <a:gdLst/>
              <a:ahLst/>
              <a:cxnLst>
                <a:cxn ang="0">
                  <a:pos x="wd2" y="hd2"/>
                </a:cxn>
                <a:cxn ang="5400000">
                  <a:pos x="wd2" y="hd2"/>
                </a:cxn>
                <a:cxn ang="10800000">
                  <a:pos x="wd2" y="hd2"/>
                </a:cxn>
                <a:cxn ang="16200000">
                  <a:pos x="wd2" y="hd2"/>
                </a:cxn>
              </a:cxnLst>
              <a:rect l="0" t="0" r="r" b="b"/>
              <a:pathLst>
                <a:path w="21600" h="21600" extrusionOk="0">
                  <a:moveTo>
                    <a:pt x="20825" y="0"/>
                  </a:moveTo>
                  <a:lnTo>
                    <a:pt x="21600" y="5786"/>
                  </a:lnTo>
                  <a:lnTo>
                    <a:pt x="6868" y="20443"/>
                  </a:lnTo>
                  <a:lnTo>
                    <a:pt x="0" y="21600"/>
                  </a:ln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2" name="Grupo"/>
            <p:cNvGrpSpPr/>
            <p:nvPr/>
          </p:nvGrpSpPr>
          <p:grpSpPr>
            <a:xfrm>
              <a:off x="1295400" y="1828800"/>
              <a:ext cx="155840" cy="147569"/>
              <a:chOff x="0" y="0"/>
              <a:chExt cx="155839" cy="147568"/>
            </a:xfrm>
          </p:grpSpPr>
          <p:sp>
            <p:nvSpPr>
              <p:cNvPr id="71" name="Figura"/>
              <p:cNvSpPr/>
              <p:nvPr/>
            </p:nvSpPr>
            <p:spPr>
              <a:xfrm>
                <a:off x="38099" y="25399"/>
                <a:ext cx="117741" cy="88901"/>
              </a:xfrm>
              <a:custGeom>
                <a:avLst/>
                <a:gdLst/>
                <a:ahLst/>
                <a:cxnLst>
                  <a:cxn ang="0">
                    <a:pos x="wd2" y="hd2"/>
                  </a:cxn>
                  <a:cxn ang="5400000">
                    <a:pos x="wd2" y="hd2"/>
                  </a:cxn>
                  <a:cxn ang="10800000">
                    <a:pos x="wd2" y="hd2"/>
                  </a:cxn>
                  <a:cxn ang="16200000">
                    <a:pos x="wd2" y="hd2"/>
                  </a:cxn>
                </a:cxnLst>
                <a:rect l="0" t="0" r="r" b="b"/>
                <a:pathLst>
                  <a:path w="20434" h="21600" extrusionOk="0">
                    <a:moveTo>
                      <a:pt x="156" y="8640"/>
                    </a:moveTo>
                    <a:cubicBezTo>
                      <a:pt x="4344" y="3394"/>
                      <a:pt x="10736" y="3394"/>
                      <a:pt x="16026" y="0"/>
                    </a:cubicBezTo>
                    <a:lnTo>
                      <a:pt x="20434" y="6789"/>
                    </a:lnTo>
                    <a:cubicBezTo>
                      <a:pt x="14263" y="12960"/>
                      <a:pt x="9634" y="21291"/>
                      <a:pt x="7210" y="21600"/>
                    </a:cubicBezTo>
                    <a:cubicBezTo>
                      <a:pt x="6328" y="21600"/>
                      <a:pt x="-1166" y="10183"/>
                      <a:pt x="156" y="86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 name="Figura"/>
              <p:cNvSpPr/>
              <p:nvPr/>
            </p:nvSpPr>
            <p:spPr>
              <a:xfrm>
                <a:off x="50800" y="88899"/>
                <a:ext cx="42829" cy="58670"/>
              </a:xfrm>
              <a:custGeom>
                <a:avLst/>
                <a:gdLst/>
                <a:ahLst/>
                <a:cxnLst>
                  <a:cxn ang="0">
                    <a:pos x="wd2" y="hd2"/>
                  </a:cxn>
                  <a:cxn ang="5400000">
                    <a:pos x="wd2" y="hd2"/>
                  </a:cxn>
                  <a:cxn ang="10800000">
                    <a:pos x="wd2" y="hd2"/>
                  </a:cxn>
                  <a:cxn ang="16200000">
                    <a:pos x="wd2" y="hd2"/>
                  </a:cxn>
                </a:cxnLst>
                <a:rect l="0" t="0" r="r" b="b"/>
                <a:pathLst>
                  <a:path w="18678" h="16631" extrusionOk="0">
                    <a:moveTo>
                      <a:pt x="18678" y="4259"/>
                    </a:moveTo>
                    <a:cubicBezTo>
                      <a:pt x="13693" y="7139"/>
                      <a:pt x="3724" y="17939"/>
                      <a:pt x="955" y="16499"/>
                    </a:cubicBezTo>
                    <a:cubicBezTo>
                      <a:pt x="-2922" y="13979"/>
                      <a:pt x="5940" y="6419"/>
                      <a:pt x="10924" y="2099"/>
                    </a:cubicBezTo>
                    <a:cubicBezTo>
                      <a:pt x="17570" y="-3661"/>
                      <a:pt x="18678" y="4259"/>
                      <a:pt x="18678" y="42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 name="Figura"/>
              <p:cNvSpPr/>
              <p:nvPr/>
            </p:nvSpPr>
            <p:spPr>
              <a:xfrm>
                <a:off x="0" y="50799"/>
                <a:ext cx="60787" cy="50634"/>
              </a:xfrm>
              <a:custGeom>
                <a:avLst/>
                <a:gdLst/>
                <a:ahLst/>
                <a:cxnLst>
                  <a:cxn ang="0">
                    <a:pos x="wd2" y="hd2"/>
                  </a:cxn>
                  <a:cxn ang="5400000">
                    <a:pos x="wd2" y="hd2"/>
                  </a:cxn>
                  <a:cxn ang="10800000">
                    <a:pos x="wd2" y="hd2"/>
                  </a:cxn>
                  <a:cxn ang="16200000">
                    <a:pos x="wd2" y="hd2"/>
                  </a:cxn>
                </a:cxnLst>
                <a:rect l="0" t="0" r="r" b="b"/>
                <a:pathLst>
                  <a:path w="16948" h="16885" extrusionOk="0">
                    <a:moveTo>
                      <a:pt x="15914" y="6422"/>
                    </a:moveTo>
                    <a:cubicBezTo>
                      <a:pt x="12373" y="8963"/>
                      <a:pt x="1750" y="18704"/>
                      <a:pt x="334" y="16586"/>
                    </a:cubicBezTo>
                    <a:cubicBezTo>
                      <a:pt x="-2145" y="12775"/>
                      <a:pt x="9894" y="3033"/>
                      <a:pt x="13435" y="916"/>
                    </a:cubicBezTo>
                    <a:cubicBezTo>
                      <a:pt x="19455" y="-2896"/>
                      <a:pt x="15914" y="6422"/>
                      <a:pt x="15914" y="642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 name="Figura"/>
              <p:cNvSpPr/>
              <p:nvPr/>
            </p:nvSpPr>
            <p:spPr>
              <a:xfrm>
                <a:off x="25400" y="0"/>
                <a:ext cx="94721" cy="44809"/>
              </a:xfrm>
              <a:custGeom>
                <a:avLst/>
                <a:gdLst/>
                <a:ahLst/>
                <a:cxnLst>
                  <a:cxn ang="0">
                    <a:pos x="wd2" y="hd2"/>
                  </a:cxn>
                  <a:cxn ang="5400000">
                    <a:pos x="wd2" y="hd2"/>
                  </a:cxn>
                  <a:cxn ang="10800000">
                    <a:pos x="wd2" y="hd2"/>
                  </a:cxn>
                  <a:cxn ang="16200000">
                    <a:pos x="wd2" y="hd2"/>
                  </a:cxn>
                </a:cxnLst>
                <a:rect l="0" t="0" r="r" b="b"/>
                <a:pathLst>
                  <a:path w="17323" h="16215" extrusionOk="0">
                    <a:moveTo>
                      <a:pt x="6786" y="16215"/>
                    </a:moveTo>
                    <a:cubicBezTo>
                      <a:pt x="7947" y="5185"/>
                      <a:pt x="747" y="8402"/>
                      <a:pt x="50" y="2887"/>
                    </a:cubicBezTo>
                    <a:cubicBezTo>
                      <a:pt x="-879" y="-5385"/>
                      <a:pt x="11431" y="6564"/>
                      <a:pt x="16540" y="8402"/>
                    </a:cubicBezTo>
                    <a:cubicBezTo>
                      <a:pt x="20721" y="9781"/>
                      <a:pt x="6786" y="16215"/>
                      <a:pt x="6786" y="1621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 name="Figura"/>
              <p:cNvSpPr/>
              <p:nvPr/>
            </p:nvSpPr>
            <p:spPr>
              <a:xfrm>
                <a:off x="12700" y="63500"/>
                <a:ext cx="56286" cy="60244"/>
              </a:xfrm>
              <a:custGeom>
                <a:avLst/>
                <a:gdLst/>
                <a:ahLst/>
                <a:cxnLst>
                  <a:cxn ang="0">
                    <a:pos x="wd2" y="hd2"/>
                  </a:cxn>
                  <a:cxn ang="5400000">
                    <a:pos x="wd2" y="hd2"/>
                  </a:cxn>
                  <a:cxn ang="10800000">
                    <a:pos x="wd2" y="hd2"/>
                  </a:cxn>
                  <a:cxn ang="16200000">
                    <a:pos x="wd2" y="hd2"/>
                  </a:cxn>
                </a:cxnLst>
                <a:rect l="0" t="0" r="r" b="b"/>
                <a:pathLst>
                  <a:path w="18062" h="16797" extrusionOk="0">
                    <a:moveTo>
                      <a:pt x="17940" y="5262"/>
                    </a:moveTo>
                    <a:cubicBezTo>
                      <a:pt x="14272" y="8095"/>
                      <a:pt x="2046" y="18364"/>
                      <a:pt x="416" y="16594"/>
                    </a:cubicBezTo>
                    <a:cubicBezTo>
                      <a:pt x="-2437" y="14115"/>
                      <a:pt x="10197" y="4554"/>
                      <a:pt x="13865" y="1367"/>
                    </a:cubicBezTo>
                    <a:cubicBezTo>
                      <a:pt x="19163" y="-3236"/>
                      <a:pt x="17940" y="5262"/>
                      <a:pt x="17940" y="52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 name="Figura"/>
            <p:cNvSpPr/>
            <p:nvPr/>
          </p:nvSpPr>
          <p:spPr>
            <a:xfrm>
              <a:off x="1079500" y="1396999"/>
              <a:ext cx="127870" cy="265432"/>
            </a:xfrm>
            <a:custGeom>
              <a:avLst/>
              <a:gdLst/>
              <a:ahLst/>
              <a:cxnLst>
                <a:cxn ang="0">
                  <a:pos x="wd2" y="hd2"/>
                </a:cxn>
                <a:cxn ang="5400000">
                  <a:pos x="wd2" y="hd2"/>
                </a:cxn>
                <a:cxn ang="10800000">
                  <a:pos x="wd2" y="hd2"/>
                </a:cxn>
                <a:cxn ang="16200000">
                  <a:pos x="wd2" y="hd2"/>
                </a:cxn>
              </a:cxnLst>
              <a:rect l="0" t="0" r="r" b="b"/>
              <a:pathLst>
                <a:path w="15759" h="21600" extrusionOk="0">
                  <a:moveTo>
                    <a:pt x="6368" y="21600"/>
                  </a:moveTo>
                  <a:cubicBezTo>
                    <a:pt x="6368" y="21600"/>
                    <a:pt x="-5841" y="15089"/>
                    <a:pt x="3550" y="0"/>
                  </a:cubicBezTo>
                  <a:lnTo>
                    <a:pt x="15759" y="2377"/>
                  </a:lnTo>
                  <a:cubicBezTo>
                    <a:pt x="15759" y="2377"/>
                    <a:pt x="13411" y="7648"/>
                    <a:pt x="6368" y="21600"/>
                  </a:cubicBezTo>
                  <a:close/>
                </a:path>
              </a:pathLst>
            </a:custGeom>
            <a:solidFill>
              <a:srgbClr val="876D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4" name="Grupo"/>
            <p:cNvGrpSpPr/>
            <p:nvPr/>
          </p:nvGrpSpPr>
          <p:grpSpPr>
            <a:xfrm>
              <a:off x="1206499" y="736600"/>
              <a:ext cx="227255" cy="210821"/>
              <a:chOff x="0" y="0"/>
              <a:chExt cx="227253" cy="210820"/>
            </a:xfrm>
          </p:grpSpPr>
          <p:sp>
            <p:nvSpPr>
              <p:cNvPr id="64" name="Figura"/>
              <p:cNvSpPr/>
              <p:nvPr/>
            </p:nvSpPr>
            <p:spPr>
              <a:xfrm>
                <a:off x="88899" y="0"/>
                <a:ext cx="36266" cy="36335"/>
              </a:xfrm>
              <a:custGeom>
                <a:avLst/>
                <a:gdLst/>
                <a:ahLst/>
                <a:cxnLst>
                  <a:cxn ang="0">
                    <a:pos x="wd2" y="hd2"/>
                  </a:cxn>
                  <a:cxn ang="5400000">
                    <a:pos x="wd2" y="hd2"/>
                  </a:cxn>
                  <a:cxn ang="10800000">
                    <a:pos x="wd2" y="hd2"/>
                  </a:cxn>
                  <a:cxn ang="16200000">
                    <a:pos x="wd2" y="hd2"/>
                  </a:cxn>
                </a:cxnLst>
                <a:rect l="0" t="0" r="r" b="b"/>
                <a:pathLst>
                  <a:path w="18690" h="19935" extrusionOk="0">
                    <a:moveTo>
                      <a:pt x="13745" y="14632"/>
                    </a:moveTo>
                    <a:cubicBezTo>
                      <a:pt x="16364" y="11148"/>
                      <a:pt x="11782" y="4181"/>
                      <a:pt x="8509" y="0"/>
                    </a:cubicBezTo>
                    <a:cubicBezTo>
                      <a:pt x="9164" y="0"/>
                      <a:pt x="9818" y="0"/>
                      <a:pt x="9818" y="0"/>
                    </a:cubicBezTo>
                    <a:cubicBezTo>
                      <a:pt x="18982" y="3484"/>
                      <a:pt x="21600" y="14632"/>
                      <a:pt x="15055" y="18813"/>
                    </a:cubicBezTo>
                    <a:cubicBezTo>
                      <a:pt x="11127" y="21600"/>
                      <a:pt x="5236" y="18813"/>
                      <a:pt x="1964" y="14632"/>
                    </a:cubicBezTo>
                    <a:cubicBezTo>
                      <a:pt x="1309" y="13935"/>
                      <a:pt x="655" y="12542"/>
                      <a:pt x="0" y="11845"/>
                    </a:cubicBezTo>
                    <a:cubicBezTo>
                      <a:pt x="1964" y="15329"/>
                      <a:pt x="10473" y="18116"/>
                      <a:pt x="13745" y="14632"/>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 name="Figura"/>
              <p:cNvSpPr/>
              <p:nvPr/>
            </p:nvSpPr>
            <p:spPr>
              <a:xfrm>
                <a:off x="165100" y="38100"/>
                <a:ext cx="62154" cy="56416"/>
              </a:xfrm>
              <a:custGeom>
                <a:avLst/>
                <a:gdLst/>
                <a:ahLst/>
                <a:cxnLst>
                  <a:cxn ang="0">
                    <a:pos x="wd2" y="hd2"/>
                  </a:cxn>
                  <a:cxn ang="5400000">
                    <a:pos x="wd2" y="hd2"/>
                  </a:cxn>
                  <a:cxn ang="10800000">
                    <a:pos x="wd2" y="hd2"/>
                  </a:cxn>
                  <a:cxn ang="16200000">
                    <a:pos x="wd2" y="hd2"/>
                  </a:cxn>
                </a:cxnLst>
                <a:rect l="0" t="0" r="r" b="b"/>
                <a:pathLst>
                  <a:path w="17050" h="20415" extrusionOk="0">
                    <a:moveTo>
                      <a:pt x="2418" y="3411"/>
                    </a:moveTo>
                    <a:cubicBezTo>
                      <a:pt x="327" y="5709"/>
                      <a:pt x="9385" y="17198"/>
                      <a:pt x="12869" y="20415"/>
                    </a:cubicBezTo>
                    <a:cubicBezTo>
                      <a:pt x="6250" y="18117"/>
                      <a:pt x="-4550" y="3870"/>
                      <a:pt x="2069" y="653"/>
                    </a:cubicBezTo>
                    <a:cubicBezTo>
                      <a:pt x="5553" y="-1185"/>
                      <a:pt x="11127" y="1113"/>
                      <a:pt x="14960" y="4330"/>
                    </a:cubicBezTo>
                    <a:cubicBezTo>
                      <a:pt x="15656" y="5249"/>
                      <a:pt x="16702" y="5709"/>
                      <a:pt x="17050" y="6628"/>
                    </a:cubicBezTo>
                    <a:cubicBezTo>
                      <a:pt x="14263" y="3870"/>
                      <a:pt x="4160" y="1113"/>
                      <a:pt x="2418" y="341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 name="Figura"/>
              <p:cNvSpPr/>
              <p:nvPr/>
            </p:nvSpPr>
            <p:spPr>
              <a:xfrm>
                <a:off x="38100" y="0"/>
                <a:ext cx="134638" cy="115742"/>
              </a:xfrm>
              <a:custGeom>
                <a:avLst/>
                <a:gdLst/>
                <a:ahLst/>
                <a:cxnLst>
                  <a:cxn ang="0">
                    <a:pos x="wd2" y="hd2"/>
                  </a:cxn>
                  <a:cxn ang="5400000">
                    <a:pos x="wd2" y="hd2"/>
                  </a:cxn>
                  <a:cxn ang="10800000">
                    <a:pos x="wd2" y="hd2"/>
                  </a:cxn>
                  <a:cxn ang="16200000">
                    <a:pos x="wd2" y="hd2"/>
                  </a:cxn>
                </a:cxnLst>
                <a:rect l="0" t="0" r="r" b="b"/>
                <a:pathLst>
                  <a:path w="21401" h="18397" extrusionOk="0">
                    <a:moveTo>
                      <a:pt x="21398" y="633"/>
                    </a:moveTo>
                    <a:cubicBezTo>
                      <a:pt x="20591" y="-3203"/>
                      <a:pt x="0" y="11533"/>
                      <a:pt x="0" y="14360"/>
                    </a:cubicBezTo>
                    <a:cubicBezTo>
                      <a:pt x="0" y="15773"/>
                      <a:pt x="10901" y="18397"/>
                      <a:pt x="10901" y="18397"/>
                    </a:cubicBezTo>
                    <a:cubicBezTo>
                      <a:pt x="10901" y="18397"/>
                      <a:pt x="21600" y="1238"/>
                      <a:pt x="21398" y="6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 name="Figura"/>
              <p:cNvSpPr/>
              <p:nvPr/>
            </p:nvSpPr>
            <p:spPr>
              <a:xfrm>
                <a:off x="25400" y="0"/>
                <a:ext cx="134620" cy="116857"/>
              </a:xfrm>
              <a:custGeom>
                <a:avLst/>
                <a:gdLst/>
                <a:ahLst/>
                <a:cxnLst>
                  <a:cxn ang="0">
                    <a:pos x="wd2" y="hd2"/>
                  </a:cxn>
                  <a:cxn ang="5400000">
                    <a:pos x="wd2" y="hd2"/>
                  </a:cxn>
                  <a:cxn ang="10800000">
                    <a:pos x="wd2" y="hd2"/>
                  </a:cxn>
                  <a:cxn ang="16200000">
                    <a:pos x="wd2" y="hd2"/>
                  </a:cxn>
                </a:cxnLst>
                <a:rect l="0" t="0" r="r" b="b"/>
                <a:pathLst>
                  <a:path w="21600" h="19678" extrusionOk="0">
                    <a:moveTo>
                      <a:pt x="21600" y="217"/>
                    </a:moveTo>
                    <a:cubicBezTo>
                      <a:pt x="16302" y="1714"/>
                      <a:pt x="2038" y="12834"/>
                      <a:pt x="2038" y="15401"/>
                    </a:cubicBezTo>
                    <a:cubicBezTo>
                      <a:pt x="2038" y="16470"/>
                      <a:pt x="8355" y="18395"/>
                      <a:pt x="11411" y="19250"/>
                    </a:cubicBezTo>
                    <a:cubicBezTo>
                      <a:pt x="11208" y="19464"/>
                      <a:pt x="11208" y="19678"/>
                      <a:pt x="11208" y="19678"/>
                    </a:cubicBezTo>
                    <a:cubicBezTo>
                      <a:pt x="11208" y="19678"/>
                      <a:pt x="0" y="16684"/>
                      <a:pt x="0" y="15401"/>
                    </a:cubicBezTo>
                    <a:cubicBezTo>
                      <a:pt x="0" y="12407"/>
                      <a:pt x="19155" y="-1922"/>
                      <a:pt x="21600" y="217"/>
                    </a:cubicBezTo>
                    <a:close/>
                  </a:path>
                </a:pathLst>
              </a:custGeom>
              <a:solidFill>
                <a:srgbClr val="F5B5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 name="Figura"/>
              <p:cNvSpPr/>
              <p:nvPr/>
            </p:nvSpPr>
            <p:spPr>
              <a:xfrm>
                <a:off x="177799" y="50800"/>
                <a:ext cx="38723" cy="22539"/>
              </a:xfrm>
              <a:custGeom>
                <a:avLst/>
                <a:gdLst/>
                <a:ahLst/>
                <a:cxnLst>
                  <a:cxn ang="0">
                    <a:pos x="wd2" y="hd2"/>
                  </a:cxn>
                  <a:cxn ang="5400000">
                    <a:pos x="wd2" y="hd2"/>
                  </a:cxn>
                  <a:cxn ang="10800000">
                    <a:pos x="wd2" y="hd2"/>
                  </a:cxn>
                  <a:cxn ang="16200000">
                    <a:pos x="wd2" y="hd2"/>
                  </a:cxn>
                </a:cxnLst>
                <a:rect l="0" t="0" r="r" b="b"/>
                <a:pathLst>
                  <a:path w="18816" h="18254" extrusionOk="0">
                    <a:moveTo>
                      <a:pt x="18816" y="18254"/>
                    </a:moveTo>
                    <a:cubicBezTo>
                      <a:pt x="18816" y="18254"/>
                      <a:pt x="-2784" y="4883"/>
                      <a:pt x="302" y="768"/>
                    </a:cubicBezTo>
                    <a:cubicBezTo>
                      <a:pt x="3387" y="-3346"/>
                      <a:pt x="10176" y="10025"/>
                      <a:pt x="18816" y="182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 name="Figura"/>
              <p:cNvSpPr/>
              <p:nvPr/>
            </p:nvSpPr>
            <p:spPr>
              <a:xfrm>
                <a:off x="63499" y="101600"/>
                <a:ext cx="61943" cy="109221"/>
              </a:xfrm>
              <a:custGeom>
                <a:avLst/>
                <a:gdLst/>
                <a:ahLst/>
                <a:cxnLst>
                  <a:cxn ang="0">
                    <a:pos x="wd2" y="hd2"/>
                  </a:cxn>
                  <a:cxn ang="5400000">
                    <a:pos x="wd2" y="hd2"/>
                  </a:cxn>
                  <a:cxn ang="10800000">
                    <a:pos x="wd2" y="hd2"/>
                  </a:cxn>
                  <a:cxn ang="16200000">
                    <a:pos x="wd2" y="hd2"/>
                  </a:cxn>
                </a:cxnLst>
                <a:rect l="0" t="0" r="r" b="b"/>
                <a:pathLst>
                  <a:path w="14632" h="21600" extrusionOk="0">
                    <a:moveTo>
                      <a:pt x="1732" y="21600"/>
                    </a:moveTo>
                    <a:cubicBezTo>
                      <a:pt x="1732" y="21600"/>
                      <a:pt x="-6968" y="4772"/>
                      <a:pt x="14632" y="0"/>
                    </a:cubicBezTo>
                    <a:cubicBezTo>
                      <a:pt x="14632" y="251"/>
                      <a:pt x="-368" y="4521"/>
                      <a:pt x="1732" y="2160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 name="Figura"/>
              <p:cNvSpPr/>
              <p:nvPr/>
            </p:nvSpPr>
            <p:spPr>
              <a:xfrm>
                <a:off x="-1" y="101600"/>
                <a:ext cx="53341" cy="66041"/>
              </a:xfrm>
              <a:custGeom>
                <a:avLst/>
                <a:gdLst/>
                <a:ahLst/>
                <a:cxnLst>
                  <a:cxn ang="0">
                    <a:pos x="wd2" y="hd2"/>
                  </a:cxn>
                  <a:cxn ang="5400000">
                    <a:pos x="wd2" y="hd2"/>
                  </a:cxn>
                  <a:cxn ang="10800000">
                    <a:pos x="wd2" y="hd2"/>
                  </a:cxn>
                  <a:cxn ang="16200000">
                    <a:pos x="wd2" y="hd2"/>
                  </a:cxn>
                </a:cxnLst>
                <a:rect l="0" t="0" r="r" b="b"/>
                <a:pathLst>
                  <a:path w="21600" h="21600" extrusionOk="0">
                    <a:moveTo>
                      <a:pt x="6686" y="0"/>
                    </a:moveTo>
                    <a:cubicBezTo>
                      <a:pt x="11829" y="4985"/>
                      <a:pt x="21600" y="4154"/>
                      <a:pt x="21600" y="4154"/>
                    </a:cubicBezTo>
                    <a:lnTo>
                      <a:pt x="13886" y="21600"/>
                    </a:lnTo>
                    <a:cubicBezTo>
                      <a:pt x="9771" y="12462"/>
                      <a:pt x="0" y="9969"/>
                      <a:pt x="0" y="9969"/>
                    </a:cubicBezTo>
                    <a:lnTo>
                      <a:pt x="6686"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5" name="Triángulo"/>
            <p:cNvSpPr/>
            <p:nvPr/>
          </p:nvSpPr>
          <p:spPr>
            <a:xfrm>
              <a:off x="203200" y="114300"/>
              <a:ext cx="262891" cy="229870"/>
            </a:xfrm>
            <a:custGeom>
              <a:avLst/>
              <a:gdLst/>
              <a:ahLst/>
              <a:cxnLst>
                <a:cxn ang="0">
                  <a:pos x="wd2" y="hd2"/>
                </a:cxn>
                <a:cxn ang="5400000">
                  <a:pos x="wd2" y="hd2"/>
                </a:cxn>
                <a:cxn ang="10800000">
                  <a:pos x="wd2" y="hd2"/>
                </a:cxn>
                <a:cxn ang="16200000">
                  <a:pos x="wd2" y="hd2"/>
                </a:cxn>
              </a:cxnLst>
              <a:rect l="0" t="0" r="r" b="b"/>
              <a:pathLst>
                <a:path w="21600" h="21600" extrusionOk="0">
                  <a:moveTo>
                    <a:pt x="2609" y="0"/>
                  </a:moveTo>
                  <a:lnTo>
                    <a:pt x="0" y="4773"/>
                  </a:lnTo>
                  <a:lnTo>
                    <a:pt x="21600" y="21600"/>
                  </a:lnTo>
                  <a:close/>
                </a:path>
              </a:pathLst>
            </a:custGeom>
            <a:solidFill>
              <a:srgbClr val="FEF1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 name="Figura"/>
            <p:cNvSpPr/>
            <p:nvPr/>
          </p:nvSpPr>
          <p:spPr>
            <a:xfrm>
              <a:off x="1511299" y="901700"/>
              <a:ext cx="106274" cy="95016"/>
            </a:xfrm>
            <a:custGeom>
              <a:avLst/>
              <a:gdLst/>
              <a:ahLst/>
              <a:cxnLst>
                <a:cxn ang="0">
                  <a:pos x="wd2" y="hd2"/>
                </a:cxn>
                <a:cxn ang="5400000">
                  <a:pos x="wd2" y="hd2"/>
                </a:cxn>
                <a:cxn ang="10800000">
                  <a:pos x="wd2" y="hd2"/>
                </a:cxn>
                <a:cxn ang="16200000">
                  <a:pos x="wd2" y="hd2"/>
                </a:cxn>
              </a:cxnLst>
              <a:rect l="0" t="0" r="r" b="b"/>
              <a:pathLst>
                <a:path w="15189" h="15245" extrusionOk="0">
                  <a:moveTo>
                    <a:pt x="0" y="15209"/>
                  </a:moveTo>
                  <a:cubicBezTo>
                    <a:pt x="5808" y="15820"/>
                    <a:pt x="21600" y="8688"/>
                    <a:pt x="12343" y="1556"/>
                  </a:cubicBezTo>
                  <a:cubicBezTo>
                    <a:pt x="3267" y="-5780"/>
                    <a:pt x="0" y="15209"/>
                    <a:pt x="0" y="15209"/>
                  </a:cubicBezTo>
                  <a:close/>
                </a:path>
              </a:pathLst>
            </a:custGeom>
            <a:solidFill>
              <a:srgbClr val="0094C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 name="Figura"/>
            <p:cNvSpPr/>
            <p:nvPr/>
          </p:nvSpPr>
          <p:spPr>
            <a:xfrm>
              <a:off x="1384300" y="723900"/>
              <a:ext cx="118047" cy="50050"/>
            </a:xfrm>
            <a:custGeom>
              <a:avLst/>
              <a:gdLst/>
              <a:ahLst/>
              <a:cxnLst>
                <a:cxn ang="0">
                  <a:pos x="wd2" y="hd2"/>
                </a:cxn>
                <a:cxn ang="5400000">
                  <a:pos x="wd2" y="hd2"/>
                </a:cxn>
                <a:cxn ang="10800000">
                  <a:pos x="wd2" y="hd2"/>
                </a:cxn>
                <a:cxn ang="16200000">
                  <a:pos x="wd2" y="hd2"/>
                </a:cxn>
              </a:cxnLst>
              <a:rect l="0" t="0" r="r" b="b"/>
              <a:pathLst>
                <a:path w="17768" h="15201" extrusionOk="0">
                  <a:moveTo>
                    <a:pt x="720" y="6290"/>
                  </a:moveTo>
                  <a:cubicBezTo>
                    <a:pt x="1484" y="8219"/>
                    <a:pt x="11424" y="20176"/>
                    <a:pt x="15630" y="12847"/>
                  </a:cubicBezTo>
                  <a:cubicBezTo>
                    <a:pt x="20026" y="5519"/>
                    <a:pt x="16585" y="2433"/>
                    <a:pt x="14674" y="2819"/>
                  </a:cubicBezTo>
                  <a:cubicBezTo>
                    <a:pt x="12953" y="3205"/>
                    <a:pt x="4734" y="3590"/>
                    <a:pt x="3396" y="1276"/>
                  </a:cubicBezTo>
                  <a:cubicBezTo>
                    <a:pt x="2249" y="-1424"/>
                    <a:pt x="-1574" y="119"/>
                    <a:pt x="720" y="6290"/>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 name="Figura"/>
            <p:cNvSpPr/>
            <p:nvPr/>
          </p:nvSpPr>
          <p:spPr>
            <a:xfrm>
              <a:off x="1295399" y="660400"/>
              <a:ext cx="72790" cy="63535"/>
            </a:xfrm>
            <a:custGeom>
              <a:avLst/>
              <a:gdLst/>
              <a:ahLst/>
              <a:cxnLst>
                <a:cxn ang="0">
                  <a:pos x="wd2" y="hd2"/>
                </a:cxn>
                <a:cxn ang="5400000">
                  <a:pos x="wd2" y="hd2"/>
                </a:cxn>
                <a:cxn ang="10800000">
                  <a:pos x="wd2" y="hd2"/>
                </a:cxn>
                <a:cxn ang="16200000">
                  <a:pos x="wd2" y="hd2"/>
                </a:cxn>
              </a:cxnLst>
              <a:rect l="0" t="0" r="r" b="b"/>
              <a:pathLst>
                <a:path w="17942" h="18958" extrusionOk="0">
                  <a:moveTo>
                    <a:pt x="14259" y="18932"/>
                  </a:moveTo>
                  <a:cubicBezTo>
                    <a:pt x="12381" y="19311"/>
                    <a:pt x="-1706" y="15522"/>
                    <a:pt x="172" y="6806"/>
                  </a:cubicBezTo>
                  <a:cubicBezTo>
                    <a:pt x="2051" y="-2289"/>
                    <a:pt x="6433" y="-394"/>
                    <a:pt x="7059" y="1879"/>
                  </a:cubicBezTo>
                  <a:cubicBezTo>
                    <a:pt x="7685" y="4153"/>
                    <a:pt x="13007" y="13248"/>
                    <a:pt x="15511" y="12869"/>
                  </a:cubicBezTo>
                  <a:cubicBezTo>
                    <a:pt x="18016" y="12869"/>
                    <a:pt x="19894" y="17795"/>
                    <a:pt x="14259" y="18932"/>
                  </a:cubicBezTo>
                  <a:close/>
                </a:path>
              </a:pathLst>
            </a:custGeom>
            <a:solidFill>
              <a:srgbClr val="A04F3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 name="Figura"/>
            <p:cNvSpPr/>
            <p:nvPr/>
          </p:nvSpPr>
          <p:spPr>
            <a:xfrm>
              <a:off x="1409699" y="1816099"/>
              <a:ext cx="68582" cy="83821"/>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0" y="8836"/>
                  </a:lnTo>
                  <a:lnTo>
                    <a:pt x="11200" y="0"/>
                  </a:lnTo>
                  <a:lnTo>
                    <a:pt x="21600" y="19964"/>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 name="Figura"/>
            <p:cNvSpPr/>
            <p:nvPr/>
          </p:nvSpPr>
          <p:spPr>
            <a:xfrm>
              <a:off x="787400" y="558799"/>
              <a:ext cx="19614" cy="39371"/>
            </a:xfrm>
            <a:custGeom>
              <a:avLst/>
              <a:gdLst/>
              <a:ahLst/>
              <a:cxnLst>
                <a:cxn ang="0">
                  <a:pos x="wd2" y="hd2"/>
                </a:cxn>
                <a:cxn ang="5400000">
                  <a:pos x="wd2" y="hd2"/>
                </a:cxn>
                <a:cxn ang="10800000">
                  <a:pos x="wd2" y="hd2"/>
                </a:cxn>
                <a:cxn ang="16200000">
                  <a:pos x="wd2" y="hd2"/>
                </a:cxn>
              </a:cxnLst>
              <a:rect l="0" t="0" r="r" b="b"/>
              <a:pathLst>
                <a:path w="19623" h="21600" extrusionOk="0">
                  <a:moveTo>
                    <a:pt x="318" y="10452"/>
                  </a:moveTo>
                  <a:cubicBezTo>
                    <a:pt x="1588" y="4181"/>
                    <a:pt x="6671" y="0"/>
                    <a:pt x="11753" y="0"/>
                  </a:cubicBezTo>
                  <a:cubicBezTo>
                    <a:pt x="16835" y="0"/>
                    <a:pt x="20647" y="5574"/>
                    <a:pt x="19376" y="11148"/>
                  </a:cubicBezTo>
                  <a:cubicBezTo>
                    <a:pt x="18106" y="17419"/>
                    <a:pt x="13023" y="21600"/>
                    <a:pt x="7941" y="21600"/>
                  </a:cubicBezTo>
                  <a:cubicBezTo>
                    <a:pt x="1588" y="21600"/>
                    <a:pt x="-953" y="16723"/>
                    <a:pt x="318"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 name="Figura"/>
            <p:cNvSpPr/>
            <p:nvPr/>
          </p:nvSpPr>
          <p:spPr>
            <a:xfrm>
              <a:off x="761999" y="533399"/>
              <a:ext cx="19544" cy="39371"/>
            </a:xfrm>
            <a:custGeom>
              <a:avLst/>
              <a:gdLst/>
              <a:ahLst/>
              <a:cxnLst>
                <a:cxn ang="0">
                  <a:pos x="wd2" y="hd2"/>
                </a:cxn>
                <a:cxn ang="5400000">
                  <a:pos x="wd2" y="hd2"/>
                </a:cxn>
                <a:cxn ang="10800000">
                  <a:pos x="wd2" y="hd2"/>
                </a:cxn>
                <a:cxn ang="16200000">
                  <a:pos x="wd2" y="hd2"/>
                </a:cxn>
              </a:cxnLst>
              <a:rect l="0" t="0" r="r" b="b"/>
              <a:pathLst>
                <a:path w="19551" h="21600" extrusionOk="0">
                  <a:moveTo>
                    <a:pt x="247" y="10452"/>
                  </a:moveTo>
                  <a:cubicBezTo>
                    <a:pt x="1517" y="4181"/>
                    <a:pt x="6600" y="0"/>
                    <a:pt x="11682" y="0"/>
                  </a:cubicBezTo>
                  <a:cubicBezTo>
                    <a:pt x="16764" y="0"/>
                    <a:pt x="20576" y="5574"/>
                    <a:pt x="19305" y="11148"/>
                  </a:cubicBezTo>
                  <a:cubicBezTo>
                    <a:pt x="18035" y="17419"/>
                    <a:pt x="12952" y="21600"/>
                    <a:pt x="7870" y="21600"/>
                  </a:cubicBezTo>
                  <a:cubicBezTo>
                    <a:pt x="2788" y="21600"/>
                    <a:pt x="-1024" y="16723"/>
                    <a:pt x="247" y="1045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 name="Figura"/>
            <p:cNvSpPr/>
            <p:nvPr/>
          </p:nvSpPr>
          <p:spPr>
            <a:xfrm>
              <a:off x="736599" y="520699"/>
              <a:ext cx="19544" cy="34292"/>
            </a:xfrm>
            <a:custGeom>
              <a:avLst/>
              <a:gdLst/>
              <a:ahLst/>
              <a:cxnLst>
                <a:cxn ang="0">
                  <a:pos x="wd2" y="hd2"/>
                </a:cxn>
                <a:cxn ang="5400000">
                  <a:pos x="wd2" y="hd2"/>
                </a:cxn>
                <a:cxn ang="10800000">
                  <a:pos x="wd2" y="hd2"/>
                </a:cxn>
                <a:cxn ang="16200000">
                  <a:pos x="wd2" y="hd2"/>
                </a:cxn>
              </a:cxnLst>
              <a:rect l="0" t="0" r="r" b="b"/>
              <a:pathLst>
                <a:path w="19551" h="21600" extrusionOk="0">
                  <a:moveTo>
                    <a:pt x="247" y="10400"/>
                  </a:moveTo>
                  <a:cubicBezTo>
                    <a:pt x="1517" y="4800"/>
                    <a:pt x="6600" y="0"/>
                    <a:pt x="11682" y="0"/>
                  </a:cubicBezTo>
                  <a:cubicBezTo>
                    <a:pt x="16764" y="0"/>
                    <a:pt x="20576" y="5600"/>
                    <a:pt x="19305" y="11200"/>
                  </a:cubicBezTo>
                  <a:cubicBezTo>
                    <a:pt x="18035" y="16800"/>
                    <a:pt x="12952" y="21600"/>
                    <a:pt x="7870" y="21600"/>
                  </a:cubicBezTo>
                  <a:cubicBezTo>
                    <a:pt x="2788" y="21600"/>
                    <a:pt x="-1024" y="16800"/>
                    <a:pt x="247" y="104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 name="Figura"/>
            <p:cNvSpPr/>
            <p:nvPr/>
          </p:nvSpPr>
          <p:spPr>
            <a:xfrm>
              <a:off x="685799" y="660400"/>
              <a:ext cx="92711" cy="74931"/>
            </a:xfrm>
            <a:custGeom>
              <a:avLst/>
              <a:gdLst/>
              <a:ahLst/>
              <a:cxnLst>
                <a:cxn ang="0">
                  <a:pos x="wd2" y="hd2"/>
                </a:cxn>
                <a:cxn ang="5400000">
                  <a:pos x="wd2" y="hd2"/>
                </a:cxn>
                <a:cxn ang="10800000">
                  <a:pos x="wd2" y="hd2"/>
                </a:cxn>
                <a:cxn ang="16200000">
                  <a:pos x="wd2" y="hd2"/>
                </a:cxn>
              </a:cxnLst>
              <a:rect l="0" t="0" r="r" b="b"/>
              <a:pathLst>
                <a:path w="21600" h="21600" extrusionOk="0">
                  <a:moveTo>
                    <a:pt x="9468" y="0"/>
                  </a:moveTo>
                  <a:lnTo>
                    <a:pt x="20712" y="3295"/>
                  </a:lnTo>
                  <a:cubicBezTo>
                    <a:pt x="20712" y="3295"/>
                    <a:pt x="21304" y="19403"/>
                    <a:pt x="21600" y="20136"/>
                  </a:cubicBezTo>
                  <a:lnTo>
                    <a:pt x="0" y="21600"/>
                  </a:lnTo>
                  <a:lnTo>
                    <a:pt x="9468" y="0"/>
                  </a:lnTo>
                  <a:close/>
                </a:path>
              </a:pathLst>
            </a:custGeom>
            <a:solidFill>
              <a:srgbClr val="6FC3E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 name="Rectangle 1">
            <a:extLst>
              <a:ext uri="{FF2B5EF4-FFF2-40B4-BE49-F238E27FC236}">
                <a16:creationId xmlns:a16="http://schemas.microsoft.com/office/drawing/2014/main" id="{27DCC9E2-68FE-5E9E-6112-4D5FD1882584}"/>
              </a:ext>
            </a:extLst>
          </p:cNvPr>
          <p:cNvSpPr/>
          <p:nvPr/>
        </p:nvSpPr>
        <p:spPr>
          <a:xfrm>
            <a:off x="4622800" y="533400"/>
            <a:ext cx="4097597" cy="1015663"/>
          </a:xfrm>
          <a:prstGeom prst="rect">
            <a:avLst/>
          </a:prstGeom>
          <a:noFill/>
        </p:spPr>
        <p:txBody>
          <a:bodyPr wrap="none" lIns="91440" tIns="45720" rIns="91440" bIns="45720">
            <a:spAutoFit/>
          </a:bodyPr>
          <a:lstStyle/>
          <a:p>
            <a:pPr algn="ctr"/>
            <a:r>
              <a:rPr lang="en-US" sz="6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4"/>
              <a:ext cx="4390744" cy="1915909"/>
            </a:xfrm>
            <a:prstGeom prst="rect">
              <a:avLst/>
            </a:prstGeom>
          </p:spPr>
          <p:txBody>
            <a:bodyPr vert="horz"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Sưu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tầm</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1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lâu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đài</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có</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từ</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thời</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trung</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cổ</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còn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gìn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giữ</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phát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triển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ngày</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nay.</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7789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3206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265264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3660169" y="4546355"/>
            <a:ext cx="2841947" cy="2608228"/>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7516308" y="4568004"/>
            <a:ext cx="3423379" cy="2596296"/>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2125107" y="4609371"/>
            <a:ext cx="3469038" cy="2596296"/>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1377330" y="6508040"/>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4013435" y="650377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1569660"/>
          </a:xfrm>
          <a:prstGeom prst="rect">
            <a:avLst/>
          </a:prstGeom>
          <a:noFill/>
        </p:spPr>
        <p:txBody>
          <a:bodyPr wrap="square" rtlCol="0">
            <a:spAutoFit/>
          </a:bodyPr>
          <a:lstStyle/>
          <a:p>
            <a:pPr algn="ctr" defTabSz="1219170"/>
            <a:r>
              <a:rPr lang="en-VN"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3831476" y="531565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en-VN"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7577263" y="5221431"/>
            <a:ext cx="3360501"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2262136" y="5386294"/>
            <a:ext cx="3423379" cy="1569660"/>
          </a:xfrm>
          <a:prstGeom prst="rect">
            <a:avLst/>
          </a:prstGeom>
          <a:noFill/>
        </p:spPr>
        <p:txBody>
          <a:bodyPr wrap="square" rtlCol="0">
            <a:spAutoFit/>
          </a:bodyPr>
          <a:lstStyle/>
          <a:p>
            <a:pPr algn="ctr" defTabSz="1219170"/>
            <a:r>
              <a:rPr lang="en-US" sz="3200" dirty="0" err="1">
                <a:solidFill>
                  <a:srgbClr val="2E2E2E"/>
                </a:solidFill>
                <a:latin typeface="Times New Roman" panose="02020603050405020304" pitchFamily="18" charset="0"/>
                <a:cs typeface="Times New Roman" panose="02020603050405020304" pitchFamily="18" charset="0"/>
              </a:rPr>
              <a:t>Những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giai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cấp</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tầng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lớp</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mới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hình</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thành</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như</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thế</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en-US" sz="3200" dirty="0">
                <a:solidFill>
                  <a:srgbClr val="2E2E2E"/>
                </a:solidFill>
                <a:latin typeface="Times New Roman" panose="02020603050405020304" pitchFamily="18" charset="0"/>
                <a:cs typeface="Times New Roman" panose="02020603050405020304" pitchFamily="18" charset="0"/>
              </a:rPr>
              <a:t>?</a:t>
            </a:r>
            <a:endParaRPr lang="en-VN"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out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outVertical)">
                                      <p:cBhvr>
                                        <p:cTn id="45" dur="500"/>
                                        <p:tgtEl>
                                          <p:spTgt spid="10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barn(outVertical)">
                                      <p:cBhvr>
                                        <p:cTn id="50" dur="500"/>
                                        <p:tgtEl>
                                          <p:spTgt spid="1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barn(outVertical)">
                                      <p:cBhvr>
                                        <p:cTn id="5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en-VN"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a:t>
            </a:r>
            <a:r>
              <a:rPr lang="en-VN" sz="3200" dirty="0">
                <a:latin typeface="Times New Roman" panose="02020603050405020304" pitchFamily="18" charset="0"/>
                <a:cs typeface="Times New Roman" panose="02020603050405020304" pitchFamily="18" charset="0"/>
              </a:rPr>
              <a:t>ác bộ tộc người Giéc man từ phương Bắc tràn xuống xâm chiếm lãnh thổ dẫn đến sự diệt vong của đế quốc La Mã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476</a:t>
            </a:r>
            <a:endParaRPr lang="en-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a16="http://schemas.microsoft.com/office/drawing/2014/main" id="{6153A04F-248C-5145-94DC-E4623F192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DF66EED-4B4B-A440-80E1-5CAA6767C4B8}"/>
              </a:ext>
            </a:extLst>
          </p:cNvPr>
          <p:cNvPicPr>
            <a:picLocks noChangeAspect="1"/>
          </p:cNvPicPr>
          <p:nvPr/>
        </p:nvPicPr>
        <p:blipFill>
          <a:blip r:embed="rId7"/>
          <a:stretch>
            <a:fillRect/>
          </a:stretch>
        </p:blipFill>
        <p:spPr>
          <a:xfrm>
            <a:off x="13606500" y="339463"/>
            <a:ext cx="1697877" cy="1999312"/>
          </a:xfrm>
          <a:prstGeom prst="rect">
            <a:avLst/>
          </a:prstGeom>
        </p:spPr>
      </p:pic>
      <p:sp>
        <p:nvSpPr>
          <p:cNvPr id="29" name="Left Arrow 28">
            <a:extLst>
              <a:ext uri="{FF2B5EF4-FFF2-40B4-BE49-F238E27FC236}">
                <a16:creationId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sp>
        <p:nvSpPr>
          <p:cNvPr id="31" name="Left Arrow 30">
            <a:extLst>
              <a:ext uri="{FF2B5EF4-FFF2-40B4-BE49-F238E27FC236}">
                <a16:creationId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5" name="Left Arrow 34">
            <a:extLst>
              <a:ext uri="{FF2B5EF4-FFF2-40B4-BE49-F238E27FC236}">
                <a16:creationId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VN" sz="2400" dirty="0">
                <a:solidFill>
                  <a:prstClr val="black"/>
                </a:solidFill>
                <a:latin typeface="Calibri" panose="020F0502020204030204"/>
              </a:rPr>
              <a:t>     </a:t>
            </a:r>
          </a:p>
        </p:txBody>
      </p:sp>
      <p:grpSp>
        <p:nvGrpSpPr>
          <p:cNvPr id="37" name="Group 36">
            <a:extLst>
              <a:ext uri="{FF2B5EF4-FFF2-40B4-BE49-F238E27FC236}">
                <a16:creationId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9" name="Text Box 11">
              <a:extLst>
                <a:ext uri="{FF2B5EF4-FFF2-40B4-BE49-F238E27FC236}">
                  <a16:creationId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a16="http://schemas.microsoft.com/office/drawing/2014/main" id="{F067B791-5898-8F40-A0BF-AC06CB49A05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50" name="Rectangle 12">
              <a:extLst>
                <a:ext uri="{FF2B5EF4-FFF2-40B4-BE49-F238E27FC236}">
                  <a16:creationId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733" dirty="0" err="1">
                  <a:solidFill>
                    <a:prstClr val="black"/>
                  </a:solidFill>
                  <a:latin typeface="Times New Roman" panose="02020603050405020304" pitchFamily="18" charset="0"/>
                  <a:cs typeface="Times New Roman" panose="02020603050405020304" pitchFamily="18" charset="0"/>
                </a:rPr>
                <a:t>Vương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quốc</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Đông</a:t>
              </a:r>
              <a:r>
                <a:rPr lang="en-US" altLang="en-VN" sz="3733" dirty="0">
                  <a:solidFill>
                    <a:prstClr val="black"/>
                  </a:solidFill>
                  <a:latin typeface="Times New Roman" panose="02020603050405020304" pitchFamily="18" charset="0"/>
                  <a:cs typeface="Times New Roman" panose="02020603050405020304" pitchFamily="18" charset="0"/>
                </a:rPr>
                <a:t> </a:t>
              </a:r>
              <a:r>
                <a:rPr lang="en-US" altLang="en-VN" sz="3733" dirty="0" err="1">
                  <a:solidFill>
                    <a:prstClr val="black"/>
                  </a:solidFill>
                  <a:latin typeface="Times New Roman" panose="02020603050405020304" pitchFamily="18" charset="0"/>
                  <a:cs typeface="Times New Roman" panose="02020603050405020304" pitchFamily="18" charset="0"/>
                </a:rPr>
                <a:t>Gốt</a:t>
              </a:r>
              <a:r>
                <a:rPr lang="en-US" altLang="en-VN" sz="4800" dirty="0">
                  <a:solidFill>
                    <a:prstClr val="black"/>
                  </a:solidFill>
                  <a:latin typeface="Times New Roman" panose="02020603050405020304" pitchFamily="18" charset="0"/>
                  <a:cs typeface="Times New Roman" panose="02020603050405020304" pitchFamily="18" charset="0"/>
                </a:rPr>
                <a:t>  ( </a:t>
              </a:r>
              <a:r>
                <a:rPr lang="en-US" altLang="en-VN" sz="4800" dirty="0" err="1">
                  <a:solidFill>
                    <a:prstClr val="black"/>
                  </a:solidFill>
                  <a:latin typeface="Times New Roman" panose="02020603050405020304" pitchFamily="18" charset="0"/>
                  <a:cs typeface="Times New Roman" panose="02020603050405020304" pitchFamily="18" charset="0"/>
                </a:rPr>
                <a:t>Ý</a:t>
              </a:r>
              <a:r>
                <a:rPr lang="en-US" altLang="en-VN"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a16="http://schemas.microsoft.com/office/drawing/2014/main" id="{A1D7E555-EFC3-5E48-ADCC-4D688BCCB7D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8" name="Text Box 9">
              <a:extLst>
                <a:ext uri="{FF2B5EF4-FFF2-40B4-BE49-F238E27FC236}">
                  <a16:creationId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a16="http://schemas.microsoft.com/office/drawing/2014/main" id="{5A7576BE-29E7-DE4A-BB76-1F9D7E111C9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a16="http://schemas.microsoft.com/office/drawing/2014/main" id="{34AD0D1B-1780-364D-B3BE-B9AB70B819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7"/>
          <a:stretch>
            <a:fillRect/>
          </a:stretch>
        </p:blipFill>
        <p:spPr>
          <a:xfrm>
            <a:off x="11677796" y="105995"/>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7"/>
          <a:stretch>
            <a:fillRect/>
          </a:stretch>
        </p:blipFill>
        <p:spPr>
          <a:xfrm>
            <a:off x="9667536" y="1636"/>
            <a:ext cx="1697877" cy="1999312"/>
          </a:xfrm>
          <a:prstGeom prst="rect">
            <a:avLst/>
          </a:prstGeom>
        </p:spPr>
      </p:pic>
      <p:grpSp>
        <p:nvGrpSpPr>
          <p:cNvPr id="13" name="Group 12">
            <a:extLst>
              <a:ext uri="{FF2B5EF4-FFF2-40B4-BE49-F238E27FC236}">
                <a16:creationId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20" name="Group 19">
            <a:extLst>
              <a:ext uri="{FF2B5EF4-FFF2-40B4-BE49-F238E27FC236}">
                <a16:creationId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7"/>
          <a:stretch>
            <a:fillRect/>
          </a:stretch>
        </p:blipFill>
        <p:spPr>
          <a:xfrm>
            <a:off x="11137444" y="1411356"/>
            <a:ext cx="1697877" cy="1999312"/>
          </a:xfrm>
          <a:prstGeom prst="rect">
            <a:avLst/>
          </a:prstGeom>
        </p:spPr>
      </p:pic>
      <p:grpSp>
        <p:nvGrpSpPr>
          <p:cNvPr id="14" name="Group 13">
            <a:extLst>
              <a:ext uri="{FF2B5EF4-FFF2-40B4-BE49-F238E27FC236}">
                <a16:creationId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grpSp>
        <p:nvGrpSpPr>
          <p:cNvPr id="17" name="Group 16">
            <a:extLst>
              <a:ext uri="{FF2B5EF4-FFF2-40B4-BE49-F238E27FC236}">
                <a16:creationId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sp>
        <p:nvSpPr>
          <p:cNvPr id="30" name="Left Arrow 29">
            <a:extLst>
              <a:ext uri="{FF2B5EF4-FFF2-40B4-BE49-F238E27FC236}">
                <a16:creationId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36" name="Oval 35">
            <a:extLst>
              <a:ext uri="{FF2B5EF4-FFF2-40B4-BE49-F238E27FC236}">
                <a16:creationId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pic>
        <p:nvPicPr>
          <p:cNvPr id="8" name="Picture 7">
            <a:extLst>
              <a:ext uri="{FF2B5EF4-FFF2-40B4-BE49-F238E27FC236}">
                <a16:creationId xmlns:a16="http://schemas.microsoft.com/office/drawing/2014/main" id="{CD3D581E-24C5-504B-94CB-93641185A6A8}"/>
              </a:ext>
            </a:extLst>
          </p:cNvPr>
          <p:cNvPicPr>
            <a:picLocks noChangeAspect="1"/>
          </p:cNvPicPr>
          <p:nvPr/>
        </p:nvPicPr>
        <p:blipFill>
          <a:blip r:embed="rId7"/>
          <a:stretch>
            <a:fillRect/>
          </a:stretch>
        </p:blipFill>
        <p:spPr>
          <a:xfrm>
            <a:off x="7900483" y="147173"/>
            <a:ext cx="1697877" cy="1999312"/>
          </a:xfrm>
          <a:prstGeom prst="rect">
            <a:avLst/>
          </a:prstGeom>
        </p:spPr>
      </p:pic>
      <p:grpSp>
        <p:nvGrpSpPr>
          <p:cNvPr id="64" name="Group 63">
            <a:extLst>
              <a:ext uri="{FF2B5EF4-FFF2-40B4-BE49-F238E27FC236}">
                <a16:creationId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dirty="0">
                <a:solidFill>
                  <a:prstClr val="black"/>
                </a:solidFill>
                <a:latin typeface="Calibri" panose="020F0502020204030204"/>
              </a:endParaRPr>
            </a:p>
          </p:txBody>
        </p:sp>
        <p:sp>
          <p:nvSpPr>
            <p:cNvPr id="66" name="TextBox 65">
              <a:extLst>
                <a:ext uri="{FF2B5EF4-FFF2-40B4-BE49-F238E27FC236}">
                  <a16:creationId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en-VN" sz="2400" dirty="0">
                  <a:solidFill>
                    <a:prstClr val="black"/>
                  </a:solidFill>
                  <a:latin typeface="Calibri" panose="020F0502020204030204"/>
                </a:rPr>
                <a:t>XÔNG LÊN</a:t>
              </a:r>
            </a:p>
          </p:txBody>
        </p:sp>
      </p:grpSp>
      <p:pic>
        <p:nvPicPr>
          <p:cNvPr id="67" name="Picture 66">
            <a:extLst>
              <a:ext uri="{FF2B5EF4-FFF2-40B4-BE49-F238E27FC236}">
                <a16:creationId xmlns:a16="http://schemas.microsoft.com/office/drawing/2014/main" id="{2120EB6E-D11B-F040-848C-765E221861AD}"/>
              </a:ext>
            </a:extLst>
          </p:cNvPr>
          <p:cNvPicPr>
            <a:picLocks noChangeAspect="1"/>
          </p:cNvPicPr>
          <p:nvPr/>
        </p:nvPicPr>
        <p:blipFill>
          <a:blip r:embed="rId7"/>
          <a:stretch>
            <a:fillRect/>
          </a:stretch>
        </p:blipFill>
        <p:spPr>
          <a:xfrm>
            <a:off x="7911543" y="141852"/>
            <a:ext cx="1697877" cy="1999312"/>
          </a:xfrm>
          <a:prstGeom prst="rect">
            <a:avLst/>
          </a:prstGeom>
        </p:spPr>
      </p:pic>
      <p:grpSp>
        <p:nvGrpSpPr>
          <p:cNvPr id="23" name="Group 22">
            <a:extLst>
              <a:ext uri="{FF2B5EF4-FFF2-40B4-BE49-F238E27FC236}">
                <a16:creationId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VN" sz="2400">
                  <a:solidFill>
                    <a:prstClr val="black"/>
                  </a:solidFill>
                  <a:latin typeface="Calibri" panose="020F0502020204030204"/>
                </a:endParaRPr>
              </a:p>
            </p:txBody>
          </p:sp>
          <p:sp>
            <p:nvSpPr>
              <p:cNvPr id="42" name="Text Box 8">
                <a:extLst>
                  <a:ext uri="{FF2B5EF4-FFF2-40B4-BE49-F238E27FC236}">
                    <a16:creationId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a16="http://schemas.microsoft.com/office/drawing/2014/main" id="{7015D98D-C54F-4340-AC2E-AC87D495CAB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a16="http://schemas.microsoft.com/office/drawing/2014/main" id="{4A6AC2AF-4341-F948-9CEB-CFA1159EFD9B}"/>
              </a:ext>
            </a:extLst>
          </p:cNvPr>
          <p:cNvPicPr>
            <a:picLocks noChangeAspect="1"/>
          </p:cNvPicPr>
          <p:nvPr/>
        </p:nvPicPr>
        <p:blipFill rotWithShape="1">
          <a:blip r:embed="rId14">
            <a:extLst>
              <a:ext uri="{BEBA8EAE-BF5A-486C-A8C5-ECC9F3942E4B}">
                <a14:imgProps xmlns:a14="http://schemas.microsoft.com/office/drawing/2010/main">
                  <a14:imgLayer r:embed="rId18">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a16="http://schemas.microsoft.com/office/drawing/2014/main" id="{3660EDCB-D37B-4241-B99B-032C1CF1E9B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a16="http://schemas.microsoft.com/office/drawing/2014/main" id="{792F7C00-5FB2-7743-85D0-6473E8D3C5C4}"/>
              </a:ext>
            </a:extLst>
          </p:cNvPr>
          <p:cNvPicPr>
            <a:picLocks noChangeAspect="1"/>
          </p:cNvPicPr>
          <p:nvPr/>
        </p:nvPicPr>
        <p:blipFill rotWithShape="1">
          <a:blip r:embed="rId14">
            <a:extLst>
              <a:ext uri="{BEBA8EAE-BF5A-486C-A8C5-ECC9F3942E4B}">
                <a14:imgProp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a16="http://schemas.microsoft.com/office/drawing/2014/main" id="{FB082633-6B3F-8E4D-9BF4-56F94BA8264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72688" y="-2075028"/>
            <a:ext cx="1083733" cy="1083733"/>
          </a:xfrm>
          <a:prstGeom prst="rect">
            <a:avLst/>
          </a:prstGeom>
        </p:spPr>
      </p:pic>
    </p:spTree>
    <p:extLst>
      <p:ext uri="{BB962C8B-B14F-4D97-AF65-F5344CB8AC3E}">
        <p14:creationId xmlns:p14="http://schemas.microsoft.com/office/powerpoint/2010/main" val="12305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609"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repeatCount="indefinite" fill="hold" display="0">
                  <p:stCondLst>
                    <p:cond delay="indefinite"/>
                  </p:stCondLst>
                  <p:endCondLst>
                    <p:cond evt="onStopAudio" delay="0">
                      <p:tgtEl>
                        <p:sldTgt/>
                      </p:tgtEl>
                    </p:cond>
                  </p:endCondLst>
                </p:cTn>
                <p:tgtEl>
                  <p:spTgt spid="2"/>
                </p:tgtEl>
              </p:cMediaNode>
            </p:audi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 descr="tay_au_the_ky__i-v_500">
            <a:extLst>
              <a:ext uri="{FF2B5EF4-FFF2-40B4-BE49-F238E27FC236}">
                <a16:creationId xmlns:a16="http://schemas.microsoft.com/office/drawing/2014/main" id="{DCBDA672-6AE0-1249-8EA4-288F7BF1B7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93"/>
          <a:stretch/>
        </p:blipFill>
        <p:spPr bwMode="auto">
          <a:xfrm>
            <a:off x="0" y="1"/>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5"/>
          <a:stretch>
            <a:fillRect/>
          </a:stretch>
        </p:blipFill>
        <p:spPr>
          <a:xfrm>
            <a:off x="11645028" y="-434343"/>
            <a:ext cx="1697877" cy="1999312"/>
          </a:xfrm>
          <a:prstGeom prst="rect">
            <a:avLst/>
          </a:prstGeom>
        </p:spPr>
      </p:pic>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5"/>
          <a:stretch>
            <a:fillRect/>
          </a:stretch>
        </p:blipFill>
        <p:spPr>
          <a:xfrm>
            <a:off x="10703798" y="1024632"/>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5"/>
          <a:stretch>
            <a:fillRect/>
          </a:stretch>
        </p:blipFill>
        <p:spPr>
          <a:xfrm>
            <a:off x="9560398" y="-192196"/>
            <a:ext cx="1697877" cy="1999312"/>
          </a:xfrm>
          <a:prstGeom prst="rect">
            <a:avLst/>
          </a:prstGeom>
        </p:spPr>
      </p:pic>
      <p:pic>
        <p:nvPicPr>
          <p:cNvPr id="51" name="Picture 50">
            <a:extLst>
              <a:ext uri="{FF2B5EF4-FFF2-40B4-BE49-F238E27FC236}">
                <a16:creationId xmlns:a16="http://schemas.microsoft.com/office/drawing/2014/main" id="{101887C0-8B78-A845-810F-60C792222B67}"/>
              </a:ext>
            </a:extLst>
          </p:cNvPr>
          <p:cNvPicPr>
            <a:picLocks noChangeAspect="1"/>
          </p:cNvPicPr>
          <p:nvPr/>
        </p:nvPicPr>
        <p:blipFill>
          <a:blip r:embed="rId5"/>
          <a:stretch>
            <a:fillRect/>
          </a:stretch>
        </p:blipFill>
        <p:spPr>
          <a:xfrm>
            <a:off x="7716712" y="-81017"/>
            <a:ext cx="1697877" cy="1999312"/>
          </a:xfrm>
          <a:prstGeom prst="rect">
            <a:avLst/>
          </a:prstGeom>
        </p:spPr>
      </p:pic>
      <p:sp>
        <p:nvSpPr>
          <p:cNvPr id="3" name="Oval Callout 2">
            <a:extLst>
              <a:ext uri="{FF2B5EF4-FFF2-40B4-BE49-F238E27FC236}">
                <a16:creationId xmlns:a16="http://schemas.microsoft.com/office/drawing/2014/main" id="{BC005998-F18E-AF4D-8C86-475A919AEC05}"/>
              </a:ext>
            </a:extLst>
          </p:cNvPr>
          <p:cNvSpPr/>
          <p:nvPr/>
        </p:nvSpPr>
        <p:spPr>
          <a:xfrm>
            <a:off x="247369" y="88967"/>
            <a:ext cx="3325171" cy="2260405"/>
          </a:xfrm>
          <a:prstGeom prst="wedgeEllipseCallout">
            <a:avLst>
              <a:gd name="adj1" fmla="val 71276"/>
              <a:gd name="adj2" fmla="val -21262"/>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defTabSz="1219170"/>
            <a:r>
              <a:rPr lang="en-US" altLang="en-VN" sz="3200" dirty="0" err="1">
                <a:solidFill>
                  <a:prstClr val="black"/>
                </a:solidFill>
                <a:latin typeface="Times New Roman" panose="02020603050405020304" pitchFamily="18" charset="0"/>
                <a:cs typeface="Times New Roman" panose="02020603050405020304" pitchFamily="18" charset="0"/>
              </a:rPr>
              <a:t>Ăng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glô</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Xắc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xông</a:t>
            </a:r>
            <a:r>
              <a:rPr lang="en-US" altLang="en-VN" sz="3200" dirty="0">
                <a:solidFill>
                  <a:prstClr val="black"/>
                </a:solidFill>
                <a:latin typeface="Times New Roman" panose="02020603050405020304" pitchFamily="18" charset="0"/>
                <a:cs typeface="Times New Roman" panose="02020603050405020304" pitchFamily="18" charset="0"/>
              </a:rPr>
              <a:t>  (Anh)</a:t>
            </a:r>
          </a:p>
        </p:txBody>
      </p:sp>
      <p:sp>
        <p:nvSpPr>
          <p:cNvPr id="44" name="Oval Callout 43">
            <a:extLst>
              <a:ext uri="{FF2B5EF4-FFF2-40B4-BE49-F238E27FC236}">
                <a16:creationId xmlns:a16="http://schemas.microsoft.com/office/drawing/2014/main" id="{7F4815B4-E32C-5342-99B9-F8DF919E86EE}"/>
              </a:ext>
            </a:extLst>
          </p:cNvPr>
          <p:cNvSpPr/>
          <p:nvPr/>
        </p:nvSpPr>
        <p:spPr>
          <a:xfrm>
            <a:off x="-7564" y="5664427"/>
            <a:ext cx="3948699" cy="2260405"/>
          </a:xfrm>
          <a:prstGeom prst="wedgeEllipseCallout">
            <a:avLst>
              <a:gd name="adj1" fmla="val 10510"/>
              <a:gd name="adj2" fmla="val -83981"/>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Tây</a:t>
            </a:r>
            <a:r>
              <a:rPr lang="en-US" altLang="en-VN" sz="3200" dirty="0">
                <a:solidFill>
                  <a:prstClr val="black"/>
                </a:solidFill>
                <a:latin typeface="Times New Roman" panose="02020603050405020304" pitchFamily="18" charset="0"/>
                <a:cs typeface="Times New Roman" panose="02020603050405020304" pitchFamily="18" charset="0"/>
              </a:rPr>
              <a:t> ban </a:t>
            </a:r>
            <a:r>
              <a:rPr lang="en-US" altLang="en-VN" sz="3200" dirty="0" err="1">
                <a:solidFill>
                  <a:prstClr val="black"/>
                </a:solidFill>
                <a:latin typeface="Times New Roman" panose="02020603050405020304" pitchFamily="18" charset="0"/>
                <a:cs typeface="Times New Roman" panose="02020603050405020304" pitchFamily="18" charset="0"/>
              </a:rPr>
              <a:t>Nha</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5" name="Oval Callout 44">
            <a:extLst>
              <a:ext uri="{FF2B5EF4-FFF2-40B4-BE49-F238E27FC236}">
                <a16:creationId xmlns:a16="http://schemas.microsoft.com/office/drawing/2014/main" id="{5E145A9F-2BEB-AC45-8088-F088FDF5F60F}"/>
              </a:ext>
            </a:extLst>
          </p:cNvPr>
          <p:cNvSpPr/>
          <p:nvPr/>
        </p:nvSpPr>
        <p:spPr>
          <a:xfrm>
            <a:off x="4446528" y="3996296"/>
            <a:ext cx="3948699" cy="2260405"/>
          </a:xfrm>
          <a:prstGeom prst="wedgeEllipseCallout">
            <a:avLst>
              <a:gd name="adj1" fmla="val 9074"/>
              <a:gd name="adj2" fmla="val -76455"/>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Phơ-răng</a:t>
            </a:r>
            <a:endParaRPr lang="en-US" altLang="en-VN"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en-VN" sz="3200" dirty="0">
                <a:solidFill>
                  <a:prstClr val="black"/>
                </a:solidFill>
                <a:latin typeface="Times New Roman" panose="02020603050405020304" pitchFamily="18" charset="0"/>
                <a:cs typeface="Times New Roman" panose="02020603050405020304" pitchFamily="18" charset="0"/>
              </a:rPr>
              <a:t>(</a:t>
            </a:r>
            <a:r>
              <a:rPr lang="en-US" altLang="en-VN" sz="3200" dirty="0" err="1">
                <a:solidFill>
                  <a:prstClr val="black"/>
                </a:solidFill>
                <a:latin typeface="Times New Roman" panose="02020603050405020304" pitchFamily="18" charset="0"/>
                <a:cs typeface="Times New Roman" panose="02020603050405020304" pitchFamily="18" charset="0"/>
              </a:rPr>
              <a:t>nước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Pháp</a:t>
            </a:r>
            <a:r>
              <a:rPr lang="en-US" altLang="en-VN" sz="3200" dirty="0">
                <a:solidFill>
                  <a:prstClr val="black"/>
                </a:solidFill>
                <a:latin typeface="Times New Roman" panose="02020603050405020304" pitchFamily="18" charset="0"/>
                <a:cs typeface="Times New Roman" panose="02020603050405020304" pitchFamily="18" charset="0"/>
              </a:rPr>
              <a:t>) </a:t>
            </a:r>
          </a:p>
        </p:txBody>
      </p:sp>
      <p:sp>
        <p:nvSpPr>
          <p:cNvPr id="46" name="Oval Callout 45">
            <a:extLst>
              <a:ext uri="{FF2B5EF4-FFF2-40B4-BE49-F238E27FC236}">
                <a16:creationId xmlns:a16="http://schemas.microsoft.com/office/drawing/2014/main" id="{36E00729-0530-0044-9A3A-2A4487103E6A}"/>
              </a:ext>
            </a:extLst>
          </p:cNvPr>
          <p:cNvSpPr/>
          <p:nvPr/>
        </p:nvSpPr>
        <p:spPr>
          <a:xfrm>
            <a:off x="9547164" y="4048575"/>
            <a:ext cx="3948699" cy="2260405"/>
          </a:xfrm>
          <a:prstGeom prst="wedgeEllipseCallout">
            <a:avLst>
              <a:gd name="adj1" fmla="val -58422"/>
              <a:gd name="adj2" fmla="val -81472"/>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altLang="en-VN" sz="3200" dirty="0" err="1">
                <a:solidFill>
                  <a:prstClr val="black"/>
                </a:solidFill>
                <a:latin typeface="Times New Roman" panose="02020603050405020304" pitchFamily="18" charset="0"/>
                <a:cs typeface="Times New Roman" panose="02020603050405020304" pitchFamily="18" charset="0"/>
              </a:rPr>
              <a:t>Vương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quốc</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Đông</a:t>
            </a:r>
            <a:r>
              <a:rPr lang="en-US" altLang="en-VN" sz="3200" dirty="0">
                <a:solidFill>
                  <a:prstClr val="black"/>
                </a:solidFill>
                <a:latin typeface="Times New Roman" panose="02020603050405020304" pitchFamily="18" charset="0"/>
                <a:cs typeface="Times New Roman" panose="02020603050405020304" pitchFamily="18" charset="0"/>
              </a:rPr>
              <a:t> </a:t>
            </a:r>
            <a:r>
              <a:rPr lang="en-US" altLang="en-VN" sz="3200" dirty="0" err="1">
                <a:solidFill>
                  <a:prstClr val="black"/>
                </a:solidFill>
                <a:latin typeface="Times New Roman" panose="02020603050405020304" pitchFamily="18" charset="0"/>
                <a:cs typeface="Times New Roman" panose="02020603050405020304" pitchFamily="18" charset="0"/>
              </a:rPr>
              <a:t>Gốt</a:t>
            </a:r>
            <a:r>
              <a:rPr lang="en-US" altLang="en-VN" sz="3200" dirty="0">
                <a:solidFill>
                  <a:prstClr val="black"/>
                </a:solidFill>
                <a:latin typeface="Times New Roman" panose="02020603050405020304" pitchFamily="18" charset="0"/>
                <a:cs typeface="Times New Roman" panose="02020603050405020304" pitchFamily="18" charset="0"/>
              </a:rPr>
              <a:t>  ( </a:t>
            </a:r>
            <a:r>
              <a:rPr lang="en-US" altLang="en-VN" sz="3200" dirty="0" err="1">
                <a:solidFill>
                  <a:prstClr val="black"/>
                </a:solidFill>
                <a:latin typeface="Times New Roman" panose="02020603050405020304" pitchFamily="18" charset="0"/>
                <a:cs typeface="Times New Roman" panose="02020603050405020304" pitchFamily="18" charset="0"/>
              </a:rPr>
              <a:t>Ý</a:t>
            </a:r>
            <a:r>
              <a:rPr lang="en-US" altLang="en-VN" sz="3200" dirty="0">
                <a:solidFill>
                  <a:prstClr val="black"/>
                </a:solidFill>
                <a:latin typeface="Times New Roman" panose="02020603050405020304" pitchFamily="18" charset="0"/>
                <a:cs typeface="Times New Roman" panose="02020603050405020304" pitchFamily="18" charset="0"/>
              </a:rPr>
              <a:t>)</a:t>
            </a:r>
          </a:p>
        </p:txBody>
      </p:sp>
      <p:pic>
        <p:nvPicPr>
          <p:cNvPr id="11" name="â thanh chién trận" descr="â thanh chién trận">
            <a:hlinkClick r:id="" action="ppaction://media"/>
            <a:extLst>
              <a:ext uri="{FF2B5EF4-FFF2-40B4-BE49-F238E27FC236}">
                <a16:creationId xmlns:a16="http://schemas.microsoft.com/office/drawing/2014/main" id="{65829322-9A4C-7C4E-A24C-548998177F23}"/>
              </a:ext>
            </a:extLst>
          </p:cNvPr>
          <p:cNvPicPr>
            <a:picLocks noChangeAspect="1"/>
          </p:cNvPicPr>
          <p:nvPr>
            <a:audioFile r:link="rId1"/>
            <p:extLst>
              <p:ext uri="{DAA4B4D4-6D71-4841-9C94-3DE7FCFB9230}">
                <p14:media xmlns:p14="http://schemas.microsoft.com/office/powerpoint/2010/main" r:embed="rId2">
                  <p14:trim st="50488.5983" end="7867.2913"/>
                </p14:media>
              </p:ext>
            </p:extLst>
          </p:nvPr>
        </p:nvPicPr>
        <p:blipFill>
          <a:blip r:embed="rId6"/>
          <a:stretch>
            <a:fillRect/>
          </a:stretch>
        </p:blipFill>
        <p:spPr>
          <a:xfrm>
            <a:off x="457750" y="-2302901"/>
            <a:ext cx="1083733" cy="1083733"/>
          </a:xfrm>
          <a:prstGeom prst="rect">
            <a:avLst/>
          </a:prstGeom>
        </p:spPr>
      </p:pic>
    </p:spTree>
    <p:extLst>
      <p:ext uri="{BB962C8B-B14F-4D97-AF65-F5344CB8AC3E}">
        <p14:creationId xmlns:p14="http://schemas.microsoft.com/office/powerpoint/2010/main" val="53042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3" fill="hold"/>
                                        <p:tgtEl>
                                          <p:spTgt spid="11"/>
                                        </p:tgtEl>
                                      </p:cBhvr>
                                    </p:cmd>
                                  </p:childTnLst>
                                </p:cTn>
                              </p:par>
                              <p:par>
                                <p:cTn id="7" presetID="47" presetClass="entr" presetSubtype="0" repeatCount="2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7" presetClass="entr" presetSubtype="0" repeatCount="200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7" presetClass="entr" presetSubtype="0" repeatCount="2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repeatCount="200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125E-6 -2.96296E-6 L -0.2414 -0.03865 " pathEditMode="relative" rAng="0" ptsTypes="AA">
                                      <p:cBhvr>
                                        <p:cTn id="30" dur="3000" fill="hold"/>
                                        <p:tgtEl>
                                          <p:spTgt spid="51"/>
                                        </p:tgtEl>
                                        <p:attrNameLst>
                                          <p:attrName>ppt_x</p:attrName>
                                          <p:attrName>ppt_y</p:attrName>
                                        </p:attrNameLst>
                                      </p:cBhvr>
                                      <p:rCtr x="-12070" y="-1944"/>
                                    </p:animMotion>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par>
                          <p:cTn id="35" fill="hold">
                            <p:stCondLst>
                              <p:cond delay="3500"/>
                            </p:stCondLst>
                            <p:childTnLst>
                              <p:par>
                                <p:cTn id="36" presetID="56" presetClass="path" presetSubtype="0" accel="50000" decel="50000" fill="hold" nodeType="afterEffect">
                                  <p:stCondLst>
                                    <p:cond delay="0"/>
                                  </p:stCondLst>
                                  <p:childTnLst>
                                    <p:animMotion origin="layout" path="M -4.58333E-6 -4.44444E-6 L -0.47851 0.36806 " pathEditMode="relative" rAng="0" ptsTypes="AA">
                                      <p:cBhvr>
                                        <p:cTn id="37" dur="2000" fill="hold"/>
                                        <p:tgtEl>
                                          <p:spTgt spid="7"/>
                                        </p:tgtEl>
                                        <p:attrNameLst>
                                          <p:attrName>ppt_x</p:attrName>
                                          <p:attrName>ppt_y</p:attrName>
                                        </p:attrNameLst>
                                      </p:cBhvr>
                                      <p:rCtr x="-23932" y="18403"/>
                                    </p:animMotion>
                                  </p:childTnLst>
                                </p:cTn>
                              </p:par>
                            </p:childTnLst>
                          </p:cTn>
                        </p:par>
                        <p:par>
                          <p:cTn id="38" fill="hold">
                            <p:stCondLst>
                              <p:cond delay="5500"/>
                            </p:stCondLst>
                            <p:childTnLst>
                              <p:par>
                                <p:cTn id="39" presetID="18" presetClass="entr" presetSubtype="12"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childTnLst>
                          </p:cTn>
                        </p:par>
                        <p:par>
                          <p:cTn id="42" fill="hold">
                            <p:stCondLst>
                              <p:cond delay="6000"/>
                            </p:stCondLst>
                            <p:childTnLst>
                              <p:par>
                                <p:cTn id="43" presetID="42" presetClass="path" presetSubtype="0" accel="50000" decel="50000" fill="hold" nodeType="afterEffect">
                                  <p:stCondLst>
                                    <p:cond delay="0"/>
                                  </p:stCondLst>
                                  <p:childTnLst>
                                    <p:animMotion origin="layout" path="M 2.91667E-6 3.7037E-6 L -0.28933 0.05926 " pathEditMode="relative" rAng="0" ptsTypes="AA">
                                      <p:cBhvr>
                                        <p:cTn id="44" dur="2000" fill="hold"/>
                                        <p:tgtEl>
                                          <p:spTgt spid="6"/>
                                        </p:tgtEl>
                                        <p:attrNameLst>
                                          <p:attrName>ppt_x</p:attrName>
                                          <p:attrName>ppt_y</p:attrName>
                                        </p:attrNameLst>
                                      </p:cBhvr>
                                      <p:rCtr x="-14466" y="2963"/>
                                    </p:animMotion>
                                  </p:childTnLst>
                                </p:cTn>
                              </p:par>
                            </p:childTnLst>
                          </p:cTn>
                        </p:par>
                        <p:par>
                          <p:cTn id="45" fill="hold">
                            <p:stCondLst>
                              <p:cond delay="8000"/>
                            </p:stCondLst>
                            <p:childTnLst>
                              <p:par>
                                <p:cTn id="46" presetID="9"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childTnLst>
                          </p:cTn>
                        </p:par>
                        <p:par>
                          <p:cTn id="49" fill="hold">
                            <p:stCondLst>
                              <p:cond delay="8500"/>
                            </p:stCondLst>
                            <p:childTnLst>
                              <p:par>
                                <p:cTn id="50" presetID="42" presetClass="path" presetSubtype="0" accel="50000" decel="50000" fill="hold" nodeType="afterEffect">
                                  <p:stCondLst>
                                    <p:cond delay="0"/>
                                  </p:stCondLst>
                                  <p:childTnLst>
                                    <p:animMotion origin="layout" path="M 2.08333E-7 4.44444E-6 L -0.21341 0.30069 " pathEditMode="relative" rAng="0" ptsTypes="AA">
                                      <p:cBhvr>
                                        <p:cTn id="51" dur="2000" fill="hold"/>
                                        <p:tgtEl>
                                          <p:spTgt spid="5"/>
                                        </p:tgtEl>
                                        <p:attrNameLst>
                                          <p:attrName>ppt_x</p:attrName>
                                          <p:attrName>ppt_y</p:attrName>
                                        </p:attrNameLst>
                                      </p:cBhvr>
                                      <p:rCtr x="-10677" y="15023"/>
                                    </p:animMotion>
                                  </p:childTnLst>
                                </p:cTn>
                              </p:par>
                            </p:childTnLst>
                          </p:cTn>
                        </p:par>
                        <p:par>
                          <p:cTn id="52" fill="hold">
                            <p:stCondLst>
                              <p:cond delay="10500"/>
                            </p:stCondLst>
                            <p:childTnLst>
                              <p:par>
                                <p:cTn id="53" presetID="9"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par>
                          <p:cTn id="56" fill="hold">
                            <p:stCondLst>
                              <p:cond delay="11000"/>
                            </p:stCondLst>
                            <p:childTnLst>
                              <p:par>
                                <p:cTn id="57" presetID="22" presetClass="entr" presetSubtype="4" repeatCount="500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1000"/>
                                        <p:tgtEl>
                                          <p:spTgt spid="6"/>
                                        </p:tgtEl>
                                      </p:cBhvr>
                                    </p:animEffect>
                                  </p:childTnLst>
                                </p:cTn>
                              </p:par>
                              <p:par>
                                <p:cTn id="60" presetID="22" presetClass="entr" presetSubtype="4" repeatCount="500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000"/>
                                        <p:tgtEl>
                                          <p:spTgt spid="7"/>
                                        </p:tgtEl>
                                      </p:cBhvr>
                                    </p:animEffect>
                                  </p:childTnLst>
                                </p:cTn>
                              </p:par>
                              <p:par>
                                <p:cTn id="63" presetID="22" presetClass="entr" presetSubtype="4" repeatCount="500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down)">
                                      <p:cBhvr>
                                        <p:cTn id="65" dur="1000"/>
                                        <p:tgtEl>
                                          <p:spTgt spid="51"/>
                                        </p:tgtEl>
                                      </p:cBhvr>
                                    </p:animEffect>
                                  </p:childTnLst>
                                </p:cTn>
                              </p:par>
                              <p:par>
                                <p:cTn id="66" presetID="22" presetClass="entr" presetSubtype="4" repeatCount="500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11"/>
                </p:tgtEl>
              </p:cMediaNode>
            </p:audio>
          </p:childTnLst>
        </p:cTn>
      </p:par>
    </p:tnLst>
    <p:bldLst>
      <p:bldP spid="3" grpId="0" animBg="1"/>
      <p:bldP spid="44" grpId="0" animBg="1"/>
      <p:bldP spid="45" grpId="0" animBg="1"/>
      <p:bldP spid="46" grpId="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1397</Words>
  <Application>Microsoft Office PowerPoint</Application>
  <PresentationFormat>Custom</PresentationFormat>
  <Paragraphs>215</Paragraphs>
  <Slides>41</Slides>
  <Notes>5</Notes>
  <HiddenSlides>0</HiddenSlides>
  <MMClips>3</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41</vt:i4>
      </vt:variant>
    </vt:vector>
  </HeadingPairs>
  <TitlesOfParts>
    <vt:vector size="74" baseType="lpstr">
      <vt:lpstr>微软雅黑</vt:lpstr>
      <vt:lpstr>宋体</vt:lpstr>
      <vt:lpstr>.VnArial</vt:lpstr>
      <vt:lpstr>Arial</vt:lpstr>
      <vt:lpstr>Calibri</vt:lpstr>
      <vt:lpstr>Calibri Light</vt:lpstr>
      <vt:lpstr>Cambria</vt:lpstr>
      <vt:lpstr>Georgia</vt:lpstr>
      <vt:lpstr>Gilda Display</vt:lpstr>
      <vt:lpstr>ITC Avant Garde Std Bk</vt:lpstr>
      <vt:lpstr>Kingthings Foundation</vt:lpstr>
      <vt:lpstr>Livvic</vt:lpstr>
      <vt:lpstr>Open Sans</vt:lpstr>
      <vt:lpstr>Oxygen Light</vt:lpstr>
      <vt:lpstr>PT Serif</vt:lpstr>
      <vt:lpstr>Roboto Condensed Light</vt:lpstr>
      <vt:lpstr>SVN-Blenda Script</vt:lpstr>
      <vt:lpstr>SVN-Gotham</vt:lpstr>
      <vt:lpstr>SVN-Gotham Black</vt:lpstr>
      <vt:lpstr>Times New Roman</vt:lpstr>
      <vt:lpstr>UVN Bach Tuyet Nang</vt:lpstr>
      <vt:lpstr>Wingdings</vt:lpstr>
      <vt:lpstr>Wingdings 2</vt:lpstr>
      <vt:lpstr>印品丫丫体-D版</vt:lpstr>
      <vt:lpstr>楷体</vt:lpstr>
      <vt:lpstr>Office Theme</vt:lpstr>
      <vt:lpstr>Floral Drawings Slides</vt:lpstr>
      <vt:lpstr>1_Office Theme</vt:lpstr>
      <vt:lpstr>2_Office Theme</vt:lpstr>
      <vt:lpstr>Civic</vt:lpstr>
      <vt:lpstr>3_Office Theme</vt:lpstr>
      <vt:lpstr>Lección de Historia de España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OSC</cp:lastModifiedBy>
  <cp:revision>41</cp:revision>
  <dcterms:created xsi:type="dcterms:W3CDTF">2006-08-16T00:00:00Z</dcterms:created>
  <dcterms:modified xsi:type="dcterms:W3CDTF">2023-09-06T08:45:58Z</dcterms:modified>
</cp:coreProperties>
</file>