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Lst>
  <p:notesMasterIdLst>
    <p:notesMasterId r:id="rId38"/>
  </p:notesMasterIdLst>
  <p:sldIdLst>
    <p:sldId id="256" r:id="rId2"/>
    <p:sldId id="257" r:id="rId3"/>
    <p:sldId id="260" r:id="rId4"/>
    <p:sldId id="309" r:id="rId5"/>
    <p:sldId id="261" r:id="rId6"/>
    <p:sldId id="258" r:id="rId7"/>
    <p:sldId id="263" r:id="rId8"/>
    <p:sldId id="310" r:id="rId9"/>
    <p:sldId id="311" r:id="rId10"/>
    <p:sldId id="312" r:id="rId11"/>
    <p:sldId id="316" r:id="rId12"/>
    <p:sldId id="314" r:id="rId13"/>
    <p:sldId id="267" r:id="rId14"/>
    <p:sldId id="297" r:id="rId15"/>
    <p:sldId id="317" r:id="rId16"/>
    <p:sldId id="298" r:id="rId17"/>
    <p:sldId id="318" r:id="rId18"/>
    <p:sldId id="301" r:id="rId19"/>
    <p:sldId id="270" r:id="rId20"/>
    <p:sldId id="319" r:id="rId21"/>
    <p:sldId id="302" r:id="rId22"/>
    <p:sldId id="320" r:id="rId23"/>
    <p:sldId id="321" r:id="rId24"/>
    <p:sldId id="322" r:id="rId25"/>
    <p:sldId id="323" r:id="rId26"/>
    <p:sldId id="324" r:id="rId27"/>
    <p:sldId id="325" r:id="rId28"/>
    <p:sldId id="308" r:id="rId29"/>
    <p:sldId id="307" r:id="rId30"/>
    <p:sldId id="326" r:id="rId31"/>
    <p:sldId id="327" r:id="rId32"/>
    <p:sldId id="271" r:id="rId33"/>
    <p:sldId id="305" r:id="rId34"/>
    <p:sldId id="328" r:id="rId35"/>
    <p:sldId id="329" r:id="rId36"/>
    <p:sldId id="291" r:id="rId37"/>
  </p:sldIdLst>
  <p:sldSz cx="9144000" cy="5143500" type="screen16x9"/>
  <p:notesSz cx="6858000" cy="9144000"/>
  <p:embeddedFontLst>
    <p:embeddedFont>
      <p:font typeface="Playfair Display" charset="0"/>
      <p:regular r:id="rId39"/>
      <p:bold r:id="rId40"/>
      <p:italic r:id="rId41"/>
      <p:boldItalic r:id="rId42"/>
    </p:embeddedFont>
    <p:embeddedFont>
      <p:font typeface="Calibri" pitchFamily="34" charset="0"/>
      <p:regular r:id="rId43"/>
      <p:bold r:id="rId44"/>
      <p:italic r:id="rId45"/>
      <p:boldItalic r:id="rId46"/>
    </p:embeddedFont>
    <p:embeddedFont>
      <p:font typeface="Playfair Display Regular" charset="0"/>
      <p:regular r:id="rId47"/>
      <p:bold r:id="rId48"/>
      <p:italic r:id="rId49"/>
      <p:boldItalic r:id="rId50"/>
    </p:embeddedFont>
    <p:embeddedFont>
      <p:font typeface="Raleway Thin" charset="0"/>
      <p:regular r:id="rId51"/>
      <p:bold r:id="rId52"/>
      <p:italic r:id="rId53"/>
      <p:boldItalic r:id="rId54"/>
    </p:embeddedFont>
    <p:embeddedFont>
      <p:font typeface="Muli" charset="0"/>
      <p:regular r:id="rId55"/>
      <p:bold r:id="rId56"/>
      <p:italic r:id="rId57"/>
      <p:boldItalic r:id="rId58"/>
    </p:embeddedFont>
    <p:embeddedFont>
      <p:font typeface="Lora" charset="0"/>
      <p:regular r:id="rId59"/>
      <p:bold r:id="rId60"/>
      <p:italic r:id="rId61"/>
      <p:boldItalic r:id="rId62"/>
    </p:embeddedFont>
    <p:embeddedFont>
      <p:font typeface="SimSun" pitchFamily="2" charset="-122"/>
      <p:regular r:id="rId63"/>
    </p:embeddedFont>
    <p:embeddedFont>
      <p:font typeface="Roboto" charset="0"/>
      <p:regular r:id="rId64"/>
      <p:bold r:id="rId65"/>
      <p:italic r:id="rId66"/>
      <p:boldItalic r:id="rId67"/>
    </p:embeddedFont>
    <p:embeddedFont>
      <p:font typeface="Raleway"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4ECFA8D8-EBB5-491C-A45E-AB0B8A4C9EAA}">
  <a:tblStyle styleId="{4ECFA8D8-EBB5-491C-A45E-AB0B8A4C9EAA}"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9CE2C74-B431-46D8-8770-FE2DEB32469B}"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1" d="100"/>
          <a:sy n="91" d="100"/>
        </p:scale>
        <p:origin x="-786" y="-96"/>
      </p:cViewPr>
      <p:guideLst>
        <p:guide orient="horz" pos="162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font" Target="fonts/font25.fntdata"/><Relationship Id="rId68" Type="http://schemas.openxmlformats.org/officeDocument/2006/relationships/font" Target="fonts/font30.fntdata"/><Relationship Id="rId7" Type="http://schemas.openxmlformats.org/officeDocument/2006/relationships/slide" Target="slides/slide6.xml"/><Relationship Id="rId71" Type="http://schemas.openxmlformats.org/officeDocument/2006/relationships/font" Target="fonts/font3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font" Target="fonts/font28.fntdata"/><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font" Target="fonts/font19.fntdata"/><Relationship Id="rId61" Type="http://schemas.openxmlformats.org/officeDocument/2006/relationships/font" Target="fonts/font2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font" Target="fonts/font27.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font" Target="fonts/font26.fntdata"/><Relationship Id="rId69" Type="http://schemas.openxmlformats.org/officeDocument/2006/relationships/font" Target="fonts/font31.fntdata"/><Relationship Id="rId8" Type="http://schemas.openxmlformats.org/officeDocument/2006/relationships/slide" Target="slides/slide7.xml"/><Relationship Id="rId51" Type="http://schemas.openxmlformats.org/officeDocument/2006/relationships/font" Target="fonts/font13.fntdata"/><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font" Target="fonts/font29.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 Id="rId70" Type="http://schemas.openxmlformats.org/officeDocument/2006/relationships/font" Target="fonts/font32.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xmlns="" val="29452605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843829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513110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6e77fe5f1d_2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6e77fe5f1d_2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111669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368144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518839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423676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267370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484351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724104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2393975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9853647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2"/>
        </a:solidFill>
        <a:effectLst/>
      </p:bgPr>
    </p:bg>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20779"/>
          <a:stretch/>
        </p:blipFill>
        <p:spPr>
          <a:xfrm>
            <a:off x="2143025" y="2788375"/>
            <a:ext cx="4857949" cy="2355125"/>
          </a:xfrm>
          <a:prstGeom prst="rect">
            <a:avLst/>
          </a:prstGeom>
          <a:noFill/>
          <a:ln>
            <a:noFill/>
          </a:ln>
        </p:spPr>
      </p:pic>
      <p:pic>
        <p:nvPicPr>
          <p:cNvPr id="11" name="Google Shape;11;p2"/>
          <p:cNvPicPr preferRelativeResize="0"/>
          <p:nvPr/>
        </p:nvPicPr>
        <p:blipFill rotWithShape="1">
          <a:blip r:embed="rId3">
            <a:alphaModFix/>
          </a:blip>
          <a:srcRect b="37011"/>
          <a:stretch/>
        </p:blipFill>
        <p:spPr>
          <a:xfrm rot="10800000">
            <a:off x="2513351" y="-11424"/>
            <a:ext cx="4117299" cy="1872574"/>
          </a:xfrm>
          <a:prstGeom prst="rect">
            <a:avLst/>
          </a:prstGeom>
          <a:noFill/>
          <a:ln>
            <a:noFill/>
          </a:ln>
        </p:spPr>
      </p:pic>
      <p:pic>
        <p:nvPicPr>
          <p:cNvPr id="12" name="Google Shape;12;p2"/>
          <p:cNvPicPr preferRelativeResize="0"/>
          <p:nvPr/>
        </p:nvPicPr>
        <p:blipFill>
          <a:blip r:embed="rId4">
            <a:alphaModFix/>
          </a:blip>
          <a:stretch>
            <a:fillRect/>
          </a:stretch>
        </p:blipFill>
        <p:spPr>
          <a:xfrm>
            <a:off x="0" y="3654969"/>
            <a:ext cx="1912270" cy="1488530"/>
          </a:xfrm>
          <a:prstGeom prst="rect">
            <a:avLst/>
          </a:prstGeom>
          <a:noFill/>
          <a:ln>
            <a:noFill/>
          </a:ln>
        </p:spPr>
      </p:pic>
      <p:pic>
        <p:nvPicPr>
          <p:cNvPr id="13" name="Google Shape;13;p2"/>
          <p:cNvPicPr preferRelativeResize="0"/>
          <p:nvPr/>
        </p:nvPicPr>
        <p:blipFill>
          <a:blip r:embed="rId5">
            <a:alphaModFix/>
          </a:blip>
          <a:stretch>
            <a:fillRect/>
          </a:stretch>
        </p:blipFill>
        <p:spPr>
          <a:xfrm rot="5400000">
            <a:off x="7463691" y="3463200"/>
            <a:ext cx="1393364" cy="1967253"/>
          </a:xfrm>
          <a:prstGeom prst="rect">
            <a:avLst/>
          </a:prstGeom>
          <a:noFill/>
          <a:ln>
            <a:noFill/>
          </a:ln>
        </p:spPr>
      </p:pic>
      <p:sp>
        <p:nvSpPr>
          <p:cNvPr id="14" name="Google Shape;14;p2"/>
          <p:cNvSpPr txBox="1">
            <a:spLocks noGrp="1"/>
          </p:cNvSpPr>
          <p:nvPr>
            <p:ph type="ctrTitle"/>
          </p:nvPr>
        </p:nvSpPr>
        <p:spPr>
          <a:xfrm>
            <a:off x="1039100" y="1991825"/>
            <a:ext cx="7065900" cy="1159800"/>
          </a:xfrm>
          <a:prstGeom prst="rect">
            <a:avLst/>
          </a:prstGeom>
        </p:spPr>
        <p:txBody>
          <a:bodyPr spcFirstLastPara="1" wrap="square" lIns="0" tIns="0" rIns="0" bIns="0"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pic>
        <p:nvPicPr>
          <p:cNvPr id="15" name="Google Shape;15;p2"/>
          <p:cNvPicPr preferRelativeResize="0"/>
          <p:nvPr/>
        </p:nvPicPr>
        <p:blipFill>
          <a:blip r:embed="rId4">
            <a:alphaModFix/>
          </a:blip>
          <a:stretch>
            <a:fillRect/>
          </a:stretch>
        </p:blipFill>
        <p:spPr>
          <a:xfrm rot="-5400000" flipH="1">
            <a:off x="7443611" y="203467"/>
            <a:ext cx="1912270" cy="1488530"/>
          </a:xfrm>
          <a:prstGeom prst="rect">
            <a:avLst/>
          </a:prstGeom>
          <a:noFill/>
          <a:ln>
            <a:noFill/>
          </a:ln>
        </p:spPr>
      </p:pic>
      <p:pic>
        <p:nvPicPr>
          <p:cNvPr id="16" name="Google Shape;16;p2"/>
          <p:cNvPicPr preferRelativeResize="0"/>
          <p:nvPr/>
        </p:nvPicPr>
        <p:blipFill>
          <a:blip r:embed="rId5">
            <a:alphaModFix/>
          </a:blip>
          <a:stretch>
            <a:fillRect/>
          </a:stretch>
        </p:blipFill>
        <p:spPr>
          <a:xfrm flipH="1">
            <a:off x="0" y="0"/>
            <a:ext cx="1393364" cy="1967253"/>
          </a:xfrm>
          <a:prstGeom prst="rect">
            <a:avLst/>
          </a:prstGeom>
          <a:noFill/>
          <a:ln>
            <a:noFill/>
          </a:ln>
        </p:spPr>
      </p:pic>
      <p:sp>
        <p:nvSpPr>
          <p:cNvPr id="17" name="Google Shape;17;p2"/>
          <p:cNvSpPr/>
          <p:nvPr/>
        </p:nvSpPr>
        <p:spPr>
          <a:xfrm>
            <a:off x="440700" y="440700"/>
            <a:ext cx="8271000" cy="42621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chemeClr val="accent2"/>
        </a:solidFill>
        <a:effectLst/>
      </p:bgPr>
    </p:bg>
    <p:spTree>
      <p:nvGrpSpPr>
        <p:cNvPr id="1" name="Shape 18"/>
        <p:cNvGrpSpPr/>
        <p:nvPr/>
      </p:nvGrpSpPr>
      <p:grpSpPr>
        <a:xfrm>
          <a:off x="0" y="0"/>
          <a:ext cx="0" cy="0"/>
          <a:chOff x="0" y="0"/>
          <a:chExt cx="0" cy="0"/>
        </a:xfrm>
      </p:grpSpPr>
      <p:pic>
        <p:nvPicPr>
          <p:cNvPr id="19" name="Google Shape;19;p3"/>
          <p:cNvPicPr preferRelativeResize="0"/>
          <p:nvPr/>
        </p:nvPicPr>
        <p:blipFill>
          <a:blip r:embed="rId2">
            <a:alphaModFix amt="25000"/>
          </a:blip>
          <a:stretch>
            <a:fillRect/>
          </a:stretch>
        </p:blipFill>
        <p:spPr>
          <a:xfrm>
            <a:off x="0" y="0"/>
            <a:ext cx="9144000" cy="5143500"/>
          </a:xfrm>
          <a:prstGeom prst="rect">
            <a:avLst/>
          </a:prstGeom>
          <a:noFill/>
          <a:ln>
            <a:noFill/>
          </a:ln>
        </p:spPr>
      </p:pic>
      <p:sp>
        <p:nvSpPr>
          <p:cNvPr id="20" name="Google Shape;20;p3"/>
          <p:cNvSpPr/>
          <p:nvPr/>
        </p:nvSpPr>
        <p:spPr>
          <a:xfrm>
            <a:off x="440700" y="440700"/>
            <a:ext cx="8271000" cy="42621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txBox="1">
            <a:spLocks noGrp="1"/>
          </p:cNvSpPr>
          <p:nvPr>
            <p:ph type="ctrTitle"/>
          </p:nvPr>
        </p:nvSpPr>
        <p:spPr>
          <a:xfrm>
            <a:off x="1039100" y="1659550"/>
            <a:ext cx="7065900" cy="1159800"/>
          </a:xfrm>
          <a:prstGeom prst="rect">
            <a:avLst/>
          </a:prstGeom>
        </p:spPr>
        <p:txBody>
          <a:bodyPr spcFirstLastPara="1" wrap="square" lIns="0" tIns="0" rIns="0" bIns="0" anchor="b"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22" name="Google Shape;22;p3"/>
          <p:cNvSpPr txBox="1">
            <a:spLocks noGrp="1"/>
          </p:cNvSpPr>
          <p:nvPr>
            <p:ph type="subTitle" idx="1"/>
          </p:nvPr>
        </p:nvSpPr>
        <p:spPr>
          <a:xfrm>
            <a:off x="1039100" y="2916252"/>
            <a:ext cx="7065900" cy="2508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1600"/>
              <a:buFont typeface="Raleway"/>
              <a:buNone/>
              <a:defRPr sz="1600">
                <a:latin typeface="Raleway"/>
                <a:ea typeface="Raleway"/>
                <a:cs typeface="Raleway"/>
                <a:sym typeface="Raleway"/>
              </a:defRPr>
            </a:lvl1pPr>
            <a:lvl2pPr lvl="1" algn="ctr" rtl="0">
              <a:spcBef>
                <a:spcPts val="0"/>
              </a:spcBef>
              <a:spcAft>
                <a:spcPts val="0"/>
              </a:spcAft>
              <a:buClr>
                <a:schemeClr val="dk1"/>
              </a:buClr>
              <a:buSzPts val="1600"/>
              <a:buFont typeface="Raleway"/>
              <a:buNone/>
              <a:defRPr sz="1600">
                <a:latin typeface="Raleway"/>
                <a:ea typeface="Raleway"/>
                <a:cs typeface="Raleway"/>
                <a:sym typeface="Raleway"/>
              </a:defRPr>
            </a:lvl2pPr>
            <a:lvl3pPr lvl="2" algn="ctr" rtl="0">
              <a:spcBef>
                <a:spcPts val="0"/>
              </a:spcBef>
              <a:spcAft>
                <a:spcPts val="0"/>
              </a:spcAft>
              <a:buClr>
                <a:schemeClr val="dk1"/>
              </a:buClr>
              <a:buSzPts val="1600"/>
              <a:buFont typeface="Raleway"/>
              <a:buNone/>
              <a:defRPr sz="1600">
                <a:latin typeface="Raleway"/>
                <a:ea typeface="Raleway"/>
                <a:cs typeface="Raleway"/>
                <a:sym typeface="Raleway"/>
              </a:defRPr>
            </a:lvl3pPr>
            <a:lvl4pPr lvl="3" algn="ctr" rtl="0">
              <a:spcBef>
                <a:spcPts val="0"/>
              </a:spcBef>
              <a:spcAft>
                <a:spcPts val="0"/>
              </a:spcAft>
              <a:buSzPts val="1600"/>
              <a:buFont typeface="Raleway"/>
              <a:buNone/>
              <a:defRPr sz="1600">
                <a:latin typeface="Raleway"/>
                <a:ea typeface="Raleway"/>
                <a:cs typeface="Raleway"/>
                <a:sym typeface="Raleway"/>
              </a:defRPr>
            </a:lvl4pPr>
            <a:lvl5pPr lvl="4" algn="ctr" rtl="0">
              <a:spcBef>
                <a:spcPts val="0"/>
              </a:spcBef>
              <a:spcAft>
                <a:spcPts val="0"/>
              </a:spcAft>
              <a:buSzPts val="1600"/>
              <a:buFont typeface="Raleway"/>
              <a:buNone/>
              <a:defRPr sz="1600">
                <a:latin typeface="Raleway"/>
                <a:ea typeface="Raleway"/>
                <a:cs typeface="Raleway"/>
                <a:sym typeface="Raleway"/>
              </a:defRPr>
            </a:lvl5pPr>
            <a:lvl6pPr lvl="5" algn="ctr" rtl="0">
              <a:spcBef>
                <a:spcPts val="0"/>
              </a:spcBef>
              <a:spcAft>
                <a:spcPts val="0"/>
              </a:spcAft>
              <a:buSzPts val="1600"/>
              <a:buFont typeface="Raleway"/>
              <a:buNone/>
              <a:defRPr sz="1600">
                <a:latin typeface="Raleway"/>
                <a:ea typeface="Raleway"/>
                <a:cs typeface="Raleway"/>
                <a:sym typeface="Raleway"/>
              </a:defRPr>
            </a:lvl6pPr>
            <a:lvl7pPr lvl="6" algn="ctr" rtl="0">
              <a:spcBef>
                <a:spcPts val="0"/>
              </a:spcBef>
              <a:spcAft>
                <a:spcPts val="0"/>
              </a:spcAft>
              <a:buSzPts val="1600"/>
              <a:buFont typeface="Raleway"/>
              <a:buNone/>
              <a:defRPr sz="1600">
                <a:latin typeface="Raleway"/>
                <a:ea typeface="Raleway"/>
                <a:cs typeface="Raleway"/>
                <a:sym typeface="Raleway"/>
              </a:defRPr>
            </a:lvl7pPr>
            <a:lvl8pPr lvl="7" algn="ctr" rtl="0">
              <a:spcBef>
                <a:spcPts val="0"/>
              </a:spcBef>
              <a:spcAft>
                <a:spcPts val="0"/>
              </a:spcAft>
              <a:buSzPts val="1600"/>
              <a:buFont typeface="Raleway"/>
              <a:buNone/>
              <a:defRPr sz="1600">
                <a:latin typeface="Raleway"/>
                <a:ea typeface="Raleway"/>
                <a:cs typeface="Raleway"/>
                <a:sym typeface="Raleway"/>
              </a:defRPr>
            </a:lvl8pPr>
            <a:lvl9pPr lvl="8" algn="ctr" rtl="0">
              <a:spcBef>
                <a:spcPts val="0"/>
              </a:spcBef>
              <a:spcAft>
                <a:spcPts val="0"/>
              </a:spcAft>
              <a:buSzPts val="1600"/>
              <a:buFont typeface="Raleway"/>
              <a:buNone/>
              <a:defRPr sz="1600">
                <a:latin typeface="Raleway"/>
                <a:ea typeface="Raleway"/>
                <a:cs typeface="Raleway"/>
                <a:sym typeface="Raleway"/>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solidFill>
          <a:schemeClr val="accent1"/>
        </a:solidFill>
        <a:effectLst/>
      </p:bgPr>
    </p:bg>
    <p:spTree>
      <p:nvGrpSpPr>
        <p:cNvPr id="1" name="Shape 23"/>
        <p:cNvGrpSpPr/>
        <p:nvPr/>
      </p:nvGrpSpPr>
      <p:grpSpPr>
        <a:xfrm>
          <a:off x="0" y="0"/>
          <a:ext cx="0" cy="0"/>
          <a:chOff x="0" y="0"/>
          <a:chExt cx="0" cy="0"/>
        </a:xfrm>
      </p:grpSpPr>
      <p:pic>
        <p:nvPicPr>
          <p:cNvPr id="24" name="Google Shape;24;p4"/>
          <p:cNvPicPr preferRelativeResize="0"/>
          <p:nvPr/>
        </p:nvPicPr>
        <p:blipFill rotWithShape="1">
          <a:blip r:embed="rId2">
            <a:alphaModFix amt="25000"/>
          </a:blip>
          <a:srcRect/>
          <a:stretch/>
        </p:blipFill>
        <p:spPr>
          <a:xfrm>
            <a:off x="0" y="0"/>
            <a:ext cx="9144000" cy="5143500"/>
          </a:xfrm>
          <a:prstGeom prst="rect">
            <a:avLst/>
          </a:prstGeom>
          <a:noFill/>
          <a:ln>
            <a:noFill/>
          </a:ln>
        </p:spPr>
      </p:pic>
      <p:sp>
        <p:nvSpPr>
          <p:cNvPr id="25" name="Google Shape;25;p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26" name="Google Shape;26;p4"/>
          <p:cNvSpPr/>
          <p:nvPr/>
        </p:nvSpPr>
        <p:spPr>
          <a:xfrm>
            <a:off x="440700" y="440700"/>
            <a:ext cx="8271000" cy="42621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body" idx="1"/>
          </p:nvPr>
        </p:nvSpPr>
        <p:spPr>
          <a:xfrm>
            <a:off x="1039100" y="2161800"/>
            <a:ext cx="7065900" cy="819900"/>
          </a:xfrm>
          <a:prstGeom prst="rect">
            <a:avLst/>
          </a:prstGeom>
        </p:spPr>
        <p:txBody>
          <a:bodyPr spcFirstLastPara="1" wrap="square" lIns="0" tIns="0" rIns="0" bIns="0" anchor="ctr" anchorCtr="0">
            <a:noAutofit/>
          </a:bodyPr>
          <a:lstStyle>
            <a:lvl1pPr marL="457200" lvl="0" indent="-431800" algn="ctr" rtl="0">
              <a:spcBef>
                <a:spcPts val="600"/>
              </a:spcBef>
              <a:spcAft>
                <a:spcPts val="0"/>
              </a:spcAft>
              <a:buClr>
                <a:schemeClr val="lt1"/>
              </a:buClr>
              <a:buSzPts val="3200"/>
              <a:buFont typeface="Playfair Display Regular"/>
              <a:buChar char="⬩"/>
              <a:defRPr sz="3200" i="1">
                <a:solidFill>
                  <a:schemeClr val="lt1"/>
                </a:solidFill>
                <a:latin typeface="Playfair Display Regular"/>
                <a:ea typeface="Playfair Display Regular"/>
                <a:cs typeface="Playfair Display Regular"/>
                <a:sym typeface="Playfair Display Regular"/>
              </a:defRPr>
            </a:lvl1pPr>
            <a:lvl2pPr marL="914400" lvl="1" indent="-431800" algn="ctr" rtl="0">
              <a:spcBef>
                <a:spcPts val="0"/>
              </a:spcBef>
              <a:spcAft>
                <a:spcPts val="0"/>
              </a:spcAft>
              <a:buClr>
                <a:schemeClr val="lt1"/>
              </a:buClr>
              <a:buSzPts val="3200"/>
              <a:buFont typeface="Playfair Display Regular"/>
              <a:buChar char="▫"/>
              <a:defRPr sz="3200" i="1">
                <a:solidFill>
                  <a:schemeClr val="lt1"/>
                </a:solidFill>
                <a:latin typeface="Playfair Display Regular"/>
                <a:ea typeface="Playfair Display Regular"/>
                <a:cs typeface="Playfair Display Regular"/>
                <a:sym typeface="Playfair Display Regular"/>
              </a:defRPr>
            </a:lvl2pPr>
            <a:lvl3pPr marL="1371600" lvl="2" indent="-431800" algn="ctr" rtl="0">
              <a:spcBef>
                <a:spcPts val="0"/>
              </a:spcBef>
              <a:spcAft>
                <a:spcPts val="0"/>
              </a:spcAft>
              <a:buClr>
                <a:schemeClr val="lt1"/>
              </a:buClr>
              <a:buSzPts val="3200"/>
              <a:buFont typeface="Playfair Display Regular"/>
              <a:buChar char="▫"/>
              <a:defRPr sz="3200" i="1">
                <a:solidFill>
                  <a:schemeClr val="lt1"/>
                </a:solidFill>
                <a:latin typeface="Playfair Display Regular"/>
                <a:ea typeface="Playfair Display Regular"/>
                <a:cs typeface="Playfair Display Regular"/>
                <a:sym typeface="Playfair Display Regular"/>
              </a:defRPr>
            </a:lvl3pPr>
            <a:lvl4pPr marL="1828800" lvl="3" indent="-431800" algn="ctr" rtl="0">
              <a:spcBef>
                <a:spcPts val="0"/>
              </a:spcBef>
              <a:spcAft>
                <a:spcPts val="0"/>
              </a:spcAft>
              <a:buClr>
                <a:schemeClr val="lt1"/>
              </a:buClr>
              <a:buSzPts val="3200"/>
              <a:buFont typeface="Playfair Display Regular"/>
              <a:buChar char="●"/>
              <a:defRPr sz="3200" i="1">
                <a:solidFill>
                  <a:schemeClr val="lt1"/>
                </a:solidFill>
                <a:latin typeface="Playfair Display Regular"/>
                <a:ea typeface="Playfair Display Regular"/>
                <a:cs typeface="Playfair Display Regular"/>
                <a:sym typeface="Playfair Display Regular"/>
              </a:defRPr>
            </a:lvl4pPr>
            <a:lvl5pPr marL="2286000" lvl="4" indent="-431800" algn="ctr" rtl="0">
              <a:spcBef>
                <a:spcPts val="0"/>
              </a:spcBef>
              <a:spcAft>
                <a:spcPts val="0"/>
              </a:spcAft>
              <a:buClr>
                <a:schemeClr val="lt1"/>
              </a:buClr>
              <a:buSzPts val="3200"/>
              <a:buFont typeface="Playfair Display Regular"/>
              <a:buChar char="○"/>
              <a:defRPr sz="3200" i="1">
                <a:solidFill>
                  <a:schemeClr val="lt1"/>
                </a:solidFill>
                <a:latin typeface="Playfair Display Regular"/>
                <a:ea typeface="Playfair Display Regular"/>
                <a:cs typeface="Playfair Display Regular"/>
                <a:sym typeface="Playfair Display Regular"/>
              </a:defRPr>
            </a:lvl5pPr>
            <a:lvl6pPr marL="2743200" lvl="5" indent="-431800" algn="ctr" rtl="0">
              <a:spcBef>
                <a:spcPts val="0"/>
              </a:spcBef>
              <a:spcAft>
                <a:spcPts val="0"/>
              </a:spcAft>
              <a:buClr>
                <a:schemeClr val="lt1"/>
              </a:buClr>
              <a:buSzPts val="3200"/>
              <a:buFont typeface="Playfair Display Regular"/>
              <a:buChar char="■"/>
              <a:defRPr sz="3200" i="1">
                <a:solidFill>
                  <a:schemeClr val="lt1"/>
                </a:solidFill>
                <a:latin typeface="Playfair Display Regular"/>
                <a:ea typeface="Playfair Display Regular"/>
                <a:cs typeface="Playfair Display Regular"/>
                <a:sym typeface="Playfair Display Regular"/>
              </a:defRPr>
            </a:lvl6pPr>
            <a:lvl7pPr marL="3200400" lvl="6" indent="-431800" algn="ctr" rtl="0">
              <a:spcBef>
                <a:spcPts val="0"/>
              </a:spcBef>
              <a:spcAft>
                <a:spcPts val="0"/>
              </a:spcAft>
              <a:buClr>
                <a:schemeClr val="lt1"/>
              </a:buClr>
              <a:buSzPts val="3200"/>
              <a:buFont typeface="Playfair Display Regular"/>
              <a:buChar char="●"/>
              <a:defRPr sz="3200" i="1">
                <a:solidFill>
                  <a:schemeClr val="lt1"/>
                </a:solidFill>
                <a:latin typeface="Playfair Display Regular"/>
                <a:ea typeface="Playfair Display Regular"/>
                <a:cs typeface="Playfair Display Regular"/>
                <a:sym typeface="Playfair Display Regular"/>
              </a:defRPr>
            </a:lvl7pPr>
            <a:lvl8pPr marL="3657600" lvl="7" indent="-431800" algn="ctr" rtl="0">
              <a:spcBef>
                <a:spcPts val="0"/>
              </a:spcBef>
              <a:spcAft>
                <a:spcPts val="0"/>
              </a:spcAft>
              <a:buClr>
                <a:schemeClr val="lt1"/>
              </a:buClr>
              <a:buSzPts val="3200"/>
              <a:buFont typeface="Playfair Display Regular"/>
              <a:buChar char="○"/>
              <a:defRPr sz="3200" i="1">
                <a:solidFill>
                  <a:schemeClr val="lt1"/>
                </a:solidFill>
                <a:latin typeface="Playfair Display Regular"/>
                <a:ea typeface="Playfair Display Regular"/>
                <a:cs typeface="Playfair Display Regular"/>
                <a:sym typeface="Playfair Display Regular"/>
              </a:defRPr>
            </a:lvl8pPr>
            <a:lvl9pPr marL="4114800" lvl="8" indent="-431800" algn="ctr" rtl="0">
              <a:spcBef>
                <a:spcPts val="0"/>
              </a:spcBef>
              <a:spcAft>
                <a:spcPts val="0"/>
              </a:spcAft>
              <a:buClr>
                <a:schemeClr val="lt1"/>
              </a:buClr>
              <a:buSzPts val="3200"/>
              <a:buFont typeface="Playfair Display Regular"/>
              <a:buChar char="■"/>
              <a:defRPr sz="3200" i="1">
                <a:solidFill>
                  <a:schemeClr val="lt1"/>
                </a:solidFill>
                <a:latin typeface="Playfair Display Regular"/>
                <a:ea typeface="Playfair Display Regular"/>
                <a:cs typeface="Playfair Display Regular"/>
                <a:sym typeface="Playfair Display Regul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8"/>
        <p:cNvGrpSpPr/>
        <p:nvPr/>
      </p:nvGrpSpPr>
      <p:grpSpPr>
        <a:xfrm>
          <a:off x="0" y="0"/>
          <a:ext cx="0" cy="0"/>
          <a:chOff x="0" y="0"/>
          <a:chExt cx="0" cy="0"/>
        </a:xfrm>
      </p:grpSpPr>
      <p:sp>
        <p:nvSpPr>
          <p:cNvPr id="29" name="Google Shape;29;p5"/>
          <p:cNvSpPr/>
          <p:nvPr/>
        </p:nvSpPr>
        <p:spPr>
          <a:xfrm rot="5400000">
            <a:off x="883569" y="1036898"/>
            <a:ext cx="358410" cy="577767"/>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 name="Google Shape;30;p5"/>
          <p:cNvPicPr preferRelativeResize="0"/>
          <p:nvPr/>
        </p:nvPicPr>
        <p:blipFill>
          <a:blip r:embed="rId2">
            <a:alphaModFix/>
          </a:blip>
          <a:stretch>
            <a:fillRect/>
          </a:stretch>
        </p:blipFill>
        <p:spPr>
          <a:xfrm>
            <a:off x="0" y="2568150"/>
            <a:ext cx="3308475" cy="2575349"/>
          </a:xfrm>
          <a:prstGeom prst="rect">
            <a:avLst/>
          </a:prstGeom>
          <a:noFill/>
          <a:ln>
            <a:noFill/>
          </a:ln>
        </p:spPr>
      </p:pic>
      <p:pic>
        <p:nvPicPr>
          <p:cNvPr id="31" name="Google Shape;31;p5"/>
          <p:cNvPicPr preferRelativeResize="0"/>
          <p:nvPr/>
        </p:nvPicPr>
        <p:blipFill>
          <a:blip r:embed="rId3">
            <a:alphaModFix/>
          </a:blip>
          <a:stretch>
            <a:fillRect/>
          </a:stretch>
        </p:blipFill>
        <p:spPr>
          <a:xfrm>
            <a:off x="6733300" y="0"/>
            <a:ext cx="2410700" cy="3403600"/>
          </a:xfrm>
          <a:prstGeom prst="rect">
            <a:avLst/>
          </a:prstGeom>
          <a:noFill/>
          <a:ln>
            <a:noFill/>
          </a:ln>
        </p:spPr>
      </p:pic>
      <p:sp>
        <p:nvSpPr>
          <p:cNvPr id="32" name="Google Shape;32;p5"/>
          <p:cNvSpPr txBox="1">
            <a:spLocks noGrp="1"/>
          </p:cNvSpPr>
          <p:nvPr>
            <p:ph type="title"/>
          </p:nvPr>
        </p:nvSpPr>
        <p:spPr>
          <a:xfrm>
            <a:off x="1039100" y="780625"/>
            <a:ext cx="7065900" cy="648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3" name="Google Shape;33;p5"/>
          <p:cNvSpPr txBox="1">
            <a:spLocks noGrp="1"/>
          </p:cNvSpPr>
          <p:nvPr>
            <p:ph type="body" idx="1"/>
          </p:nvPr>
        </p:nvSpPr>
        <p:spPr>
          <a:xfrm>
            <a:off x="1039100" y="1732675"/>
            <a:ext cx="7065900" cy="2418600"/>
          </a:xfrm>
          <a:prstGeom prst="rect">
            <a:avLst/>
          </a:prstGeom>
        </p:spPr>
        <p:txBody>
          <a:bodyPr spcFirstLastPara="1" wrap="square" lIns="0" tIns="0" rIns="0" bIns="0" anchor="t" anchorCtr="0">
            <a:noAutofit/>
          </a:bodyPr>
          <a:lstStyle>
            <a:lvl1pPr marL="457200" lvl="0" indent="-368300" rtl="0">
              <a:spcBef>
                <a:spcPts val="600"/>
              </a:spcBef>
              <a:spcAft>
                <a:spcPts val="0"/>
              </a:spcAft>
              <a:buSzPts val="2200"/>
              <a:buChar char="⬩"/>
              <a:defRPr/>
            </a:lvl1pPr>
            <a:lvl2pPr marL="914400" lvl="1" indent="-368300" rtl="0">
              <a:spcBef>
                <a:spcPts val="0"/>
              </a:spcBef>
              <a:spcAft>
                <a:spcPts val="0"/>
              </a:spcAft>
              <a:buSzPts val="2200"/>
              <a:buChar char="▫"/>
              <a:defRPr/>
            </a:lvl2pPr>
            <a:lvl3pPr marL="1371600" lvl="2" indent="-368300" rtl="0">
              <a:spcBef>
                <a:spcPts val="0"/>
              </a:spcBef>
              <a:spcAft>
                <a:spcPts val="0"/>
              </a:spcAft>
              <a:buSzPts val="2200"/>
              <a:buChar char="▫"/>
              <a:defRPr/>
            </a:lvl3pPr>
            <a:lvl4pPr marL="1828800" lvl="3" indent="-368300" rtl="0">
              <a:spcBef>
                <a:spcPts val="0"/>
              </a:spcBef>
              <a:spcAft>
                <a:spcPts val="0"/>
              </a:spcAft>
              <a:buSzPts val="2200"/>
              <a:buChar char="●"/>
              <a:defRPr/>
            </a:lvl4pPr>
            <a:lvl5pPr marL="2286000" lvl="4" indent="-368300" rtl="0">
              <a:spcBef>
                <a:spcPts val="0"/>
              </a:spcBef>
              <a:spcAft>
                <a:spcPts val="0"/>
              </a:spcAft>
              <a:buSzPts val="2200"/>
              <a:buChar char="○"/>
              <a:defRPr/>
            </a:lvl5pPr>
            <a:lvl6pPr marL="2743200" lvl="5" indent="-368300" rtl="0">
              <a:spcBef>
                <a:spcPts val="0"/>
              </a:spcBef>
              <a:spcAft>
                <a:spcPts val="0"/>
              </a:spcAft>
              <a:buSzPts val="2200"/>
              <a:buChar char="■"/>
              <a:defRPr/>
            </a:lvl6pPr>
            <a:lvl7pPr marL="3200400" lvl="6" indent="-368300" rtl="0">
              <a:spcBef>
                <a:spcPts val="0"/>
              </a:spcBef>
              <a:spcAft>
                <a:spcPts val="0"/>
              </a:spcAft>
              <a:buSzPts val="2200"/>
              <a:buChar char="●"/>
              <a:defRPr/>
            </a:lvl7pPr>
            <a:lvl8pPr marL="3657600" lvl="7" indent="-368300" rtl="0">
              <a:spcBef>
                <a:spcPts val="0"/>
              </a:spcBef>
              <a:spcAft>
                <a:spcPts val="0"/>
              </a:spcAft>
              <a:buSzPts val="2200"/>
              <a:buChar char="○"/>
              <a:defRPr/>
            </a:lvl8pPr>
            <a:lvl9pPr marL="4114800" lvl="8" indent="-368300" rtl="0">
              <a:spcBef>
                <a:spcPts val="0"/>
              </a:spcBef>
              <a:spcAft>
                <a:spcPts val="0"/>
              </a:spcAft>
              <a:buSzPts val="2200"/>
              <a:buChar char="■"/>
              <a:defRPr/>
            </a:lvl9pPr>
          </a:lstStyle>
          <a:p>
            <a:endParaRPr/>
          </a:p>
        </p:txBody>
      </p:sp>
      <p:sp>
        <p:nvSpPr>
          <p:cNvPr id="34" name="Google Shape;34;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3"/>
        <p:cNvGrpSpPr/>
        <p:nvPr/>
      </p:nvGrpSpPr>
      <p:grpSpPr>
        <a:xfrm>
          <a:off x="0" y="0"/>
          <a:ext cx="0" cy="0"/>
          <a:chOff x="0" y="0"/>
          <a:chExt cx="0" cy="0"/>
        </a:xfrm>
      </p:grpSpPr>
      <p:sp>
        <p:nvSpPr>
          <p:cNvPr id="44" name="Google Shape;44;p7"/>
          <p:cNvSpPr/>
          <p:nvPr/>
        </p:nvSpPr>
        <p:spPr>
          <a:xfrm rot="5400000">
            <a:off x="883569" y="1036898"/>
            <a:ext cx="358410" cy="577767"/>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 name="Google Shape;45;p7"/>
          <p:cNvPicPr preferRelativeResize="0"/>
          <p:nvPr/>
        </p:nvPicPr>
        <p:blipFill>
          <a:blip r:embed="rId2">
            <a:alphaModFix/>
          </a:blip>
          <a:stretch>
            <a:fillRect/>
          </a:stretch>
        </p:blipFill>
        <p:spPr>
          <a:xfrm>
            <a:off x="0" y="2568150"/>
            <a:ext cx="3308475" cy="2575349"/>
          </a:xfrm>
          <a:prstGeom prst="rect">
            <a:avLst/>
          </a:prstGeom>
          <a:noFill/>
          <a:ln>
            <a:noFill/>
          </a:ln>
        </p:spPr>
      </p:pic>
      <p:pic>
        <p:nvPicPr>
          <p:cNvPr id="46" name="Google Shape;46;p7"/>
          <p:cNvPicPr preferRelativeResize="0"/>
          <p:nvPr/>
        </p:nvPicPr>
        <p:blipFill>
          <a:blip r:embed="rId3">
            <a:alphaModFix/>
          </a:blip>
          <a:stretch>
            <a:fillRect/>
          </a:stretch>
        </p:blipFill>
        <p:spPr>
          <a:xfrm>
            <a:off x="6733300" y="0"/>
            <a:ext cx="2410700" cy="3403600"/>
          </a:xfrm>
          <a:prstGeom prst="rect">
            <a:avLst/>
          </a:prstGeom>
          <a:noFill/>
          <a:ln>
            <a:noFill/>
          </a:ln>
        </p:spPr>
      </p:pic>
      <p:sp>
        <p:nvSpPr>
          <p:cNvPr id="47" name="Google Shape;47;p7"/>
          <p:cNvSpPr txBox="1">
            <a:spLocks noGrp="1"/>
          </p:cNvSpPr>
          <p:nvPr>
            <p:ph type="title"/>
          </p:nvPr>
        </p:nvSpPr>
        <p:spPr>
          <a:xfrm>
            <a:off x="1039100" y="780625"/>
            <a:ext cx="7065900" cy="648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8" name="Google Shape;48;p7"/>
          <p:cNvSpPr txBox="1">
            <a:spLocks noGrp="1"/>
          </p:cNvSpPr>
          <p:nvPr>
            <p:ph type="body" idx="1"/>
          </p:nvPr>
        </p:nvSpPr>
        <p:spPr>
          <a:xfrm>
            <a:off x="1039100" y="1732675"/>
            <a:ext cx="3328800" cy="26607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49" name="Google Shape;49;p7"/>
          <p:cNvSpPr txBox="1">
            <a:spLocks noGrp="1"/>
          </p:cNvSpPr>
          <p:nvPr>
            <p:ph type="body" idx="2"/>
          </p:nvPr>
        </p:nvSpPr>
        <p:spPr>
          <a:xfrm>
            <a:off x="4776162" y="1732675"/>
            <a:ext cx="3328800" cy="26607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50" name="Google Shape;50;p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pic>
        <p:nvPicPr>
          <p:cNvPr id="61" name="Google Shape;61;p9"/>
          <p:cNvPicPr preferRelativeResize="0"/>
          <p:nvPr/>
        </p:nvPicPr>
        <p:blipFill>
          <a:blip r:embed="rId2">
            <a:alphaModFix/>
          </a:blip>
          <a:stretch>
            <a:fillRect/>
          </a:stretch>
        </p:blipFill>
        <p:spPr>
          <a:xfrm>
            <a:off x="0" y="3292736"/>
            <a:ext cx="2377614" cy="1850764"/>
          </a:xfrm>
          <a:prstGeom prst="rect">
            <a:avLst/>
          </a:prstGeom>
          <a:noFill/>
          <a:ln>
            <a:noFill/>
          </a:ln>
        </p:spPr>
      </p:pic>
      <p:pic>
        <p:nvPicPr>
          <p:cNvPr id="62" name="Google Shape;62;p9"/>
          <p:cNvPicPr preferRelativeResize="0"/>
          <p:nvPr/>
        </p:nvPicPr>
        <p:blipFill>
          <a:blip r:embed="rId3">
            <a:alphaModFix/>
          </a:blip>
          <a:stretch>
            <a:fillRect/>
          </a:stretch>
        </p:blipFill>
        <p:spPr>
          <a:xfrm>
            <a:off x="7411566" y="0"/>
            <a:ext cx="1732434" cy="2445982"/>
          </a:xfrm>
          <a:prstGeom prst="rect">
            <a:avLst/>
          </a:prstGeom>
          <a:noFill/>
          <a:ln>
            <a:noFill/>
          </a:ln>
        </p:spPr>
      </p:pic>
      <p:sp>
        <p:nvSpPr>
          <p:cNvPr id="63" name="Google Shape;63;p9"/>
          <p:cNvSpPr/>
          <p:nvPr/>
        </p:nvSpPr>
        <p:spPr>
          <a:xfrm rot="5400000">
            <a:off x="883569" y="579698"/>
            <a:ext cx="358410" cy="577767"/>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9"/>
          <p:cNvSpPr txBox="1">
            <a:spLocks noGrp="1"/>
          </p:cNvSpPr>
          <p:nvPr>
            <p:ph type="title"/>
          </p:nvPr>
        </p:nvSpPr>
        <p:spPr>
          <a:xfrm>
            <a:off x="1039100" y="323425"/>
            <a:ext cx="7065900" cy="648600"/>
          </a:xfrm>
          <a:prstGeom prst="rect">
            <a:avLst/>
          </a:prstGeom>
        </p:spPr>
        <p:txBody>
          <a:bodyPr spcFirstLastPara="1" wrap="square" lIns="0" tIns="0" rIns="0" bIns="0" anchor="b" anchorCtr="0">
            <a:no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65" name="Google Shape;65;p9"/>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 Roses">
  <p:cSld name="BLANK_2">
    <p:bg>
      <p:bgPr>
        <a:solidFill>
          <a:schemeClr val="accent5"/>
        </a:solidFill>
        <a:effectLst/>
      </p:bgPr>
    </p:bg>
    <p:spTree>
      <p:nvGrpSpPr>
        <p:cNvPr id="1" name="Shape 75"/>
        <p:cNvGrpSpPr/>
        <p:nvPr/>
      </p:nvGrpSpPr>
      <p:grpSpPr>
        <a:xfrm>
          <a:off x="0" y="0"/>
          <a:ext cx="0" cy="0"/>
          <a:chOff x="0" y="0"/>
          <a:chExt cx="0" cy="0"/>
        </a:xfrm>
      </p:grpSpPr>
      <p:sp>
        <p:nvSpPr>
          <p:cNvPr id="76" name="Google Shape;76;p12"/>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77" name="Google Shape;77;p12"/>
          <p:cNvPicPr preferRelativeResize="0"/>
          <p:nvPr/>
        </p:nvPicPr>
        <p:blipFill rotWithShape="1">
          <a:blip r:embed="rId2">
            <a:alphaModFix amt="25000"/>
          </a:blip>
          <a:srcRect/>
          <a:stretch/>
        </p:blipFill>
        <p:spPr>
          <a:xfrm>
            <a:off x="0" y="0"/>
            <a:ext cx="9144000" cy="51435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 Tropical">
  <p:cSld name="BLANK_2_1">
    <p:bg>
      <p:bgPr>
        <a:solidFill>
          <a:schemeClr val="accent4"/>
        </a:solidFill>
        <a:effectLst/>
      </p:bgPr>
    </p:bg>
    <p:spTree>
      <p:nvGrpSpPr>
        <p:cNvPr id="1" name="Shape 78"/>
        <p:cNvGrpSpPr/>
        <p:nvPr/>
      </p:nvGrpSpPr>
      <p:grpSpPr>
        <a:xfrm>
          <a:off x="0" y="0"/>
          <a:ext cx="0" cy="0"/>
          <a:chOff x="0" y="0"/>
          <a:chExt cx="0" cy="0"/>
        </a:xfrm>
      </p:grpSpPr>
      <p:sp>
        <p:nvSpPr>
          <p:cNvPr id="79" name="Google Shape;79;p13"/>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80" name="Google Shape;80;p13"/>
          <p:cNvPicPr preferRelativeResize="0"/>
          <p:nvPr/>
        </p:nvPicPr>
        <p:blipFill rotWithShape="1">
          <a:blip r:embed="rId2">
            <a:alphaModFix amt="25000"/>
          </a:blip>
          <a:srcRect/>
          <a:stretch/>
        </p:blipFill>
        <p:spPr>
          <a:xfrm>
            <a:off x="0" y="0"/>
            <a:ext cx="9144000" cy="51435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39100" y="780625"/>
            <a:ext cx="7065900" cy="6486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dk2"/>
              </a:buClr>
              <a:buSzPts val="3600"/>
              <a:buFont typeface="Playfair Display"/>
              <a:buNone/>
              <a:defRPr sz="3600" b="1" i="1">
                <a:solidFill>
                  <a:schemeClr val="dk2"/>
                </a:solidFill>
                <a:latin typeface="Playfair Display"/>
                <a:ea typeface="Playfair Display"/>
                <a:cs typeface="Playfair Display"/>
                <a:sym typeface="Playfair Display"/>
              </a:defRPr>
            </a:lvl1pPr>
            <a:lvl2pPr lvl="1" rtl="0">
              <a:lnSpc>
                <a:spcPct val="90000"/>
              </a:lnSpc>
              <a:spcBef>
                <a:spcPts val="0"/>
              </a:spcBef>
              <a:spcAft>
                <a:spcPts val="0"/>
              </a:spcAft>
              <a:buClr>
                <a:schemeClr val="dk2"/>
              </a:buClr>
              <a:buSzPts val="3600"/>
              <a:buFont typeface="Playfair Display"/>
              <a:buNone/>
              <a:defRPr sz="3600" b="1" i="1">
                <a:solidFill>
                  <a:schemeClr val="dk2"/>
                </a:solidFill>
                <a:latin typeface="Playfair Display"/>
                <a:ea typeface="Playfair Display"/>
                <a:cs typeface="Playfair Display"/>
                <a:sym typeface="Playfair Display"/>
              </a:defRPr>
            </a:lvl2pPr>
            <a:lvl3pPr lvl="2" rtl="0">
              <a:lnSpc>
                <a:spcPct val="90000"/>
              </a:lnSpc>
              <a:spcBef>
                <a:spcPts val="0"/>
              </a:spcBef>
              <a:spcAft>
                <a:spcPts val="0"/>
              </a:spcAft>
              <a:buClr>
                <a:schemeClr val="dk2"/>
              </a:buClr>
              <a:buSzPts val="3600"/>
              <a:buFont typeface="Playfair Display"/>
              <a:buNone/>
              <a:defRPr sz="3600" b="1" i="1">
                <a:solidFill>
                  <a:schemeClr val="dk2"/>
                </a:solidFill>
                <a:latin typeface="Playfair Display"/>
                <a:ea typeface="Playfair Display"/>
                <a:cs typeface="Playfair Display"/>
                <a:sym typeface="Playfair Display"/>
              </a:defRPr>
            </a:lvl3pPr>
            <a:lvl4pPr lvl="3" rtl="0">
              <a:lnSpc>
                <a:spcPct val="90000"/>
              </a:lnSpc>
              <a:spcBef>
                <a:spcPts val="0"/>
              </a:spcBef>
              <a:spcAft>
                <a:spcPts val="0"/>
              </a:spcAft>
              <a:buClr>
                <a:schemeClr val="dk2"/>
              </a:buClr>
              <a:buSzPts val="3600"/>
              <a:buFont typeface="Playfair Display"/>
              <a:buNone/>
              <a:defRPr sz="3600" b="1" i="1">
                <a:solidFill>
                  <a:schemeClr val="dk2"/>
                </a:solidFill>
                <a:latin typeface="Playfair Display"/>
                <a:ea typeface="Playfair Display"/>
                <a:cs typeface="Playfair Display"/>
                <a:sym typeface="Playfair Display"/>
              </a:defRPr>
            </a:lvl4pPr>
            <a:lvl5pPr lvl="4" rtl="0">
              <a:lnSpc>
                <a:spcPct val="90000"/>
              </a:lnSpc>
              <a:spcBef>
                <a:spcPts val="0"/>
              </a:spcBef>
              <a:spcAft>
                <a:spcPts val="0"/>
              </a:spcAft>
              <a:buClr>
                <a:schemeClr val="dk2"/>
              </a:buClr>
              <a:buSzPts val="3600"/>
              <a:buFont typeface="Playfair Display"/>
              <a:buNone/>
              <a:defRPr sz="3600" b="1" i="1">
                <a:solidFill>
                  <a:schemeClr val="dk2"/>
                </a:solidFill>
                <a:latin typeface="Playfair Display"/>
                <a:ea typeface="Playfair Display"/>
                <a:cs typeface="Playfair Display"/>
                <a:sym typeface="Playfair Display"/>
              </a:defRPr>
            </a:lvl5pPr>
            <a:lvl6pPr lvl="5" rtl="0">
              <a:lnSpc>
                <a:spcPct val="90000"/>
              </a:lnSpc>
              <a:spcBef>
                <a:spcPts val="0"/>
              </a:spcBef>
              <a:spcAft>
                <a:spcPts val="0"/>
              </a:spcAft>
              <a:buClr>
                <a:schemeClr val="dk2"/>
              </a:buClr>
              <a:buSzPts val="3600"/>
              <a:buFont typeface="Playfair Display"/>
              <a:buNone/>
              <a:defRPr sz="3600" b="1" i="1">
                <a:solidFill>
                  <a:schemeClr val="dk2"/>
                </a:solidFill>
                <a:latin typeface="Playfair Display"/>
                <a:ea typeface="Playfair Display"/>
                <a:cs typeface="Playfair Display"/>
                <a:sym typeface="Playfair Display"/>
              </a:defRPr>
            </a:lvl6pPr>
            <a:lvl7pPr lvl="6" rtl="0">
              <a:lnSpc>
                <a:spcPct val="90000"/>
              </a:lnSpc>
              <a:spcBef>
                <a:spcPts val="0"/>
              </a:spcBef>
              <a:spcAft>
                <a:spcPts val="0"/>
              </a:spcAft>
              <a:buClr>
                <a:schemeClr val="dk2"/>
              </a:buClr>
              <a:buSzPts val="3600"/>
              <a:buFont typeface="Playfair Display"/>
              <a:buNone/>
              <a:defRPr sz="3600" b="1" i="1">
                <a:solidFill>
                  <a:schemeClr val="dk2"/>
                </a:solidFill>
                <a:latin typeface="Playfair Display"/>
                <a:ea typeface="Playfair Display"/>
                <a:cs typeface="Playfair Display"/>
                <a:sym typeface="Playfair Display"/>
              </a:defRPr>
            </a:lvl7pPr>
            <a:lvl8pPr lvl="7" rtl="0">
              <a:lnSpc>
                <a:spcPct val="90000"/>
              </a:lnSpc>
              <a:spcBef>
                <a:spcPts val="0"/>
              </a:spcBef>
              <a:spcAft>
                <a:spcPts val="0"/>
              </a:spcAft>
              <a:buClr>
                <a:schemeClr val="dk2"/>
              </a:buClr>
              <a:buSzPts val="3600"/>
              <a:buFont typeface="Playfair Display"/>
              <a:buNone/>
              <a:defRPr sz="3600" b="1" i="1">
                <a:solidFill>
                  <a:schemeClr val="dk2"/>
                </a:solidFill>
                <a:latin typeface="Playfair Display"/>
                <a:ea typeface="Playfair Display"/>
                <a:cs typeface="Playfair Display"/>
                <a:sym typeface="Playfair Display"/>
              </a:defRPr>
            </a:lvl8pPr>
            <a:lvl9pPr lvl="8" rtl="0">
              <a:lnSpc>
                <a:spcPct val="90000"/>
              </a:lnSpc>
              <a:spcBef>
                <a:spcPts val="0"/>
              </a:spcBef>
              <a:spcAft>
                <a:spcPts val="0"/>
              </a:spcAft>
              <a:buClr>
                <a:schemeClr val="dk2"/>
              </a:buClr>
              <a:buSzPts val="3600"/>
              <a:buFont typeface="Playfair Display"/>
              <a:buNone/>
              <a:defRPr sz="3600" b="1" i="1">
                <a:solidFill>
                  <a:schemeClr val="dk2"/>
                </a:solidFill>
                <a:latin typeface="Playfair Display"/>
                <a:ea typeface="Playfair Display"/>
                <a:cs typeface="Playfair Display"/>
                <a:sym typeface="Playfair Display"/>
              </a:defRPr>
            </a:lvl9pPr>
          </a:lstStyle>
          <a:p>
            <a:endParaRPr/>
          </a:p>
        </p:txBody>
      </p:sp>
      <p:sp>
        <p:nvSpPr>
          <p:cNvPr id="7" name="Google Shape;7;p1"/>
          <p:cNvSpPr txBox="1">
            <a:spLocks noGrp="1"/>
          </p:cNvSpPr>
          <p:nvPr>
            <p:ph type="body" idx="1"/>
          </p:nvPr>
        </p:nvSpPr>
        <p:spPr>
          <a:xfrm>
            <a:off x="1039100" y="1732675"/>
            <a:ext cx="7065900" cy="2418600"/>
          </a:xfrm>
          <a:prstGeom prst="rect">
            <a:avLst/>
          </a:prstGeom>
          <a:noFill/>
          <a:ln>
            <a:noFill/>
          </a:ln>
        </p:spPr>
        <p:txBody>
          <a:bodyPr spcFirstLastPara="1" wrap="square" lIns="0" tIns="0" rIns="0" bIns="0" anchor="t" anchorCtr="0">
            <a:noAutofit/>
          </a:bodyPr>
          <a:lstStyle>
            <a:lvl1pPr marL="457200" lvl="0" indent="-368300" rtl="0">
              <a:lnSpc>
                <a:spcPct val="115000"/>
              </a:lnSpc>
              <a:spcBef>
                <a:spcPts val="600"/>
              </a:spcBef>
              <a:spcAft>
                <a:spcPts val="0"/>
              </a:spcAft>
              <a:buClr>
                <a:schemeClr val="accent1"/>
              </a:buClr>
              <a:buSzPts val="2200"/>
              <a:buFont typeface="Raleway Thin"/>
              <a:buChar char="⬩"/>
              <a:defRPr sz="2200">
                <a:solidFill>
                  <a:schemeClr val="dk1"/>
                </a:solidFill>
                <a:latin typeface="Raleway Thin"/>
                <a:ea typeface="Raleway Thin"/>
                <a:cs typeface="Raleway Thin"/>
                <a:sym typeface="Raleway Thin"/>
              </a:defRPr>
            </a:lvl1pPr>
            <a:lvl2pPr marL="914400" lvl="1" indent="-368300" rtl="0">
              <a:lnSpc>
                <a:spcPct val="115000"/>
              </a:lnSpc>
              <a:spcBef>
                <a:spcPts val="0"/>
              </a:spcBef>
              <a:spcAft>
                <a:spcPts val="0"/>
              </a:spcAft>
              <a:buClr>
                <a:schemeClr val="accent1"/>
              </a:buClr>
              <a:buSzPts val="2200"/>
              <a:buFont typeface="Raleway Thin"/>
              <a:buChar char="▫"/>
              <a:defRPr sz="2200">
                <a:solidFill>
                  <a:schemeClr val="dk1"/>
                </a:solidFill>
                <a:latin typeface="Raleway Thin"/>
                <a:ea typeface="Raleway Thin"/>
                <a:cs typeface="Raleway Thin"/>
                <a:sym typeface="Raleway Thin"/>
              </a:defRPr>
            </a:lvl2pPr>
            <a:lvl3pPr marL="1371600" lvl="2" indent="-368300" rtl="0">
              <a:lnSpc>
                <a:spcPct val="115000"/>
              </a:lnSpc>
              <a:spcBef>
                <a:spcPts val="0"/>
              </a:spcBef>
              <a:spcAft>
                <a:spcPts val="0"/>
              </a:spcAft>
              <a:buClr>
                <a:schemeClr val="accent1"/>
              </a:buClr>
              <a:buSzPts val="2200"/>
              <a:buFont typeface="Raleway Thin"/>
              <a:buChar char="▫"/>
              <a:defRPr sz="2200">
                <a:solidFill>
                  <a:schemeClr val="dk1"/>
                </a:solidFill>
                <a:latin typeface="Raleway Thin"/>
                <a:ea typeface="Raleway Thin"/>
                <a:cs typeface="Raleway Thin"/>
                <a:sym typeface="Raleway Thin"/>
              </a:defRPr>
            </a:lvl3pPr>
            <a:lvl4pPr marL="1828800" lvl="3" indent="-368300" rtl="0">
              <a:lnSpc>
                <a:spcPct val="115000"/>
              </a:lnSpc>
              <a:spcBef>
                <a:spcPts val="0"/>
              </a:spcBef>
              <a:spcAft>
                <a:spcPts val="0"/>
              </a:spcAft>
              <a:buClr>
                <a:schemeClr val="dk1"/>
              </a:buClr>
              <a:buSzPts val="2200"/>
              <a:buFont typeface="Raleway Thin"/>
              <a:buChar char="●"/>
              <a:defRPr sz="2200">
                <a:solidFill>
                  <a:schemeClr val="dk1"/>
                </a:solidFill>
                <a:latin typeface="Raleway Thin"/>
                <a:ea typeface="Raleway Thin"/>
                <a:cs typeface="Raleway Thin"/>
                <a:sym typeface="Raleway Thin"/>
              </a:defRPr>
            </a:lvl4pPr>
            <a:lvl5pPr marL="2286000" lvl="4" indent="-368300" rtl="0">
              <a:lnSpc>
                <a:spcPct val="115000"/>
              </a:lnSpc>
              <a:spcBef>
                <a:spcPts val="0"/>
              </a:spcBef>
              <a:spcAft>
                <a:spcPts val="0"/>
              </a:spcAft>
              <a:buClr>
                <a:schemeClr val="dk1"/>
              </a:buClr>
              <a:buSzPts val="2200"/>
              <a:buFont typeface="Raleway Thin"/>
              <a:buChar char="○"/>
              <a:defRPr sz="2200">
                <a:solidFill>
                  <a:schemeClr val="dk1"/>
                </a:solidFill>
                <a:latin typeface="Raleway Thin"/>
                <a:ea typeface="Raleway Thin"/>
                <a:cs typeface="Raleway Thin"/>
                <a:sym typeface="Raleway Thin"/>
              </a:defRPr>
            </a:lvl5pPr>
            <a:lvl6pPr marL="2743200" lvl="5" indent="-368300" rtl="0">
              <a:lnSpc>
                <a:spcPct val="115000"/>
              </a:lnSpc>
              <a:spcBef>
                <a:spcPts val="0"/>
              </a:spcBef>
              <a:spcAft>
                <a:spcPts val="0"/>
              </a:spcAft>
              <a:buClr>
                <a:schemeClr val="dk1"/>
              </a:buClr>
              <a:buSzPts val="2200"/>
              <a:buFont typeface="Raleway Thin"/>
              <a:buChar char="■"/>
              <a:defRPr sz="2200">
                <a:solidFill>
                  <a:schemeClr val="dk1"/>
                </a:solidFill>
                <a:latin typeface="Raleway Thin"/>
                <a:ea typeface="Raleway Thin"/>
                <a:cs typeface="Raleway Thin"/>
                <a:sym typeface="Raleway Thin"/>
              </a:defRPr>
            </a:lvl6pPr>
            <a:lvl7pPr marL="3200400" lvl="6" indent="-368300" rtl="0">
              <a:lnSpc>
                <a:spcPct val="115000"/>
              </a:lnSpc>
              <a:spcBef>
                <a:spcPts val="0"/>
              </a:spcBef>
              <a:spcAft>
                <a:spcPts val="0"/>
              </a:spcAft>
              <a:buClr>
                <a:schemeClr val="dk1"/>
              </a:buClr>
              <a:buSzPts val="2200"/>
              <a:buFont typeface="Raleway Thin"/>
              <a:buChar char="●"/>
              <a:defRPr sz="2200">
                <a:solidFill>
                  <a:schemeClr val="dk1"/>
                </a:solidFill>
                <a:latin typeface="Raleway Thin"/>
                <a:ea typeface="Raleway Thin"/>
                <a:cs typeface="Raleway Thin"/>
                <a:sym typeface="Raleway Thin"/>
              </a:defRPr>
            </a:lvl7pPr>
            <a:lvl8pPr marL="3657600" lvl="7" indent="-368300" rtl="0">
              <a:lnSpc>
                <a:spcPct val="115000"/>
              </a:lnSpc>
              <a:spcBef>
                <a:spcPts val="0"/>
              </a:spcBef>
              <a:spcAft>
                <a:spcPts val="0"/>
              </a:spcAft>
              <a:buClr>
                <a:schemeClr val="dk1"/>
              </a:buClr>
              <a:buSzPts val="2200"/>
              <a:buFont typeface="Raleway Thin"/>
              <a:buChar char="○"/>
              <a:defRPr sz="2200">
                <a:solidFill>
                  <a:schemeClr val="dk1"/>
                </a:solidFill>
                <a:latin typeface="Raleway Thin"/>
                <a:ea typeface="Raleway Thin"/>
                <a:cs typeface="Raleway Thin"/>
                <a:sym typeface="Raleway Thin"/>
              </a:defRPr>
            </a:lvl8pPr>
            <a:lvl9pPr marL="4114800" lvl="8" indent="-368300" rtl="0">
              <a:lnSpc>
                <a:spcPct val="115000"/>
              </a:lnSpc>
              <a:spcBef>
                <a:spcPts val="0"/>
              </a:spcBef>
              <a:spcAft>
                <a:spcPts val="0"/>
              </a:spcAft>
              <a:buClr>
                <a:schemeClr val="dk1"/>
              </a:buClr>
              <a:buSzPts val="2200"/>
              <a:buFont typeface="Raleway Thin"/>
              <a:buChar char="■"/>
              <a:defRPr sz="2200">
                <a:solidFill>
                  <a:schemeClr val="dk1"/>
                </a:solidFill>
                <a:latin typeface="Raleway Thin"/>
                <a:ea typeface="Raleway Thin"/>
                <a:cs typeface="Raleway Thin"/>
                <a:sym typeface="Raleway Thin"/>
              </a:defRPr>
            </a:lvl9pPr>
          </a:lstStyle>
          <a:p>
            <a:endParaRPr/>
          </a:p>
        </p:txBody>
      </p:sp>
      <p:sp>
        <p:nvSpPr>
          <p:cNvPr id="8" name="Google Shape;8;p1"/>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lvl="0" algn="r" rtl="0">
              <a:buNone/>
              <a:defRPr sz="1300">
                <a:solidFill>
                  <a:schemeClr val="accent1"/>
                </a:solidFill>
                <a:latin typeface="Playfair Display"/>
                <a:ea typeface="Playfair Display"/>
                <a:cs typeface="Playfair Display"/>
                <a:sym typeface="Playfair Display"/>
              </a:defRPr>
            </a:lvl1pPr>
            <a:lvl2pPr lvl="1" algn="r" rtl="0">
              <a:buNone/>
              <a:defRPr sz="1300">
                <a:solidFill>
                  <a:schemeClr val="accent1"/>
                </a:solidFill>
                <a:latin typeface="Playfair Display"/>
                <a:ea typeface="Playfair Display"/>
                <a:cs typeface="Playfair Display"/>
                <a:sym typeface="Playfair Display"/>
              </a:defRPr>
            </a:lvl2pPr>
            <a:lvl3pPr lvl="2" algn="r" rtl="0">
              <a:buNone/>
              <a:defRPr sz="1300">
                <a:solidFill>
                  <a:schemeClr val="accent1"/>
                </a:solidFill>
                <a:latin typeface="Playfair Display"/>
                <a:ea typeface="Playfair Display"/>
                <a:cs typeface="Playfair Display"/>
                <a:sym typeface="Playfair Display"/>
              </a:defRPr>
            </a:lvl3pPr>
            <a:lvl4pPr lvl="3" algn="r" rtl="0">
              <a:buNone/>
              <a:defRPr sz="1300">
                <a:solidFill>
                  <a:schemeClr val="accent1"/>
                </a:solidFill>
                <a:latin typeface="Playfair Display"/>
                <a:ea typeface="Playfair Display"/>
                <a:cs typeface="Playfair Display"/>
                <a:sym typeface="Playfair Display"/>
              </a:defRPr>
            </a:lvl4pPr>
            <a:lvl5pPr lvl="4" algn="r" rtl="0">
              <a:buNone/>
              <a:defRPr sz="1300">
                <a:solidFill>
                  <a:schemeClr val="accent1"/>
                </a:solidFill>
                <a:latin typeface="Playfair Display"/>
                <a:ea typeface="Playfair Display"/>
                <a:cs typeface="Playfair Display"/>
                <a:sym typeface="Playfair Display"/>
              </a:defRPr>
            </a:lvl5pPr>
            <a:lvl6pPr lvl="5" algn="r" rtl="0">
              <a:buNone/>
              <a:defRPr sz="1300">
                <a:solidFill>
                  <a:schemeClr val="accent1"/>
                </a:solidFill>
                <a:latin typeface="Playfair Display"/>
                <a:ea typeface="Playfair Display"/>
                <a:cs typeface="Playfair Display"/>
                <a:sym typeface="Playfair Display"/>
              </a:defRPr>
            </a:lvl6pPr>
            <a:lvl7pPr lvl="6" algn="r" rtl="0">
              <a:buNone/>
              <a:defRPr sz="1300">
                <a:solidFill>
                  <a:schemeClr val="accent1"/>
                </a:solidFill>
                <a:latin typeface="Playfair Display"/>
                <a:ea typeface="Playfair Display"/>
                <a:cs typeface="Playfair Display"/>
                <a:sym typeface="Playfair Display"/>
              </a:defRPr>
            </a:lvl7pPr>
            <a:lvl8pPr lvl="7" algn="r" rtl="0">
              <a:buNone/>
              <a:defRPr sz="1300">
                <a:solidFill>
                  <a:schemeClr val="accent1"/>
                </a:solidFill>
                <a:latin typeface="Playfair Display"/>
                <a:ea typeface="Playfair Display"/>
                <a:cs typeface="Playfair Display"/>
                <a:sym typeface="Playfair Display"/>
              </a:defRPr>
            </a:lvl8pPr>
            <a:lvl9pPr lvl="8" algn="r" rtl="0">
              <a:buNone/>
              <a:defRPr sz="1300">
                <a:solidFill>
                  <a:schemeClr val="accent1"/>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5" r:id="rId6"/>
    <p:sldLayoutId id="2147483658" r:id="rId7"/>
    <p:sldLayoutId id="2147483659"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5"/>
          <p:cNvSpPr txBox="1">
            <a:spLocks noGrp="1"/>
          </p:cNvSpPr>
          <p:nvPr>
            <p:ph type="ctrTitle"/>
          </p:nvPr>
        </p:nvSpPr>
        <p:spPr>
          <a:xfrm>
            <a:off x="241402" y="1265530"/>
            <a:ext cx="8705088" cy="2721255"/>
          </a:xfrm>
          <a:prstGeom prst="rect">
            <a:avLst/>
          </a:prstGeom>
        </p:spPr>
        <p:txBody>
          <a:bodyPr spcFirstLastPara="1" wrap="square" lIns="0" tIns="0" rIns="0" bIns="0" anchor="ctr" anchorCtr="0">
            <a:noAutofit/>
          </a:bodyPr>
          <a:lstStyle/>
          <a:p>
            <a:pPr marL="0" lvl="0" indent="0" algn="ctr" rtl="0">
              <a:lnSpc>
                <a:spcPts val="4500"/>
              </a:lnSpc>
              <a:spcBef>
                <a:spcPts val="0"/>
              </a:spcBef>
              <a:spcAft>
                <a:spcPts val="0"/>
              </a:spcAft>
              <a:buNone/>
            </a:pPr>
            <a:r>
              <a:rPr lang="en" sz="3600" b="0" i="0" dirty="0" smtClean="0">
                <a:latin typeface="+mj-lt"/>
              </a:rPr>
              <a:t>CHƯƠNG 3: XÃ HỘI CỔ ĐẠI</a:t>
            </a:r>
            <a:br>
              <a:rPr lang="en" sz="3600" b="0" i="0" dirty="0" smtClean="0">
                <a:latin typeface="+mj-lt"/>
              </a:rPr>
            </a:br>
            <a:r>
              <a:rPr lang="en" sz="3600" i="0" dirty="0" smtClean="0">
                <a:latin typeface="+mj-lt"/>
              </a:rPr>
              <a:t>BÀI 6: AI CẬP VÀ LƯỠNG HÀ CỔ ĐẠI</a:t>
            </a:r>
            <a:br>
              <a:rPr lang="en" sz="3600" i="0" dirty="0" smtClean="0">
                <a:latin typeface="+mj-lt"/>
              </a:rPr>
            </a:br>
            <a:r>
              <a:rPr lang="en" sz="3000" dirty="0" smtClean="0">
                <a:latin typeface="+mj-lt"/>
              </a:rPr>
              <a:t>(3 tiết)</a:t>
            </a:r>
            <a:endParaRPr sz="30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barn(inVertical)">
                                      <p:cBhvr>
                                        <p:cTn id="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10</a:t>
            </a:fld>
            <a:endParaRPr lang="en"/>
          </a:p>
        </p:txBody>
      </p:sp>
      <p:sp>
        <p:nvSpPr>
          <p:cNvPr id="3" name="Text Placeholder 2"/>
          <p:cNvSpPr>
            <a:spLocks noGrp="1"/>
          </p:cNvSpPr>
          <p:nvPr>
            <p:ph type="body" idx="1"/>
          </p:nvPr>
        </p:nvSpPr>
        <p:spPr>
          <a:xfrm>
            <a:off x="519378" y="494282"/>
            <a:ext cx="4308411" cy="819900"/>
          </a:xfrm>
        </p:spPr>
        <p:txBody>
          <a:bodyPr/>
          <a:lstStyle/>
          <a:p>
            <a:pPr algn="l"/>
            <a:r>
              <a:rPr lang="en-US" sz="2800" b="1" i="0" dirty="0" smtClean="0">
                <a:latin typeface="+mj-lt"/>
              </a:rPr>
              <a:t>Mở rộng</a:t>
            </a:r>
            <a:endParaRPr lang="en-US" sz="2800" b="1" i="0" dirty="0">
              <a:latin typeface="+mj-lt"/>
            </a:endParaRPr>
          </a:p>
        </p:txBody>
      </p:sp>
      <p:sp>
        <p:nvSpPr>
          <p:cNvPr id="4" name="Rectangle 3"/>
          <p:cNvSpPr/>
          <p:nvPr/>
        </p:nvSpPr>
        <p:spPr>
          <a:xfrm>
            <a:off x="1125030" y="1211769"/>
            <a:ext cx="6920179" cy="4285789"/>
          </a:xfrm>
          <a:prstGeom prst="rect">
            <a:avLst/>
          </a:prstGeom>
        </p:spPr>
        <p:txBody>
          <a:bodyPr wrap="square">
            <a:spAutoFit/>
          </a:bodyPr>
          <a:lstStyle/>
          <a:p>
            <a:pPr marL="342900" indent="-342900" algn="just">
              <a:lnSpc>
                <a:spcPts val="2600"/>
              </a:lnSpc>
              <a:spcBef>
                <a:spcPts val="300"/>
              </a:spcBef>
              <a:spcAft>
                <a:spcPts val="300"/>
              </a:spcAft>
              <a:buFont typeface="Wingdings" panose="05000000000000000000" pitchFamily="2" charset="2"/>
              <a:buChar char="§"/>
            </a:pPr>
            <a:r>
              <a:rPr lang="nl-NL" sz="2000" b="1" dirty="0" smtClean="0">
                <a:solidFill>
                  <a:schemeClr val="accent2">
                    <a:lumMod val="25000"/>
                  </a:schemeClr>
                </a:solidFill>
              </a:rPr>
              <a:t>Sông Nin: </a:t>
            </a:r>
            <a:r>
              <a:rPr lang="nl-NL" sz="2000" dirty="0" smtClean="0">
                <a:solidFill>
                  <a:schemeClr val="accent2">
                    <a:lumMod val="25000"/>
                  </a:schemeClr>
                </a:solidFill>
                <a:ea typeface="Calibri" panose="020F0502020204030204" pitchFamily="34" charset="0"/>
                <a:cs typeface="Times New Roman" panose="02020603050405020304" pitchFamily="18" charset="0"/>
              </a:rPr>
              <a:t>Dựa </a:t>
            </a:r>
            <a:r>
              <a:rPr lang="nl-NL" sz="2000" dirty="0">
                <a:solidFill>
                  <a:schemeClr val="accent2">
                    <a:lumMod val="25000"/>
                  </a:schemeClr>
                </a:solidFill>
                <a:ea typeface="Calibri" panose="020F0502020204030204" pitchFamily="34" charset="0"/>
                <a:cs typeface="Times New Roman" panose="02020603050405020304" pitchFamily="18" charset="0"/>
              </a:rPr>
              <a:t>vào hướng chảy xuôi dòng từ nam đến bắc của sông, người Ai Cập di chuyển và vận chuyển nguyên liệu, hàng hoá từ Thượng Ai Cập xuống Hạ Ai Cập. Khi di chuyển ngược dòng nước, họ tận dụng sức gió thối từ biển vào, đẩy thuyền buồm đi từ Hạ Ai Cập về Thượng Ai Cập dễ dàng hơn. </a:t>
            </a:r>
            <a:endParaRPr lang="nl-NL" sz="2000" dirty="0" smtClean="0">
              <a:solidFill>
                <a:schemeClr val="accent2">
                  <a:lumMod val="25000"/>
                </a:schemeClr>
              </a:solidFill>
              <a:ea typeface="Calibri" panose="020F0502020204030204" pitchFamily="34" charset="0"/>
              <a:cs typeface="Times New Roman" panose="02020603050405020304" pitchFamily="18" charset="0"/>
            </a:endParaRPr>
          </a:p>
          <a:p>
            <a:pPr marL="342900" indent="-342900" algn="just">
              <a:lnSpc>
                <a:spcPts val="2600"/>
              </a:lnSpc>
              <a:spcBef>
                <a:spcPts val="300"/>
              </a:spcBef>
              <a:spcAft>
                <a:spcPts val="300"/>
              </a:spcAft>
              <a:buFont typeface="Wingdings" panose="05000000000000000000" pitchFamily="2" charset="2"/>
              <a:buChar char="§"/>
            </a:pPr>
            <a:r>
              <a:rPr lang="nl-NL" sz="2000" b="1" dirty="0" smtClean="0">
                <a:solidFill>
                  <a:schemeClr val="accent2">
                    <a:lumMod val="25000"/>
                  </a:schemeClr>
                </a:solidFill>
              </a:rPr>
              <a:t>Sông </a:t>
            </a:r>
            <a:r>
              <a:rPr lang="nl-NL" sz="2000" b="1" dirty="0">
                <a:solidFill>
                  <a:schemeClr val="accent2">
                    <a:lumMod val="25000"/>
                  </a:schemeClr>
                </a:solidFill>
              </a:rPr>
              <a:t>Ơ-phơ-rát và </a:t>
            </a:r>
            <a:r>
              <a:rPr lang="nl-NL" sz="2000" b="1" dirty="0" smtClean="0">
                <a:solidFill>
                  <a:schemeClr val="accent2">
                    <a:lumMod val="25000"/>
                  </a:schemeClr>
                </a:solidFill>
              </a:rPr>
              <a:t>Ti-gơ-rơ: </a:t>
            </a:r>
            <a:r>
              <a:rPr lang="nl-NL" sz="2000" dirty="0" smtClean="0">
                <a:solidFill>
                  <a:schemeClr val="accent2">
                    <a:lumMod val="25000"/>
                  </a:schemeClr>
                </a:solidFill>
              </a:rPr>
              <a:t>có </a:t>
            </a:r>
            <a:r>
              <a:rPr lang="nl-NL" sz="2000" dirty="0">
                <a:solidFill>
                  <a:schemeClr val="accent2">
                    <a:lumMod val="25000"/>
                  </a:schemeClr>
                </a:solidFill>
              </a:rPr>
              <a:t>hai mùa nước lên xuống trong năm, mang lượng phù sa khổng lồ bồi đắp cho vùng châu thổ và đặc biệt là vùng cửa sông, mở rộng vùng đất này ra biển tới 200km.</a:t>
            </a:r>
            <a:endParaRPr lang="en-US" sz="2000" dirty="0">
              <a:solidFill>
                <a:schemeClr val="accent2">
                  <a:lumMod val="25000"/>
                </a:schemeClr>
              </a:solidFill>
              <a:ea typeface="Calibri" panose="020F0502020204030204" pitchFamily="34" charset="0"/>
              <a:cs typeface="Times New Roman" panose="02020603050405020304" pitchFamily="18" charset="0"/>
            </a:endParaRPr>
          </a:p>
          <a:p>
            <a:pPr marL="342900" indent="-342900" algn="just">
              <a:lnSpc>
                <a:spcPts val="2600"/>
              </a:lnSpc>
              <a:spcBef>
                <a:spcPts val="300"/>
              </a:spcBef>
              <a:spcAft>
                <a:spcPts val="300"/>
              </a:spcAft>
              <a:buFont typeface="Wingdings" panose="05000000000000000000" pitchFamily="2" charset="2"/>
              <a:buChar char="§"/>
            </a:pPr>
            <a:endParaRPr lang="en-US" sz="2000" dirty="0">
              <a:solidFill>
                <a:schemeClr val="accent2">
                  <a:lumMod val="25000"/>
                </a:schemeClr>
              </a:solidFill>
              <a:ea typeface="Calibri" panose="020F0502020204030204" pitchFamily="34" charset="0"/>
              <a:cs typeface="Times New Roman" panose="02020603050405020304" pitchFamily="18" charset="0"/>
            </a:endParaRPr>
          </a:p>
          <a:p>
            <a:pPr algn="just">
              <a:lnSpc>
                <a:spcPts val="2600"/>
              </a:lnSpc>
            </a:pPr>
            <a:endParaRPr lang="en-US" sz="2000" dirty="0">
              <a:solidFill>
                <a:schemeClr val="bg1"/>
              </a:solidFill>
            </a:endParaRPr>
          </a:p>
        </p:txBody>
      </p:sp>
    </p:spTree>
    <p:extLst>
      <p:ext uri="{BB962C8B-B14F-4D97-AF65-F5344CB8AC3E}">
        <p14:creationId xmlns:p14="http://schemas.microsoft.com/office/powerpoint/2010/main" xmlns="" val="218482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circle(in)">
                                      <p:cBhvr>
                                        <p:cTn id="17"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11</a:t>
            </a:fld>
            <a:endParaRPr lang="en"/>
          </a:p>
        </p:txBody>
      </p:sp>
      <p:sp>
        <p:nvSpPr>
          <p:cNvPr id="4" name="Round Same Side Corner Rectangle 3"/>
          <p:cNvSpPr/>
          <p:nvPr/>
        </p:nvSpPr>
        <p:spPr>
          <a:xfrm rot="16200000">
            <a:off x="3349871" y="22736"/>
            <a:ext cx="1054373" cy="4871921"/>
          </a:xfrm>
          <a:prstGeom prst="round2SameRect">
            <a:avLst>
              <a:gd name="adj1" fmla="val 23321"/>
              <a:gd name="adj2" fmla="val 0"/>
            </a:avLst>
          </a:prstGeom>
          <a:solidFill>
            <a:schemeClr val="accent3">
              <a:lumMod val="75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ound Same Side Corner Rectangle 4"/>
          <p:cNvSpPr/>
          <p:nvPr/>
        </p:nvSpPr>
        <p:spPr>
          <a:xfrm rot="5400000" flipH="1">
            <a:off x="6427069" y="1930478"/>
            <a:ext cx="1054373" cy="1056436"/>
          </a:xfrm>
          <a:prstGeom prst="round2SameRect">
            <a:avLst>
              <a:gd name="adj1" fmla="val 34679"/>
              <a:gd name="adj2" fmla="val 0"/>
            </a:avLst>
          </a:prstGeom>
          <a:solidFill>
            <a:schemeClr val="accent3">
              <a:lumMod val="7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38"/>
          <p:cNvSpPr>
            <a:spLocks noChangeArrowheads="1"/>
          </p:cNvSpPr>
          <p:nvPr/>
        </p:nvSpPr>
        <p:spPr bwMode="auto">
          <a:xfrm>
            <a:off x="1696854" y="1970220"/>
            <a:ext cx="4537758" cy="1015663"/>
          </a:xfrm>
          <a:prstGeom prst="rect">
            <a:avLst/>
          </a:prstGeom>
          <a:noFill/>
          <a:ln w="9525">
            <a:noFill/>
            <a:miter lim="800000"/>
            <a:headEnd/>
            <a:tailEnd/>
          </a:ln>
        </p:spPr>
        <p:txBody>
          <a:bodyPr wrap="square">
            <a:spAutoFit/>
          </a:bodyPr>
          <a:lstStyle/>
          <a:p>
            <a:r>
              <a:rPr lang="nl-NL" sz="2000" dirty="0" smtClean="0">
                <a:solidFill>
                  <a:schemeClr val="bg1"/>
                </a:solidFill>
              </a:rPr>
              <a:t>Có </a:t>
            </a:r>
            <a:r>
              <a:rPr lang="nl-NL" sz="2000" dirty="0">
                <a:solidFill>
                  <a:schemeClr val="bg1"/>
                </a:solidFill>
              </a:rPr>
              <a:t>sự cô lập khá nhiều về địa hình với sa mạc bao quanh tạo thành các ranh giới tự nhiên.</a:t>
            </a:r>
            <a:endParaRPr lang="en-US" sz="2000" dirty="0">
              <a:solidFill>
                <a:schemeClr val="bg1"/>
              </a:solidFill>
            </a:endParaRPr>
          </a:p>
        </p:txBody>
      </p:sp>
      <p:sp>
        <p:nvSpPr>
          <p:cNvPr id="7" name="TextBox 33"/>
          <p:cNvSpPr txBox="1">
            <a:spLocks noChangeArrowheads="1"/>
          </p:cNvSpPr>
          <p:nvPr/>
        </p:nvSpPr>
        <p:spPr bwMode="auto">
          <a:xfrm>
            <a:off x="6589962" y="2120142"/>
            <a:ext cx="646332" cy="677108"/>
          </a:xfrm>
          <a:prstGeom prst="rect">
            <a:avLst/>
          </a:prstGeom>
          <a:noFill/>
          <a:ln w="9525">
            <a:noFill/>
            <a:miter lim="800000"/>
            <a:headEnd/>
            <a:tailEnd/>
          </a:ln>
        </p:spPr>
        <p:txBody>
          <a:bodyPr wrap="none" anchor="ctr">
            <a:spAutoFit/>
          </a:bodyPr>
          <a:lstStyle/>
          <a:p>
            <a:pPr algn="ctr"/>
            <a:r>
              <a:rPr lang="en-US" sz="1900" b="1" dirty="0" smtClean="0">
                <a:solidFill>
                  <a:schemeClr val="bg1"/>
                </a:solidFill>
              </a:rPr>
              <a:t>Ai </a:t>
            </a:r>
          </a:p>
          <a:p>
            <a:pPr algn="ctr"/>
            <a:r>
              <a:rPr lang="en-US" sz="1900" b="1" dirty="0" smtClean="0">
                <a:solidFill>
                  <a:schemeClr val="bg1"/>
                </a:solidFill>
              </a:rPr>
              <a:t>Cập</a:t>
            </a:r>
            <a:endParaRPr lang="en-US" sz="1900" b="1" dirty="0">
              <a:solidFill>
                <a:schemeClr val="bg1"/>
              </a:solidFill>
            </a:endParaRPr>
          </a:p>
        </p:txBody>
      </p:sp>
      <p:sp>
        <p:nvSpPr>
          <p:cNvPr id="8" name="Round Same Side Corner Rectangle 7"/>
          <p:cNvSpPr/>
          <p:nvPr/>
        </p:nvSpPr>
        <p:spPr>
          <a:xfrm rot="16200000">
            <a:off x="3021758" y="1635507"/>
            <a:ext cx="1710604" cy="4871923"/>
          </a:xfrm>
          <a:prstGeom prst="round2SameRect">
            <a:avLst>
              <a:gd name="adj1" fmla="val 23321"/>
              <a:gd name="adj2" fmla="val 0"/>
            </a:avLst>
          </a:prstGeom>
          <a:solidFill>
            <a:schemeClr val="accent4">
              <a:lumMod val="50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ound Same Side Corner Rectangle 8"/>
          <p:cNvSpPr/>
          <p:nvPr/>
        </p:nvSpPr>
        <p:spPr>
          <a:xfrm rot="5400000" flipH="1">
            <a:off x="6057828" y="3531136"/>
            <a:ext cx="1710604" cy="1056436"/>
          </a:xfrm>
          <a:prstGeom prst="round2SameRect">
            <a:avLst>
              <a:gd name="adj1" fmla="val 34679"/>
              <a:gd name="adj2" fmla="val 0"/>
            </a:avLst>
          </a:prstGeom>
          <a:solidFill>
            <a:schemeClr val="accent4">
              <a:lumMod val="5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38"/>
          <p:cNvSpPr>
            <a:spLocks noChangeArrowheads="1"/>
          </p:cNvSpPr>
          <p:nvPr/>
        </p:nvSpPr>
        <p:spPr bwMode="auto">
          <a:xfrm>
            <a:off x="1560630" y="3283441"/>
            <a:ext cx="4632855" cy="1631216"/>
          </a:xfrm>
          <a:prstGeom prst="rect">
            <a:avLst/>
          </a:prstGeom>
          <a:noFill/>
          <a:ln w="9525">
            <a:noFill/>
            <a:miter lim="800000"/>
            <a:headEnd/>
            <a:tailEnd/>
          </a:ln>
        </p:spPr>
        <p:txBody>
          <a:bodyPr wrap="square">
            <a:spAutoFit/>
          </a:bodyPr>
          <a:lstStyle/>
          <a:p>
            <a:pPr algn="just"/>
            <a:r>
              <a:rPr lang="nl-NL" sz="2000" dirty="0" smtClean="0">
                <a:solidFill>
                  <a:schemeClr val="bg1"/>
                </a:solidFill>
              </a:rPr>
              <a:t>Là </a:t>
            </a:r>
            <a:r>
              <a:rPr lang="nl-NL" sz="2000" dirty="0">
                <a:solidFill>
                  <a:schemeClr val="bg1"/>
                </a:solidFill>
              </a:rPr>
              <a:t>vùng bình nguyên rộng mở, bằng phẳng không có biên giới thiên nhiên hiểm trở, người Lưỡng Hà đi lại dễ dàng và hoạt động buôn bán, trao đổi hàng hoá với những vùng xung </a:t>
            </a:r>
            <a:r>
              <a:rPr lang="nl-NL" sz="2000" dirty="0" smtClean="0">
                <a:solidFill>
                  <a:schemeClr val="bg1"/>
                </a:solidFill>
              </a:rPr>
              <a:t>quanh.</a:t>
            </a:r>
            <a:endParaRPr lang="en-US" sz="1900" dirty="0">
              <a:solidFill>
                <a:schemeClr val="bg1"/>
              </a:solidFill>
            </a:endParaRPr>
          </a:p>
        </p:txBody>
      </p:sp>
      <p:sp>
        <p:nvSpPr>
          <p:cNvPr id="11" name="TextBox 33"/>
          <p:cNvSpPr txBox="1">
            <a:spLocks noChangeArrowheads="1"/>
          </p:cNvSpPr>
          <p:nvPr/>
        </p:nvSpPr>
        <p:spPr bwMode="auto">
          <a:xfrm>
            <a:off x="6426038" y="3678130"/>
            <a:ext cx="974179" cy="677108"/>
          </a:xfrm>
          <a:prstGeom prst="rect">
            <a:avLst/>
          </a:prstGeom>
          <a:noFill/>
          <a:ln w="9525">
            <a:noFill/>
            <a:miter lim="800000"/>
            <a:headEnd/>
            <a:tailEnd/>
          </a:ln>
        </p:spPr>
        <p:txBody>
          <a:bodyPr wrap="square" anchor="ctr">
            <a:spAutoFit/>
          </a:bodyPr>
          <a:lstStyle/>
          <a:p>
            <a:pPr algn="ctr"/>
            <a:r>
              <a:rPr lang="en-US" sz="1900" b="1" dirty="0" smtClean="0">
                <a:solidFill>
                  <a:schemeClr val="bg1"/>
                </a:solidFill>
              </a:rPr>
              <a:t>Lưỡng</a:t>
            </a:r>
          </a:p>
          <a:p>
            <a:pPr algn="ctr"/>
            <a:r>
              <a:rPr lang="en-US" sz="1900" b="1" dirty="0" smtClean="0">
                <a:solidFill>
                  <a:schemeClr val="bg1"/>
                </a:solidFill>
              </a:rPr>
              <a:t>Hà</a:t>
            </a:r>
            <a:endParaRPr lang="en-US" sz="1900" b="1" dirty="0">
              <a:solidFill>
                <a:schemeClr val="bg1"/>
              </a:solidFill>
            </a:endParaRPr>
          </a:p>
        </p:txBody>
      </p:sp>
      <p:sp>
        <p:nvSpPr>
          <p:cNvPr id="12" name="Rectangle 11"/>
          <p:cNvSpPr/>
          <p:nvPr/>
        </p:nvSpPr>
        <p:spPr>
          <a:xfrm>
            <a:off x="419304" y="433875"/>
            <a:ext cx="4687502" cy="461665"/>
          </a:xfrm>
          <a:prstGeom prst="rect">
            <a:avLst/>
          </a:prstGeom>
        </p:spPr>
        <p:txBody>
          <a:bodyPr wrap="none">
            <a:spAutoFit/>
          </a:bodyPr>
          <a:lstStyle/>
          <a:p>
            <a:r>
              <a:rPr lang="en-US" sz="2400" b="1" dirty="0" smtClean="0">
                <a:solidFill>
                  <a:schemeClr val="accent3">
                    <a:lumMod val="50000"/>
                  </a:schemeClr>
                </a:solidFill>
              </a:rPr>
              <a:t>     Thảo luận và trả lời câu hỏi</a:t>
            </a:r>
            <a:endParaRPr lang="en-US" sz="2400" b="1" dirty="0">
              <a:solidFill>
                <a:schemeClr val="accent3">
                  <a:lumMod val="50000"/>
                </a:schemeClr>
              </a:solidFill>
            </a:endParaRPr>
          </a:p>
        </p:txBody>
      </p:sp>
      <p:sp>
        <p:nvSpPr>
          <p:cNvPr id="13" name="Rectangle 12"/>
          <p:cNvSpPr/>
          <p:nvPr/>
        </p:nvSpPr>
        <p:spPr>
          <a:xfrm>
            <a:off x="419303" y="1042285"/>
            <a:ext cx="6170659" cy="759182"/>
          </a:xfrm>
          <a:prstGeom prst="rect">
            <a:avLst/>
          </a:prstGeom>
        </p:spPr>
        <p:txBody>
          <a:bodyPr wrap="square">
            <a:spAutoFit/>
          </a:bodyPr>
          <a:lstStyle/>
          <a:p>
            <a:pPr algn="just">
              <a:lnSpc>
                <a:spcPts val="2600"/>
              </a:lnSpc>
              <a:spcBef>
                <a:spcPts val="800"/>
              </a:spcBef>
              <a:spcAft>
                <a:spcPts val="800"/>
              </a:spcAft>
            </a:pPr>
            <a:r>
              <a:rPr lang="nl-NL" sz="2000" i="1" dirty="0">
                <a:solidFill>
                  <a:schemeClr val="accent6">
                    <a:lumMod val="50000"/>
                  </a:schemeClr>
                </a:solidFill>
                <a:latin typeface="+mj-lt"/>
                <a:ea typeface="Calibri" panose="020F0502020204030204" pitchFamily="34" charset="0"/>
                <a:cs typeface="Times New Roman" panose="02020603050405020304" pitchFamily="18" charset="0"/>
              </a:rPr>
              <a:t>Em hãy chỉ ra điểm khác nhau về điều kiện tự nhiên giữa Ai Cập cổ đại và Lưỡng Hà cổ đại?</a:t>
            </a:r>
            <a:endParaRPr lang="en-US" sz="2000" i="1" dirty="0">
              <a:solidFill>
                <a:schemeClr val="accent6">
                  <a:lumMod val="50000"/>
                </a:schemeClr>
              </a:solidFill>
              <a:effectLst/>
              <a:latin typeface="+mj-lt"/>
              <a:ea typeface="Calibri" panose="020F0502020204030204" pitchFamily="34" charset="0"/>
              <a:cs typeface="Times New Roman" panose="02020603050405020304" pitchFamily="18" charset="0"/>
            </a:endParaRPr>
          </a:p>
        </p:txBody>
      </p:sp>
      <p:grpSp>
        <p:nvGrpSpPr>
          <p:cNvPr id="14" name="Google Shape;533;p40"/>
          <p:cNvGrpSpPr/>
          <p:nvPr/>
        </p:nvGrpSpPr>
        <p:grpSpPr>
          <a:xfrm>
            <a:off x="505667" y="494185"/>
            <a:ext cx="334182" cy="341043"/>
            <a:chOff x="1923675" y="1633650"/>
            <a:chExt cx="436002" cy="435975"/>
          </a:xfrm>
        </p:grpSpPr>
        <p:sp>
          <p:nvSpPr>
            <p:cNvPr id="15"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solidFill>
              <a:schemeClr val="tx1">
                <a:lumMod val="50000"/>
              </a:schemeClr>
            </a:solidFill>
            <a:ln w="952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xmlns="" val="293140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2000"/>
                                        <p:tgtEl>
                                          <p:spTgt spid="4"/>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ircle(in)">
                                      <p:cBhvr>
                                        <p:cTn id="29" dur="2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2000"/>
                                        <p:tgtEl>
                                          <p:spTgt spid="10"/>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2000"/>
                                        <p:tgtEl>
                                          <p:spTgt spid="8"/>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circle(in)">
                                      <p:cBhvr>
                                        <p:cTn id="40" dur="2000"/>
                                        <p:tgtEl>
                                          <p:spTgt spid="11"/>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ircle(in)">
                                      <p:cBhvr>
                                        <p:cTn id="4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animBg="1"/>
      <p:bldP spid="9" grpId="0" animBg="1"/>
      <p:bldP spid="10" grpId="0"/>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 y="488017"/>
            <a:ext cx="9144000" cy="648600"/>
          </a:xfrm>
        </p:spPr>
        <p:txBody>
          <a:bodyPr/>
          <a:lstStyle/>
          <a:p>
            <a:pPr algn="ctr">
              <a:lnSpc>
                <a:spcPts val="2800"/>
              </a:lnSpc>
            </a:pPr>
            <a:r>
              <a:rPr lang="en-US" sz="2200" i="0" dirty="0" smtClean="0">
                <a:latin typeface="+mj-lt"/>
              </a:rPr>
              <a:t>Tác động của điều kiện tự nhiên tới sự hình thành </a:t>
            </a:r>
            <a:br>
              <a:rPr lang="en-US" sz="2200" i="0" dirty="0" smtClean="0">
                <a:latin typeface="+mj-lt"/>
              </a:rPr>
            </a:br>
            <a:r>
              <a:rPr lang="en-US" sz="2200" i="0" dirty="0" smtClean="0">
                <a:latin typeface="+mj-lt"/>
              </a:rPr>
              <a:t>nền văn minh Ai Cập và Lưỡng Hà cổ đại</a:t>
            </a:r>
            <a:endParaRPr lang="en-US" sz="2200" i="0" dirty="0">
              <a:latin typeface="+mj-lt"/>
            </a:endParaRPr>
          </a:p>
        </p:txBody>
      </p:sp>
      <p:sp>
        <p:nvSpPr>
          <p:cNvPr id="3" name="Text Placeholder 2"/>
          <p:cNvSpPr>
            <a:spLocks noGrp="1"/>
          </p:cNvSpPr>
          <p:nvPr>
            <p:ph type="body" idx="1"/>
          </p:nvPr>
        </p:nvSpPr>
        <p:spPr>
          <a:xfrm>
            <a:off x="307289" y="1416847"/>
            <a:ext cx="9029284" cy="725233"/>
          </a:xfrm>
        </p:spPr>
        <p:txBody>
          <a:bodyPr/>
          <a:lstStyle/>
          <a:p>
            <a:pPr marL="88900" indent="0" algn="just">
              <a:lnSpc>
                <a:spcPts val="2640"/>
              </a:lnSpc>
              <a:spcBef>
                <a:spcPts val="0"/>
              </a:spcBef>
              <a:buNone/>
            </a:pPr>
            <a:r>
              <a:rPr lang="fr-FR" sz="2000" i="1" dirty="0">
                <a:solidFill>
                  <a:schemeClr val="accent2">
                    <a:lumMod val="25000"/>
                  </a:schemeClr>
                </a:solidFill>
                <a:latin typeface="+mj-lt"/>
              </a:rPr>
              <a:t>Hãy cho biết điều kiện tự nhiên đã tác động </a:t>
            </a:r>
          </a:p>
          <a:p>
            <a:pPr marL="88900" indent="0" algn="just">
              <a:lnSpc>
                <a:spcPts val="2640"/>
              </a:lnSpc>
              <a:spcBef>
                <a:spcPts val="0"/>
              </a:spcBef>
              <a:buNone/>
            </a:pPr>
            <a:r>
              <a:rPr lang="fr-FR" sz="2000" i="1" dirty="0" smtClean="0">
                <a:solidFill>
                  <a:schemeClr val="accent2">
                    <a:lumMod val="25000"/>
                  </a:schemeClr>
                </a:solidFill>
                <a:latin typeface="+mj-lt"/>
              </a:rPr>
              <a:t>như </a:t>
            </a:r>
            <a:r>
              <a:rPr lang="fr-FR" sz="2000" i="1" dirty="0">
                <a:solidFill>
                  <a:schemeClr val="accent2">
                    <a:lumMod val="25000"/>
                  </a:schemeClr>
                </a:solidFill>
                <a:latin typeface="+mj-lt"/>
              </a:rPr>
              <a:t>thế nào đến sự hình thành các nền văn minh Ai Cập và Lưỡng </a:t>
            </a:r>
            <a:r>
              <a:rPr lang="fr-FR" sz="2000" i="1" dirty="0" smtClean="0">
                <a:solidFill>
                  <a:schemeClr val="accent2">
                    <a:lumMod val="25000"/>
                  </a:schemeClr>
                </a:solidFill>
                <a:latin typeface="+mj-lt"/>
              </a:rPr>
              <a:t>Hà? </a:t>
            </a:r>
            <a:endParaRPr lang="en-US" sz="2000" i="1" dirty="0">
              <a:solidFill>
                <a:schemeClr val="accent2">
                  <a:lumMod val="25000"/>
                </a:schemeClr>
              </a:solidFill>
              <a:latin typeface="+mj-lt"/>
            </a:endParaRPr>
          </a:p>
          <a:p>
            <a:pPr>
              <a:lnSpc>
                <a:spcPts val="2640"/>
              </a:lnSpc>
              <a:spcBef>
                <a:spcPts val="0"/>
              </a:spcBef>
            </a:pPr>
            <a:endParaRPr lang="en-US" i="1"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12</a:t>
            </a:fld>
            <a:endParaRPr lang="en"/>
          </a:p>
        </p:txBody>
      </p:sp>
      <p:sp>
        <p:nvSpPr>
          <p:cNvPr id="5" name="Google Shape;582;p56"/>
          <p:cNvSpPr/>
          <p:nvPr/>
        </p:nvSpPr>
        <p:spPr>
          <a:xfrm rot="-5400000">
            <a:off x="1574144" y="1310507"/>
            <a:ext cx="1635748" cy="4272190"/>
          </a:xfrm>
          <a:prstGeom prst="flowChartOffpageConnector">
            <a:avLst/>
          </a:prstGeom>
          <a:solidFill>
            <a:srgbClr val="5E8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84;p56"/>
          <p:cNvSpPr/>
          <p:nvPr/>
        </p:nvSpPr>
        <p:spPr>
          <a:xfrm>
            <a:off x="3891686" y="2628728"/>
            <a:ext cx="5137598" cy="1635748"/>
          </a:xfrm>
          <a:custGeom>
            <a:avLst/>
            <a:gdLst/>
            <a:ahLst/>
            <a:cxnLst/>
            <a:rect l="l" t="t" r="r" b="b"/>
            <a:pathLst>
              <a:path w="90142" h="56389" extrusionOk="0">
                <a:moveTo>
                  <a:pt x="0" y="0"/>
                </a:moveTo>
                <a:lnTo>
                  <a:pt x="73914" y="0"/>
                </a:lnTo>
                <a:lnTo>
                  <a:pt x="90142" y="28107"/>
                </a:lnTo>
                <a:lnTo>
                  <a:pt x="73813" y="56389"/>
                </a:lnTo>
                <a:lnTo>
                  <a:pt x="0" y="56389"/>
                </a:lnTo>
                <a:lnTo>
                  <a:pt x="16140" y="28434"/>
                </a:lnTo>
                <a:close/>
              </a:path>
            </a:pathLst>
          </a:custGeom>
          <a:solidFill>
            <a:srgbClr val="415C80"/>
          </a:solidFill>
          <a:ln>
            <a:noFill/>
          </a:ln>
        </p:spPr>
      </p:sp>
      <p:sp>
        <p:nvSpPr>
          <p:cNvPr id="7" name="Google Shape;595;p56"/>
          <p:cNvSpPr txBox="1"/>
          <p:nvPr/>
        </p:nvSpPr>
        <p:spPr>
          <a:xfrm>
            <a:off x="255921" y="2989923"/>
            <a:ext cx="3877168" cy="94636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dirty="0" smtClean="0">
                <a:solidFill>
                  <a:srgbClr val="FFFFFF"/>
                </a:solidFill>
                <a:latin typeface="+mj-lt"/>
                <a:ea typeface="Muli"/>
                <a:cs typeface="Muli"/>
                <a:sym typeface="Muli"/>
              </a:rPr>
              <a:t>Các dòng sông bồi đắp phù sa, tạo nên những cánh đồng màu mỡ, thuận lợi cho phát triển sản xuất nông nghiệp </a:t>
            </a:r>
            <a:endParaRPr sz="2000" b="1" dirty="0">
              <a:solidFill>
                <a:srgbClr val="FFFFFF"/>
              </a:solidFill>
              <a:latin typeface="+mj-lt"/>
              <a:ea typeface="Muli"/>
              <a:cs typeface="Muli"/>
              <a:sym typeface="Muli"/>
            </a:endParaRPr>
          </a:p>
        </p:txBody>
      </p:sp>
      <p:sp>
        <p:nvSpPr>
          <p:cNvPr id="8" name="Google Shape;596;p56"/>
          <p:cNvSpPr txBox="1"/>
          <p:nvPr/>
        </p:nvSpPr>
        <p:spPr>
          <a:xfrm>
            <a:off x="4615891" y="2876792"/>
            <a:ext cx="4139043" cy="1172621"/>
          </a:xfrm>
          <a:prstGeom prst="rect">
            <a:avLst/>
          </a:prstGeom>
          <a:noFill/>
          <a:ln>
            <a:noFill/>
          </a:ln>
        </p:spPr>
        <p:txBody>
          <a:bodyPr spcFirstLastPara="1" wrap="square" lIns="91425" tIns="91425" rIns="91425" bIns="91425" anchor="ctr" anchorCtr="0">
            <a:noAutofit/>
          </a:bodyPr>
          <a:lstStyle/>
          <a:p>
            <a:pPr lvl="0" algn="ctr"/>
            <a:r>
              <a:rPr lang="en-US" sz="2000" b="1" dirty="0" smtClean="0">
                <a:solidFill>
                  <a:srgbClr val="FFFFFF"/>
                </a:solidFill>
                <a:latin typeface="+mj-lt"/>
                <a:ea typeface="Muli"/>
                <a:cs typeface="Muli"/>
                <a:sym typeface="Muli"/>
              </a:rPr>
              <a:t>Các dòng sông trở thành con đường giao thông chính, kết nối các vùng, thúc đẩy phát triển kinh tế hàng hải </a:t>
            </a:r>
            <a:endParaRPr lang="en-US" sz="2000" b="1" dirty="0">
              <a:solidFill>
                <a:srgbClr val="FFFFFF"/>
              </a:solidFill>
              <a:latin typeface="+mj-lt"/>
              <a:ea typeface="Muli"/>
              <a:cs typeface="Muli"/>
              <a:sym typeface="Muli"/>
            </a:endParaRPr>
          </a:p>
        </p:txBody>
      </p:sp>
      <p:grpSp>
        <p:nvGrpSpPr>
          <p:cNvPr id="9" name="Google Shape;533;p40"/>
          <p:cNvGrpSpPr/>
          <p:nvPr/>
        </p:nvGrpSpPr>
        <p:grpSpPr>
          <a:xfrm>
            <a:off x="812906" y="488017"/>
            <a:ext cx="334182" cy="341043"/>
            <a:chOff x="1923675" y="1633650"/>
            <a:chExt cx="436002" cy="435975"/>
          </a:xfrm>
        </p:grpSpPr>
        <p:sp>
          <p:nvSpPr>
            <p:cNvPr id="10"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solidFill>
              <a:schemeClr val="tx1">
                <a:lumMod val="50000"/>
              </a:schemeClr>
            </a:solidFill>
            <a:ln w="952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xmlns="" val="59844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80">
                                          <p:stCondLst>
                                            <p:cond delay="0"/>
                                          </p:stCondLst>
                                        </p:cTn>
                                        <p:tgtEl>
                                          <p:spTgt spid="3">
                                            <p:txEl>
                                              <p:pRg st="0" end="0"/>
                                            </p:txEl>
                                          </p:spTgt>
                                        </p:tgtEl>
                                      </p:cBhvr>
                                    </p:animEffect>
                                    <p:anim calcmode="lin" valueType="num">
                                      <p:cBhvr>
                                        <p:cTn id="16"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xEl>
                                              <p:pRg st="0" end="0"/>
                                            </p:txEl>
                                          </p:spTgt>
                                        </p:tgtEl>
                                      </p:cBhvr>
                                      <p:to x="100000" y="60000"/>
                                    </p:animScale>
                                    <p:animScale>
                                      <p:cBhvr>
                                        <p:cTn id="22" dur="166" decel="50000">
                                          <p:stCondLst>
                                            <p:cond delay="676"/>
                                          </p:stCondLst>
                                        </p:cTn>
                                        <p:tgtEl>
                                          <p:spTgt spid="3">
                                            <p:txEl>
                                              <p:pRg st="0" end="0"/>
                                            </p:txEl>
                                          </p:spTgt>
                                        </p:tgtEl>
                                      </p:cBhvr>
                                      <p:to x="100000" y="100000"/>
                                    </p:animScale>
                                    <p:animScale>
                                      <p:cBhvr>
                                        <p:cTn id="23" dur="26">
                                          <p:stCondLst>
                                            <p:cond delay="1312"/>
                                          </p:stCondLst>
                                        </p:cTn>
                                        <p:tgtEl>
                                          <p:spTgt spid="3">
                                            <p:txEl>
                                              <p:pRg st="0" end="0"/>
                                            </p:txEl>
                                          </p:spTgt>
                                        </p:tgtEl>
                                      </p:cBhvr>
                                      <p:to x="100000" y="80000"/>
                                    </p:animScale>
                                    <p:animScale>
                                      <p:cBhvr>
                                        <p:cTn id="24" dur="166" decel="50000">
                                          <p:stCondLst>
                                            <p:cond delay="1338"/>
                                          </p:stCondLst>
                                        </p:cTn>
                                        <p:tgtEl>
                                          <p:spTgt spid="3">
                                            <p:txEl>
                                              <p:pRg st="0" end="0"/>
                                            </p:txEl>
                                          </p:spTgt>
                                        </p:tgtEl>
                                      </p:cBhvr>
                                      <p:to x="100000" y="100000"/>
                                    </p:animScale>
                                    <p:animScale>
                                      <p:cBhvr>
                                        <p:cTn id="25" dur="26">
                                          <p:stCondLst>
                                            <p:cond delay="1642"/>
                                          </p:stCondLst>
                                        </p:cTn>
                                        <p:tgtEl>
                                          <p:spTgt spid="3">
                                            <p:txEl>
                                              <p:pRg st="0" end="0"/>
                                            </p:txEl>
                                          </p:spTgt>
                                        </p:tgtEl>
                                      </p:cBhvr>
                                      <p:to x="100000" y="90000"/>
                                    </p:animScale>
                                    <p:animScale>
                                      <p:cBhvr>
                                        <p:cTn id="26" dur="166" decel="50000">
                                          <p:stCondLst>
                                            <p:cond delay="1668"/>
                                          </p:stCondLst>
                                        </p:cTn>
                                        <p:tgtEl>
                                          <p:spTgt spid="3">
                                            <p:txEl>
                                              <p:pRg st="0" end="0"/>
                                            </p:txEl>
                                          </p:spTgt>
                                        </p:tgtEl>
                                      </p:cBhvr>
                                      <p:to x="100000" y="100000"/>
                                    </p:animScale>
                                    <p:animScale>
                                      <p:cBhvr>
                                        <p:cTn id="27" dur="26">
                                          <p:stCondLst>
                                            <p:cond delay="1808"/>
                                          </p:stCondLst>
                                        </p:cTn>
                                        <p:tgtEl>
                                          <p:spTgt spid="3">
                                            <p:txEl>
                                              <p:pRg st="0" end="0"/>
                                            </p:txEl>
                                          </p:spTgt>
                                        </p:tgtEl>
                                      </p:cBhvr>
                                      <p:to x="100000" y="95000"/>
                                    </p:animScale>
                                    <p:animScale>
                                      <p:cBhvr>
                                        <p:cTn id="28" dur="166" decel="50000">
                                          <p:stCondLst>
                                            <p:cond delay="1834"/>
                                          </p:stCondLst>
                                        </p:cTn>
                                        <p:tgtEl>
                                          <p:spTgt spid="3">
                                            <p:txEl>
                                              <p:pRg st="0" end="0"/>
                                            </p:txEl>
                                          </p:spTgt>
                                        </p:tgtEl>
                                      </p:cBhvr>
                                      <p:to x="100000" y="100000"/>
                                    </p:animScale>
                                  </p:childTnLst>
                                </p:cTn>
                              </p:par>
                              <p:par>
                                <p:cTn id="29" presetID="26" presetClass="entr" presetSubtype="0" fill="hold" nodeType="with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wipe(down)">
                                      <p:cBhvr>
                                        <p:cTn id="31" dur="580">
                                          <p:stCondLst>
                                            <p:cond delay="0"/>
                                          </p:stCondLst>
                                        </p:cTn>
                                        <p:tgtEl>
                                          <p:spTgt spid="3">
                                            <p:txEl>
                                              <p:pRg st="1" end="1"/>
                                            </p:txEl>
                                          </p:spTgt>
                                        </p:tgtEl>
                                      </p:cBhvr>
                                    </p:animEffect>
                                    <p:anim calcmode="lin" valueType="num">
                                      <p:cBhvr>
                                        <p:cTn id="32"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7" dur="26">
                                          <p:stCondLst>
                                            <p:cond delay="650"/>
                                          </p:stCondLst>
                                        </p:cTn>
                                        <p:tgtEl>
                                          <p:spTgt spid="3">
                                            <p:txEl>
                                              <p:pRg st="1" end="1"/>
                                            </p:txEl>
                                          </p:spTgt>
                                        </p:tgtEl>
                                      </p:cBhvr>
                                      <p:to x="100000" y="60000"/>
                                    </p:animScale>
                                    <p:animScale>
                                      <p:cBhvr>
                                        <p:cTn id="38" dur="166" decel="50000">
                                          <p:stCondLst>
                                            <p:cond delay="676"/>
                                          </p:stCondLst>
                                        </p:cTn>
                                        <p:tgtEl>
                                          <p:spTgt spid="3">
                                            <p:txEl>
                                              <p:pRg st="1" end="1"/>
                                            </p:txEl>
                                          </p:spTgt>
                                        </p:tgtEl>
                                      </p:cBhvr>
                                      <p:to x="100000" y="100000"/>
                                    </p:animScale>
                                    <p:animScale>
                                      <p:cBhvr>
                                        <p:cTn id="39" dur="26">
                                          <p:stCondLst>
                                            <p:cond delay="1312"/>
                                          </p:stCondLst>
                                        </p:cTn>
                                        <p:tgtEl>
                                          <p:spTgt spid="3">
                                            <p:txEl>
                                              <p:pRg st="1" end="1"/>
                                            </p:txEl>
                                          </p:spTgt>
                                        </p:tgtEl>
                                      </p:cBhvr>
                                      <p:to x="100000" y="80000"/>
                                    </p:animScale>
                                    <p:animScale>
                                      <p:cBhvr>
                                        <p:cTn id="40" dur="166" decel="50000">
                                          <p:stCondLst>
                                            <p:cond delay="1338"/>
                                          </p:stCondLst>
                                        </p:cTn>
                                        <p:tgtEl>
                                          <p:spTgt spid="3">
                                            <p:txEl>
                                              <p:pRg st="1" end="1"/>
                                            </p:txEl>
                                          </p:spTgt>
                                        </p:tgtEl>
                                      </p:cBhvr>
                                      <p:to x="100000" y="100000"/>
                                    </p:animScale>
                                    <p:animScale>
                                      <p:cBhvr>
                                        <p:cTn id="41" dur="26">
                                          <p:stCondLst>
                                            <p:cond delay="1642"/>
                                          </p:stCondLst>
                                        </p:cTn>
                                        <p:tgtEl>
                                          <p:spTgt spid="3">
                                            <p:txEl>
                                              <p:pRg st="1" end="1"/>
                                            </p:txEl>
                                          </p:spTgt>
                                        </p:tgtEl>
                                      </p:cBhvr>
                                      <p:to x="100000" y="90000"/>
                                    </p:animScale>
                                    <p:animScale>
                                      <p:cBhvr>
                                        <p:cTn id="42" dur="166" decel="50000">
                                          <p:stCondLst>
                                            <p:cond delay="1668"/>
                                          </p:stCondLst>
                                        </p:cTn>
                                        <p:tgtEl>
                                          <p:spTgt spid="3">
                                            <p:txEl>
                                              <p:pRg st="1" end="1"/>
                                            </p:txEl>
                                          </p:spTgt>
                                        </p:tgtEl>
                                      </p:cBhvr>
                                      <p:to x="100000" y="100000"/>
                                    </p:animScale>
                                    <p:animScale>
                                      <p:cBhvr>
                                        <p:cTn id="43" dur="26">
                                          <p:stCondLst>
                                            <p:cond delay="1808"/>
                                          </p:stCondLst>
                                        </p:cTn>
                                        <p:tgtEl>
                                          <p:spTgt spid="3">
                                            <p:txEl>
                                              <p:pRg st="1" end="1"/>
                                            </p:txEl>
                                          </p:spTgt>
                                        </p:tgtEl>
                                      </p:cBhvr>
                                      <p:to x="100000" y="95000"/>
                                    </p:animScale>
                                    <p:animScale>
                                      <p:cBhvr>
                                        <p:cTn id="44" dur="166" decel="50000">
                                          <p:stCondLst>
                                            <p:cond delay="1834"/>
                                          </p:stCondLst>
                                        </p:cTn>
                                        <p:tgtEl>
                                          <p:spTgt spid="3">
                                            <p:txEl>
                                              <p:pRg st="1" end="1"/>
                                            </p:txEl>
                                          </p:spTgt>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randombar(horizontal)">
                                      <p:cBhvr>
                                        <p:cTn id="49" dur="500"/>
                                        <p:tgtEl>
                                          <p:spTgt spid="7"/>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randombar(horizontal)">
                                      <p:cBhvr>
                                        <p:cTn id="52" dur="500"/>
                                        <p:tgtEl>
                                          <p:spTgt spid="5"/>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randombar(horizontal)">
                                      <p:cBhvr>
                                        <p:cTn id="55" dur="500"/>
                                        <p:tgtEl>
                                          <p:spTgt spid="8"/>
                                        </p:tgtEl>
                                      </p:cBhvr>
                                    </p:animEffect>
                                  </p:childTnLst>
                                </p:cTn>
                              </p:par>
                              <p:par>
                                <p:cTn id="56" presetID="14" presetClass="entr" presetSubtype="10" fill="hold" nodeType="with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randombar(horizontal)">
                                      <p:cBhvr>
                                        <p:cTn id="5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6"/>
          <p:cNvSpPr txBox="1">
            <a:spLocks noGrp="1"/>
          </p:cNvSpPr>
          <p:nvPr>
            <p:ph type="title"/>
          </p:nvPr>
        </p:nvSpPr>
        <p:spPr>
          <a:xfrm>
            <a:off x="351130" y="183925"/>
            <a:ext cx="7139393" cy="648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600" i="0" dirty="0" smtClean="0">
                <a:latin typeface="+mj-lt"/>
              </a:rPr>
              <a:t>Mở rộng</a:t>
            </a:r>
            <a:endParaRPr sz="2600" i="0" dirty="0">
              <a:latin typeface="+mj-lt"/>
            </a:endParaRPr>
          </a:p>
        </p:txBody>
      </p:sp>
      <p:sp>
        <p:nvSpPr>
          <p:cNvPr id="174" name="Google Shape;174;p2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13</a:t>
            </a:fld>
            <a:endParaRPr/>
          </a:p>
        </p:txBody>
      </p:sp>
      <p:sp>
        <p:nvSpPr>
          <p:cNvPr id="2" name="Rectangle 1"/>
          <p:cNvSpPr/>
          <p:nvPr/>
        </p:nvSpPr>
        <p:spPr>
          <a:xfrm>
            <a:off x="402336" y="1320412"/>
            <a:ext cx="8171079" cy="4039567"/>
          </a:xfrm>
          <a:prstGeom prst="rect">
            <a:avLst/>
          </a:prstGeom>
        </p:spPr>
        <p:txBody>
          <a:bodyPr wrap="square">
            <a:spAutoFit/>
          </a:bodyPr>
          <a:lstStyle/>
          <a:p>
            <a:pPr marL="285750" indent="-285750" algn="just">
              <a:lnSpc>
                <a:spcPts val="2600"/>
              </a:lnSpc>
              <a:spcBef>
                <a:spcPts val="300"/>
              </a:spcBef>
              <a:spcAft>
                <a:spcPts val="300"/>
              </a:spcAft>
              <a:buFont typeface="Wingdings" panose="05000000000000000000" pitchFamily="2" charset="2"/>
              <a:buChar char="Ø"/>
            </a:pPr>
            <a:r>
              <a:rPr lang="nl-NL" sz="2000" b="1" dirty="0">
                <a:solidFill>
                  <a:schemeClr val="accent1">
                    <a:lumMod val="50000"/>
                  </a:schemeClr>
                </a:solidFill>
                <a:latin typeface="+mj-lt"/>
                <a:ea typeface="Calibri" panose="020F0502020204030204" pitchFamily="34" charset="0"/>
                <a:cs typeface="Times New Roman" panose="02020603050405020304" pitchFamily="18" charset="0"/>
              </a:rPr>
              <a:t>Ở Ai </a:t>
            </a:r>
            <a:r>
              <a:rPr lang="nl-NL" sz="2000" b="1" dirty="0" smtClean="0">
                <a:solidFill>
                  <a:schemeClr val="accent1">
                    <a:lumMod val="50000"/>
                  </a:schemeClr>
                </a:solidFill>
                <a:latin typeface="+mj-lt"/>
                <a:ea typeface="Calibri" panose="020F0502020204030204" pitchFamily="34" charset="0"/>
                <a:cs typeface="Times New Roman" panose="02020603050405020304" pitchFamily="18" charset="0"/>
              </a:rPr>
              <a:t>Cập: </a:t>
            </a:r>
            <a:r>
              <a:rPr lang="nl-NL" sz="2000" dirty="0" smtClean="0">
                <a:solidFill>
                  <a:schemeClr val="accent1">
                    <a:lumMod val="50000"/>
                  </a:schemeClr>
                </a:solidFill>
                <a:latin typeface="+mj-lt"/>
                <a:ea typeface="Calibri" panose="020F0502020204030204" pitchFamily="34" charset="0"/>
                <a:cs typeface="Times New Roman" panose="02020603050405020304" pitchFamily="18" charset="0"/>
              </a:rPr>
              <a:t>Khi </a:t>
            </a:r>
            <a:r>
              <a:rPr lang="nl-NL" sz="2000" dirty="0">
                <a:solidFill>
                  <a:schemeClr val="accent1">
                    <a:lumMod val="50000"/>
                  </a:schemeClr>
                </a:solidFill>
                <a:latin typeface="+mj-lt"/>
                <a:ea typeface="Calibri" panose="020F0502020204030204" pitchFamily="34" charset="0"/>
                <a:cs typeface="Times New Roman" panose="02020603050405020304" pitchFamily="18" charset="0"/>
              </a:rPr>
              <a:t>nước dâng cao, toàn bộ lưu vực sông trở thành một biển nước mênh mông. Khi nước rút đi, để lại hai bên bờ một lớp phù sa màu mỡ, rất mềm và xốp, dễ canh </a:t>
            </a:r>
            <a:r>
              <a:rPr lang="nl-NL" sz="2000" dirty="0" smtClean="0">
                <a:solidFill>
                  <a:schemeClr val="accent1">
                    <a:lumMod val="50000"/>
                  </a:schemeClr>
                </a:solidFill>
                <a:latin typeface="+mj-lt"/>
                <a:ea typeface="Calibri" panose="020F0502020204030204" pitchFamily="34" charset="0"/>
                <a:cs typeface="Times New Roman" panose="02020603050405020304" pitchFamily="18" charset="0"/>
              </a:rPr>
              <a:t>tác. </a:t>
            </a:r>
            <a:r>
              <a:rPr lang="nl-NL" sz="2000" dirty="0" smtClean="0">
                <a:solidFill>
                  <a:schemeClr val="accent1">
                    <a:lumMod val="50000"/>
                  </a:schemeClr>
                </a:solidFill>
                <a:latin typeface="+mj-lt"/>
              </a:rPr>
              <a:t>Vì thế, Hê-rô-đốt nói </a:t>
            </a:r>
            <a:r>
              <a:rPr lang="nl-NL" sz="2000" i="1" dirty="0" smtClean="0">
                <a:solidFill>
                  <a:schemeClr val="accent1">
                    <a:lumMod val="50000"/>
                  </a:schemeClr>
                </a:solidFill>
                <a:latin typeface="+mj-lt"/>
              </a:rPr>
              <a:t>Ai Cập là tặng phẩm của sông Nin</a:t>
            </a:r>
            <a:r>
              <a:rPr lang="nl-NL" sz="2000" dirty="0" smtClean="0">
                <a:solidFill>
                  <a:schemeClr val="accent1">
                    <a:lumMod val="50000"/>
                  </a:schemeClr>
                </a:solidFill>
                <a:latin typeface="+mj-lt"/>
              </a:rPr>
              <a:t> và </a:t>
            </a:r>
            <a:r>
              <a:rPr lang="nl-NL" sz="2000" dirty="0">
                <a:solidFill>
                  <a:schemeClr val="accent1">
                    <a:lumMod val="50000"/>
                  </a:schemeClr>
                </a:solidFill>
                <a:latin typeface="+mj-lt"/>
              </a:rPr>
              <a:t>miêu tả </a:t>
            </a:r>
            <a:r>
              <a:rPr lang="nl-NL" sz="2000" i="1" dirty="0" smtClean="0">
                <a:solidFill>
                  <a:schemeClr val="accent1">
                    <a:lumMod val="50000"/>
                  </a:schemeClr>
                </a:solidFill>
                <a:latin typeface="+mj-lt"/>
              </a:rPr>
              <a:t>sông </a:t>
            </a:r>
            <a:r>
              <a:rPr lang="nl-NL" sz="2000" i="1" dirty="0">
                <a:solidFill>
                  <a:schemeClr val="accent1">
                    <a:lumMod val="50000"/>
                  </a:schemeClr>
                </a:solidFill>
                <a:latin typeface="+mj-lt"/>
              </a:rPr>
              <a:t>Nin luôn biến Ai Cập từ một bồn nước trở thành một vườn hoa và một đồng cát </a:t>
            </a:r>
            <a:r>
              <a:rPr lang="nl-NL" sz="2000" i="1" dirty="0" smtClean="0">
                <a:solidFill>
                  <a:schemeClr val="accent1">
                    <a:lumMod val="50000"/>
                  </a:schemeClr>
                </a:solidFill>
                <a:latin typeface="+mj-lt"/>
              </a:rPr>
              <a:t>bụi.</a:t>
            </a:r>
          </a:p>
          <a:p>
            <a:pPr marL="285750" indent="-285750" algn="just">
              <a:lnSpc>
                <a:spcPts val="2600"/>
              </a:lnSpc>
              <a:spcBef>
                <a:spcPts val="300"/>
              </a:spcBef>
              <a:spcAft>
                <a:spcPts val="300"/>
              </a:spcAft>
              <a:buFont typeface="Wingdings" panose="05000000000000000000" pitchFamily="2" charset="2"/>
              <a:buChar char="Ø"/>
            </a:pPr>
            <a:r>
              <a:rPr lang="en-US" sz="2000" b="1" dirty="0" smtClean="0">
                <a:solidFill>
                  <a:schemeClr val="accent1">
                    <a:lumMod val="50000"/>
                  </a:schemeClr>
                </a:solidFill>
                <a:latin typeface="+mj-lt"/>
              </a:rPr>
              <a:t>Ở Lưỡng Hà: </a:t>
            </a:r>
            <a:r>
              <a:rPr lang="en-US" sz="2000" dirty="0" smtClean="0">
                <a:solidFill>
                  <a:schemeClr val="accent1">
                    <a:lumMod val="50000"/>
                  </a:schemeClr>
                </a:solidFill>
                <a:latin typeface="+mj-lt"/>
              </a:rPr>
              <a:t>Nông </a:t>
            </a:r>
            <a:r>
              <a:rPr lang="en-US" sz="2000" dirty="0">
                <a:solidFill>
                  <a:schemeClr val="accent1">
                    <a:lumMod val="50000"/>
                  </a:schemeClr>
                </a:solidFill>
                <a:latin typeface="+mj-lt"/>
              </a:rPr>
              <a:t>nghiệp phát triển từ rất sớm. Cư dân </a:t>
            </a:r>
            <a:r>
              <a:rPr lang="nl-NL" sz="2000" dirty="0">
                <a:solidFill>
                  <a:schemeClr val="accent1">
                    <a:lumMod val="50000"/>
                  </a:schemeClr>
                </a:solidFill>
                <a:latin typeface="+mj-lt"/>
              </a:rPr>
              <a:t>trồng chà là, ngũ cốc, rau củ, thuần dưỡng động </a:t>
            </a:r>
            <a:r>
              <a:rPr lang="nl-NL" sz="2000" dirty="0" smtClean="0">
                <a:solidFill>
                  <a:schemeClr val="accent1">
                    <a:lumMod val="50000"/>
                  </a:schemeClr>
                </a:solidFill>
                <a:latin typeface="+mj-lt"/>
              </a:rPr>
              <a:t>vật.</a:t>
            </a:r>
            <a:r>
              <a:rPr lang="en-US" sz="2000" dirty="0">
                <a:solidFill>
                  <a:schemeClr val="accent1">
                    <a:lumMod val="50000"/>
                  </a:schemeClr>
                </a:solidFill>
                <a:latin typeface="+mj-lt"/>
              </a:rPr>
              <a:t> </a:t>
            </a:r>
            <a:r>
              <a:rPr lang="en-US" sz="2000" dirty="0" smtClean="0">
                <a:solidFill>
                  <a:schemeClr val="accent1">
                    <a:lumMod val="50000"/>
                  </a:schemeClr>
                </a:solidFill>
                <a:latin typeface="+mj-lt"/>
              </a:rPr>
              <a:t>Do không </a:t>
            </a:r>
            <a:r>
              <a:rPr lang="en-US" sz="2000" dirty="0">
                <a:solidFill>
                  <a:schemeClr val="accent1">
                    <a:lumMod val="50000"/>
                  </a:schemeClr>
                </a:solidFill>
                <a:latin typeface="+mj-lt"/>
              </a:rPr>
              <a:t>có biên giới thiên nhiên hiểm trở, </a:t>
            </a:r>
            <a:r>
              <a:rPr lang="nl-NL" sz="2000" dirty="0">
                <a:solidFill>
                  <a:schemeClr val="accent1">
                    <a:lumMod val="50000"/>
                  </a:schemeClr>
                </a:solidFill>
                <a:latin typeface="+mj-lt"/>
              </a:rPr>
              <a:t>việc đi lại dễ dàng</a:t>
            </a:r>
            <a:r>
              <a:rPr lang="en-US" sz="2000" dirty="0">
                <a:solidFill>
                  <a:schemeClr val="accent1">
                    <a:lumMod val="50000"/>
                  </a:schemeClr>
                </a:solidFill>
                <a:latin typeface="+mj-lt"/>
              </a:rPr>
              <a:t>, hoạt động buôn bán, trao đổi hàng hóa diễn ra với các vùng xung quanh rất phát triển.</a:t>
            </a:r>
          </a:p>
          <a:p>
            <a:pPr algn="just"/>
            <a:endParaRPr lang="en-US" sz="2000" dirty="0">
              <a:solidFill>
                <a:schemeClr val="accent2">
                  <a:lumMod val="50000"/>
                </a:schemeClr>
              </a:solidFill>
              <a:latin typeface="Arial" charset="0"/>
            </a:endParaRPr>
          </a:p>
          <a:p>
            <a:pPr marL="285750" indent="-285750" algn="just">
              <a:lnSpc>
                <a:spcPts val="2400"/>
              </a:lnSpc>
              <a:buFont typeface="Wingdings" panose="05000000000000000000" pitchFamily="2" charset="2"/>
              <a:buChar char="Ø"/>
            </a:pPr>
            <a:endParaRPr lang="en-US" sz="2000" dirty="0">
              <a:latin typeface="+mj-lt"/>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1000"/>
                                        <p:tgtEl>
                                          <p:spTgt spid="173"/>
                                        </p:tgtEl>
                                      </p:cBhvr>
                                    </p:animEffect>
                                    <p:anim calcmode="lin" valueType="num">
                                      <p:cBhvr>
                                        <p:cTn id="8" dur="1000" fill="hold"/>
                                        <p:tgtEl>
                                          <p:spTgt spid="173"/>
                                        </p:tgtEl>
                                        <p:attrNameLst>
                                          <p:attrName>ppt_x</p:attrName>
                                        </p:attrNameLst>
                                      </p:cBhvr>
                                      <p:tavLst>
                                        <p:tav tm="0">
                                          <p:val>
                                            <p:strVal val="#ppt_x"/>
                                          </p:val>
                                        </p:tav>
                                        <p:tav tm="100000">
                                          <p:val>
                                            <p:strVal val="#ppt_x"/>
                                          </p:val>
                                        </p:tav>
                                      </p:tavLst>
                                    </p:anim>
                                    <p:anim calcmode="lin" valueType="num">
                                      <p:cBhvr>
                                        <p:cTn id="9" dur="1000" fill="hold"/>
                                        <p:tgtEl>
                                          <p:spTgt spid="17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8982" y="504749"/>
            <a:ext cx="7065900" cy="724205"/>
          </a:xfrm>
        </p:spPr>
        <p:txBody>
          <a:bodyPr/>
          <a:lstStyle/>
          <a:p>
            <a:pPr algn="l">
              <a:lnSpc>
                <a:spcPts val="2800"/>
              </a:lnSpc>
            </a:pPr>
            <a:r>
              <a:rPr lang="en-US" sz="2200" i="0" dirty="0" smtClean="0">
                <a:latin typeface="+mj-lt"/>
              </a:rPr>
              <a:t>2. QUÁ TRÌNH THÀNH LẬP NHÀ NƯỚC</a:t>
            </a:r>
            <a:br>
              <a:rPr lang="en-US" sz="2200" i="0" dirty="0" smtClean="0">
                <a:latin typeface="+mj-lt"/>
              </a:rPr>
            </a:br>
            <a:r>
              <a:rPr lang="en-US" sz="2200" i="0" dirty="0" smtClean="0">
                <a:latin typeface="+mj-lt"/>
              </a:rPr>
              <a:t>CỦA NGƯỜI AI CẬP VÀ LƯỠNG HÀ</a:t>
            </a:r>
            <a:endParaRPr lang="en-US" sz="2200" i="0" dirty="0">
              <a:latin typeface="+mj-lt"/>
            </a:endParaRPr>
          </a:p>
        </p:txBody>
      </p:sp>
      <p:pic>
        <p:nvPicPr>
          <p:cNvPr id="5" name="Picture 4"/>
          <p:cNvPicPr>
            <a:picLocks noChangeAspect="1"/>
          </p:cNvPicPr>
          <p:nvPr/>
        </p:nvPicPr>
        <p:blipFill>
          <a:blip r:embed="rId2"/>
          <a:stretch>
            <a:fillRect/>
          </a:stretch>
        </p:blipFill>
        <p:spPr>
          <a:xfrm>
            <a:off x="4615321" y="1375258"/>
            <a:ext cx="2619413" cy="3211372"/>
          </a:xfrm>
          <a:prstGeom prst="rect">
            <a:avLst/>
          </a:prstGeom>
        </p:spPr>
      </p:pic>
      <p:pic>
        <p:nvPicPr>
          <p:cNvPr id="7" name="Picture 6"/>
          <p:cNvPicPr>
            <a:picLocks noChangeAspect="1"/>
          </p:cNvPicPr>
          <p:nvPr/>
        </p:nvPicPr>
        <p:blipFill>
          <a:blip r:embed="rId3"/>
          <a:stretch>
            <a:fillRect/>
          </a:stretch>
        </p:blipFill>
        <p:spPr>
          <a:xfrm>
            <a:off x="1550823" y="1917149"/>
            <a:ext cx="2399386" cy="2400175"/>
          </a:xfrm>
          <a:prstGeom prst="rect">
            <a:avLst/>
          </a:prstGeom>
        </p:spPr>
      </p:pic>
    </p:spTree>
    <p:extLst>
      <p:ext uri="{BB962C8B-B14F-4D97-AF65-F5344CB8AC3E}">
        <p14:creationId xmlns:p14="http://schemas.microsoft.com/office/powerpoint/2010/main" xmlns="" val="107169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15</a:t>
            </a:fld>
            <a:endParaRPr lang="en"/>
          </a:p>
        </p:txBody>
      </p:sp>
      <p:sp>
        <p:nvSpPr>
          <p:cNvPr id="3" name="Text Placeholder 2"/>
          <p:cNvSpPr>
            <a:spLocks noGrp="1"/>
          </p:cNvSpPr>
          <p:nvPr>
            <p:ph type="body" idx="1"/>
          </p:nvPr>
        </p:nvSpPr>
        <p:spPr>
          <a:xfrm>
            <a:off x="490460" y="486619"/>
            <a:ext cx="8199998" cy="596030"/>
          </a:xfrm>
        </p:spPr>
        <p:txBody>
          <a:bodyPr/>
          <a:lstStyle/>
          <a:p>
            <a:r>
              <a:rPr lang="en-US" sz="2600" b="1" i="0" dirty="0" smtClean="0">
                <a:latin typeface="+mj-lt"/>
              </a:rPr>
              <a:t>Quan sát Hình 6.3</a:t>
            </a:r>
            <a:endParaRPr lang="en-US" sz="2600" b="1" i="0" dirty="0">
              <a:latin typeface="+mj-lt"/>
            </a:endParaRPr>
          </a:p>
        </p:txBody>
      </p:sp>
      <p:pic>
        <p:nvPicPr>
          <p:cNvPr id="5" name="Picture 4"/>
          <p:cNvPicPr>
            <a:picLocks noChangeAspect="1"/>
          </p:cNvPicPr>
          <p:nvPr/>
        </p:nvPicPr>
        <p:blipFill>
          <a:blip r:embed="rId2"/>
          <a:stretch>
            <a:fillRect/>
          </a:stretch>
        </p:blipFill>
        <p:spPr>
          <a:xfrm>
            <a:off x="6184449" y="1644071"/>
            <a:ext cx="2296135" cy="2811214"/>
          </a:xfrm>
          <a:prstGeom prst="rect">
            <a:avLst/>
          </a:prstGeom>
        </p:spPr>
      </p:pic>
      <p:sp>
        <p:nvSpPr>
          <p:cNvPr id="7" name="Rectangle 6"/>
          <p:cNvSpPr/>
          <p:nvPr/>
        </p:nvSpPr>
        <p:spPr>
          <a:xfrm>
            <a:off x="490460" y="1993662"/>
            <a:ext cx="5635809" cy="1169551"/>
          </a:xfrm>
          <a:prstGeom prst="rect">
            <a:avLst/>
          </a:prstGeom>
        </p:spPr>
        <p:txBody>
          <a:bodyPr wrap="square">
            <a:spAutoFit/>
          </a:bodyPr>
          <a:lstStyle/>
          <a:p>
            <a:pPr lvl="0" eaLnBrk="0" fontAlgn="base" hangingPunct="0">
              <a:lnSpc>
                <a:spcPts val="2800"/>
              </a:lnSpc>
              <a:spcBef>
                <a:spcPct val="0"/>
              </a:spcBef>
              <a:spcAft>
                <a:spcPct val="0"/>
              </a:spcAft>
              <a:buClrTx/>
            </a:pPr>
            <a:r>
              <a:rPr lang="nl-NL" sz="2000" dirty="0" smtClean="0">
                <a:solidFill>
                  <a:schemeClr val="tx1">
                    <a:lumMod val="50000"/>
                  </a:schemeClr>
                </a:solidFill>
                <a:latin typeface="+mj-lt"/>
                <a:ea typeface="Calibri" panose="020F0502020204030204" pitchFamily="34" charset="0"/>
                <a:cs typeface="Times New Roman" panose="02020603050405020304" pitchFamily="18" charset="0"/>
              </a:rPr>
              <a:t>Em hãy cho biết:</a:t>
            </a:r>
          </a:p>
          <a:p>
            <a:pPr marL="342900" lvl="0" indent="-342900" eaLnBrk="0" fontAlgn="base" hangingPunct="0">
              <a:lnSpc>
                <a:spcPts val="2800"/>
              </a:lnSpc>
              <a:spcBef>
                <a:spcPct val="0"/>
              </a:spcBef>
              <a:spcAft>
                <a:spcPct val="0"/>
              </a:spcAft>
              <a:buClrTx/>
              <a:buFont typeface="Wingdings" panose="05000000000000000000" pitchFamily="2" charset="2"/>
              <a:buChar char="§"/>
            </a:pPr>
            <a:r>
              <a:rPr lang="nl-NL" sz="2000" i="1" dirty="0" smtClean="0">
                <a:solidFill>
                  <a:schemeClr val="tx1">
                    <a:lumMod val="50000"/>
                  </a:schemeClr>
                </a:solidFill>
                <a:latin typeface="+mj-lt"/>
                <a:ea typeface="Calibri" panose="020F0502020204030204" pitchFamily="34" charset="0"/>
                <a:cs typeface="Times New Roman" panose="02020603050405020304" pitchFamily="18" charset="0"/>
              </a:rPr>
              <a:t>Cư </a:t>
            </a:r>
            <a:r>
              <a:rPr lang="nl-NL" sz="2000" i="1" dirty="0">
                <a:solidFill>
                  <a:schemeClr val="tx1">
                    <a:lumMod val="50000"/>
                  </a:schemeClr>
                </a:solidFill>
                <a:latin typeface="+mj-lt"/>
                <a:ea typeface="Calibri" panose="020F0502020204030204" pitchFamily="34" charset="0"/>
                <a:cs typeface="Times New Roman" panose="02020603050405020304" pitchFamily="18" charset="0"/>
              </a:rPr>
              <a:t>dân Ai Cập cổ đại cư trú ở đâu?</a:t>
            </a:r>
          </a:p>
          <a:p>
            <a:pPr marL="342900" lvl="0" indent="-342900" eaLnBrk="0" fontAlgn="base" hangingPunct="0">
              <a:lnSpc>
                <a:spcPts val="2800"/>
              </a:lnSpc>
              <a:spcBef>
                <a:spcPct val="0"/>
              </a:spcBef>
              <a:spcAft>
                <a:spcPct val="0"/>
              </a:spcAft>
              <a:buClrTx/>
              <a:buFont typeface="Wingdings" panose="05000000000000000000" pitchFamily="2" charset="2"/>
              <a:buChar char="§"/>
            </a:pPr>
            <a:r>
              <a:rPr lang="en-US" sz="2000" i="1" dirty="0" smtClean="0">
                <a:solidFill>
                  <a:schemeClr val="tx1">
                    <a:lumMod val="50000"/>
                  </a:schemeClr>
                </a:solidFill>
                <a:latin typeface="+mj-lt"/>
              </a:rPr>
              <a:t>Quá </a:t>
            </a:r>
            <a:r>
              <a:rPr lang="en-US" sz="2000" i="1" dirty="0">
                <a:solidFill>
                  <a:schemeClr val="tx1">
                    <a:lumMod val="50000"/>
                  </a:schemeClr>
                </a:solidFill>
                <a:latin typeface="+mj-lt"/>
              </a:rPr>
              <a:t>trình thành lập nhà nước Ai Cập cổ đại. </a:t>
            </a:r>
          </a:p>
        </p:txBody>
      </p:sp>
    </p:spTree>
    <p:extLst>
      <p:ext uri="{BB962C8B-B14F-4D97-AF65-F5344CB8AC3E}">
        <p14:creationId xmlns:p14="http://schemas.microsoft.com/office/powerpoint/2010/main" xmlns="" val="279114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7740" y="468173"/>
            <a:ext cx="7065900" cy="342918"/>
          </a:xfrm>
        </p:spPr>
        <p:txBody>
          <a:bodyPr/>
          <a:lstStyle/>
          <a:p>
            <a:r>
              <a:rPr lang="nl-NL" sz="2200" i="0" dirty="0">
                <a:latin typeface="+mj-lt"/>
              </a:rPr>
              <a:t>Quá trình thành lập nhà nước Ai Cập cổ đại</a:t>
            </a:r>
            <a:endParaRPr lang="en-US" sz="2200" i="0" dirty="0">
              <a:latin typeface="+mj-lt"/>
            </a:endParaRPr>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16</a:t>
            </a:fld>
            <a:endParaRPr lang="en"/>
          </a:p>
        </p:txBody>
      </p:sp>
      <p:sp>
        <p:nvSpPr>
          <p:cNvPr id="7" name="TextBox 18"/>
          <p:cNvSpPr txBox="1"/>
          <p:nvPr/>
        </p:nvSpPr>
        <p:spPr>
          <a:xfrm>
            <a:off x="558588" y="1594882"/>
            <a:ext cx="3179477" cy="1015663"/>
          </a:xfrm>
          <a:prstGeom prst="rect">
            <a:avLst/>
          </a:prstGeom>
          <a:noFill/>
        </p:spPr>
        <p:txBody>
          <a:bodyPr wrap="square" lIns="45720" rIns="45720" rtlCol="0">
            <a:spAutoFit/>
          </a:bodyPr>
          <a:lstStyle/>
          <a:p>
            <a:pPr marL="117475" indent="-117475" algn="just">
              <a:buFont typeface="Arial" pitchFamily="34" charset="0"/>
              <a:buChar char="•"/>
            </a:pPr>
            <a:r>
              <a:rPr lang="fr-FR" sz="2000" dirty="0"/>
              <a:t>Từ khoảng thiên niên kỉ IV TCN, cư dân Ai Cập đã sống trong các công xã. </a:t>
            </a:r>
            <a:endParaRPr lang="en-US" sz="2000" dirty="0">
              <a:solidFill>
                <a:schemeClr val="accent2">
                  <a:lumMod val="25000"/>
                </a:schemeClr>
              </a:solidFill>
              <a:latin typeface="Calibri"/>
              <a:cs typeface="+mn-cs"/>
            </a:endParaRPr>
          </a:p>
        </p:txBody>
      </p:sp>
      <p:sp>
        <p:nvSpPr>
          <p:cNvPr id="8" name="Rounded Rectangle 7"/>
          <p:cNvSpPr/>
          <p:nvPr/>
        </p:nvSpPr>
        <p:spPr>
          <a:xfrm>
            <a:off x="558590" y="4276347"/>
            <a:ext cx="3179476" cy="473504"/>
          </a:xfrm>
          <a:prstGeom prst="roundRect">
            <a:avLst>
              <a:gd name="adj" fmla="val 10000"/>
            </a:avLst>
          </a:prstGeom>
          <a:solidFill>
            <a:schemeClr val="accent1">
              <a:lumMod val="50000"/>
            </a:schemeClr>
          </a:solidFill>
          <a:ln>
            <a:noFill/>
          </a:ln>
          <a:effectLst>
            <a:outerShdw blurRad="50800" dist="63500" dir="18900000" algn="bl" rotWithShape="0">
              <a:prstClr val="black">
                <a:alpha val="51000"/>
              </a:prstClr>
            </a:outerShdw>
          </a:effectLst>
          <a:scene3d>
            <a:camera prst="orthographicFront">
              <a:rot lat="0" lon="0" rev="0"/>
            </a:camera>
            <a:lightRig rig="threePt" dir="t">
              <a:rot lat="0" lon="0" rev="1200000"/>
            </a:lightRig>
          </a:scene3d>
          <a:sp3d>
            <a:bevelT w="63500" h="25400"/>
          </a:sp3d>
        </p:spPr>
        <p:style>
          <a:lnRef idx="0">
            <a:scrgbClr r="0" g="0" b="0"/>
          </a:lnRef>
          <a:fillRef idx="3">
            <a:scrgbClr r="0" g="0" b="0"/>
          </a:fillRef>
          <a:effectRef idx="3">
            <a:scrgbClr r="0" g="0" b="0"/>
          </a:effectRef>
          <a:fontRef idx="minor">
            <a:schemeClr val="lt1"/>
          </a:fontRef>
        </p:style>
        <p:txBody>
          <a:bodyPr/>
          <a:lstStyle/>
          <a:p>
            <a:pPr algn="ctr"/>
            <a:endParaRPr lang="en-US" sz="2000" dirty="0"/>
          </a:p>
        </p:txBody>
      </p:sp>
      <p:grpSp>
        <p:nvGrpSpPr>
          <p:cNvPr id="10" name="Group 9"/>
          <p:cNvGrpSpPr/>
          <p:nvPr/>
        </p:nvGrpSpPr>
        <p:grpSpPr>
          <a:xfrm>
            <a:off x="5120690" y="4276347"/>
            <a:ext cx="3390399" cy="470838"/>
            <a:chOff x="4761706" y="-3748"/>
            <a:chExt cx="2444930" cy="665684"/>
          </a:xfrm>
          <a:scene3d>
            <a:camera prst="orthographicFront">
              <a:rot lat="0" lon="0" rev="0"/>
            </a:camera>
            <a:lightRig rig="threePt" dir="t">
              <a:rot lat="0" lon="0" rev="1200000"/>
            </a:lightRig>
          </a:scene3d>
        </p:grpSpPr>
        <p:sp>
          <p:nvSpPr>
            <p:cNvPr id="11" name="Rounded Rectangle 10"/>
            <p:cNvSpPr/>
            <p:nvPr/>
          </p:nvSpPr>
          <p:spPr>
            <a:xfrm>
              <a:off x="4761706" y="-3748"/>
              <a:ext cx="2444929" cy="665684"/>
            </a:xfrm>
            <a:prstGeom prst="roundRect">
              <a:avLst>
                <a:gd name="adj" fmla="val 10000"/>
              </a:avLst>
            </a:prstGeom>
            <a:solidFill>
              <a:schemeClr val="bg2"/>
            </a:solidFill>
            <a:ln>
              <a:noFill/>
            </a:ln>
            <a:effectLst>
              <a:outerShdw blurRad="50800" dist="63500" dir="18900000" algn="bl" rotWithShape="0">
                <a:prstClr val="black">
                  <a:alpha val="51000"/>
                </a:prstClr>
              </a:outerShdw>
            </a:effectLst>
            <a:sp3d>
              <a:bevelT w="63500" h="25400"/>
            </a:sp3d>
          </p:spPr>
          <p:style>
            <a:lnRef idx="0">
              <a:scrgbClr r="0" g="0" b="0"/>
            </a:lnRef>
            <a:fillRef idx="3">
              <a:scrgbClr r="0" g="0" b="0"/>
            </a:fillRef>
            <a:effectRef idx="3">
              <a:scrgbClr r="0" g="0" b="0"/>
            </a:effectRef>
            <a:fontRef idx="minor">
              <a:schemeClr val="lt1"/>
            </a:fontRef>
          </p:style>
        </p:sp>
        <p:sp>
          <p:nvSpPr>
            <p:cNvPr id="12" name="Rounded Rectangle 4"/>
            <p:cNvSpPr/>
            <p:nvPr/>
          </p:nvSpPr>
          <p:spPr>
            <a:xfrm>
              <a:off x="4761707" y="98612"/>
              <a:ext cx="2444929" cy="46846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ysClr val="window" lastClr="FFFFFF"/>
                  </a:solidFill>
                  <a:latin typeface="Arial" pitchFamily="34" charset="0"/>
                  <a:ea typeface="+mn-ea"/>
                  <a:cs typeface="Arial" pitchFamily="34" charset="0"/>
                </a:rPr>
                <a:t>Quá trình thành lập</a:t>
              </a:r>
              <a:endParaRPr lang="en-US" sz="1800" b="1" kern="1200" dirty="0" smtClean="0">
                <a:solidFill>
                  <a:sysClr val="window" lastClr="FFFFFF"/>
                </a:solidFill>
                <a:latin typeface="Calibri"/>
                <a:ea typeface="+mn-ea"/>
                <a:cs typeface="+mn-cs"/>
              </a:endParaRPr>
            </a:p>
          </p:txBody>
        </p:sp>
      </p:grpSp>
      <p:sp>
        <p:nvSpPr>
          <p:cNvPr id="14" name="Rectangle 13"/>
          <p:cNvSpPr/>
          <p:nvPr/>
        </p:nvSpPr>
        <p:spPr>
          <a:xfrm>
            <a:off x="4725619" y="1594882"/>
            <a:ext cx="3785470" cy="2862322"/>
          </a:xfrm>
          <a:prstGeom prst="rect">
            <a:avLst/>
          </a:prstGeom>
        </p:spPr>
        <p:txBody>
          <a:bodyPr wrap="square">
            <a:spAutoFit/>
          </a:bodyPr>
          <a:lstStyle/>
          <a:p>
            <a:pPr marL="342900" indent="-342900" algn="just">
              <a:buFont typeface="Wingdings" panose="05000000000000000000" pitchFamily="2" charset="2"/>
              <a:buChar char="§"/>
            </a:pPr>
            <a:r>
              <a:rPr lang="fr-FR" sz="2000" dirty="0"/>
              <a:t>Vào khoảng năm 3200 TCN, Mê-nét đã thống nhất các công xã thành nhà nước Ai Cập. </a:t>
            </a:r>
            <a:endParaRPr lang="fr-FR" sz="2000" dirty="0" smtClean="0"/>
          </a:p>
          <a:p>
            <a:pPr marL="342900" indent="-342900" algn="just">
              <a:buFont typeface="Wingdings" panose="05000000000000000000" pitchFamily="2" charset="2"/>
              <a:buChar char="§"/>
            </a:pPr>
            <a:r>
              <a:rPr lang="fr-FR" sz="2000" dirty="0" smtClean="0"/>
              <a:t>Đứng </a:t>
            </a:r>
            <a:r>
              <a:rPr lang="fr-FR" sz="2000" dirty="0"/>
              <a:t>đầu nhà nước là Pha-ra-ông, có quyền lực tối cao và được người dân tôn kinh như một vị thần.</a:t>
            </a:r>
            <a:endParaRPr lang="en-US" sz="2000" dirty="0"/>
          </a:p>
          <a:p>
            <a:pPr marL="117475" indent="-117475" algn="just">
              <a:buFont typeface="Arial" pitchFamily="34" charset="0"/>
              <a:buChar char="•"/>
            </a:pPr>
            <a:endParaRPr lang="nl-NL" sz="2000" dirty="0">
              <a:solidFill>
                <a:schemeClr val="accent2">
                  <a:lumMod val="25000"/>
                </a:schemeClr>
              </a:solidFill>
            </a:endParaRPr>
          </a:p>
        </p:txBody>
      </p:sp>
      <p:sp>
        <p:nvSpPr>
          <p:cNvPr id="15" name="Rounded Rectangle 4"/>
          <p:cNvSpPr/>
          <p:nvPr/>
        </p:nvSpPr>
        <p:spPr>
          <a:xfrm>
            <a:off x="558589" y="4164635"/>
            <a:ext cx="3179477" cy="738402"/>
          </a:xfrm>
          <a:prstGeom prst="rect">
            <a:avLst/>
          </a:prstGeom>
          <a:scene3d>
            <a:camera prst="orthographicFront">
              <a:rot lat="0" lon="0" rev="0"/>
            </a:camera>
            <a:lightRig rig="threePt" dir="t">
              <a:rot lat="0" lon="0" rev="12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2000" b="1" kern="1200" dirty="0" smtClean="0">
                <a:solidFill>
                  <a:sysClr val="window" lastClr="FFFFFF"/>
                </a:solidFill>
                <a:latin typeface="Arial" pitchFamily="34" charset="0"/>
                <a:cs typeface="Arial" pitchFamily="34" charset="0"/>
              </a:rPr>
              <a:t>Nơi cư trú</a:t>
            </a:r>
            <a:endParaRPr lang="en-US" sz="2000" b="1" kern="1200" dirty="0" smtClean="0">
              <a:solidFill>
                <a:sysClr val="window" lastClr="FFFFFF"/>
              </a:solidFill>
              <a:latin typeface="Calibri"/>
            </a:endParaRPr>
          </a:p>
        </p:txBody>
      </p:sp>
      <p:grpSp>
        <p:nvGrpSpPr>
          <p:cNvPr id="13" name="Google Shape;533;p40"/>
          <p:cNvGrpSpPr/>
          <p:nvPr/>
        </p:nvGrpSpPr>
        <p:grpSpPr>
          <a:xfrm>
            <a:off x="1171351" y="476794"/>
            <a:ext cx="334182" cy="341043"/>
            <a:chOff x="1923675" y="1633650"/>
            <a:chExt cx="436002" cy="435975"/>
          </a:xfrm>
        </p:grpSpPr>
        <p:sp>
          <p:nvSpPr>
            <p:cNvPr id="16"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solidFill>
              <a:schemeClr val="tx1">
                <a:lumMod val="50000"/>
              </a:schemeClr>
            </a:solidFill>
            <a:ln w="952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xmlns="" val="226725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1)">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Effect transition="in" filter="wheel(1)">
                                      <p:cBhvr>
                                        <p:cTn id="31" dur="2000"/>
                                        <p:tgtEl>
                                          <p:spTgt spid="14">
                                            <p:txEl>
                                              <p:pRg st="0" end="0"/>
                                            </p:txEl>
                                          </p:spTgt>
                                        </p:tgtEl>
                                      </p:cBhvr>
                                    </p:animEffect>
                                  </p:childTnLst>
                                </p:cTn>
                              </p:par>
                              <p:par>
                                <p:cTn id="32" presetID="21" presetClass="entr" presetSubtype="1" fill="hold" nodeType="withEffect">
                                  <p:stCondLst>
                                    <p:cond delay="0"/>
                                  </p:stCondLst>
                                  <p:childTnLst>
                                    <p:set>
                                      <p:cBhvr>
                                        <p:cTn id="33" dur="1" fill="hold">
                                          <p:stCondLst>
                                            <p:cond delay="0"/>
                                          </p:stCondLst>
                                        </p:cTn>
                                        <p:tgtEl>
                                          <p:spTgt spid="14">
                                            <p:txEl>
                                              <p:pRg st="1" end="1"/>
                                            </p:txEl>
                                          </p:spTgt>
                                        </p:tgtEl>
                                        <p:attrNameLst>
                                          <p:attrName>style.visibility</p:attrName>
                                        </p:attrNameLst>
                                      </p:cBhvr>
                                      <p:to>
                                        <p:strVal val="visible"/>
                                      </p:to>
                                    </p:set>
                                    <p:animEffect transition="in" filter="wheel(1)">
                                      <p:cBhvr>
                                        <p:cTn id="34" dur="20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17</a:t>
            </a:fld>
            <a:endParaRPr lang="en"/>
          </a:p>
        </p:txBody>
      </p:sp>
      <p:sp>
        <p:nvSpPr>
          <p:cNvPr id="3" name="Text Placeholder 2"/>
          <p:cNvSpPr>
            <a:spLocks noGrp="1"/>
          </p:cNvSpPr>
          <p:nvPr>
            <p:ph type="body" idx="1"/>
          </p:nvPr>
        </p:nvSpPr>
        <p:spPr>
          <a:xfrm>
            <a:off x="453883" y="420782"/>
            <a:ext cx="8287780" cy="819900"/>
          </a:xfrm>
        </p:spPr>
        <p:txBody>
          <a:bodyPr/>
          <a:lstStyle/>
          <a:p>
            <a:pPr>
              <a:lnSpc>
                <a:spcPts val="2400"/>
              </a:lnSpc>
              <a:spcBef>
                <a:spcPts val="0"/>
              </a:spcBef>
            </a:pPr>
            <a:r>
              <a:rPr lang="en-US" sz="2000" b="1" i="0" dirty="0" smtClean="0">
                <a:latin typeface="+mj-lt"/>
              </a:rPr>
              <a:t> Em hãy trình bày quá trình thành lập </a:t>
            </a:r>
          </a:p>
          <a:p>
            <a:pPr marL="25400" indent="0">
              <a:lnSpc>
                <a:spcPts val="2400"/>
              </a:lnSpc>
              <a:spcBef>
                <a:spcPts val="0"/>
              </a:spcBef>
              <a:buNone/>
            </a:pPr>
            <a:r>
              <a:rPr lang="en-US" sz="2000" b="1" i="0" dirty="0" smtClean="0">
                <a:latin typeface="+mj-lt"/>
              </a:rPr>
              <a:t>    nhà nước của người Lưỡng Hà</a:t>
            </a:r>
            <a:endParaRPr lang="en-US" sz="2000" b="1" i="0" dirty="0">
              <a:latin typeface="+mj-lt"/>
            </a:endParaRPr>
          </a:p>
        </p:txBody>
      </p:sp>
      <p:sp>
        <p:nvSpPr>
          <p:cNvPr id="4" name="Google Shape;582;p56"/>
          <p:cNvSpPr/>
          <p:nvPr/>
        </p:nvSpPr>
        <p:spPr>
          <a:xfrm rot="-5400000">
            <a:off x="3156507" y="-1013156"/>
            <a:ext cx="877824" cy="5654650"/>
          </a:xfrm>
          <a:prstGeom prst="flowChartOffpageConnector">
            <a:avLst/>
          </a:pr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95;p56"/>
          <p:cNvSpPr txBox="1"/>
          <p:nvPr/>
        </p:nvSpPr>
        <p:spPr>
          <a:xfrm>
            <a:off x="768094" y="1326838"/>
            <a:ext cx="5091380" cy="973075"/>
          </a:xfrm>
          <a:prstGeom prst="rect">
            <a:avLst/>
          </a:prstGeom>
          <a:noFill/>
          <a:ln>
            <a:noFill/>
          </a:ln>
        </p:spPr>
        <p:txBody>
          <a:bodyPr spcFirstLastPara="1" wrap="square" lIns="91425" tIns="91425" rIns="91425" bIns="91425" anchor="ctr" anchorCtr="0">
            <a:noAutofit/>
          </a:bodyPr>
          <a:lstStyle/>
          <a:p>
            <a:pPr lvl="0" algn="just"/>
            <a:r>
              <a:rPr lang="nl-NL" sz="2000" dirty="0" smtClean="0"/>
              <a:t>Người Xu-me là nhóm người đến cư trú sớm nhất ở Lưỡng Hà. </a:t>
            </a:r>
            <a:endParaRPr sz="2000" dirty="0">
              <a:solidFill>
                <a:schemeClr val="tx1">
                  <a:lumMod val="50000"/>
                </a:schemeClr>
              </a:solidFill>
              <a:latin typeface="+mj-lt"/>
              <a:ea typeface="Muli"/>
              <a:cs typeface="Muli"/>
              <a:sym typeface="Muli"/>
            </a:endParaRPr>
          </a:p>
        </p:txBody>
      </p:sp>
      <p:sp>
        <p:nvSpPr>
          <p:cNvPr id="6" name="Google Shape;582;p56"/>
          <p:cNvSpPr/>
          <p:nvPr/>
        </p:nvSpPr>
        <p:spPr>
          <a:xfrm rot="-5400000">
            <a:off x="4076616" y="-696548"/>
            <a:ext cx="1159308" cy="7249067"/>
          </a:xfrm>
          <a:prstGeom prst="flowChartOffpageConnector">
            <a:avLst/>
          </a:pr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95;p56"/>
          <p:cNvSpPr txBox="1"/>
          <p:nvPr/>
        </p:nvSpPr>
        <p:spPr>
          <a:xfrm>
            <a:off x="1031736" y="2315000"/>
            <a:ext cx="6342278" cy="1225971"/>
          </a:xfrm>
          <a:prstGeom prst="rect">
            <a:avLst/>
          </a:prstGeom>
          <a:noFill/>
          <a:ln>
            <a:noFill/>
          </a:ln>
        </p:spPr>
        <p:txBody>
          <a:bodyPr spcFirstLastPara="1" wrap="square" lIns="91425" tIns="91425" rIns="91425" bIns="91425" anchor="ctr" anchorCtr="0">
            <a:noAutofit/>
          </a:bodyPr>
          <a:lstStyle/>
          <a:p>
            <a:r>
              <a:rPr lang="fr-FR" sz="2000" dirty="0"/>
              <a:t>Vào khoảng cuối thiên niên kỉ IV </a:t>
            </a:r>
            <a:r>
              <a:rPr lang="fr-FR" sz="2000" dirty="0" smtClean="0"/>
              <a:t>TCN, nhiều </a:t>
            </a:r>
            <a:r>
              <a:rPr lang="fr-FR" sz="2000" dirty="0"/>
              <a:t>nhà nước thành bang của người Xu-me đã ra đời tại hạ lưu sông Ti-grơ và sông Ơ-phrát. </a:t>
            </a:r>
            <a:endParaRPr lang="en-US" sz="2000" dirty="0"/>
          </a:p>
        </p:txBody>
      </p:sp>
      <p:sp>
        <p:nvSpPr>
          <p:cNvPr id="8" name="Google Shape;582;p56"/>
          <p:cNvSpPr/>
          <p:nvPr/>
        </p:nvSpPr>
        <p:spPr>
          <a:xfrm rot="-5400000">
            <a:off x="4532930" y="397514"/>
            <a:ext cx="1265530" cy="7727178"/>
          </a:xfrm>
          <a:prstGeom prst="flowChartOffpageConnector">
            <a:avLst/>
          </a:pr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95;p56"/>
          <p:cNvSpPr txBox="1"/>
          <p:nvPr/>
        </p:nvSpPr>
        <p:spPr>
          <a:xfrm>
            <a:off x="1309165" y="3912079"/>
            <a:ext cx="7171419" cy="698047"/>
          </a:xfrm>
          <a:prstGeom prst="rect">
            <a:avLst/>
          </a:prstGeom>
          <a:noFill/>
          <a:ln>
            <a:noFill/>
          </a:ln>
        </p:spPr>
        <p:txBody>
          <a:bodyPr spcFirstLastPara="1" wrap="square" lIns="91425" tIns="91425" rIns="91425" bIns="91425" anchor="ctr" anchorCtr="0">
            <a:noAutofit/>
          </a:bodyPr>
          <a:lstStyle/>
          <a:p>
            <a:r>
              <a:rPr lang="fr-FR" sz="2000" dirty="0" smtClean="0"/>
              <a:t>Người </a:t>
            </a:r>
            <a:r>
              <a:rPr lang="fr-FR" sz="2000" dirty="0"/>
              <a:t>Ác-cát, </a:t>
            </a:r>
            <a:r>
              <a:rPr lang="fr-FR" sz="2000" dirty="0" smtClean="0"/>
              <a:t>Ba-bi-lon cũng </a:t>
            </a:r>
            <a:r>
              <a:rPr lang="fr-FR" sz="2000" dirty="0"/>
              <a:t>lần lượt xây dựng những nhà nước của mình. Đứng đầu nhà nước là một En-xi, có quyền lực tối cao, là người ban hành luật pháp, chỉ huy quân đội.</a:t>
            </a:r>
            <a:endParaRPr lang="en-US" sz="2000" dirty="0"/>
          </a:p>
        </p:txBody>
      </p:sp>
      <p:grpSp>
        <p:nvGrpSpPr>
          <p:cNvPr id="10" name="Google Shape;533;p40"/>
          <p:cNvGrpSpPr/>
          <p:nvPr/>
        </p:nvGrpSpPr>
        <p:grpSpPr>
          <a:xfrm>
            <a:off x="2312521" y="489689"/>
            <a:ext cx="334182" cy="341043"/>
            <a:chOff x="1923675" y="1633650"/>
            <a:chExt cx="436002" cy="435975"/>
          </a:xfrm>
        </p:grpSpPr>
        <p:sp>
          <p:nvSpPr>
            <p:cNvPr id="11"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solidFill>
              <a:schemeClr val="tx1">
                <a:lumMod val="50000"/>
              </a:schemeClr>
            </a:solidFill>
            <a:ln w="952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xmlns="" val="23709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p:bldP spid="6" grpId="0" animBg="1"/>
      <p:bldP spid="7" grpId="0"/>
      <p:bldP spid="8"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0858" y="710876"/>
            <a:ext cx="4798771" cy="4119076"/>
          </a:xfrm>
          <a:prstGeom prst="rect">
            <a:avLst/>
          </a:prstGeom>
        </p:spPr>
        <p:txBody>
          <a:bodyPr wrap="square">
            <a:spAutoFit/>
          </a:bodyPr>
          <a:lstStyle/>
          <a:p>
            <a:pPr lvl="0" algn="just">
              <a:lnSpc>
                <a:spcPts val="2400"/>
              </a:lnSpc>
              <a:defRPr/>
            </a:pPr>
            <a:r>
              <a:rPr lang="nl-NL" sz="2600" b="1" dirty="0" smtClean="0"/>
              <a:t>Mở rộng</a:t>
            </a:r>
          </a:p>
          <a:p>
            <a:pPr lvl="0" algn="just">
              <a:lnSpc>
                <a:spcPts val="2400"/>
              </a:lnSpc>
              <a:defRPr/>
            </a:pPr>
            <a:endParaRPr lang="nl-NL" sz="2000" dirty="0" smtClean="0"/>
          </a:p>
          <a:p>
            <a:pPr lvl="0" algn="just">
              <a:lnSpc>
                <a:spcPts val="2400"/>
              </a:lnSpc>
              <a:defRPr/>
            </a:pPr>
            <a:endParaRPr lang="nl-NL" sz="2000" dirty="0"/>
          </a:p>
          <a:p>
            <a:pPr marL="342900" lvl="0" indent="-342900" algn="just">
              <a:lnSpc>
                <a:spcPts val="2600"/>
              </a:lnSpc>
              <a:spcBef>
                <a:spcPts val="300"/>
              </a:spcBef>
              <a:spcAft>
                <a:spcPts val="300"/>
              </a:spcAft>
              <a:buFont typeface="Wingdings" panose="05000000000000000000" pitchFamily="2" charset="2"/>
              <a:buChar char="§"/>
              <a:defRPr/>
            </a:pPr>
            <a:r>
              <a:rPr lang="nl-NL" sz="2000" b="1" dirty="0" smtClean="0"/>
              <a:t>Ai Cập: </a:t>
            </a:r>
            <a:r>
              <a:rPr lang="nl-NL" sz="2000" dirty="0" smtClean="0"/>
              <a:t>Năm </a:t>
            </a:r>
            <a:r>
              <a:rPr lang="nl-NL" sz="2000" dirty="0"/>
              <a:t>30 TCN, người La Mã xâm chiếm Ai Cập, nhà nước Ai Cập cổ đại sụp đổ</a:t>
            </a:r>
            <a:r>
              <a:rPr lang="nl-NL" sz="2000" dirty="0" smtClean="0"/>
              <a:t>.</a:t>
            </a:r>
          </a:p>
          <a:p>
            <a:pPr marL="342900" indent="-342900" algn="just">
              <a:lnSpc>
                <a:spcPts val="2600"/>
              </a:lnSpc>
              <a:spcBef>
                <a:spcPts val="300"/>
              </a:spcBef>
              <a:spcAft>
                <a:spcPts val="300"/>
              </a:spcAft>
              <a:buFont typeface="Wingdings" panose="05000000000000000000" pitchFamily="2" charset="2"/>
              <a:buChar char="§"/>
            </a:pPr>
            <a:r>
              <a:rPr lang="nl-NL" sz="2000" b="1" dirty="0" smtClean="0"/>
              <a:t>Lưỡng Hà: </a:t>
            </a:r>
            <a:r>
              <a:rPr lang="nl-NL" sz="2000" dirty="0" smtClean="0"/>
              <a:t>lịch </a:t>
            </a:r>
            <a:r>
              <a:rPr lang="nl-NL" sz="2000" dirty="0"/>
              <a:t>sử các vương quốc cổ đại Lưỡng Hà cũng kết thúc khi bị xâm lược bởi người Ba Tư vào năm 539 TCN. </a:t>
            </a:r>
            <a:endParaRPr lang="en-US" sz="2000" dirty="0"/>
          </a:p>
          <a:p>
            <a:pPr algn="just"/>
            <a:endParaRPr lang="en-US" sz="2000" dirty="0"/>
          </a:p>
          <a:p>
            <a:pPr lvl="0" algn="just">
              <a:lnSpc>
                <a:spcPts val="2400"/>
              </a:lnSpc>
              <a:defRPr/>
            </a:pPr>
            <a:endParaRPr lang="en-US" sz="2000" dirty="0"/>
          </a:p>
        </p:txBody>
      </p:sp>
      <p:pic>
        <p:nvPicPr>
          <p:cNvPr id="6" name="Picture 5"/>
          <p:cNvPicPr>
            <a:picLocks noChangeAspect="1"/>
          </p:cNvPicPr>
          <p:nvPr/>
        </p:nvPicPr>
        <p:blipFill>
          <a:blip r:embed="rId3"/>
          <a:stretch>
            <a:fillRect/>
          </a:stretch>
        </p:blipFill>
        <p:spPr>
          <a:xfrm>
            <a:off x="5515661" y="1001091"/>
            <a:ext cx="1426464" cy="1515337"/>
          </a:xfrm>
          <a:prstGeom prst="rect">
            <a:avLst/>
          </a:prstGeom>
        </p:spPr>
      </p:pic>
      <p:pic>
        <p:nvPicPr>
          <p:cNvPr id="2" name="Picture 1"/>
          <p:cNvPicPr>
            <a:picLocks noChangeAspect="1"/>
          </p:cNvPicPr>
          <p:nvPr/>
        </p:nvPicPr>
        <p:blipFill>
          <a:blip r:embed="rId4"/>
          <a:stretch>
            <a:fillRect/>
          </a:stretch>
        </p:blipFill>
        <p:spPr>
          <a:xfrm>
            <a:off x="7029908" y="2512844"/>
            <a:ext cx="1539510" cy="2088947"/>
          </a:xfrm>
          <a:prstGeom prst="rect">
            <a:avLst/>
          </a:prstGeom>
        </p:spPr>
      </p:pic>
    </p:spTree>
    <p:extLst>
      <p:ext uri="{BB962C8B-B14F-4D97-AF65-F5344CB8AC3E}">
        <p14:creationId xmlns:p14="http://schemas.microsoft.com/office/powerpoint/2010/main" xmlns="" val="276245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10" name="Google Shape;210;p29"/>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19</a:t>
            </a:fld>
            <a:endParaRPr/>
          </a:p>
        </p:txBody>
      </p:sp>
      <p:pic>
        <p:nvPicPr>
          <p:cNvPr id="5" name="Picture 4" descr="C:\Users\HP\OneDrive\Desktop\Screenshot_48.pn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0315" y="1243583"/>
            <a:ext cx="7800269" cy="3754275"/>
          </a:xfrm>
          <a:prstGeom prst="rect">
            <a:avLst/>
          </a:prstGeom>
          <a:noFill/>
          <a:ln>
            <a:noFill/>
          </a:ln>
        </p:spPr>
      </p:pic>
      <p:sp>
        <p:nvSpPr>
          <p:cNvPr id="2" name="Rectangle 1"/>
          <p:cNvSpPr/>
          <p:nvPr/>
        </p:nvSpPr>
        <p:spPr>
          <a:xfrm>
            <a:off x="680314" y="545170"/>
            <a:ext cx="7800269" cy="400110"/>
          </a:xfrm>
          <a:prstGeom prst="rect">
            <a:avLst/>
          </a:prstGeom>
        </p:spPr>
        <p:txBody>
          <a:bodyPr wrap="square">
            <a:spAutoFit/>
          </a:bodyPr>
          <a:lstStyle/>
          <a:p>
            <a:pPr algn="ctr"/>
            <a:r>
              <a:rPr lang="nl-NL" sz="2000" b="1" dirty="0" smtClean="0">
                <a:solidFill>
                  <a:schemeClr val="accent5">
                    <a:lumMod val="50000"/>
                  </a:schemeClr>
                </a:solidFill>
              </a:rPr>
              <a:t>Sơ đồ tóm tắt lịch sử nhà nước Ai Cập cổ đại</a:t>
            </a:r>
            <a:endParaRPr lang="en-US" sz="2000" b="1" dirty="0">
              <a:solidFill>
                <a:schemeClr val="accent5">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6"/>
          <p:cNvSpPr txBox="1">
            <a:spLocks noGrp="1"/>
          </p:cNvSpPr>
          <p:nvPr>
            <p:ph type="title"/>
          </p:nvPr>
        </p:nvSpPr>
        <p:spPr>
          <a:xfrm>
            <a:off x="1039100" y="780625"/>
            <a:ext cx="7065900" cy="648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i="0" dirty="0" smtClean="0">
                <a:latin typeface="+mj-lt"/>
              </a:rPr>
              <a:t>Kiểm tra bài cũ</a:t>
            </a:r>
            <a:endParaRPr sz="3000" i="0" dirty="0">
              <a:latin typeface="+mj-lt"/>
            </a:endParaRPr>
          </a:p>
        </p:txBody>
      </p:sp>
      <p:sp>
        <p:nvSpPr>
          <p:cNvPr id="98" name="Google Shape;98;p1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2</a:t>
            </a:fld>
            <a:endParaRPr/>
          </a:p>
        </p:txBody>
      </p:sp>
      <p:sp>
        <p:nvSpPr>
          <p:cNvPr id="5" name="Rectangle 4"/>
          <p:cNvSpPr/>
          <p:nvPr/>
        </p:nvSpPr>
        <p:spPr>
          <a:xfrm>
            <a:off x="929030" y="1923302"/>
            <a:ext cx="7500347" cy="830997"/>
          </a:xfrm>
          <a:prstGeom prst="rect">
            <a:avLst/>
          </a:prstGeom>
        </p:spPr>
        <p:txBody>
          <a:bodyPr wrap="square">
            <a:spAutoFit/>
          </a:bodyPr>
          <a:lstStyle/>
          <a:p>
            <a:r>
              <a:rPr lang="nl-NL" sz="2400" b="1" dirty="0">
                <a:solidFill>
                  <a:schemeClr val="accent1">
                    <a:lumMod val="75000"/>
                  </a:schemeClr>
                </a:solidFill>
                <a:latin typeface="+mj-lt"/>
                <a:ea typeface="Calibri" panose="020F0502020204030204" pitchFamily="34" charset="0"/>
                <a:cs typeface="Times New Roman" panose="02020603050405020304" pitchFamily="18" charset="0"/>
              </a:rPr>
              <a:t>Em hãy </a:t>
            </a:r>
            <a:r>
              <a:rPr lang="nl-NL" sz="2400" b="1" dirty="0" smtClean="0">
                <a:solidFill>
                  <a:schemeClr val="accent1">
                    <a:lumMod val="75000"/>
                  </a:schemeClr>
                </a:solidFill>
                <a:latin typeface="+mj-lt"/>
                <a:ea typeface="Calibri" panose="020F0502020204030204" pitchFamily="34" charset="0"/>
                <a:cs typeface="Times New Roman" panose="02020603050405020304" pitchFamily="18" charset="0"/>
              </a:rPr>
              <a:t>trình bày </a:t>
            </a:r>
            <a:r>
              <a:rPr lang="nl-NL" sz="2400" b="1" dirty="0" smtClean="0">
                <a:solidFill>
                  <a:schemeClr val="accent1">
                    <a:lumMod val="75000"/>
                  </a:schemeClr>
                </a:solidFill>
                <a:latin typeface="+mj-lt"/>
              </a:rPr>
              <a:t>khái </a:t>
            </a:r>
            <a:r>
              <a:rPr lang="nl-NL" sz="2400" b="1" dirty="0">
                <a:solidFill>
                  <a:schemeClr val="accent1">
                    <a:lumMod val="75000"/>
                  </a:schemeClr>
                </a:solidFill>
                <a:latin typeface="+mj-lt"/>
              </a:rPr>
              <a:t>quát những nét cơ bản về kinh tế, xã hội Việt Nam cuối thời nguyên </a:t>
            </a:r>
            <a:r>
              <a:rPr lang="nl-NL" sz="2400" b="1" dirty="0" smtClean="0">
                <a:solidFill>
                  <a:schemeClr val="accent1">
                    <a:lumMod val="75000"/>
                  </a:schemeClr>
                </a:solidFill>
                <a:latin typeface="+mj-lt"/>
              </a:rPr>
              <a:t>thủy</a:t>
            </a:r>
            <a:r>
              <a:rPr lang="nl-NL" sz="2400" b="1" dirty="0">
                <a:solidFill>
                  <a:schemeClr val="accent1">
                    <a:lumMod val="75000"/>
                  </a:schemeClr>
                </a:solidFill>
                <a:latin typeface="+mj-lt"/>
              </a:rPr>
              <a:t>.</a:t>
            </a:r>
            <a:endParaRPr lang="en-US" sz="2400" b="1" dirty="0">
              <a:solidFill>
                <a:schemeClr val="accent1">
                  <a:lumMod val="75000"/>
                </a:schemeClr>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20</a:t>
            </a:fld>
            <a:endParaRPr lang="en"/>
          </a:p>
        </p:txBody>
      </p:sp>
      <p:sp>
        <p:nvSpPr>
          <p:cNvPr id="3" name="Rectangle 2"/>
          <p:cNvSpPr/>
          <p:nvPr/>
        </p:nvSpPr>
        <p:spPr>
          <a:xfrm>
            <a:off x="0" y="545171"/>
            <a:ext cx="9144000" cy="430887"/>
          </a:xfrm>
          <a:prstGeom prst="rect">
            <a:avLst/>
          </a:prstGeom>
        </p:spPr>
        <p:txBody>
          <a:bodyPr wrap="square">
            <a:spAutoFit/>
          </a:bodyPr>
          <a:lstStyle/>
          <a:p>
            <a:pPr algn="ctr"/>
            <a:r>
              <a:rPr lang="nl-NL" sz="2200" b="1" dirty="0">
                <a:solidFill>
                  <a:schemeClr val="accent5">
                    <a:lumMod val="50000"/>
                  </a:schemeClr>
                </a:solidFill>
              </a:rPr>
              <a:t>Sơ đồ </a:t>
            </a:r>
            <a:r>
              <a:rPr lang="nl-NL" sz="2200" b="1" dirty="0" smtClean="0">
                <a:solidFill>
                  <a:schemeClr val="accent5">
                    <a:lumMod val="50000"/>
                  </a:schemeClr>
                </a:solidFill>
              </a:rPr>
              <a:t>tóm tắt lịch </a:t>
            </a:r>
            <a:r>
              <a:rPr lang="nl-NL" sz="2200" b="1" dirty="0">
                <a:solidFill>
                  <a:schemeClr val="accent5">
                    <a:lumMod val="50000"/>
                  </a:schemeClr>
                </a:solidFill>
              </a:rPr>
              <a:t>sử nhà nước </a:t>
            </a:r>
            <a:r>
              <a:rPr lang="nl-NL" sz="2200" b="1" dirty="0" smtClean="0">
                <a:solidFill>
                  <a:schemeClr val="accent5">
                    <a:lumMod val="50000"/>
                  </a:schemeClr>
                </a:solidFill>
              </a:rPr>
              <a:t>Lưỡng Hà cổ </a:t>
            </a:r>
            <a:r>
              <a:rPr lang="nl-NL" sz="2200" b="1" dirty="0">
                <a:solidFill>
                  <a:schemeClr val="accent5">
                    <a:lumMod val="50000"/>
                  </a:schemeClr>
                </a:solidFill>
              </a:rPr>
              <a:t>đại</a:t>
            </a:r>
            <a:endParaRPr lang="en-US" sz="2200" b="1" dirty="0">
              <a:solidFill>
                <a:schemeClr val="accent5">
                  <a:lumMod val="50000"/>
                </a:schemeClr>
              </a:solidFill>
            </a:endParaRPr>
          </a:p>
        </p:txBody>
      </p:sp>
      <p:pic>
        <p:nvPicPr>
          <p:cNvPr id="4" name="Picture 3" descr="C:\Users\HP\OneDrive\Desktop\Screenshot_56.png"/>
          <p:cNvPicPr/>
          <p:nvPr/>
        </p:nvPicPr>
        <p:blipFill>
          <a:blip r:embed="rId2">
            <a:extLst>
              <a:ext uri="{28A0092B-C50C-407E-A947-70E740481C1C}">
                <a14:useLocalDpi xmlns:a14="http://schemas.microsoft.com/office/drawing/2010/main" xmlns="" val="0"/>
              </a:ext>
            </a:extLst>
          </a:blip>
          <a:srcRect/>
          <a:stretch>
            <a:fillRect/>
          </a:stretch>
        </p:blipFill>
        <p:spPr bwMode="auto">
          <a:xfrm>
            <a:off x="738834" y="1287475"/>
            <a:ext cx="7856526" cy="3569817"/>
          </a:xfrm>
          <a:prstGeom prst="rect">
            <a:avLst/>
          </a:prstGeom>
          <a:noFill/>
          <a:ln>
            <a:noFill/>
          </a:ln>
        </p:spPr>
      </p:pic>
    </p:spTree>
    <p:extLst>
      <p:ext uri="{BB962C8B-B14F-4D97-AF65-F5344CB8AC3E}">
        <p14:creationId xmlns:p14="http://schemas.microsoft.com/office/powerpoint/2010/main" xmlns="" val="277949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07626" y="438695"/>
            <a:ext cx="7065900" cy="500432"/>
          </a:xfrm>
        </p:spPr>
        <p:txBody>
          <a:bodyPr/>
          <a:lstStyle/>
          <a:p>
            <a:r>
              <a:rPr lang="en-US" sz="2200" i="0" dirty="0" smtClean="0">
                <a:latin typeface="+mj-lt"/>
              </a:rPr>
              <a:t>3. NHỮNG THÀNH TỰU VĂN HÓA CHỦ YẾU</a:t>
            </a:r>
            <a:br>
              <a:rPr lang="en-US" sz="2200" i="0" dirty="0" smtClean="0">
                <a:latin typeface="+mj-lt"/>
              </a:rPr>
            </a:br>
            <a:r>
              <a:rPr lang="en-US" sz="2200" i="0" dirty="0" smtClean="0">
                <a:latin typeface="+mj-lt"/>
              </a:rPr>
              <a:t>CỦA AI CẬP VÀ LƯỠNG HÀ</a:t>
            </a:r>
            <a:endParaRPr lang="en-US" sz="2200" i="0" dirty="0">
              <a:latin typeface="+mj-lt"/>
            </a:endParaRPr>
          </a:p>
        </p:txBody>
      </p:sp>
      <p:sp>
        <p:nvSpPr>
          <p:cNvPr id="33" name="Freeform 32"/>
          <p:cNvSpPr/>
          <p:nvPr/>
        </p:nvSpPr>
        <p:spPr>
          <a:xfrm>
            <a:off x="1748333" y="1145211"/>
            <a:ext cx="2254512" cy="1116977"/>
          </a:xfrm>
          <a:custGeom>
            <a:avLst/>
            <a:gdLst>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936750 w 2209800"/>
              <a:gd name="connsiteY4" fmla="*/ 38100 h 1104900"/>
              <a:gd name="connsiteX5" fmla="*/ 1409700 w 2209800"/>
              <a:gd name="connsiteY5" fmla="*/ 107950 h 1104900"/>
              <a:gd name="connsiteX6" fmla="*/ 685800 w 2209800"/>
              <a:gd name="connsiteY6" fmla="*/ 254000 h 1104900"/>
              <a:gd name="connsiteX7" fmla="*/ 0 w 2209800"/>
              <a:gd name="connsiteY7" fmla="*/ 704850 h 1104900"/>
              <a:gd name="connsiteX8" fmla="*/ 260350 w 2209800"/>
              <a:gd name="connsiteY8"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09700 w 2209800"/>
              <a:gd name="connsiteY4" fmla="*/ 107950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26369 w 2209800"/>
              <a:gd name="connsiteY4" fmla="*/ 91281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49945 h 1149945"/>
              <a:gd name="connsiteX1" fmla="*/ 1797050 w 2209800"/>
              <a:gd name="connsiteY1" fmla="*/ 1149945 h 1149945"/>
              <a:gd name="connsiteX2" fmla="*/ 2209800 w 2209800"/>
              <a:gd name="connsiteY2" fmla="*/ 635595 h 1149945"/>
              <a:gd name="connsiteX3" fmla="*/ 2012950 w 2209800"/>
              <a:gd name="connsiteY3" fmla="*/ 45045 h 1149945"/>
              <a:gd name="connsiteX4" fmla="*/ 1426369 w 2209800"/>
              <a:gd name="connsiteY4" fmla="*/ 136326 h 1149945"/>
              <a:gd name="connsiteX5" fmla="*/ 685800 w 2209800"/>
              <a:gd name="connsiteY5" fmla="*/ 299045 h 1149945"/>
              <a:gd name="connsiteX6" fmla="*/ 0 w 2209800"/>
              <a:gd name="connsiteY6" fmla="*/ 749895 h 1149945"/>
              <a:gd name="connsiteX7" fmla="*/ 260350 w 2209800"/>
              <a:gd name="connsiteY7" fmla="*/ 1149945 h 1149945"/>
              <a:gd name="connsiteX0" fmla="*/ 260350 w 2209800"/>
              <a:gd name="connsiteY0" fmla="*/ 1151694 h 1151694"/>
              <a:gd name="connsiteX1" fmla="*/ 1797050 w 2209800"/>
              <a:gd name="connsiteY1" fmla="*/ 1151694 h 1151694"/>
              <a:gd name="connsiteX2" fmla="*/ 2209800 w 2209800"/>
              <a:gd name="connsiteY2" fmla="*/ 637344 h 1151694"/>
              <a:gd name="connsiteX3" fmla="*/ 2022475 w 2209800"/>
              <a:gd name="connsiteY3" fmla="*/ 42032 h 1151694"/>
              <a:gd name="connsiteX4" fmla="*/ 1426369 w 2209800"/>
              <a:gd name="connsiteY4" fmla="*/ 138075 h 1151694"/>
              <a:gd name="connsiteX5" fmla="*/ 685800 w 2209800"/>
              <a:gd name="connsiteY5" fmla="*/ 300794 h 1151694"/>
              <a:gd name="connsiteX6" fmla="*/ 0 w 2209800"/>
              <a:gd name="connsiteY6" fmla="*/ 751644 h 1151694"/>
              <a:gd name="connsiteX7" fmla="*/ 260350 w 2209800"/>
              <a:gd name="connsiteY7" fmla="*/ 1151694 h 1151694"/>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16944"/>
              <a:gd name="connsiteY0" fmla="*/ 1205145 h 1205145"/>
              <a:gd name="connsiteX1" fmla="*/ 1797050 w 2216944"/>
              <a:gd name="connsiteY1" fmla="*/ 1205145 h 1205145"/>
              <a:gd name="connsiteX2" fmla="*/ 2216944 w 2216944"/>
              <a:gd name="connsiteY2" fmla="*/ 705083 h 1205145"/>
              <a:gd name="connsiteX3" fmla="*/ 2022475 w 2216944"/>
              <a:gd name="connsiteY3" fmla="*/ 95483 h 1205145"/>
              <a:gd name="connsiteX4" fmla="*/ 1426369 w 2216944"/>
              <a:gd name="connsiteY4" fmla="*/ 191526 h 1205145"/>
              <a:gd name="connsiteX5" fmla="*/ 685800 w 2216944"/>
              <a:gd name="connsiteY5" fmla="*/ 354245 h 1205145"/>
              <a:gd name="connsiteX6" fmla="*/ 0 w 2216944"/>
              <a:gd name="connsiteY6" fmla="*/ 805095 h 1205145"/>
              <a:gd name="connsiteX7" fmla="*/ 260350 w 221694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390126 w 2328995"/>
              <a:gd name="connsiteY0" fmla="*/ 1157520 h 1164664"/>
              <a:gd name="connsiteX1" fmla="*/ 1900632 w 2328995"/>
              <a:gd name="connsiteY1" fmla="*/ 1164664 h 1164664"/>
              <a:gd name="connsiteX2" fmla="*/ 2318145 w 2328995"/>
              <a:gd name="connsiteY2" fmla="*/ 705083 h 1164664"/>
              <a:gd name="connsiteX3" fmla="*/ 2123676 w 2328995"/>
              <a:gd name="connsiteY3" fmla="*/ 95483 h 1164664"/>
              <a:gd name="connsiteX4" fmla="*/ 1527570 w 2328995"/>
              <a:gd name="connsiteY4" fmla="*/ 191526 h 1164664"/>
              <a:gd name="connsiteX5" fmla="*/ 787001 w 2328995"/>
              <a:gd name="connsiteY5" fmla="*/ 354245 h 1164664"/>
              <a:gd name="connsiteX6" fmla="*/ 101201 w 2328995"/>
              <a:gd name="connsiteY6" fmla="*/ 805095 h 1164664"/>
              <a:gd name="connsiteX7" fmla="*/ 390126 w 2328995"/>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397" h="1164664">
                <a:moveTo>
                  <a:pt x="399528" y="1157520"/>
                </a:moveTo>
                <a:lnTo>
                  <a:pt x="1910034" y="1164664"/>
                </a:lnTo>
                <a:cubicBezTo>
                  <a:pt x="2016661" y="1128946"/>
                  <a:pt x="2266163" y="1043220"/>
                  <a:pt x="2327547" y="705083"/>
                </a:cubicBezTo>
                <a:cubicBezTo>
                  <a:pt x="2336542" y="575703"/>
                  <a:pt x="2390783" y="351070"/>
                  <a:pt x="2133078" y="95483"/>
                </a:cubicBezTo>
                <a:cubicBezTo>
                  <a:pt x="2004226" y="-24109"/>
                  <a:pt x="1708686" y="-69882"/>
                  <a:pt x="1536972" y="191526"/>
                </a:cubicBezTo>
                <a:cubicBezTo>
                  <a:pt x="1252016" y="79078"/>
                  <a:pt x="983728" y="114267"/>
                  <a:pt x="796403" y="354245"/>
                </a:cubicBezTo>
                <a:cubicBezTo>
                  <a:pt x="439215" y="199728"/>
                  <a:pt x="53453" y="485743"/>
                  <a:pt x="110603" y="805095"/>
                </a:cubicBezTo>
                <a:cubicBezTo>
                  <a:pt x="-116939" y="979720"/>
                  <a:pt x="19851" y="1149582"/>
                  <a:pt x="399528" y="1157520"/>
                </a:cubicBezTo>
                <a:close/>
              </a:path>
            </a:pathLst>
          </a:custGeom>
          <a:solidFill>
            <a:schemeClr val="accent1"/>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Freeform 33"/>
          <p:cNvSpPr/>
          <p:nvPr/>
        </p:nvSpPr>
        <p:spPr>
          <a:xfrm>
            <a:off x="5364837" y="1403819"/>
            <a:ext cx="1953180" cy="1006661"/>
          </a:xfrm>
          <a:custGeom>
            <a:avLst/>
            <a:gdLst>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704185"/>
              <a:gd name="connsiteY0" fmla="*/ 1006475 h 1006475"/>
              <a:gd name="connsiteX1" fmla="*/ 2200275 w 2704185"/>
              <a:gd name="connsiteY1" fmla="*/ 1006475 h 1006475"/>
              <a:gd name="connsiteX2" fmla="*/ 2679700 w 2704185"/>
              <a:gd name="connsiteY2" fmla="*/ 806450 h 1006475"/>
              <a:gd name="connsiteX3" fmla="*/ 2501900 w 2704185"/>
              <a:gd name="connsiteY3" fmla="*/ 396875 h 1006475"/>
              <a:gd name="connsiteX4" fmla="*/ 1666875 w 2704185"/>
              <a:gd name="connsiteY4" fmla="*/ 0 h 1006475"/>
              <a:gd name="connsiteX5" fmla="*/ 600075 w 2704185"/>
              <a:gd name="connsiteY5" fmla="*/ 25400 h 1006475"/>
              <a:gd name="connsiteX6" fmla="*/ 0 w 2704185"/>
              <a:gd name="connsiteY6" fmla="*/ 615950 h 1006475"/>
              <a:gd name="connsiteX7" fmla="*/ 123825 w 2704185"/>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101363 h 1101363"/>
              <a:gd name="connsiteX1" fmla="*/ 2200275 w 2710992"/>
              <a:gd name="connsiteY1" fmla="*/ 1101363 h 1101363"/>
              <a:gd name="connsiteX2" fmla="*/ 2679700 w 2710992"/>
              <a:gd name="connsiteY2" fmla="*/ 901338 h 1101363"/>
              <a:gd name="connsiteX3" fmla="*/ 2501900 w 2710992"/>
              <a:gd name="connsiteY3" fmla="*/ 491763 h 1101363"/>
              <a:gd name="connsiteX4" fmla="*/ 1666875 w 2710992"/>
              <a:gd name="connsiteY4" fmla="*/ 94888 h 1101363"/>
              <a:gd name="connsiteX5" fmla="*/ 600075 w 2710992"/>
              <a:gd name="connsiteY5" fmla="*/ 120288 h 1101363"/>
              <a:gd name="connsiteX6" fmla="*/ 0 w 2710992"/>
              <a:gd name="connsiteY6" fmla="*/ 710838 h 1101363"/>
              <a:gd name="connsiteX7" fmla="*/ 123825 w 2710992"/>
              <a:gd name="connsiteY7" fmla="*/ 1101363 h 1101363"/>
              <a:gd name="connsiteX0" fmla="*/ 123825 w 2710992"/>
              <a:gd name="connsiteY0" fmla="*/ 1173121 h 1173121"/>
              <a:gd name="connsiteX1" fmla="*/ 2200275 w 2710992"/>
              <a:gd name="connsiteY1" fmla="*/ 1173121 h 1173121"/>
              <a:gd name="connsiteX2" fmla="*/ 2679700 w 2710992"/>
              <a:gd name="connsiteY2" fmla="*/ 973096 h 1173121"/>
              <a:gd name="connsiteX3" fmla="*/ 2501900 w 2710992"/>
              <a:gd name="connsiteY3" fmla="*/ 563521 h 1173121"/>
              <a:gd name="connsiteX4" fmla="*/ 1666875 w 2710992"/>
              <a:gd name="connsiteY4" fmla="*/ 166646 h 1173121"/>
              <a:gd name="connsiteX5" fmla="*/ 600075 w 2710992"/>
              <a:gd name="connsiteY5" fmla="*/ 192046 h 1173121"/>
              <a:gd name="connsiteX6" fmla="*/ 0 w 2710992"/>
              <a:gd name="connsiteY6" fmla="*/ 782596 h 1173121"/>
              <a:gd name="connsiteX7" fmla="*/ 123825 w 2710992"/>
              <a:gd name="connsiteY7" fmla="*/ 1173121 h 1173121"/>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216585 w 2803752"/>
              <a:gd name="connsiteY0" fmla="*/ 1285704 h 1285704"/>
              <a:gd name="connsiteX1" fmla="*/ 2293035 w 2803752"/>
              <a:gd name="connsiteY1" fmla="*/ 1285704 h 1285704"/>
              <a:gd name="connsiteX2" fmla="*/ 2772460 w 2803752"/>
              <a:gd name="connsiteY2" fmla="*/ 1085679 h 1285704"/>
              <a:gd name="connsiteX3" fmla="*/ 2594660 w 2803752"/>
              <a:gd name="connsiteY3" fmla="*/ 676104 h 1285704"/>
              <a:gd name="connsiteX4" fmla="*/ 1759635 w 2803752"/>
              <a:gd name="connsiteY4" fmla="*/ 279229 h 1285704"/>
              <a:gd name="connsiteX5" fmla="*/ 692835 w 2803752"/>
              <a:gd name="connsiteY5" fmla="*/ 304629 h 1285704"/>
              <a:gd name="connsiteX6" fmla="*/ 92760 w 2803752"/>
              <a:gd name="connsiteY6" fmla="*/ 895179 h 1285704"/>
              <a:gd name="connsiteX7" fmla="*/ 216585 w 2803752"/>
              <a:gd name="connsiteY7" fmla="*/ 1285704 h 1285704"/>
              <a:gd name="connsiteX0" fmla="*/ 319131 w 2906298"/>
              <a:gd name="connsiteY0" fmla="*/ 1285704 h 1285704"/>
              <a:gd name="connsiteX1" fmla="*/ 2395581 w 2906298"/>
              <a:gd name="connsiteY1" fmla="*/ 1285704 h 1285704"/>
              <a:gd name="connsiteX2" fmla="*/ 2875006 w 2906298"/>
              <a:gd name="connsiteY2" fmla="*/ 1085679 h 1285704"/>
              <a:gd name="connsiteX3" fmla="*/ 2697206 w 2906298"/>
              <a:gd name="connsiteY3" fmla="*/ 676104 h 1285704"/>
              <a:gd name="connsiteX4" fmla="*/ 1862181 w 2906298"/>
              <a:gd name="connsiteY4" fmla="*/ 279229 h 1285704"/>
              <a:gd name="connsiteX5" fmla="*/ 795381 w 2906298"/>
              <a:gd name="connsiteY5" fmla="*/ 304629 h 1285704"/>
              <a:gd name="connsiteX6" fmla="*/ 195306 w 2906298"/>
              <a:gd name="connsiteY6" fmla="*/ 895179 h 1285704"/>
              <a:gd name="connsiteX7" fmla="*/ 319131 w 2906298"/>
              <a:gd name="connsiteY7" fmla="*/ 1285704 h 1285704"/>
              <a:gd name="connsiteX0" fmla="*/ 420994 w 3008161"/>
              <a:gd name="connsiteY0" fmla="*/ 1285704 h 1285704"/>
              <a:gd name="connsiteX1" fmla="*/ 2497444 w 3008161"/>
              <a:gd name="connsiteY1" fmla="*/ 1285704 h 1285704"/>
              <a:gd name="connsiteX2" fmla="*/ 2976869 w 3008161"/>
              <a:gd name="connsiteY2" fmla="*/ 1085679 h 1285704"/>
              <a:gd name="connsiteX3" fmla="*/ 2799069 w 3008161"/>
              <a:gd name="connsiteY3" fmla="*/ 676104 h 1285704"/>
              <a:gd name="connsiteX4" fmla="*/ 1964044 w 3008161"/>
              <a:gd name="connsiteY4" fmla="*/ 279229 h 1285704"/>
              <a:gd name="connsiteX5" fmla="*/ 897244 w 3008161"/>
              <a:gd name="connsiteY5" fmla="*/ 304629 h 1285704"/>
              <a:gd name="connsiteX6" fmla="*/ 297169 w 3008161"/>
              <a:gd name="connsiteY6" fmla="*/ 895179 h 1285704"/>
              <a:gd name="connsiteX7" fmla="*/ 420994 w 3008161"/>
              <a:gd name="connsiteY7" fmla="*/ 1285704 h 128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8161" h="1285704">
                <a:moveTo>
                  <a:pt x="420994" y="1285704"/>
                </a:moveTo>
                <a:lnTo>
                  <a:pt x="2497444" y="1285704"/>
                </a:lnTo>
                <a:cubicBezTo>
                  <a:pt x="2800127" y="1269829"/>
                  <a:pt x="2934536" y="1209504"/>
                  <a:pt x="2976869" y="1085679"/>
                </a:cubicBezTo>
                <a:cubicBezTo>
                  <a:pt x="3073177" y="872954"/>
                  <a:pt x="2928186" y="730079"/>
                  <a:pt x="2799069" y="676104"/>
                </a:cubicBezTo>
                <a:cubicBezTo>
                  <a:pt x="2787427" y="258062"/>
                  <a:pt x="2299536" y="49571"/>
                  <a:pt x="1964044" y="279229"/>
                </a:cubicBezTo>
                <a:cubicBezTo>
                  <a:pt x="1792594" y="-106004"/>
                  <a:pt x="1087744" y="-88013"/>
                  <a:pt x="897244" y="304629"/>
                </a:cubicBezTo>
                <a:cubicBezTo>
                  <a:pt x="468619" y="101429"/>
                  <a:pt x="1894" y="488779"/>
                  <a:pt x="297169" y="895179"/>
                </a:cubicBezTo>
                <a:cubicBezTo>
                  <a:pt x="-188606" y="965029"/>
                  <a:pt x="-29856" y="1266654"/>
                  <a:pt x="420994" y="1285704"/>
                </a:cubicBezTo>
                <a:close/>
              </a:path>
            </a:pathLst>
          </a:custGeom>
          <a:solidFill>
            <a:schemeClr val="bg2">
              <a:lumMod val="75000"/>
            </a:schemeClr>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Freeform 34"/>
          <p:cNvSpPr/>
          <p:nvPr/>
        </p:nvSpPr>
        <p:spPr>
          <a:xfrm>
            <a:off x="581968" y="2514600"/>
            <a:ext cx="2011158" cy="844627"/>
          </a:xfrm>
          <a:custGeom>
            <a:avLst/>
            <a:gdLst>
              <a:gd name="connsiteX0" fmla="*/ 257175 w 2320925"/>
              <a:gd name="connsiteY0" fmla="*/ 1203325 h 1203325"/>
              <a:gd name="connsiteX1" fmla="*/ 2070100 w 2320925"/>
              <a:gd name="connsiteY1" fmla="*/ 1203325 h 1203325"/>
              <a:gd name="connsiteX2" fmla="*/ 2320925 w 2320925"/>
              <a:gd name="connsiteY2" fmla="*/ 508000 h 1203325"/>
              <a:gd name="connsiteX3" fmla="*/ 2089150 w 2320925"/>
              <a:gd name="connsiteY3" fmla="*/ 349250 h 1203325"/>
              <a:gd name="connsiteX4" fmla="*/ 1863725 w 2320925"/>
              <a:gd name="connsiteY4" fmla="*/ 123825 h 1203325"/>
              <a:gd name="connsiteX5" fmla="*/ 1435100 w 2320925"/>
              <a:gd name="connsiteY5" fmla="*/ 0 h 1203325"/>
              <a:gd name="connsiteX6" fmla="*/ 936625 w 2320925"/>
              <a:gd name="connsiteY6" fmla="*/ 31750 h 1203325"/>
              <a:gd name="connsiteX7" fmla="*/ 650875 w 2320925"/>
              <a:gd name="connsiteY7" fmla="*/ 177800 h 1203325"/>
              <a:gd name="connsiteX8" fmla="*/ 0 w 2320925"/>
              <a:gd name="connsiteY8" fmla="*/ 415925 h 1203325"/>
              <a:gd name="connsiteX9" fmla="*/ 82550 w 2320925"/>
              <a:gd name="connsiteY9" fmla="*/ 1111250 h 1203325"/>
              <a:gd name="connsiteX10" fmla="*/ 257175 w 2320925"/>
              <a:gd name="connsiteY10" fmla="*/ 1203325 h 1203325"/>
              <a:gd name="connsiteX0" fmla="*/ 366911 w 2430661"/>
              <a:gd name="connsiteY0" fmla="*/ 1203325 h 1203325"/>
              <a:gd name="connsiteX1" fmla="*/ 2179836 w 2430661"/>
              <a:gd name="connsiteY1" fmla="*/ 1203325 h 1203325"/>
              <a:gd name="connsiteX2" fmla="*/ 2430661 w 2430661"/>
              <a:gd name="connsiteY2" fmla="*/ 508000 h 1203325"/>
              <a:gd name="connsiteX3" fmla="*/ 2198886 w 2430661"/>
              <a:gd name="connsiteY3" fmla="*/ 349250 h 1203325"/>
              <a:gd name="connsiteX4" fmla="*/ 1973461 w 2430661"/>
              <a:gd name="connsiteY4" fmla="*/ 123825 h 1203325"/>
              <a:gd name="connsiteX5" fmla="*/ 1544836 w 2430661"/>
              <a:gd name="connsiteY5" fmla="*/ 0 h 1203325"/>
              <a:gd name="connsiteX6" fmla="*/ 1046361 w 2430661"/>
              <a:gd name="connsiteY6" fmla="*/ 31750 h 1203325"/>
              <a:gd name="connsiteX7" fmla="*/ 760611 w 2430661"/>
              <a:gd name="connsiteY7" fmla="*/ 177800 h 1203325"/>
              <a:gd name="connsiteX8" fmla="*/ 109736 w 2430661"/>
              <a:gd name="connsiteY8" fmla="*/ 415925 h 1203325"/>
              <a:gd name="connsiteX9" fmla="*/ 192286 w 2430661"/>
              <a:gd name="connsiteY9" fmla="*/ 1111250 h 1203325"/>
              <a:gd name="connsiteX10" fmla="*/ 366911 w 2430661"/>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23825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10965 h 1210965"/>
              <a:gd name="connsiteX1" fmla="*/ 2236737 w 2487562"/>
              <a:gd name="connsiteY1" fmla="*/ 1210965 h 1210965"/>
              <a:gd name="connsiteX2" fmla="*/ 2487562 w 2487562"/>
              <a:gd name="connsiteY2" fmla="*/ 515640 h 1210965"/>
              <a:gd name="connsiteX3" fmla="*/ 2255787 w 2487562"/>
              <a:gd name="connsiteY3" fmla="*/ 356890 h 1210965"/>
              <a:gd name="connsiteX4" fmla="*/ 2030362 w 2487562"/>
              <a:gd name="connsiteY4" fmla="*/ 131465 h 1210965"/>
              <a:gd name="connsiteX5" fmla="*/ 1601737 w 2487562"/>
              <a:gd name="connsiteY5" fmla="*/ 7640 h 1210965"/>
              <a:gd name="connsiteX6" fmla="*/ 1103262 w 2487562"/>
              <a:gd name="connsiteY6" fmla="*/ 39390 h 1210965"/>
              <a:gd name="connsiteX7" fmla="*/ 817512 w 2487562"/>
              <a:gd name="connsiteY7" fmla="*/ 131465 h 1210965"/>
              <a:gd name="connsiteX8" fmla="*/ 166637 w 2487562"/>
              <a:gd name="connsiteY8" fmla="*/ 423565 h 1210965"/>
              <a:gd name="connsiteX9" fmla="*/ 249187 w 2487562"/>
              <a:gd name="connsiteY9" fmla="*/ 1118890 h 1210965"/>
              <a:gd name="connsiteX10" fmla="*/ 423812 w 2487562"/>
              <a:gd name="connsiteY10" fmla="*/ 1210965 h 1210965"/>
              <a:gd name="connsiteX0" fmla="*/ 423812 w 2487562"/>
              <a:gd name="connsiteY0" fmla="*/ 1224763 h 1224763"/>
              <a:gd name="connsiteX1" fmla="*/ 2236737 w 2487562"/>
              <a:gd name="connsiteY1" fmla="*/ 1224763 h 1224763"/>
              <a:gd name="connsiteX2" fmla="*/ 2487562 w 2487562"/>
              <a:gd name="connsiteY2" fmla="*/ 529438 h 1224763"/>
              <a:gd name="connsiteX3" fmla="*/ 2255787 w 2487562"/>
              <a:gd name="connsiteY3" fmla="*/ 370688 h 1224763"/>
              <a:gd name="connsiteX4" fmla="*/ 2030362 w 2487562"/>
              <a:gd name="connsiteY4" fmla="*/ 145263 h 1224763"/>
              <a:gd name="connsiteX5" fmla="*/ 1601737 w 2487562"/>
              <a:gd name="connsiteY5" fmla="*/ 21438 h 1224763"/>
              <a:gd name="connsiteX6" fmla="*/ 1112787 w 2487562"/>
              <a:gd name="connsiteY6" fmla="*/ 30963 h 1224763"/>
              <a:gd name="connsiteX7" fmla="*/ 817512 w 2487562"/>
              <a:gd name="connsiteY7" fmla="*/ 145263 h 1224763"/>
              <a:gd name="connsiteX8" fmla="*/ 166637 w 2487562"/>
              <a:gd name="connsiteY8" fmla="*/ 437363 h 1224763"/>
              <a:gd name="connsiteX9" fmla="*/ 249187 w 2487562"/>
              <a:gd name="connsiteY9" fmla="*/ 1132688 h 1224763"/>
              <a:gd name="connsiteX10" fmla="*/ 423812 w 2487562"/>
              <a:gd name="connsiteY10" fmla="*/ 1224763 h 1224763"/>
              <a:gd name="connsiteX0" fmla="*/ 423812 w 2487562"/>
              <a:gd name="connsiteY0" fmla="*/ 1276040 h 1276040"/>
              <a:gd name="connsiteX1" fmla="*/ 2236737 w 2487562"/>
              <a:gd name="connsiteY1" fmla="*/ 1276040 h 1276040"/>
              <a:gd name="connsiteX2" fmla="*/ 2487562 w 2487562"/>
              <a:gd name="connsiteY2" fmla="*/ 580715 h 1276040"/>
              <a:gd name="connsiteX3" fmla="*/ 2255787 w 2487562"/>
              <a:gd name="connsiteY3" fmla="*/ 421965 h 1276040"/>
              <a:gd name="connsiteX4" fmla="*/ 2030362 w 2487562"/>
              <a:gd name="connsiteY4" fmla="*/ 196540 h 1276040"/>
              <a:gd name="connsiteX5" fmla="*/ 1601737 w 2487562"/>
              <a:gd name="connsiteY5" fmla="*/ 72715 h 1276040"/>
              <a:gd name="connsiteX6" fmla="*/ 1112787 w 2487562"/>
              <a:gd name="connsiteY6" fmla="*/ 82240 h 1276040"/>
              <a:gd name="connsiteX7" fmla="*/ 817512 w 2487562"/>
              <a:gd name="connsiteY7" fmla="*/ 196540 h 1276040"/>
              <a:gd name="connsiteX8" fmla="*/ 166637 w 2487562"/>
              <a:gd name="connsiteY8" fmla="*/ 488640 h 1276040"/>
              <a:gd name="connsiteX9" fmla="*/ 249187 w 2487562"/>
              <a:gd name="connsiteY9" fmla="*/ 1183965 h 1276040"/>
              <a:gd name="connsiteX10" fmla="*/ 423812 w 2487562"/>
              <a:gd name="connsiteY10" fmla="*/ 1276040 h 1276040"/>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8256"/>
              <a:gd name="connsiteY0" fmla="*/ 1359584 h 1359584"/>
              <a:gd name="connsiteX1" fmla="*/ 2236737 w 2488256"/>
              <a:gd name="connsiteY1" fmla="*/ 1359584 h 1359584"/>
              <a:gd name="connsiteX2" fmla="*/ 2487562 w 2488256"/>
              <a:gd name="connsiteY2" fmla="*/ 664259 h 1359584"/>
              <a:gd name="connsiteX3" fmla="*/ 2255787 w 2488256"/>
              <a:gd name="connsiteY3" fmla="*/ 505509 h 1359584"/>
              <a:gd name="connsiteX4" fmla="*/ 2030362 w 2488256"/>
              <a:gd name="connsiteY4" fmla="*/ 280084 h 1359584"/>
              <a:gd name="connsiteX5" fmla="*/ 1601737 w 2488256"/>
              <a:gd name="connsiteY5" fmla="*/ 156259 h 1359584"/>
              <a:gd name="connsiteX6" fmla="*/ 1112787 w 2488256"/>
              <a:gd name="connsiteY6" fmla="*/ 165784 h 1359584"/>
              <a:gd name="connsiteX7" fmla="*/ 817512 w 2488256"/>
              <a:gd name="connsiteY7" fmla="*/ 280084 h 1359584"/>
              <a:gd name="connsiteX8" fmla="*/ 166637 w 2488256"/>
              <a:gd name="connsiteY8" fmla="*/ 572184 h 1359584"/>
              <a:gd name="connsiteX9" fmla="*/ 249187 w 2488256"/>
              <a:gd name="connsiteY9" fmla="*/ 1267509 h 1359584"/>
              <a:gd name="connsiteX10" fmla="*/ 423812 w 2488256"/>
              <a:gd name="connsiteY10" fmla="*/ 1359584 h 1359584"/>
              <a:gd name="connsiteX0" fmla="*/ 423812 w 2613718"/>
              <a:gd name="connsiteY0" fmla="*/ 1359584 h 1359584"/>
              <a:gd name="connsiteX1" fmla="*/ 2236737 w 2613718"/>
              <a:gd name="connsiteY1" fmla="*/ 1359584 h 1359584"/>
              <a:gd name="connsiteX2" fmla="*/ 2487562 w 2613718"/>
              <a:gd name="connsiteY2" fmla="*/ 664259 h 1359584"/>
              <a:gd name="connsiteX3" fmla="*/ 2255787 w 2613718"/>
              <a:gd name="connsiteY3" fmla="*/ 505509 h 1359584"/>
              <a:gd name="connsiteX4" fmla="*/ 2030362 w 2613718"/>
              <a:gd name="connsiteY4" fmla="*/ 280084 h 1359584"/>
              <a:gd name="connsiteX5" fmla="*/ 1601737 w 2613718"/>
              <a:gd name="connsiteY5" fmla="*/ 156259 h 1359584"/>
              <a:gd name="connsiteX6" fmla="*/ 1112787 w 2613718"/>
              <a:gd name="connsiteY6" fmla="*/ 165784 h 1359584"/>
              <a:gd name="connsiteX7" fmla="*/ 817512 w 2613718"/>
              <a:gd name="connsiteY7" fmla="*/ 280084 h 1359584"/>
              <a:gd name="connsiteX8" fmla="*/ 166637 w 2613718"/>
              <a:gd name="connsiteY8" fmla="*/ 572184 h 1359584"/>
              <a:gd name="connsiteX9" fmla="*/ 249187 w 2613718"/>
              <a:gd name="connsiteY9" fmla="*/ 1267509 h 1359584"/>
              <a:gd name="connsiteX10" fmla="*/ 423812 w 2613718"/>
              <a:gd name="connsiteY10" fmla="*/ 1359584 h 1359584"/>
              <a:gd name="connsiteX0" fmla="*/ 423812 w 2679088"/>
              <a:gd name="connsiteY0" fmla="*/ 1359584 h 1359584"/>
              <a:gd name="connsiteX1" fmla="*/ 2236737 w 2679088"/>
              <a:gd name="connsiteY1" fmla="*/ 1359584 h 1359584"/>
              <a:gd name="connsiteX2" fmla="*/ 2487562 w 2679088"/>
              <a:gd name="connsiteY2" fmla="*/ 664259 h 1359584"/>
              <a:gd name="connsiteX3" fmla="*/ 2255787 w 2679088"/>
              <a:gd name="connsiteY3" fmla="*/ 505509 h 1359584"/>
              <a:gd name="connsiteX4" fmla="*/ 2030362 w 2679088"/>
              <a:gd name="connsiteY4" fmla="*/ 280084 h 1359584"/>
              <a:gd name="connsiteX5" fmla="*/ 1601737 w 2679088"/>
              <a:gd name="connsiteY5" fmla="*/ 156259 h 1359584"/>
              <a:gd name="connsiteX6" fmla="*/ 1112787 w 2679088"/>
              <a:gd name="connsiteY6" fmla="*/ 165784 h 1359584"/>
              <a:gd name="connsiteX7" fmla="*/ 817512 w 2679088"/>
              <a:gd name="connsiteY7" fmla="*/ 280084 h 1359584"/>
              <a:gd name="connsiteX8" fmla="*/ 166637 w 2679088"/>
              <a:gd name="connsiteY8" fmla="*/ 572184 h 1359584"/>
              <a:gd name="connsiteX9" fmla="*/ 249187 w 2679088"/>
              <a:gd name="connsiteY9" fmla="*/ 1267509 h 1359584"/>
              <a:gd name="connsiteX10" fmla="*/ 423812 w 2679088"/>
              <a:gd name="connsiteY10" fmla="*/ 1359584 h 135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9088" h="1359584">
                <a:moveTo>
                  <a:pt x="423812" y="1359584"/>
                </a:moveTo>
                <a:lnTo>
                  <a:pt x="2236737" y="1359584"/>
                </a:lnTo>
                <a:cubicBezTo>
                  <a:pt x="2656895" y="1356409"/>
                  <a:pt x="2851629" y="896034"/>
                  <a:pt x="2487562" y="664259"/>
                </a:cubicBezTo>
                <a:cubicBezTo>
                  <a:pt x="2492854" y="595467"/>
                  <a:pt x="2472745" y="428251"/>
                  <a:pt x="2255787" y="505509"/>
                </a:cubicBezTo>
                <a:cubicBezTo>
                  <a:pt x="2253670" y="392267"/>
                  <a:pt x="2242029" y="279026"/>
                  <a:pt x="2030362" y="280084"/>
                </a:cubicBezTo>
                <a:cubicBezTo>
                  <a:pt x="2004962" y="137209"/>
                  <a:pt x="1795412" y="-21541"/>
                  <a:pt x="1601737" y="156259"/>
                </a:cubicBezTo>
                <a:cubicBezTo>
                  <a:pt x="1470504" y="-88216"/>
                  <a:pt x="1209095" y="-15191"/>
                  <a:pt x="1112787" y="165784"/>
                </a:cubicBezTo>
                <a:cubicBezTo>
                  <a:pt x="1008012" y="122392"/>
                  <a:pt x="865137" y="98051"/>
                  <a:pt x="817512" y="280084"/>
                </a:cubicBezTo>
                <a:cubicBezTo>
                  <a:pt x="568804" y="70534"/>
                  <a:pt x="53395" y="245159"/>
                  <a:pt x="166637" y="572184"/>
                </a:cubicBezTo>
                <a:cubicBezTo>
                  <a:pt x="-110646" y="775384"/>
                  <a:pt x="-13280" y="1102409"/>
                  <a:pt x="249187" y="1267509"/>
                </a:cubicBezTo>
                <a:cubicBezTo>
                  <a:pt x="288345" y="1352176"/>
                  <a:pt x="346554" y="1357467"/>
                  <a:pt x="423812" y="1359584"/>
                </a:cubicBezTo>
                <a:close/>
              </a:path>
            </a:pathLst>
          </a:custGeom>
          <a:solidFill>
            <a:schemeClr val="accent1">
              <a:lumMod val="75000"/>
            </a:schemeClr>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Freeform 35"/>
          <p:cNvSpPr/>
          <p:nvPr/>
        </p:nvSpPr>
        <p:spPr>
          <a:xfrm>
            <a:off x="5907946" y="3547323"/>
            <a:ext cx="2018198" cy="1052643"/>
          </a:xfrm>
          <a:custGeom>
            <a:avLst/>
            <a:gdLst>
              <a:gd name="connsiteX0" fmla="*/ 171450 w 2209800"/>
              <a:gd name="connsiteY0" fmla="*/ 1162050 h 1162050"/>
              <a:gd name="connsiteX1" fmla="*/ 2076450 w 2209800"/>
              <a:gd name="connsiteY1" fmla="*/ 1162050 h 1162050"/>
              <a:gd name="connsiteX2" fmla="*/ 2209800 w 2209800"/>
              <a:gd name="connsiteY2" fmla="*/ 476250 h 1162050"/>
              <a:gd name="connsiteX3" fmla="*/ 1701800 w 2209800"/>
              <a:gd name="connsiteY3" fmla="*/ 0 h 1162050"/>
              <a:gd name="connsiteX4" fmla="*/ 1235075 w 2209800"/>
              <a:gd name="connsiteY4" fmla="*/ 63500 h 1162050"/>
              <a:gd name="connsiteX5" fmla="*/ 720725 w 2209800"/>
              <a:gd name="connsiteY5" fmla="*/ 79375 h 1162050"/>
              <a:gd name="connsiteX6" fmla="*/ 177800 w 2209800"/>
              <a:gd name="connsiteY6" fmla="*/ 320675 h 1162050"/>
              <a:gd name="connsiteX7" fmla="*/ 6350 w 2209800"/>
              <a:gd name="connsiteY7" fmla="*/ 552450 h 1162050"/>
              <a:gd name="connsiteX8" fmla="*/ 0 w 2209800"/>
              <a:gd name="connsiteY8" fmla="*/ 790575 h 1162050"/>
              <a:gd name="connsiteX9" fmla="*/ 171450 w 2209800"/>
              <a:gd name="connsiteY9" fmla="*/ 1162050 h 1162050"/>
              <a:gd name="connsiteX0" fmla="*/ 171450 w 2273864"/>
              <a:gd name="connsiteY0" fmla="*/ 1162050 h 1162050"/>
              <a:gd name="connsiteX1" fmla="*/ 2076450 w 2273864"/>
              <a:gd name="connsiteY1" fmla="*/ 1162050 h 1162050"/>
              <a:gd name="connsiteX2" fmla="*/ 2209800 w 2273864"/>
              <a:gd name="connsiteY2" fmla="*/ 476250 h 1162050"/>
              <a:gd name="connsiteX3" fmla="*/ 1701800 w 2273864"/>
              <a:gd name="connsiteY3" fmla="*/ 0 h 1162050"/>
              <a:gd name="connsiteX4" fmla="*/ 1235075 w 2273864"/>
              <a:gd name="connsiteY4" fmla="*/ 63500 h 1162050"/>
              <a:gd name="connsiteX5" fmla="*/ 720725 w 2273864"/>
              <a:gd name="connsiteY5" fmla="*/ 79375 h 1162050"/>
              <a:gd name="connsiteX6" fmla="*/ 177800 w 2273864"/>
              <a:gd name="connsiteY6" fmla="*/ 320675 h 1162050"/>
              <a:gd name="connsiteX7" fmla="*/ 6350 w 2273864"/>
              <a:gd name="connsiteY7" fmla="*/ 552450 h 1162050"/>
              <a:gd name="connsiteX8" fmla="*/ 0 w 2273864"/>
              <a:gd name="connsiteY8" fmla="*/ 790575 h 1162050"/>
              <a:gd name="connsiteX9" fmla="*/ 171450 w 2273864"/>
              <a:gd name="connsiteY9" fmla="*/ 1162050 h 1162050"/>
              <a:gd name="connsiteX0" fmla="*/ 171450 w 2413593"/>
              <a:gd name="connsiteY0" fmla="*/ 1162050 h 1162050"/>
              <a:gd name="connsiteX1" fmla="*/ 2076450 w 2413593"/>
              <a:gd name="connsiteY1" fmla="*/ 1162050 h 1162050"/>
              <a:gd name="connsiteX2" fmla="*/ 2209800 w 2413593"/>
              <a:gd name="connsiteY2" fmla="*/ 476250 h 1162050"/>
              <a:gd name="connsiteX3" fmla="*/ 1701800 w 2413593"/>
              <a:gd name="connsiteY3" fmla="*/ 0 h 1162050"/>
              <a:gd name="connsiteX4" fmla="*/ 1235075 w 2413593"/>
              <a:gd name="connsiteY4" fmla="*/ 63500 h 1162050"/>
              <a:gd name="connsiteX5" fmla="*/ 720725 w 2413593"/>
              <a:gd name="connsiteY5" fmla="*/ 79375 h 1162050"/>
              <a:gd name="connsiteX6" fmla="*/ 177800 w 2413593"/>
              <a:gd name="connsiteY6" fmla="*/ 320675 h 1162050"/>
              <a:gd name="connsiteX7" fmla="*/ 6350 w 2413593"/>
              <a:gd name="connsiteY7" fmla="*/ 552450 h 1162050"/>
              <a:gd name="connsiteX8" fmla="*/ 0 w 2413593"/>
              <a:gd name="connsiteY8" fmla="*/ 790575 h 1162050"/>
              <a:gd name="connsiteX9" fmla="*/ 171450 w 2413593"/>
              <a:gd name="connsiteY9" fmla="*/ 1162050 h 1162050"/>
              <a:gd name="connsiteX0" fmla="*/ 171450 w 2413593"/>
              <a:gd name="connsiteY0" fmla="*/ 1162050 h 1162050"/>
              <a:gd name="connsiteX1" fmla="*/ 2076450 w 2413593"/>
              <a:gd name="connsiteY1" fmla="*/ 1162050 h 1162050"/>
              <a:gd name="connsiteX2" fmla="*/ 2209800 w 2413593"/>
              <a:gd name="connsiteY2" fmla="*/ 476250 h 1162050"/>
              <a:gd name="connsiteX3" fmla="*/ 1701800 w 2413593"/>
              <a:gd name="connsiteY3" fmla="*/ 0 h 1162050"/>
              <a:gd name="connsiteX4" fmla="*/ 1235075 w 2413593"/>
              <a:gd name="connsiteY4" fmla="*/ 63500 h 1162050"/>
              <a:gd name="connsiteX5" fmla="*/ 720725 w 2413593"/>
              <a:gd name="connsiteY5" fmla="*/ 79375 h 1162050"/>
              <a:gd name="connsiteX6" fmla="*/ 177800 w 2413593"/>
              <a:gd name="connsiteY6" fmla="*/ 320675 h 1162050"/>
              <a:gd name="connsiteX7" fmla="*/ 6350 w 2413593"/>
              <a:gd name="connsiteY7" fmla="*/ 552450 h 1162050"/>
              <a:gd name="connsiteX8" fmla="*/ 0 w 2413593"/>
              <a:gd name="connsiteY8" fmla="*/ 790575 h 1162050"/>
              <a:gd name="connsiteX9" fmla="*/ 171450 w 2413593"/>
              <a:gd name="connsiteY9" fmla="*/ 1162050 h 1162050"/>
              <a:gd name="connsiteX0" fmla="*/ 171450 w 2413593"/>
              <a:gd name="connsiteY0" fmla="*/ 1139825 h 1139825"/>
              <a:gd name="connsiteX1" fmla="*/ 2076450 w 2413593"/>
              <a:gd name="connsiteY1" fmla="*/ 1139825 h 1139825"/>
              <a:gd name="connsiteX2" fmla="*/ 2209800 w 2413593"/>
              <a:gd name="connsiteY2" fmla="*/ 454025 h 1139825"/>
              <a:gd name="connsiteX3" fmla="*/ 1704975 w 2413593"/>
              <a:gd name="connsiteY3" fmla="*/ 0 h 1139825"/>
              <a:gd name="connsiteX4" fmla="*/ 1235075 w 2413593"/>
              <a:gd name="connsiteY4" fmla="*/ 41275 h 1139825"/>
              <a:gd name="connsiteX5" fmla="*/ 720725 w 2413593"/>
              <a:gd name="connsiteY5" fmla="*/ 57150 h 1139825"/>
              <a:gd name="connsiteX6" fmla="*/ 177800 w 2413593"/>
              <a:gd name="connsiteY6" fmla="*/ 298450 h 1139825"/>
              <a:gd name="connsiteX7" fmla="*/ 6350 w 2413593"/>
              <a:gd name="connsiteY7" fmla="*/ 530225 h 1139825"/>
              <a:gd name="connsiteX8" fmla="*/ 0 w 2413593"/>
              <a:gd name="connsiteY8" fmla="*/ 768350 h 1139825"/>
              <a:gd name="connsiteX9" fmla="*/ 171450 w 2413593"/>
              <a:gd name="connsiteY9" fmla="*/ 1139825 h 1139825"/>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222960 w 2465103"/>
              <a:gd name="connsiteY0" fmla="*/ 1319019 h 1319019"/>
              <a:gd name="connsiteX1" fmla="*/ 2127960 w 2465103"/>
              <a:gd name="connsiteY1" fmla="*/ 1319019 h 1319019"/>
              <a:gd name="connsiteX2" fmla="*/ 2261310 w 2465103"/>
              <a:gd name="connsiteY2" fmla="*/ 633219 h 1319019"/>
              <a:gd name="connsiteX3" fmla="*/ 1756485 w 2465103"/>
              <a:gd name="connsiteY3" fmla="*/ 179194 h 1319019"/>
              <a:gd name="connsiteX4" fmla="*/ 1286585 w 2465103"/>
              <a:gd name="connsiteY4" fmla="*/ 220469 h 1319019"/>
              <a:gd name="connsiteX5" fmla="*/ 772235 w 2465103"/>
              <a:gd name="connsiteY5" fmla="*/ 236344 h 1319019"/>
              <a:gd name="connsiteX6" fmla="*/ 229310 w 2465103"/>
              <a:gd name="connsiteY6" fmla="*/ 477644 h 1319019"/>
              <a:gd name="connsiteX7" fmla="*/ 57860 w 2465103"/>
              <a:gd name="connsiteY7" fmla="*/ 709419 h 1319019"/>
              <a:gd name="connsiteX8" fmla="*/ 51510 w 2465103"/>
              <a:gd name="connsiteY8" fmla="*/ 947544 h 1319019"/>
              <a:gd name="connsiteX9" fmla="*/ 222960 w 2465103"/>
              <a:gd name="connsiteY9" fmla="*/ 1319019 h 1319019"/>
              <a:gd name="connsiteX0" fmla="*/ 222960 w 2465103"/>
              <a:gd name="connsiteY0" fmla="*/ 1319019 h 1319019"/>
              <a:gd name="connsiteX1" fmla="*/ 2127960 w 2465103"/>
              <a:gd name="connsiteY1" fmla="*/ 1319019 h 1319019"/>
              <a:gd name="connsiteX2" fmla="*/ 2261310 w 2465103"/>
              <a:gd name="connsiteY2" fmla="*/ 633219 h 1319019"/>
              <a:gd name="connsiteX3" fmla="*/ 1756485 w 2465103"/>
              <a:gd name="connsiteY3" fmla="*/ 179194 h 1319019"/>
              <a:gd name="connsiteX4" fmla="*/ 1286585 w 2465103"/>
              <a:gd name="connsiteY4" fmla="*/ 220469 h 1319019"/>
              <a:gd name="connsiteX5" fmla="*/ 772235 w 2465103"/>
              <a:gd name="connsiteY5" fmla="*/ 236344 h 1319019"/>
              <a:gd name="connsiteX6" fmla="*/ 229310 w 2465103"/>
              <a:gd name="connsiteY6" fmla="*/ 477644 h 1319019"/>
              <a:gd name="connsiteX7" fmla="*/ 57860 w 2465103"/>
              <a:gd name="connsiteY7" fmla="*/ 709419 h 1319019"/>
              <a:gd name="connsiteX8" fmla="*/ 51510 w 2465103"/>
              <a:gd name="connsiteY8" fmla="*/ 947544 h 1319019"/>
              <a:gd name="connsiteX9" fmla="*/ 222960 w 2465103"/>
              <a:gd name="connsiteY9" fmla="*/ 1319019 h 1319019"/>
              <a:gd name="connsiteX0" fmla="*/ 226648 w 2468791"/>
              <a:gd name="connsiteY0" fmla="*/ 1319019 h 1319019"/>
              <a:gd name="connsiteX1" fmla="*/ 2131648 w 2468791"/>
              <a:gd name="connsiteY1" fmla="*/ 1319019 h 1319019"/>
              <a:gd name="connsiteX2" fmla="*/ 2264998 w 2468791"/>
              <a:gd name="connsiteY2" fmla="*/ 633219 h 1319019"/>
              <a:gd name="connsiteX3" fmla="*/ 1760173 w 2468791"/>
              <a:gd name="connsiteY3" fmla="*/ 179194 h 1319019"/>
              <a:gd name="connsiteX4" fmla="*/ 1290273 w 2468791"/>
              <a:gd name="connsiteY4" fmla="*/ 220469 h 1319019"/>
              <a:gd name="connsiteX5" fmla="*/ 775923 w 2468791"/>
              <a:gd name="connsiteY5" fmla="*/ 236344 h 1319019"/>
              <a:gd name="connsiteX6" fmla="*/ 232998 w 2468791"/>
              <a:gd name="connsiteY6" fmla="*/ 477644 h 1319019"/>
              <a:gd name="connsiteX7" fmla="*/ 61548 w 2468791"/>
              <a:gd name="connsiteY7" fmla="*/ 709419 h 1319019"/>
              <a:gd name="connsiteX8" fmla="*/ 55198 w 2468791"/>
              <a:gd name="connsiteY8" fmla="*/ 947544 h 1319019"/>
              <a:gd name="connsiteX9" fmla="*/ 226648 w 2468791"/>
              <a:gd name="connsiteY9" fmla="*/ 1319019 h 1319019"/>
              <a:gd name="connsiteX0" fmla="*/ 282836 w 2524979"/>
              <a:gd name="connsiteY0" fmla="*/ 1319019 h 1319019"/>
              <a:gd name="connsiteX1" fmla="*/ 2187836 w 2524979"/>
              <a:gd name="connsiteY1" fmla="*/ 1319019 h 1319019"/>
              <a:gd name="connsiteX2" fmla="*/ 2321186 w 2524979"/>
              <a:gd name="connsiteY2" fmla="*/ 633219 h 1319019"/>
              <a:gd name="connsiteX3" fmla="*/ 1816361 w 2524979"/>
              <a:gd name="connsiteY3" fmla="*/ 179194 h 1319019"/>
              <a:gd name="connsiteX4" fmla="*/ 1346461 w 2524979"/>
              <a:gd name="connsiteY4" fmla="*/ 220469 h 1319019"/>
              <a:gd name="connsiteX5" fmla="*/ 832111 w 2524979"/>
              <a:gd name="connsiteY5" fmla="*/ 236344 h 1319019"/>
              <a:gd name="connsiteX6" fmla="*/ 289186 w 2524979"/>
              <a:gd name="connsiteY6" fmla="*/ 477644 h 1319019"/>
              <a:gd name="connsiteX7" fmla="*/ 117736 w 2524979"/>
              <a:gd name="connsiteY7" fmla="*/ 709419 h 1319019"/>
              <a:gd name="connsiteX8" fmla="*/ 111386 w 2524979"/>
              <a:gd name="connsiteY8" fmla="*/ 947544 h 1319019"/>
              <a:gd name="connsiteX9" fmla="*/ 282836 w 2524979"/>
              <a:gd name="connsiteY9" fmla="*/ 1319019 h 1319019"/>
              <a:gd name="connsiteX0" fmla="*/ 336258 w 2578401"/>
              <a:gd name="connsiteY0" fmla="*/ 1319019 h 1319019"/>
              <a:gd name="connsiteX1" fmla="*/ 2241258 w 2578401"/>
              <a:gd name="connsiteY1" fmla="*/ 1319019 h 1319019"/>
              <a:gd name="connsiteX2" fmla="*/ 2374608 w 2578401"/>
              <a:gd name="connsiteY2" fmla="*/ 633219 h 1319019"/>
              <a:gd name="connsiteX3" fmla="*/ 1869783 w 2578401"/>
              <a:gd name="connsiteY3" fmla="*/ 179194 h 1319019"/>
              <a:gd name="connsiteX4" fmla="*/ 1399883 w 2578401"/>
              <a:gd name="connsiteY4" fmla="*/ 220469 h 1319019"/>
              <a:gd name="connsiteX5" fmla="*/ 885533 w 2578401"/>
              <a:gd name="connsiteY5" fmla="*/ 236344 h 1319019"/>
              <a:gd name="connsiteX6" fmla="*/ 342608 w 2578401"/>
              <a:gd name="connsiteY6" fmla="*/ 477644 h 1319019"/>
              <a:gd name="connsiteX7" fmla="*/ 171158 w 2578401"/>
              <a:gd name="connsiteY7" fmla="*/ 709419 h 1319019"/>
              <a:gd name="connsiteX8" fmla="*/ 164808 w 2578401"/>
              <a:gd name="connsiteY8" fmla="*/ 947544 h 1319019"/>
              <a:gd name="connsiteX9" fmla="*/ 336258 w 2578401"/>
              <a:gd name="connsiteY9" fmla="*/ 1319019 h 1319019"/>
              <a:gd name="connsiteX0" fmla="*/ 323711 w 2565854"/>
              <a:gd name="connsiteY0" fmla="*/ 1319019 h 1319019"/>
              <a:gd name="connsiteX1" fmla="*/ 2228711 w 2565854"/>
              <a:gd name="connsiteY1" fmla="*/ 1319019 h 1319019"/>
              <a:gd name="connsiteX2" fmla="*/ 2362061 w 2565854"/>
              <a:gd name="connsiteY2" fmla="*/ 633219 h 1319019"/>
              <a:gd name="connsiteX3" fmla="*/ 1857236 w 2565854"/>
              <a:gd name="connsiteY3" fmla="*/ 179194 h 1319019"/>
              <a:gd name="connsiteX4" fmla="*/ 1387336 w 2565854"/>
              <a:gd name="connsiteY4" fmla="*/ 220469 h 1319019"/>
              <a:gd name="connsiteX5" fmla="*/ 872986 w 2565854"/>
              <a:gd name="connsiteY5" fmla="*/ 236344 h 1319019"/>
              <a:gd name="connsiteX6" fmla="*/ 330061 w 2565854"/>
              <a:gd name="connsiteY6" fmla="*/ 477644 h 1319019"/>
              <a:gd name="connsiteX7" fmla="*/ 158611 w 2565854"/>
              <a:gd name="connsiteY7" fmla="*/ 709419 h 1319019"/>
              <a:gd name="connsiteX8" fmla="*/ 152261 w 2565854"/>
              <a:gd name="connsiteY8" fmla="*/ 947544 h 1319019"/>
              <a:gd name="connsiteX9" fmla="*/ 323711 w 2565854"/>
              <a:gd name="connsiteY9" fmla="*/ 1319019 h 131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65854" h="1319019">
                <a:moveTo>
                  <a:pt x="323711" y="1319019"/>
                </a:moveTo>
                <a:lnTo>
                  <a:pt x="2228711" y="1319019"/>
                </a:lnTo>
                <a:cubicBezTo>
                  <a:pt x="2606536" y="1287269"/>
                  <a:pt x="2689086" y="814194"/>
                  <a:pt x="2362061" y="633219"/>
                </a:cubicBezTo>
                <a:cubicBezTo>
                  <a:pt x="2659453" y="331594"/>
                  <a:pt x="2283744" y="-176406"/>
                  <a:pt x="1857236" y="179194"/>
                </a:cubicBezTo>
                <a:cubicBezTo>
                  <a:pt x="1719653" y="50077"/>
                  <a:pt x="1540794" y="32086"/>
                  <a:pt x="1387336" y="220469"/>
                </a:cubicBezTo>
                <a:cubicBezTo>
                  <a:pt x="1247636" y="-148889"/>
                  <a:pt x="936486" y="8802"/>
                  <a:pt x="872986" y="236344"/>
                </a:cubicBezTo>
                <a:cubicBezTo>
                  <a:pt x="609461" y="94527"/>
                  <a:pt x="301486" y="241636"/>
                  <a:pt x="330061" y="477644"/>
                </a:cubicBezTo>
                <a:cubicBezTo>
                  <a:pt x="104636" y="466002"/>
                  <a:pt x="41136" y="613111"/>
                  <a:pt x="158611" y="709419"/>
                </a:cubicBezTo>
                <a:cubicBezTo>
                  <a:pt x="70769" y="788794"/>
                  <a:pt x="84528" y="880869"/>
                  <a:pt x="152261" y="947544"/>
                </a:cubicBezTo>
                <a:cubicBezTo>
                  <a:pt x="-127139" y="1033269"/>
                  <a:pt x="6211" y="1299969"/>
                  <a:pt x="323711" y="1319019"/>
                </a:cubicBezTo>
                <a:close/>
              </a:path>
            </a:pathLst>
          </a:custGeom>
          <a:solidFill>
            <a:schemeClr val="accent1">
              <a:lumMod val="50000"/>
            </a:schemeClr>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7" name="Group 11"/>
          <p:cNvGrpSpPr>
            <a:grpSpLocks/>
          </p:cNvGrpSpPr>
          <p:nvPr/>
        </p:nvGrpSpPr>
        <p:grpSpPr bwMode="auto">
          <a:xfrm>
            <a:off x="4064000" y="1866900"/>
            <a:ext cx="369888" cy="647700"/>
            <a:chOff x="2057400" y="2332412"/>
            <a:chExt cx="324766" cy="568896"/>
          </a:xfrm>
        </p:grpSpPr>
        <p:sp>
          <p:nvSpPr>
            <p:cNvPr id="38" name="Oval 37"/>
            <p:cNvSpPr/>
            <p:nvPr/>
          </p:nvSpPr>
          <p:spPr>
            <a:xfrm>
              <a:off x="2057400" y="2743747"/>
              <a:ext cx="157505" cy="157561"/>
            </a:xfrm>
            <a:prstGeom prst="ellipse">
              <a:avLst/>
            </a:prstGeom>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Oval 38"/>
            <p:cNvSpPr/>
            <p:nvPr/>
          </p:nvSpPr>
          <p:spPr>
            <a:xfrm>
              <a:off x="2214905" y="2562481"/>
              <a:ext cx="158898" cy="157561"/>
            </a:xfrm>
            <a:prstGeom prst="ellipse">
              <a:avLst/>
            </a:prstGeom>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Oval 39"/>
            <p:cNvSpPr/>
            <p:nvPr/>
          </p:nvSpPr>
          <p:spPr>
            <a:xfrm>
              <a:off x="2224661" y="2332412"/>
              <a:ext cx="157505" cy="157562"/>
            </a:xfrm>
            <a:prstGeom prst="ellipse">
              <a:avLst/>
            </a:prstGeom>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41" name="Group 40"/>
          <p:cNvGrpSpPr/>
          <p:nvPr/>
        </p:nvGrpSpPr>
        <p:grpSpPr>
          <a:xfrm rot="20620448">
            <a:off x="7376441" y="1947161"/>
            <a:ext cx="369802" cy="647785"/>
            <a:chOff x="2057400" y="2332412"/>
            <a:chExt cx="324766" cy="568896"/>
          </a:xfrm>
          <a:solidFill>
            <a:schemeClr val="accent3"/>
          </a:solidFill>
        </p:grpSpPr>
        <p:sp>
          <p:nvSpPr>
            <p:cNvPr id="42" name="Oval 41"/>
            <p:cNvSpPr/>
            <p:nvPr/>
          </p:nvSpPr>
          <p:spPr>
            <a:xfrm>
              <a:off x="2057400" y="2743200"/>
              <a:ext cx="158108" cy="158108"/>
            </a:xfrm>
            <a:prstGeom prst="ellipse">
              <a:avLst/>
            </a:prstGeom>
            <a:solidFill>
              <a:schemeClr val="accent2">
                <a:lumMod val="25000"/>
              </a:schemeClr>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 name="Oval 42"/>
            <p:cNvSpPr/>
            <p:nvPr/>
          </p:nvSpPr>
          <p:spPr>
            <a:xfrm>
              <a:off x="2215508" y="2562301"/>
              <a:ext cx="158108" cy="158108"/>
            </a:xfrm>
            <a:prstGeom prst="ellipse">
              <a:avLst/>
            </a:prstGeom>
            <a:solidFill>
              <a:schemeClr val="accent2">
                <a:lumMod val="25000"/>
              </a:schemeClr>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 name="Oval 43"/>
            <p:cNvSpPr/>
            <p:nvPr/>
          </p:nvSpPr>
          <p:spPr>
            <a:xfrm>
              <a:off x="2224058" y="2332412"/>
              <a:ext cx="158108" cy="158108"/>
            </a:xfrm>
            <a:prstGeom prst="ellipse">
              <a:avLst/>
            </a:prstGeom>
            <a:solidFill>
              <a:schemeClr val="accent2">
                <a:lumMod val="25000"/>
              </a:schemeClr>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45" name="Group 44"/>
          <p:cNvGrpSpPr/>
          <p:nvPr/>
        </p:nvGrpSpPr>
        <p:grpSpPr>
          <a:xfrm rot="20620448">
            <a:off x="7987378" y="3586240"/>
            <a:ext cx="369801" cy="647785"/>
            <a:chOff x="2065336" y="2334736"/>
            <a:chExt cx="324766" cy="568896"/>
          </a:xfrm>
          <a:solidFill>
            <a:schemeClr val="tx2"/>
          </a:solidFill>
        </p:grpSpPr>
        <p:sp>
          <p:nvSpPr>
            <p:cNvPr id="46" name="Oval 45"/>
            <p:cNvSpPr/>
            <p:nvPr/>
          </p:nvSpPr>
          <p:spPr>
            <a:xfrm>
              <a:off x="2065336" y="2745524"/>
              <a:ext cx="158108" cy="158108"/>
            </a:xfrm>
            <a:prstGeom prst="ellipse">
              <a:avLst/>
            </a:prstGeom>
            <a:solidFill>
              <a:schemeClr val="accent1">
                <a:lumMod val="50000"/>
              </a:schemeClr>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 name="Oval 46"/>
            <p:cNvSpPr/>
            <p:nvPr/>
          </p:nvSpPr>
          <p:spPr>
            <a:xfrm>
              <a:off x="2223444" y="2564625"/>
              <a:ext cx="158108" cy="158108"/>
            </a:xfrm>
            <a:prstGeom prst="ellipse">
              <a:avLst/>
            </a:prstGeom>
            <a:solidFill>
              <a:schemeClr val="accent1">
                <a:lumMod val="50000"/>
              </a:schemeClr>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8" name="Oval 47"/>
            <p:cNvSpPr/>
            <p:nvPr/>
          </p:nvSpPr>
          <p:spPr>
            <a:xfrm>
              <a:off x="2231994" y="2334736"/>
              <a:ext cx="158108" cy="158108"/>
            </a:xfrm>
            <a:prstGeom prst="ellipse">
              <a:avLst/>
            </a:prstGeom>
            <a:solidFill>
              <a:schemeClr val="accent1">
                <a:lumMod val="50000"/>
              </a:schemeClr>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49" name="Group 48"/>
          <p:cNvGrpSpPr/>
          <p:nvPr/>
        </p:nvGrpSpPr>
        <p:grpSpPr>
          <a:xfrm rot="21164505">
            <a:off x="3239229" y="3024502"/>
            <a:ext cx="369802" cy="596731"/>
            <a:chOff x="2058203" y="2325567"/>
            <a:chExt cx="324766" cy="568896"/>
          </a:xfrm>
          <a:solidFill>
            <a:schemeClr val="accent2"/>
          </a:solidFill>
        </p:grpSpPr>
        <p:sp>
          <p:nvSpPr>
            <p:cNvPr id="50" name="Oval 49"/>
            <p:cNvSpPr/>
            <p:nvPr/>
          </p:nvSpPr>
          <p:spPr>
            <a:xfrm>
              <a:off x="2058203" y="2736355"/>
              <a:ext cx="158108" cy="158108"/>
            </a:xfrm>
            <a:prstGeom prst="ellipse">
              <a:avLst/>
            </a:prstGeom>
            <a:solidFill>
              <a:schemeClr val="accent2">
                <a:lumMod val="50000"/>
              </a:schemeClr>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 name="Oval 50"/>
            <p:cNvSpPr/>
            <p:nvPr/>
          </p:nvSpPr>
          <p:spPr>
            <a:xfrm>
              <a:off x="2216311" y="2555456"/>
              <a:ext cx="158108" cy="158108"/>
            </a:xfrm>
            <a:prstGeom prst="ellipse">
              <a:avLst/>
            </a:prstGeom>
            <a:solidFill>
              <a:schemeClr val="accent2">
                <a:lumMod val="50000"/>
              </a:schemeClr>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 name="Oval 51"/>
            <p:cNvSpPr/>
            <p:nvPr/>
          </p:nvSpPr>
          <p:spPr>
            <a:xfrm>
              <a:off x="2224861" y="2325567"/>
              <a:ext cx="158108" cy="158108"/>
            </a:xfrm>
            <a:prstGeom prst="ellipse">
              <a:avLst/>
            </a:prstGeom>
            <a:solidFill>
              <a:schemeClr val="accent2">
                <a:lumMod val="50000"/>
              </a:schemeClr>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53" name="Rectangle 31"/>
          <p:cNvSpPr>
            <a:spLocks noChangeArrowheads="1"/>
          </p:cNvSpPr>
          <p:nvPr/>
        </p:nvSpPr>
        <p:spPr bwMode="auto">
          <a:xfrm>
            <a:off x="1831842" y="1504305"/>
            <a:ext cx="2126076" cy="707886"/>
          </a:xfrm>
          <a:prstGeom prst="rect">
            <a:avLst/>
          </a:prstGeom>
          <a:noFill/>
          <a:ln w="9525">
            <a:noFill/>
            <a:miter lim="800000"/>
            <a:headEnd/>
            <a:tailEnd/>
          </a:ln>
        </p:spPr>
        <p:txBody>
          <a:bodyPr wrap="square" anchor="ctr">
            <a:spAutoFit/>
          </a:bodyPr>
          <a:lstStyle/>
          <a:p>
            <a:pPr algn="ctr"/>
            <a:r>
              <a:rPr lang="en-US" sz="2000" b="1" dirty="0" smtClean="0">
                <a:solidFill>
                  <a:schemeClr val="bg1"/>
                </a:solidFill>
                <a:latin typeface="Arial" charset="0"/>
              </a:rPr>
              <a:t>Lịch pháp và thiên văn học</a:t>
            </a:r>
            <a:endParaRPr lang="en-US" sz="2000" b="1" dirty="0">
              <a:solidFill>
                <a:schemeClr val="bg1"/>
              </a:solidFill>
              <a:latin typeface="Arial" charset="0"/>
            </a:endParaRPr>
          </a:p>
        </p:txBody>
      </p:sp>
      <p:sp>
        <p:nvSpPr>
          <p:cNvPr id="54" name="Rectangle 31"/>
          <p:cNvSpPr>
            <a:spLocks noChangeArrowheads="1"/>
          </p:cNvSpPr>
          <p:nvPr/>
        </p:nvSpPr>
        <p:spPr bwMode="auto">
          <a:xfrm>
            <a:off x="5552407" y="1825065"/>
            <a:ext cx="1522284" cy="400110"/>
          </a:xfrm>
          <a:prstGeom prst="rect">
            <a:avLst/>
          </a:prstGeom>
          <a:noFill/>
          <a:ln w="9525">
            <a:noFill/>
            <a:miter lim="800000"/>
            <a:headEnd/>
            <a:tailEnd/>
          </a:ln>
        </p:spPr>
        <p:txBody>
          <a:bodyPr wrap="square" anchor="ctr">
            <a:spAutoFit/>
          </a:bodyPr>
          <a:lstStyle/>
          <a:p>
            <a:pPr algn="ctr"/>
            <a:r>
              <a:rPr lang="en-US" sz="2000" b="1" dirty="0" smtClean="0">
                <a:solidFill>
                  <a:schemeClr val="bg1"/>
                </a:solidFill>
                <a:latin typeface="Arial" charset="0"/>
              </a:rPr>
              <a:t>Toán học</a:t>
            </a:r>
            <a:endParaRPr lang="en-US" sz="2000" b="1" dirty="0">
              <a:solidFill>
                <a:schemeClr val="bg1"/>
              </a:solidFill>
              <a:latin typeface="Arial" charset="0"/>
            </a:endParaRPr>
          </a:p>
        </p:txBody>
      </p:sp>
      <p:sp>
        <p:nvSpPr>
          <p:cNvPr id="55" name="Rectangle 31"/>
          <p:cNvSpPr>
            <a:spLocks noChangeArrowheads="1"/>
          </p:cNvSpPr>
          <p:nvPr/>
        </p:nvSpPr>
        <p:spPr bwMode="auto">
          <a:xfrm>
            <a:off x="6277936" y="3979007"/>
            <a:ext cx="1435762" cy="400110"/>
          </a:xfrm>
          <a:prstGeom prst="rect">
            <a:avLst/>
          </a:prstGeom>
          <a:noFill/>
          <a:ln w="9525">
            <a:noFill/>
            <a:miter lim="800000"/>
            <a:headEnd/>
            <a:tailEnd/>
          </a:ln>
        </p:spPr>
        <p:txBody>
          <a:bodyPr wrap="square" anchor="ctr">
            <a:spAutoFit/>
          </a:bodyPr>
          <a:lstStyle/>
          <a:p>
            <a:pPr algn="ctr"/>
            <a:r>
              <a:rPr lang="en-US" sz="2000" b="1" dirty="0" smtClean="0">
                <a:solidFill>
                  <a:schemeClr val="bg1"/>
                </a:solidFill>
                <a:latin typeface="Arial" charset="0"/>
              </a:rPr>
              <a:t>Kiến trúc</a:t>
            </a:r>
            <a:endParaRPr lang="en-US" sz="2000" b="1" dirty="0">
              <a:solidFill>
                <a:schemeClr val="bg1"/>
              </a:solidFill>
              <a:latin typeface="Arial" charset="0"/>
            </a:endParaRPr>
          </a:p>
        </p:txBody>
      </p:sp>
      <p:sp>
        <p:nvSpPr>
          <p:cNvPr id="56" name="Rectangle 31"/>
          <p:cNvSpPr>
            <a:spLocks noChangeArrowheads="1"/>
          </p:cNvSpPr>
          <p:nvPr/>
        </p:nvSpPr>
        <p:spPr bwMode="auto">
          <a:xfrm>
            <a:off x="643752" y="2807423"/>
            <a:ext cx="1618959" cy="400110"/>
          </a:xfrm>
          <a:prstGeom prst="rect">
            <a:avLst/>
          </a:prstGeom>
          <a:noFill/>
          <a:ln w="9525">
            <a:noFill/>
            <a:miter lim="800000"/>
            <a:headEnd/>
            <a:tailEnd/>
          </a:ln>
        </p:spPr>
        <p:txBody>
          <a:bodyPr wrap="square" anchor="ctr">
            <a:spAutoFit/>
          </a:bodyPr>
          <a:lstStyle/>
          <a:p>
            <a:pPr algn="ctr"/>
            <a:r>
              <a:rPr lang="en-US" sz="2000" b="1" dirty="0" smtClean="0">
                <a:solidFill>
                  <a:schemeClr val="bg1"/>
                </a:solidFill>
                <a:latin typeface="Arial" charset="0"/>
              </a:rPr>
              <a:t>Chữ viết</a:t>
            </a:r>
            <a:endParaRPr lang="en-US" sz="2000" b="1" dirty="0">
              <a:solidFill>
                <a:schemeClr val="bg1"/>
              </a:solidFill>
              <a:latin typeface="Arial" charset="0"/>
            </a:endParaRPr>
          </a:p>
        </p:txBody>
      </p:sp>
      <p:sp>
        <p:nvSpPr>
          <p:cNvPr id="27" name="Freeform 26"/>
          <p:cNvSpPr/>
          <p:nvPr/>
        </p:nvSpPr>
        <p:spPr>
          <a:xfrm>
            <a:off x="1669839" y="3801893"/>
            <a:ext cx="2011158" cy="844627"/>
          </a:xfrm>
          <a:custGeom>
            <a:avLst/>
            <a:gdLst>
              <a:gd name="connsiteX0" fmla="*/ 257175 w 2320925"/>
              <a:gd name="connsiteY0" fmla="*/ 1203325 h 1203325"/>
              <a:gd name="connsiteX1" fmla="*/ 2070100 w 2320925"/>
              <a:gd name="connsiteY1" fmla="*/ 1203325 h 1203325"/>
              <a:gd name="connsiteX2" fmla="*/ 2320925 w 2320925"/>
              <a:gd name="connsiteY2" fmla="*/ 508000 h 1203325"/>
              <a:gd name="connsiteX3" fmla="*/ 2089150 w 2320925"/>
              <a:gd name="connsiteY3" fmla="*/ 349250 h 1203325"/>
              <a:gd name="connsiteX4" fmla="*/ 1863725 w 2320925"/>
              <a:gd name="connsiteY4" fmla="*/ 123825 h 1203325"/>
              <a:gd name="connsiteX5" fmla="*/ 1435100 w 2320925"/>
              <a:gd name="connsiteY5" fmla="*/ 0 h 1203325"/>
              <a:gd name="connsiteX6" fmla="*/ 936625 w 2320925"/>
              <a:gd name="connsiteY6" fmla="*/ 31750 h 1203325"/>
              <a:gd name="connsiteX7" fmla="*/ 650875 w 2320925"/>
              <a:gd name="connsiteY7" fmla="*/ 177800 h 1203325"/>
              <a:gd name="connsiteX8" fmla="*/ 0 w 2320925"/>
              <a:gd name="connsiteY8" fmla="*/ 415925 h 1203325"/>
              <a:gd name="connsiteX9" fmla="*/ 82550 w 2320925"/>
              <a:gd name="connsiteY9" fmla="*/ 1111250 h 1203325"/>
              <a:gd name="connsiteX10" fmla="*/ 257175 w 2320925"/>
              <a:gd name="connsiteY10" fmla="*/ 1203325 h 1203325"/>
              <a:gd name="connsiteX0" fmla="*/ 366911 w 2430661"/>
              <a:gd name="connsiteY0" fmla="*/ 1203325 h 1203325"/>
              <a:gd name="connsiteX1" fmla="*/ 2179836 w 2430661"/>
              <a:gd name="connsiteY1" fmla="*/ 1203325 h 1203325"/>
              <a:gd name="connsiteX2" fmla="*/ 2430661 w 2430661"/>
              <a:gd name="connsiteY2" fmla="*/ 508000 h 1203325"/>
              <a:gd name="connsiteX3" fmla="*/ 2198886 w 2430661"/>
              <a:gd name="connsiteY3" fmla="*/ 349250 h 1203325"/>
              <a:gd name="connsiteX4" fmla="*/ 1973461 w 2430661"/>
              <a:gd name="connsiteY4" fmla="*/ 123825 h 1203325"/>
              <a:gd name="connsiteX5" fmla="*/ 1544836 w 2430661"/>
              <a:gd name="connsiteY5" fmla="*/ 0 h 1203325"/>
              <a:gd name="connsiteX6" fmla="*/ 1046361 w 2430661"/>
              <a:gd name="connsiteY6" fmla="*/ 31750 h 1203325"/>
              <a:gd name="connsiteX7" fmla="*/ 760611 w 2430661"/>
              <a:gd name="connsiteY7" fmla="*/ 177800 h 1203325"/>
              <a:gd name="connsiteX8" fmla="*/ 109736 w 2430661"/>
              <a:gd name="connsiteY8" fmla="*/ 415925 h 1203325"/>
              <a:gd name="connsiteX9" fmla="*/ 192286 w 2430661"/>
              <a:gd name="connsiteY9" fmla="*/ 1111250 h 1203325"/>
              <a:gd name="connsiteX10" fmla="*/ 366911 w 2430661"/>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23825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10965 h 1210965"/>
              <a:gd name="connsiteX1" fmla="*/ 2236737 w 2487562"/>
              <a:gd name="connsiteY1" fmla="*/ 1210965 h 1210965"/>
              <a:gd name="connsiteX2" fmla="*/ 2487562 w 2487562"/>
              <a:gd name="connsiteY2" fmla="*/ 515640 h 1210965"/>
              <a:gd name="connsiteX3" fmla="*/ 2255787 w 2487562"/>
              <a:gd name="connsiteY3" fmla="*/ 356890 h 1210965"/>
              <a:gd name="connsiteX4" fmla="*/ 2030362 w 2487562"/>
              <a:gd name="connsiteY4" fmla="*/ 131465 h 1210965"/>
              <a:gd name="connsiteX5" fmla="*/ 1601737 w 2487562"/>
              <a:gd name="connsiteY5" fmla="*/ 7640 h 1210965"/>
              <a:gd name="connsiteX6" fmla="*/ 1103262 w 2487562"/>
              <a:gd name="connsiteY6" fmla="*/ 39390 h 1210965"/>
              <a:gd name="connsiteX7" fmla="*/ 817512 w 2487562"/>
              <a:gd name="connsiteY7" fmla="*/ 131465 h 1210965"/>
              <a:gd name="connsiteX8" fmla="*/ 166637 w 2487562"/>
              <a:gd name="connsiteY8" fmla="*/ 423565 h 1210965"/>
              <a:gd name="connsiteX9" fmla="*/ 249187 w 2487562"/>
              <a:gd name="connsiteY9" fmla="*/ 1118890 h 1210965"/>
              <a:gd name="connsiteX10" fmla="*/ 423812 w 2487562"/>
              <a:gd name="connsiteY10" fmla="*/ 1210965 h 1210965"/>
              <a:gd name="connsiteX0" fmla="*/ 423812 w 2487562"/>
              <a:gd name="connsiteY0" fmla="*/ 1224763 h 1224763"/>
              <a:gd name="connsiteX1" fmla="*/ 2236737 w 2487562"/>
              <a:gd name="connsiteY1" fmla="*/ 1224763 h 1224763"/>
              <a:gd name="connsiteX2" fmla="*/ 2487562 w 2487562"/>
              <a:gd name="connsiteY2" fmla="*/ 529438 h 1224763"/>
              <a:gd name="connsiteX3" fmla="*/ 2255787 w 2487562"/>
              <a:gd name="connsiteY3" fmla="*/ 370688 h 1224763"/>
              <a:gd name="connsiteX4" fmla="*/ 2030362 w 2487562"/>
              <a:gd name="connsiteY4" fmla="*/ 145263 h 1224763"/>
              <a:gd name="connsiteX5" fmla="*/ 1601737 w 2487562"/>
              <a:gd name="connsiteY5" fmla="*/ 21438 h 1224763"/>
              <a:gd name="connsiteX6" fmla="*/ 1112787 w 2487562"/>
              <a:gd name="connsiteY6" fmla="*/ 30963 h 1224763"/>
              <a:gd name="connsiteX7" fmla="*/ 817512 w 2487562"/>
              <a:gd name="connsiteY7" fmla="*/ 145263 h 1224763"/>
              <a:gd name="connsiteX8" fmla="*/ 166637 w 2487562"/>
              <a:gd name="connsiteY8" fmla="*/ 437363 h 1224763"/>
              <a:gd name="connsiteX9" fmla="*/ 249187 w 2487562"/>
              <a:gd name="connsiteY9" fmla="*/ 1132688 h 1224763"/>
              <a:gd name="connsiteX10" fmla="*/ 423812 w 2487562"/>
              <a:gd name="connsiteY10" fmla="*/ 1224763 h 1224763"/>
              <a:gd name="connsiteX0" fmla="*/ 423812 w 2487562"/>
              <a:gd name="connsiteY0" fmla="*/ 1276040 h 1276040"/>
              <a:gd name="connsiteX1" fmla="*/ 2236737 w 2487562"/>
              <a:gd name="connsiteY1" fmla="*/ 1276040 h 1276040"/>
              <a:gd name="connsiteX2" fmla="*/ 2487562 w 2487562"/>
              <a:gd name="connsiteY2" fmla="*/ 580715 h 1276040"/>
              <a:gd name="connsiteX3" fmla="*/ 2255787 w 2487562"/>
              <a:gd name="connsiteY3" fmla="*/ 421965 h 1276040"/>
              <a:gd name="connsiteX4" fmla="*/ 2030362 w 2487562"/>
              <a:gd name="connsiteY4" fmla="*/ 196540 h 1276040"/>
              <a:gd name="connsiteX5" fmla="*/ 1601737 w 2487562"/>
              <a:gd name="connsiteY5" fmla="*/ 72715 h 1276040"/>
              <a:gd name="connsiteX6" fmla="*/ 1112787 w 2487562"/>
              <a:gd name="connsiteY6" fmla="*/ 82240 h 1276040"/>
              <a:gd name="connsiteX7" fmla="*/ 817512 w 2487562"/>
              <a:gd name="connsiteY7" fmla="*/ 196540 h 1276040"/>
              <a:gd name="connsiteX8" fmla="*/ 166637 w 2487562"/>
              <a:gd name="connsiteY8" fmla="*/ 488640 h 1276040"/>
              <a:gd name="connsiteX9" fmla="*/ 249187 w 2487562"/>
              <a:gd name="connsiteY9" fmla="*/ 1183965 h 1276040"/>
              <a:gd name="connsiteX10" fmla="*/ 423812 w 2487562"/>
              <a:gd name="connsiteY10" fmla="*/ 1276040 h 1276040"/>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8256"/>
              <a:gd name="connsiteY0" fmla="*/ 1359584 h 1359584"/>
              <a:gd name="connsiteX1" fmla="*/ 2236737 w 2488256"/>
              <a:gd name="connsiteY1" fmla="*/ 1359584 h 1359584"/>
              <a:gd name="connsiteX2" fmla="*/ 2487562 w 2488256"/>
              <a:gd name="connsiteY2" fmla="*/ 664259 h 1359584"/>
              <a:gd name="connsiteX3" fmla="*/ 2255787 w 2488256"/>
              <a:gd name="connsiteY3" fmla="*/ 505509 h 1359584"/>
              <a:gd name="connsiteX4" fmla="*/ 2030362 w 2488256"/>
              <a:gd name="connsiteY4" fmla="*/ 280084 h 1359584"/>
              <a:gd name="connsiteX5" fmla="*/ 1601737 w 2488256"/>
              <a:gd name="connsiteY5" fmla="*/ 156259 h 1359584"/>
              <a:gd name="connsiteX6" fmla="*/ 1112787 w 2488256"/>
              <a:gd name="connsiteY6" fmla="*/ 165784 h 1359584"/>
              <a:gd name="connsiteX7" fmla="*/ 817512 w 2488256"/>
              <a:gd name="connsiteY7" fmla="*/ 280084 h 1359584"/>
              <a:gd name="connsiteX8" fmla="*/ 166637 w 2488256"/>
              <a:gd name="connsiteY8" fmla="*/ 572184 h 1359584"/>
              <a:gd name="connsiteX9" fmla="*/ 249187 w 2488256"/>
              <a:gd name="connsiteY9" fmla="*/ 1267509 h 1359584"/>
              <a:gd name="connsiteX10" fmla="*/ 423812 w 2488256"/>
              <a:gd name="connsiteY10" fmla="*/ 1359584 h 1359584"/>
              <a:gd name="connsiteX0" fmla="*/ 423812 w 2613718"/>
              <a:gd name="connsiteY0" fmla="*/ 1359584 h 1359584"/>
              <a:gd name="connsiteX1" fmla="*/ 2236737 w 2613718"/>
              <a:gd name="connsiteY1" fmla="*/ 1359584 h 1359584"/>
              <a:gd name="connsiteX2" fmla="*/ 2487562 w 2613718"/>
              <a:gd name="connsiteY2" fmla="*/ 664259 h 1359584"/>
              <a:gd name="connsiteX3" fmla="*/ 2255787 w 2613718"/>
              <a:gd name="connsiteY3" fmla="*/ 505509 h 1359584"/>
              <a:gd name="connsiteX4" fmla="*/ 2030362 w 2613718"/>
              <a:gd name="connsiteY4" fmla="*/ 280084 h 1359584"/>
              <a:gd name="connsiteX5" fmla="*/ 1601737 w 2613718"/>
              <a:gd name="connsiteY5" fmla="*/ 156259 h 1359584"/>
              <a:gd name="connsiteX6" fmla="*/ 1112787 w 2613718"/>
              <a:gd name="connsiteY6" fmla="*/ 165784 h 1359584"/>
              <a:gd name="connsiteX7" fmla="*/ 817512 w 2613718"/>
              <a:gd name="connsiteY7" fmla="*/ 280084 h 1359584"/>
              <a:gd name="connsiteX8" fmla="*/ 166637 w 2613718"/>
              <a:gd name="connsiteY8" fmla="*/ 572184 h 1359584"/>
              <a:gd name="connsiteX9" fmla="*/ 249187 w 2613718"/>
              <a:gd name="connsiteY9" fmla="*/ 1267509 h 1359584"/>
              <a:gd name="connsiteX10" fmla="*/ 423812 w 2613718"/>
              <a:gd name="connsiteY10" fmla="*/ 1359584 h 1359584"/>
              <a:gd name="connsiteX0" fmla="*/ 423812 w 2679088"/>
              <a:gd name="connsiteY0" fmla="*/ 1359584 h 1359584"/>
              <a:gd name="connsiteX1" fmla="*/ 2236737 w 2679088"/>
              <a:gd name="connsiteY1" fmla="*/ 1359584 h 1359584"/>
              <a:gd name="connsiteX2" fmla="*/ 2487562 w 2679088"/>
              <a:gd name="connsiteY2" fmla="*/ 664259 h 1359584"/>
              <a:gd name="connsiteX3" fmla="*/ 2255787 w 2679088"/>
              <a:gd name="connsiteY3" fmla="*/ 505509 h 1359584"/>
              <a:gd name="connsiteX4" fmla="*/ 2030362 w 2679088"/>
              <a:gd name="connsiteY4" fmla="*/ 280084 h 1359584"/>
              <a:gd name="connsiteX5" fmla="*/ 1601737 w 2679088"/>
              <a:gd name="connsiteY5" fmla="*/ 156259 h 1359584"/>
              <a:gd name="connsiteX6" fmla="*/ 1112787 w 2679088"/>
              <a:gd name="connsiteY6" fmla="*/ 165784 h 1359584"/>
              <a:gd name="connsiteX7" fmla="*/ 817512 w 2679088"/>
              <a:gd name="connsiteY7" fmla="*/ 280084 h 1359584"/>
              <a:gd name="connsiteX8" fmla="*/ 166637 w 2679088"/>
              <a:gd name="connsiteY8" fmla="*/ 572184 h 1359584"/>
              <a:gd name="connsiteX9" fmla="*/ 249187 w 2679088"/>
              <a:gd name="connsiteY9" fmla="*/ 1267509 h 1359584"/>
              <a:gd name="connsiteX10" fmla="*/ 423812 w 2679088"/>
              <a:gd name="connsiteY10" fmla="*/ 1359584 h 135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9088" h="1359584">
                <a:moveTo>
                  <a:pt x="423812" y="1359584"/>
                </a:moveTo>
                <a:lnTo>
                  <a:pt x="2236737" y="1359584"/>
                </a:lnTo>
                <a:cubicBezTo>
                  <a:pt x="2656895" y="1356409"/>
                  <a:pt x="2851629" y="896034"/>
                  <a:pt x="2487562" y="664259"/>
                </a:cubicBezTo>
                <a:cubicBezTo>
                  <a:pt x="2492854" y="595467"/>
                  <a:pt x="2472745" y="428251"/>
                  <a:pt x="2255787" y="505509"/>
                </a:cubicBezTo>
                <a:cubicBezTo>
                  <a:pt x="2253670" y="392267"/>
                  <a:pt x="2242029" y="279026"/>
                  <a:pt x="2030362" y="280084"/>
                </a:cubicBezTo>
                <a:cubicBezTo>
                  <a:pt x="2004962" y="137209"/>
                  <a:pt x="1795412" y="-21541"/>
                  <a:pt x="1601737" y="156259"/>
                </a:cubicBezTo>
                <a:cubicBezTo>
                  <a:pt x="1470504" y="-88216"/>
                  <a:pt x="1209095" y="-15191"/>
                  <a:pt x="1112787" y="165784"/>
                </a:cubicBezTo>
                <a:cubicBezTo>
                  <a:pt x="1008012" y="122392"/>
                  <a:pt x="865137" y="98051"/>
                  <a:pt x="817512" y="280084"/>
                </a:cubicBezTo>
                <a:cubicBezTo>
                  <a:pt x="568804" y="70534"/>
                  <a:pt x="53395" y="245159"/>
                  <a:pt x="166637" y="572184"/>
                </a:cubicBezTo>
                <a:cubicBezTo>
                  <a:pt x="-110646" y="775384"/>
                  <a:pt x="-13280" y="1102409"/>
                  <a:pt x="249187" y="1267509"/>
                </a:cubicBezTo>
                <a:cubicBezTo>
                  <a:pt x="288345" y="1352176"/>
                  <a:pt x="346554" y="1357467"/>
                  <a:pt x="423812" y="1359584"/>
                </a:cubicBezTo>
                <a:close/>
              </a:path>
            </a:pathLst>
          </a:custGeom>
          <a:solidFill>
            <a:schemeClr val="bg2"/>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Rectangle 31"/>
          <p:cNvSpPr>
            <a:spLocks noChangeArrowheads="1"/>
          </p:cNvSpPr>
          <p:nvPr/>
        </p:nvSpPr>
        <p:spPr bwMode="auto">
          <a:xfrm>
            <a:off x="1865938" y="4072887"/>
            <a:ext cx="1618959" cy="400110"/>
          </a:xfrm>
          <a:prstGeom prst="rect">
            <a:avLst/>
          </a:prstGeom>
          <a:noFill/>
          <a:ln w="9525">
            <a:noFill/>
            <a:miter lim="800000"/>
            <a:headEnd/>
            <a:tailEnd/>
          </a:ln>
        </p:spPr>
        <p:txBody>
          <a:bodyPr wrap="square" anchor="ctr">
            <a:spAutoFit/>
          </a:bodyPr>
          <a:lstStyle/>
          <a:p>
            <a:pPr algn="ctr"/>
            <a:r>
              <a:rPr lang="en-US" sz="2000" b="1" dirty="0" smtClean="0">
                <a:solidFill>
                  <a:schemeClr val="bg1"/>
                </a:solidFill>
                <a:latin typeface="Arial" charset="0"/>
              </a:rPr>
              <a:t>Y học</a:t>
            </a:r>
            <a:endParaRPr lang="en-US" sz="2000" b="1" dirty="0">
              <a:solidFill>
                <a:schemeClr val="bg1"/>
              </a:solidFill>
              <a:latin typeface="Arial" charset="0"/>
            </a:endParaRPr>
          </a:p>
        </p:txBody>
      </p:sp>
      <p:sp>
        <p:nvSpPr>
          <p:cNvPr id="29" name="Freeform 28"/>
          <p:cNvSpPr/>
          <p:nvPr/>
        </p:nvSpPr>
        <p:spPr>
          <a:xfrm>
            <a:off x="4165197" y="2702696"/>
            <a:ext cx="2011158" cy="1001615"/>
          </a:xfrm>
          <a:custGeom>
            <a:avLst/>
            <a:gdLst>
              <a:gd name="connsiteX0" fmla="*/ 257175 w 2320925"/>
              <a:gd name="connsiteY0" fmla="*/ 1203325 h 1203325"/>
              <a:gd name="connsiteX1" fmla="*/ 2070100 w 2320925"/>
              <a:gd name="connsiteY1" fmla="*/ 1203325 h 1203325"/>
              <a:gd name="connsiteX2" fmla="*/ 2320925 w 2320925"/>
              <a:gd name="connsiteY2" fmla="*/ 508000 h 1203325"/>
              <a:gd name="connsiteX3" fmla="*/ 2089150 w 2320925"/>
              <a:gd name="connsiteY3" fmla="*/ 349250 h 1203325"/>
              <a:gd name="connsiteX4" fmla="*/ 1863725 w 2320925"/>
              <a:gd name="connsiteY4" fmla="*/ 123825 h 1203325"/>
              <a:gd name="connsiteX5" fmla="*/ 1435100 w 2320925"/>
              <a:gd name="connsiteY5" fmla="*/ 0 h 1203325"/>
              <a:gd name="connsiteX6" fmla="*/ 936625 w 2320925"/>
              <a:gd name="connsiteY6" fmla="*/ 31750 h 1203325"/>
              <a:gd name="connsiteX7" fmla="*/ 650875 w 2320925"/>
              <a:gd name="connsiteY7" fmla="*/ 177800 h 1203325"/>
              <a:gd name="connsiteX8" fmla="*/ 0 w 2320925"/>
              <a:gd name="connsiteY8" fmla="*/ 415925 h 1203325"/>
              <a:gd name="connsiteX9" fmla="*/ 82550 w 2320925"/>
              <a:gd name="connsiteY9" fmla="*/ 1111250 h 1203325"/>
              <a:gd name="connsiteX10" fmla="*/ 257175 w 2320925"/>
              <a:gd name="connsiteY10" fmla="*/ 1203325 h 1203325"/>
              <a:gd name="connsiteX0" fmla="*/ 366911 w 2430661"/>
              <a:gd name="connsiteY0" fmla="*/ 1203325 h 1203325"/>
              <a:gd name="connsiteX1" fmla="*/ 2179836 w 2430661"/>
              <a:gd name="connsiteY1" fmla="*/ 1203325 h 1203325"/>
              <a:gd name="connsiteX2" fmla="*/ 2430661 w 2430661"/>
              <a:gd name="connsiteY2" fmla="*/ 508000 h 1203325"/>
              <a:gd name="connsiteX3" fmla="*/ 2198886 w 2430661"/>
              <a:gd name="connsiteY3" fmla="*/ 349250 h 1203325"/>
              <a:gd name="connsiteX4" fmla="*/ 1973461 w 2430661"/>
              <a:gd name="connsiteY4" fmla="*/ 123825 h 1203325"/>
              <a:gd name="connsiteX5" fmla="*/ 1544836 w 2430661"/>
              <a:gd name="connsiteY5" fmla="*/ 0 h 1203325"/>
              <a:gd name="connsiteX6" fmla="*/ 1046361 w 2430661"/>
              <a:gd name="connsiteY6" fmla="*/ 31750 h 1203325"/>
              <a:gd name="connsiteX7" fmla="*/ 760611 w 2430661"/>
              <a:gd name="connsiteY7" fmla="*/ 177800 h 1203325"/>
              <a:gd name="connsiteX8" fmla="*/ 109736 w 2430661"/>
              <a:gd name="connsiteY8" fmla="*/ 415925 h 1203325"/>
              <a:gd name="connsiteX9" fmla="*/ 192286 w 2430661"/>
              <a:gd name="connsiteY9" fmla="*/ 1111250 h 1203325"/>
              <a:gd name="connsiteX10" fmla="*/ 366911 w 2430661"/>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23825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10965 h 1210965"/>
              <a:gd name="connsiteX1" fmla="*/ 2236737 w 2487562"/>
              <a:gd name="connsiteY1" fmla="*/ 1210965 h 1210965"/>
              <a:gd name="connsiteX2" fmla="*/ 2487562 w 2487562"/>
              <a:gd name="connsiteY2" fmla="*/ 515640 h 1210965"/>
              <a:gd name="connsiteX3" fmla="*/ 2255787 w 2487562"/>
              <a:gd name="connsiteY3" fmla="*/ 356890 h 1210965"/>
              <a:gd name="connsiteX4" fmla="*/ 2030362 w 2487562"/>
              <a:gd name="connsiteY4" fmla="*/ 131465 h 1210965"/>
              <a:gd name="connsiteX5" fmla="*/ 1601737 w 2487562"/>
              <a:gd name="connsiteY5" fmla="*/ 7640 h 1210965"/>
              <a:gd name="connsiteX6" fmla="*/ 1103262 w 2487562"/>
              <a:gd name="connsiteY6" fmla="*/ 39390 h 1210965"/>
              <a:gd name="connsiteX7" fmla="*/ 817512 w 2487562"/>
              <a:gd name="connsiteY7" fmla="*/ 131465 h 1210965"/>
              <a:gd name="connsiteX8" fmla="*/ 166637 w 2487562"/>
              <a:gd name="connsiteY8" fmla="*/ 423565 h 1210965"/>
              <a:gd name="connsiteX9" fmla="*/ 249187 w 2487562"/>
              <a:gd name="connsiteY9" fmla="*/ 1118890 h 1210965"/>
              <a:gd name="connsiteX10" fmla="*/ 423812 w 2487562"/>
              <a:gd name="connsiteY10" fmla="*/ 1210965 h 1210965"/>
              <a:gd name="connsiteX0" fmla="*/ 423812 w 2487562"/>
              <a:gd name="connsiteY0" fmla="*/ 1224763 h 1224763"/>
              <a:gd name="connsiteX1" fmla="*/ 2236737 w 2487562"/>
              <a:gd name="connsiteY1" fmla="*/ 1224763 h 1224763"/>
              <a:gd name="connsiteX2" fmla="*/ 2487562 w 2487562"/>
              <a:gd name="connsiteY2" fmla="*/ 529438 h 1224763"/>
              <a:gd name="connsiteX3" fmla="*/ 2255787 w 2487562"/>
              <a:gd name="connsiteY3" fmla="*/ 370688 h 1224763"/>
              <a:gd name="connsiteX4" fmla="*/ 2030362 w 2487562"/>
              <a:gd name="connsiteY4" fmla="*/ 145263 h 1224763"/>
              <a:gd name="connsiteX5" fmla="*/ 1601737 w 2487562"/>
              <a:gd name="connsiteY5" fmla="*/ 21438 h 1224763"/>
              <a:gd name="connsiteX6" fmla="*/ 1112787 w 2487562"/>
              <a:gd name="connsiteY6" fmla="*/ 30963 h 1224763"/>
              <a:gd name="connsiteX7" fmla="*/ 817512 w 2487562"/>
              <a:gd name="connsiteY7" fmla="*/ 145263 h 1224763"/>
              <a:gd name="connsiteX8" fmla="*/ 166637 w 2487562"/>
              <a:gd name="connsiteY8" fmla="*/ 437363 h 1224763"/>
              <a:gd name="connsiteX9" fmla="*/ 249187 w 2487562"/>
              <a:gd name="connsiteY9" fmla="*/ 1132688 h 1224763"/>
              <a:gd name="connsiteX10" fmla="*/ 423812 w 2487562"/>
              <a:gd name="connsiteY10" fmla="*/ 1224763 h 1224763"/>
              <a:gd name="connsiteX0" fmla="*/ 423812 w 2487562"/>
              <a:gd name="connsiteY0" fmla="*/ 1276040 h 1276040"/>
              <a:gd name="connsiteX1" fmla="*/ 2236737 w 2487562"/>
              <a:gd name="connsiteY1" fmla="*/ 1276040 h 1276040"/>
              <a:gd name="connsiteX2" fmla="*/ 2487562 w 2487562"/>
              <a:gd name="connsiteY2" fmla="*/ 580715 h 1276040"/>
              <a:gd name="connsiteX3" fmla="*/ 2255787 w 2487562"/>
              <a:gd name="connsiteY3" fmla="*/ 421965 h 1276040"/>
              <a:gd name="connsiteX4" fmla="*/ 2030362 w 2487562"/>
              <a:gd name="connsiteY4" fmla="*/ 196540 h 1276040"/>
              <a:gd name="connsiteX5" fmla="*/ 1601737 w 2487562"/>
              <a:gd name="connsiteY5" fmla="*/ 72715 h 1276040"/>
              <a:gd name="connsiteX6" fmla="*/ 1112787 w 2487562"/>
              <a:gd name="connsiteY6" fmla="*/ 82240 h 1276040"/>
              <a:gd name="connsiteX7" fmla="*/ 817512 w 2487562"/>
              <a:gd name="connsiteY7" fmla="*/ 196540 h 1276040"/>
              <a:gd name="connsiteX8" fmla="*/ 166637 w 2487562"/>
              <a:gd name="connsiteY8" fmla="*/ 488640 h 1276040"/>
              <a:gd name="connsiteX9" fmla="*/ 249187 w 2487562"/>
              <a:gd name="connsiteY9" fmla="*/ 1183965 h 1276040"/>
              <a:gd name="connsiteX10" fmla="*/ 423812 w 2487562"/>
              <a:gd name="connsiteY10" fmla="*/ 1276040 h 1276040"/>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8256"/>
              <a:gd name="connsiteY0" fmla="*/ 1359584 h 1359584"/>
              <a:gd name="connsiteX1" fmla="*/ 2236737 w 2488256"/>
              <a:gd name="connsiteY1" fmla="*/ 1359584 h 1359584"/>
              <a:gd name="connsiteX2" fmla="*/ 2487562 w 2488256"/>
              <a:gd name="connsiteY2" fmla="*/ 664259 h 1359584"/>
              <a:gd name="connsiteX3" fmla="*/ 2255787 w 2488256"/>
              <a:gd name="connsiteY3" fmla="*/ 505509 h 1359584"/>
              <a:gd name="connsiteX4" fmla="*/ 2030362 w 2488256"/>
              <a:gd name="connsiteY4" fmla="*/ 280084 h 1359584"/>
              <a:gd name="connsiteX5" fmla="*/ 1601737 w 2488256"/>
              <a:gd name="connsiteY5" fmla="*/ 156259 h 1359584"/>
              <a:gd name="connsiteX6" fmla="*/ 1112787 w 2488256"/>
              <a:gd name="connsiteY6" fmla="*/ 165784 h 1359584"/>
              <a:gd name="connsiteX7" fmla="*/ 817512 w 2488256"/>
              <a:gd name="connsiteY7" fmla="*/ 280084 h 1359584"/>
              <a:gd name="connsiteX8" fmla="*/ 166637 w 2488256"/>
              <a:gd name="connsiteY8" fmla="*/ 572184 h 1359584"/>
              <a:gd name="connsiteX9" fmla="*/ 249187 w 2488256"/>
              <a:gd name="connsiteY9" fmla="*/ 1267509 h 1359584"/>
              <a:gd name="connsiteX10" fmla="*/ 423812 w 2488256"/>
              <a:gd name="connsiteY10" fmla="*/ 1359584 h 1359584"/>
              <a:gd name="connsiteX0" fmla="*/ 423812 w 2613718"/>
              <a:gd name="connsiteY0" fmla="*/ 1359584 h 1359584"/>
              <a:gd name="connsiteX1" fmla="*/ 2236737 w 2613718"/>
              <a:gd name="connsiteY1" fmla="*/ 1359584 h 1359584"/>
              <a:gd name="connsiteX2" fmla="*/ 2487562 w 2613718"/>
              <a:gd name="connsiteY2" fmla="*/ 664259 h 1359584"/>
              <a:gd name="connsiteX3" fmla="*/ 2255787 w 2613718"/>
              <a:gd name="connsiteY3" fmla="*/ 505509 h 1359584"/>
              <a:gd name="connsiteX4" fmla="*/ 2030362 w 2613718"/>
              <a:gd name="connsiteY4" fmla="*/ 280084 h 1359584"/>
              <a:gd name="connsiteX5" fmla="*/ 1601737 w 2613718"/>
              <a:gd name="connsiteY5" fmla="*/ 156259 h 1359584"/>
              <a:gd name="connsiteX6" fmla="*/ 1112787 w 2613718"/>
              <a:gd name="connsiteY6" fmla="*/ 165784 h 1359584"/>
              <a:gd name="connsiteX7" fmla="*/ 817512 w 2613718"/>
              <a:gd name="connsiteY7" fmla="*/ 280084 h 1359584"/>
              <a:gd name="connsiteX8" fmla="*/ 166637 w 2613718"/>
              <a:gd name="connsiteY8" fmla="*/ 572184 h 1359584"/>
              <a:gd name="connsiteX9" fmla="*/ 249187 w 2613718"/>
              <a:gd name="connsiteY9" fmla="*/ 1267509 h 1359584"/>
              <a:gd name="connsiteX10" fmla="*/ 423812 w 2613718"/>
              <a:gd name="connsiteY10" fmla="*/ 1359584 h 1359584"/>
              <a:gd name="connsiteX0" fmla="*/ 423812 w 2679088"/>
              <a:gd name="connsiteY0" fmla="*/ 1359584 h 1359584"/>
              <a:gd name="connsiteX1" fmla="*/ 2236737 w 2679088"/>
              <a:gd name="connsiteY1" fmla="*/ 1359584 h 1359584"/>
              <a:gd name="connsiteX2" fmla="*/ 2487562 w 2679088"/>
              <a:gd name="connsiteY2" fmla="*/ 664259 h 1359584"/>
              <a:gd name="connsiteX3" fmla="*/ 2255787 w 2679088"/>
              <a:gd name="connsiteY3" fmla="*/ 505509 h 1359584"/>
              <a:gd name="connsiteX4" fmla="*/ 2030362 w 2679088"/>
              <a:gd name="connsiteY4" fmla="*/ 280084 h 1359584"/>
              <a:gd name="connsiteX5" fmla="*/ 1601737 w 2679088"/>
              <a:gd name="connsiteY5" fmla="*/ 156259 h 1359584"/>
              <a:gd name="connsiteX6" fmla="*/ 1112787 w 2679088"/>
              <a:gd name="connsiteY6" fmla="*/ 165784 h 1359584"/>
              <a:gd name="connsiteX7" fmla="*/ 817512 w 2679088"/>
              <a:gd name="connsiteY7" fmla="*/ 280084 h 1359584"/>
              <a:gd name="connsiteX8" fmla="*/ 166637 w 2679088"/>
              <a:gd name="connsiteY8" fmla="*/ 572184 h 1359584"/>
              <a:gd name="connsiteX9" fmla="*/ 249187 w 2679088"/>
              <a:gd name="connsiteY9" fmla="*/ 1267509 h 1359584"/>
              <a:gd name="connsiteX10" fmla="*/ 423812 w 2679088"/>
              <a:gd name="connsiteY10" fmla="*/ 1359584 h 135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9088" h="1359584">
                <a:moveTo>
                  <a:pt x="423812" y="1359584"/>
                </a:moveTo>
                <a:lnTo>
                  <a:pt x="2236737" y="1359584"/>
                </a:lnTo>
                <a:cubicBezTo>
                  <a:pt x="2656895" y="1356409"/>
                  <a:pt x="2851629" y="896034"/>
                  <a:pt x="2487562" y="664259"/>
                </a:cubicBezTo>
                <a:cubicBezTo>
                  <a:pt x="2492854" y="595467"/>
                  <a:pt x="2472745" y="428251"/>
                  <a:pt x="2255787" y="505509"/>
                </a:cubicBezTo>
                <a:cubicBezTo>
                  <a:pt x="2253670" y="392267"/>
                  <a:pt x="2242029" y="279026"/>
                  <a:pt x="2030362" y="280084"/>
                </a:cubicBezTo>
                <a:cubicBezTo>
                  <a:pt x="2004962" y="137209"/>
                  <a:pt x="1795412" y="-21541"/>
                  <a:pt x="1601737" y="156259"/>
                </a:cubicBezTo>
                <a:cubicBezTo>
                  <a:pt x="1470504" y="-88216"/>
                  <a:pt x="1209095" y="-15191"/>
                  <a:pt x="1112787" y="165784"/>
                </a:cubicBezTo>
                <a:cubicBezTo>
                  <a:pt x="1008012" y="122392"/>
                  <a:pt x="865137" y="98051"/>
                  <a:pt x="817512" y="280084"/>
                </a:cubicBezTo>
                <a:cubicBezTo>
                  <a:pt x="568804" y="70534"/>
                  <a:pt x="53395" y="245159"/>
                  <a:pt x="166637" y="572184"/>
                </a:cubicBezTo>
                <a:cubicBezTo>
                  <a:pt x="-110646" y="775384"/>
                  <a:pt x="-13280" y="1102409"/>
                  <a:pt x="249187" y="1267509"/>
                </a:cubicBezTo>
                <a:cubicBezTo>
                  <a:pt x="288345" y="1352176"/>
                  <a:pt x="346554" y="1357467"/>
                  <a:pt x="423812" y="1359584"/>
                </a:cubicBezTo>
                <a:close/>
              </a:path>
            </a:pathLst>
          </a:custGeom>
          <a:solidFill>
            <a:schemeClr val="accent2">
              <a:lumMod val="25000"/>
            </a:schemeClr>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31"/>
          <p:cNvSpPr>
            <a:spLocks noChangeArrowheads="1"/>
          </p:cNvSpPr>
          <p:nvPr/>
        </p:nvSpPr>
        <p:spPr bwMode="auto">
          <a:xfrm>
            <a:off x="4319814" y="2871890"/>
            <a:ext cx="1618959" cy="707886"/>
          </a:xfrm>
          <a:prstGeom prst="rect">
            <a:avLst/>
          </a:prstGeom>
          <a:noFill/>
          <a:ln w="9525">
            <a:noFill/>
            <a:miter lim="800000"/>
            <a:headEnd/>
            <a:tailEnd/>
          </a:ln>
        </p:spPr>
        <p:txBody>
          <a:bodyPr wrap="square" anchor="ctr">
            <a:spAutoFit/>
          </a:bodyPr>
          <a:lstStyle/>
          <a:p>
            <a:pPr algn="ctr"/>
            <a:r>
              <a:rPr lang="en-US" sz="2000" b="1" dirty="0" smtClean="0">
                <a:solidFill>
                  <a:schemeClr val="bg1"/>
                </a:solidFill>
                <a:latin typeface="Arial" charset="0"/>
              </a:rPr>
              <a:t>Tôn thờ các vị thần</a:t>
            </a:r>
            <a:endParaRPr lang="en-US" sz="2000" b="1" dirty="0">
              <a:solidFill>
                <a:schemeClr val="bg1"/>
              </a:solidFill>
              <a:latin typeface="Arial" charset="0"/>
            </a:endParaRPr>
          </a:p>
        </p:txBody>
      </p:sp>
    </p:spTree>
    <p:extLst>
      <p:ext uri="{BB962C8B-B14F-4D97-AF65-F5344CB8AC3E}">
        <p14:creationId xmlns:p14="http://schemas.microsoft.com/office/powerpoint/2010/main" xmlns="" val="324063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down)">
                                      <p:cBhvr>
                                        <p:cTn id="12" dur="500"/>
                                        <p:tgtEl>
                                          <p:spTgt spid="5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par>
                                <p:cTn id="16" presetID="22" presetClass="entr" presetSubtype="4"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down)">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wipe(down)">
                                      <p:cBhvr>
                                        <p:cTn id="23" dur="500"/>
                                        <p:tgtEl>
                                          <p:spTgt spid="5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down)">
                                      <p:cBhvr>
                                        <p:cTn id="26" dur="500"/>
                                        <p:tgtEl>
                                          <p:spTgt spid="34"/>
                                        </p:tgtEl>
                                      </p:cBhvr>
                                    </p:animEffect>
                                  </p:childTnLst>
                                </p:cTn>
                              </p:par>
                              <p:par>
                                <p:cTn id="27" presetID="22" presetClass="entr" presetSubtype="4"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down)">
                                      <p:cBhvr>
                                        <p:cTn id="29" dur="50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wipe(down)">
                                      <p:cBhvr>
                                        <p:cTn id="34" dur="500"/>
                                        <p:tgtEl>
                                          <p:spTgt spid="56"/>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down)">
                                      <p:cBhvr>
                                        <p:cTn id="37" dur="500"/>
                                        <p:tgtEl>
                                          <p:spTgt spid="35"/>
                                        </p:tgtEl>
                                      </p:cBhvr>
                                    </p:animEffect>
                                  </p:childTnLst>
                                </p:cTn>
                              </p:par>
                              <p:par>
                                <p:cTn id="38" presetID="22" presetClass="entr" presetSubtype="4" fill="hold" nodeType="with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wipe(down)">
                                      <p:cBhvr>
                                        <p:cTn id="40" dur="500"/>
                                        <p:tgtEl>
                                          <p:spTgt spid="4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wipe(down)">
                                      <p:cBhvr>
                                        <p:cTn id="45" dur="500"/>
                                        <p:tgtEl>
                                          <p:spTgt spid="55"/>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down)">
                                      <p:cBhvr>
                                        <p:cTn id="48" dur="500"/>
                                        <p:tgtEl>
                                          <p:spTgt spid="36"/>
                                        </p:tgtEl>
                                      </p:cBhvr>
                                    </p:animEffect>
                                  </p:childTnLst>
                                </p:cTn>
                              </p:par>
                              <p:par>
                                <p:cTn id="49" presetID="22" presetClass="entr" presetSubtype="4" fill="hold" nodeType="with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wipe(down)">
                                      <p:cBhvr>
                                        <p:cTn id="51" dur="500"/>
                                        <p:tgtEl>
                                          <p:spTgt spid="4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wipe(down)">
                                      <p:cBhvr>
                                        <p:cTn id="56" dur="500"/>
                                        <p:tgtEl>
                                          <p:spTgt spid="28"/>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down)">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down)">
                                      <p:cBhvr>
                                        <p:cTn id="64" dur="500"/>
                                        <p:tgtEl>
                                          <p:spTgt spid="30"/>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down)">
                                      <p:cBhvr>
                                        <p:cTn id="6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3" grpId="0" animBg="1"/>
      <p:bldP spid="34" grpId="0" animBg="1"/>
      <p:bldP spid="35" grpId="0" animBg="1"/>
      <p:bldP spid="36" grpId="0" animBg="1"/>
      <p:bldP spid="53" grpId="0"/>
      <p:bldP spid="54" grpId="0"/>
      <p:bldP spid="55" grpId="0"/>
      <p:bldP spid="56" grpId="0"/>
      <p:bldP spid="27" grpId="0" animBg="1"/>
      <p:bldP spid="28" grpId="0"/>
      <p:bldP spid="29" grpId="0" animBg="1"/>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4827"/>
            <a:ext cx="9144000" cy="648600"/>
          </a:xfrm>
        </p:spPr>
        <p:txBody>
          <a:bodyPr/>
          <a:lstStyle/>
          <a:p>
            <a:pPr algn="ctr"/>
            <a:r>
              <a:rPr lang="en-US" sz="2400" i="0" dirty="0" smtClean="0">
                <a:latin typeface="+mj-lt"/>
              </a:rPr>
              <a:t>Những thành tựu về </a:t>
            </a:r>
            <a:br>
              <a:rPr lang="en-US" sz="2400" i="0" dirty="0" smtClean="0">
                <a:latin typeface="+mj-lt"/>
              </a:rPr>
            </a:br>
            <a:r>
              <a:rPr lang="en-US" sz="2400" i="0" dirty="0" smtClean="0">
                <a:latin typeface="+mj-lt"/>
              </a:rPr>
              <a:t>lịch pháp và thiên văn học</a:t>
            </a:r>
            <a:endParaRPr lang="en-US" sz="2400" i="0" dirty="0">
              <a:latin typeface="+mj-lt"/>
            </a:endParaRPr>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22</a:t>
            </a:fld>
            <a:endParaRPr lang="en"/>
          </a:p>
        </p:txBody>
      </p:sp>
      <p:sp>
        <p:nvSpPr>
          <p:cNvPr id="4" name="Round Same Side Corner Rectangle 3"/>
          <p:cNvSpPr/>
          <p:nvPr/>
        </p:nvSpPr>
        <p:spPr>
          <a:xfrm rot="16200000">
            <a:off x="2089008" y="-281750"/>
            <a:ext cx="1382797" cy="5325463"/>
          </a:xfrm>
          <a:prstGeom prst="round2SameRect">
            <a:avLst>
              <a:gd name="adj1" fmla="val 23321"/>
              <a:gd name="adj2" fmla="val 0"/>
            </a:avLst>
          </a:prstGeom>
          <a:solidFill>
            <a:schemeClr val="bg2">
              <a:lumMod val="60000"/>
              <a:lumOff val="40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ound Same Side Corner Rectangle 4"/>
          <p:cNvSpPr/>
          <p:nvPr/>
        </p:nvSpPr>
        <p:spPr>
          <a:xfrm rot="5400000" flipH="1">
            <a:off x="5357129" y="1829437"/>
            <a:ext cx="1382798" cy="1103084"/>
          </a:xfrm>
          <a:prstGeom prst="round2SameRect">
            <a:avLst>
              <a:gd name="adj1" fmla="val 34679"/>
              <a:gd name="adj2" fmla="val 0"/>
            </a:avLst>
          </a:prstGeom>
          <a:solidFill>
            <a:schemeClr val="bg2">
              <a:lumMod val="60000"/>
              <a:lumOff val="4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38"/>
          <p:cNvSpPr>
            <a:spLocks noChangeArrowheads="1"/>
          </p:cNvSpPr>
          <p:nvPr/>
        </p:nvSpPr>
        <p:spPr bwMode="auto">
          <a:xfrm>
            <a:off x="63826" y="1808295"/>
            <a:ext cx="5420561" cy="1323441"/>
          </a:xfrm>
          <a:prstGeom prst="rect">
            <a:avLst/>
          </a:prstGeom>
          <a:noFill/>
          <a:ln w="9525">
            <a:noFill/>
            <a:miter lim="800000"/>
            <a:headEnd/>
            <a:tailEnd/>
          </a:ln>
        </p:spPr>
        <p:txBody>
          <a:bodyPr wrap="square">
            <a:spAutoFit/>
          </a:bodyPr>
          <a:lstStyle/>
          <a:p>
            <a:pPr marL="342900" indent="-342900" algn="just">
              <a:buFont typeface="Wingdings" panose="05000000000000000000" pitchFamily="2" charset="2"/>
              <a:buChar char="§"/>
            </a:pPr>
            <a:r>
              <a:rPr lang="fr-FR" sz="2000" dirty="0" smtClean="0"/>
              <a:t>Biết </a:t>
            </a:r>
            <a:r>
              <a:rPr lang="fr-FR" sz="2000" dirty="0"/>
              <a:t>làm ra lịch: một năm có 360 ngày, chia làm 12 tháng, mỗi tháng có 30 ngày. </a:t>
            </a:r>
            <a:endParaRPr lang="fr-FR" sz="2000" dirty="0" smtClean="0"/>
          </a:p>
          <a:p>
            <a:pPr marL="342900" indent="-342900" algn="just">
              <a:buFont typeface="Wingdings" panose="05000000000000000000" pitchFamily="2" charset="2"/>
              <a:buChar char="§"/>
            </a:pPr>
            <a:r>
              <a:rPr lang="fr-FR" sz="2000" dirty="0" smtClean="0"/>
              <a:t>Biết làm </a:t>
            </a:r>
            <a:r>
              <a:rPr lang="fr-FR" sz="2000" dirty="0"/>
              <a:t>đồng </a:t>
            </a:r>
            <a:r>
              <a:rPr lang="fr-FR" sz="2000" dirty="0" smtClean="0"/>
              <a:t>hồ: đo </a:t>
            </a:r>
            <a:r>
              <a:rPr lang="fr-FR" sz="2000" dirty="0"/>
              <a:t>ánh sáng mặt trời, chia một ngày làm 24 giờ.</a:t>
            </a:r>
            <a:endParaRPr lang="en-US" sz="2000" dirty="0"/>
          </a:p>
        </p:txBody>
      </p:sp>
      <p:sp>
        <p:nvSpPr>
          <p:cNvPr id="7" name="TextBox 33"/>
          <p:cNvSpPr txBox="1">
            <a:spLocks noChangeArrowheads="1"/>
          </p:cNvSpPr>
          <p:nvPr/>
        </p:nvSpPr>
        <p:spPr bwMode="auto">
          <a:xfrm>
            <a:off x="5720144" y="2018686"/>
            <a:ext cx="674872" cy="677108"/>
          </a:xfrm>
          <a:prstGeom prst="rect">
            <a:avLst/>
          </a:prstGeom>
          <a:noFill/>
          <a:ln w="9525">
            <a:noFill/>
            <a:miter lim="800000"/>
            <a:headEnd/>
            <a:tailEnd/>
          </a:ln>
        </p:spPr>
        <p:txBody>
          <a:bodyPr wrap="square" anchor="ctr">
            <a:spAutoFit/>
          </a:bodyPr>
          <a:lstStyle/>
          <a:p>
            <a:pPr algn="ctr"/>
            <a:r>
              <a:rPr lang="en-US" sz="1900" b="1" dirty="0" smtClean="0">
                <a:solidFill>
                  <a:schemeClr val="bg1"/>
                </a:solidFill>
              </a:rPr>
              <a:t>Ai </a:t>
            </a:r>
          </a:p>
          <a:p>
            <a:pPr algn="ctr"/>
            <a:r>
              <a:rPr lang="en-US" sz="1900" b="1" dirty="0" smtClean="0">
                <a:solidFill>
                  <a:schemeClr val="bg1"/>
                </a:solidFill>
              </a:rPr>
              <a:t>Cập</a:t>
            </a:r>
            <a:endParaRPr lang="en-US" sz="1900" b="1" dirty="0">
              <a:solidFill>
                <a:schemeClr val="bg1"/>
              </a:solidFill>
            </a:endParaRPr>
          </a:p>
        </p:txBody>
      </p:sp>
      <p:sp>
        <p:nvSpPr>
          <p:cNvPr id="8" name="Round Same Side Corner Rectangle 7"/>
          <p:cNvSpPr/>
          <p:nvPr/>
        </p:nvSpPr>
        <p:spPr>
          <a:xfrm rot="16200000">
            <a:off x="2089011" y="1239436"/>
            <a:ext cx="1382794" cy="5325464"/>
          </a:xfrm>
          <a:prstGeom prst="round2SameRect">
            <a:avLst>
              <a:gd name="adj1" fmla="val 23321"/>
              <a:gd name="adj2" fmla="val 0"/>
            </a:avLst>
          </a:prstGeom>
          <a:solidFill>
            <a:schemeClr val="accent2">
              <a:lumMod val="50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ound Same Side Corner Rectangle 8"/>
          <p:cNvSpPr/>
          <p:nvPr/>
        </p:nvSpPr>
        <p:spPr>
          <a:xfrm rot="5400000" flipH="1">
            <a:off x="5357130" y="3350625"/>
            <a:ext cx="1382795" cy="1103084"/>
          </a:xfrm>
          <a:prstGeom prst="round2SameRect">
            <a:avLst>
              <a:gd name="adj1" fmla="val 34679"/>
              <a:gd name="adj2" fmla="val 0"/>
            </a:avLst>
          </a:prstGeom>
          <a:solidFill>
            <a:schemeClr val="accent2">
              <a:lumMod val="5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38"/>
          <p:cNvSpPr>
            <a:spLocks noChangeArrowheads="1"/>
          </p:cNvSpPr>
          <p:nvPr/>
        </p:nvSpPr>
        <p:spPr bwMode="auto">
          <a:xfrm>
            <a:off x="190824" y="3270126"/>
            <a:ext cx="5252314" cy="1323439"/>
          </a:xfrm>
          <a:prstGeom prst="rect">
            <a:avLst/>
          </a:prstGeom>
          <a:noFill/>
          <a:ln w="9525">
            <a:noFill/>
            <a:miter lim="800000"/>
            <a:headEnd/>
            <a:tailEnd/>
          </a:ln>
        </p:spPr>
        <p:txBody>
          <a:bodyPr wrap="square">
            <a:spAutoFit/>
          </a:bodyPr>
          <a:lstStyle/>
          <a:p>
            <a:pPr algn="just"/>
            <a:r>
              <a:rPr lang="fr-FR" sz="2000" dirty="0"/>
              <a:t>Dựa trên quan sát sự chuyển động của Mặt Trăng quay quanh Trái Đất, </a:t>
            </a:r>
            <a:r>
              <a:rPr lang="fr-FR" sz="2000" dirty="0" smtClean="0"/>
              <a:t>cư dân đã </a:t>
            </a:r>
            <a:r>
              <a:rPr lang="fr-FR" sz="2000" dirty="0"/>
              <a:t>chia một năm làm 12 tháng, </a:t>
            </a:r>
            <a:r>
              <a:rPr lang="fr-FR" sz="2000" dirty="0" smtClean="0"/>
              <a:t>mỗi </a:t>
            </a:r>
            <a:r>
              <a:rPr lang="fr-FR" sz="2000" dirty="0"/>
              <a:t>tháng có 29 hoặc 30 ngày.</a:t>
            </a:r>
            <a:endParaRPr lang="en-US" sz="2000" dirty="0"/>
          </a:p>
        </p:txBody>
      </p:sp>
      <p:sp>
        <p:nvSpPr>
          <p:cNvPr id="11" name="TextBox 33"/>
          <p:cNvSpPr txBox="1">
            <a:spLocks noChangeArrowheads="1"/>
          </p:cNvSpPr>
          <p:nvPr/>
        </p:nvSpPr>
        <p:spPr bwMode="auto">
          <a:xfrm>
            <a:off x="5541745" y="3563612"/>
            <a:ext cx="1017195" cy="677108"/>
          </a:xfrm>
          <a:prstGeom prst="rect">
            <a:avLst/>
          </a:prstGeom>
          <a:noFill/>
          <a:ln w="9525">
            <a:noFill/>
            <a:miter lim="800000"/>
            <a:headEnd/>
            <a:tailEnd/>
          </a:ln>
        </p:spPr>
        <p:txBody>
          <a:bodyPr wrap="square" anchor="ctr">
            <a:spAutoFit/>
          </a:bodyPr>
          <a:lstStyle/>
          <a:p>
            <a:pPr algn="ctr"/>
            <a:r>
              <a:rPr lang="en-US" sz="1900" b="1" dirty="0" smtClean="0">
                <a:solidFill>
                  <a:schemeClr val="bg1"/>
                </a:solidFill>
              </a:rPr>
              <a:t>Lưỡng</a:t>
            </a:r>
          </a:p>
          <a:p>
            <a:pPr algn="ctr"/>
            <a:r>
              <a:rPr lang="en-US" sz="1900" b="1" dirty="0" smtClean="0">
                <a:solidFill>
                  <a:schemeClr val="bg1"/>
                </a:solidFill>
              </a:rPr>
              <a:t>Hà</a:t>
            </a:r>
            <a:endParaRPr lang="en-US" sz="1900" b="1" dirty="0">
              <a:solidFill>
                <a:schemeClr val="bg1"/>
              </a:solidFill>
            </a:endParaRPr>
          </a:p>
        </p:txBody>
      </p:sp>
      <p:pic>
        <p:nvPicPr>
          <p:cNvPr id="12" name="Picture 11"/>
          <p:cNvPicPr>
            <a:picLocks noChangeAspect="1"/>
          </p:cNvPicPr>
          <p:nvPr/>
        </p:nvPicPr>
        <p:blipFill>
          <a:blip r:embed="rId2"/>
          <a:stretch>
            <a:fillRect/>
          </a:stretch>
        </p:blipFill>
        <p:spPr>
          <a:xfrm>
            <a:off x="6782098" y="1699561"/>
            <a:ext cx="2061979" cy="2894003"/>
          </a:xfrm>
          <a:prstGeom prst="rect">
            <a:avLst/>
          </a:prstGeom>
        </p:spPr>
      </p:pic>
      <p:grpSp>
        <p:nvGrpSpPr>
          <p:cNvPr id="13" name="Google Shape;533;p40"/>
          <p:cNvGrpSpPr/>
          <p:nvPr/>
        </p:nvGrpSpPr>
        <p:grpSpPr>
          <a:xfrm>
            <a:off x="2649890" y="505471"/>
            <a:ext cx="334182" cy="341043"/>
            <a:chOff x="1923675" y="1633650"/>
            <a:chExt cx="436002" cy="435975"/>
          </a:xfrm>
        </p:grpSpPr>
        <p:sp>
          <p:nvSpPr>
            <p:cNvPr id="14"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solidFill>
              <a:schemeClr val="tx1">
                <a:lumMod val="50000"/>
              </a:schemeClr>
            </a:solidFill>
            <a:ln w="952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xmlns="" val="6487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1000" fill="hold"/>
                                        <p:tgtEl>
                                          <p:spTgt spid="12"/>
                                        </p:tgtEl>
                                        <p:attrNameLst>
                                          <p:attrName>ppt_w</p:attrName>
                                        </p:attrNameLst>
                                      </p:cBhvr>
                                      <p:tavLst>
                                        <p:tav tm="0">
                                          <p:val>
                                            <p:fltVal val="0"/>
                                          </p:val>
                                        </p:tav>
                                        <p:tav tm="100000">
                                          <p:val>
                                            <p:strVal val="#ppt_w"/>
                                          </p:val>
                                        </p:tav>
                                      </p:tavLst>
                                    </p:anim>
                                    <p:anim calcmode="lin" valueType="num">
                                      <p:cBhvr>
                                        <p:cTn id="44" dur="1000" fill="hold"/>
                                        <p:tgtEl>
                                          <p:spTgt spid="12"/>
                                        </p:tgtEl>
                                        <p:attrNameLst>
                                          <p:attrName>ppt_h</p:attrName>
                                        </p:attrNameLst>
                                      </p:cBhvr>
                                      <p:tavLst>
                                        <p:tav tm="0">
                                          <p:val>
                                            <p:fltVal val="0"/>
                                          </p:val>
                                        </p:tav>
                                        <p:tav tm="100000">
                                          <p:val>
                                            <p:strVal val="#ppt_h"/>
                                          </p:val>
                                        </p:tav>
                                      </p:tavLst>
                                    </p:anim>
                                    <p:anim calcmode="lin" valueType="num">
                                      <p:cBhvr>
                                        <p:cTn id="45" dur="1000" fill="hold"/>
                                        <p:tgtEl>
                                          <p:spTgt spid="12"/>
                                        </p:tgtEl>
                                        <p:attrNameLst>
                                          <p:attrName>style.rotation</p:attrName>
                                        </p:attrNameLst>
                                      </p:cBhvr>
                                      <p:tavLst>
                                        <p:tav tm="0">
                                          <p:val>
                                            <p:fltVal val="90"/>
                                          </p:val>
                                        </p:tav>
                                        <p:tav tm="100000">
                                          <p:val>
                                            <p:fltVal val="0"/>
                                          </p:val>
                                        </p:tav>
                                      </p:tavLst>
                                    </p:anim>
                                    <p:animEffect transition="in" filter="fade">
                                      <p:cBhvr>
                                        <p:cTn id="4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p:bldP spid="7" grpId="0"/>
      <p:bldP spid="8" grpId="0" animBg="1"/>
      <p:bldP spid="9" grpId="0" animBg="1"/>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3425"/>
            <a:ext cx="8105000" cy="648600"/>
          </a:xfrm>
        </p:spPr>
        <p:txBody>
          <a:bodyPr/>
          <a:lstStyle/>
          <a:p>
            <a:pPr algn="ctr"/>
            <a:r>
              <a:rPr lang="en-US" sz="2400" i="0" dirty="0">
                <a:solidFill>
                  <a:schemeClr val="bg2">
                    <a:lumMod val="75000"/>
                  </a:schemeClr>
                </a:solidFill>
                <a:latin typeface="+mj-lt"/>
              </a:rPr>
              <a:t>Những thành tựu về </a:t>
            </a:r>
            <a:br>
              <a:rPr lang="en-US" sz="2400" i="0" dirty="0">
                <a:solidFill>
                  <a:schemeClr val="bg2">
                    <a:lumMod val="75000"/>
                  </a:schemeClr>
                </a:solidFill>
                <a:latin typeface="+mj-lt"/>
              </a:rPr>
            </a:br>
            <a:r>
              <a:rPr lang="en-US" sz="2400" i="0" dirty="0" smtClean="0">
                <a:solidFill>
                  <a:schemeClr val="bg2">
                    <a:lumMod val="75000"/>
                  </a:schemeClr>
                </a:solidFill>
                <a:latin typeface="+mj-lt"/>
              </a:rPr>
              <a:t>ướp xác, y học</a:t>
            </a:r>
            <a:endParaRPr lang="en-US" sz="2400" dirty="0">
              <a:solidFill>
                <a:schemeClr val="bg2">
                  <a:lumMod val="75000"/>
                </a:schemeClr>
              </a:solidFill>
              <a:latin typeface="+mj-lt"/>
            </a:endParaRPr>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23</a:t>
            </a:fld>
            <a:endParaRPr lang="en"/>
          </a:p>
        </p:txBody>
      </p:sp>
      <p:sp>
        <p:nvSpPr>
          <p:cNvPr id="4" name="Rectangle 3"/>
          <p:cNvSpPr/>
          <p:nvPr/>
        </p:nvSpPr>
        <p:spPr>
          <a:xfrm>
            <a:off x="241402" y="1607488"/>
            <a:ext cx="5329123" cy="2734082"/>
          </a:xfrm>
          <a:prstGeom prst="rect">
            <a:avLst/>
          </a:prstGeom>
        </p:spPr>
        <p:txBody>
          <a:bodyPr wrap="square">
            <a:spAutoFit/>
          </a:bodyPr>
          <a:lstStyle/>
          <a:p>
            <a:pPr marL="342900" indent="-342900" algn="just">
              <a:lnSpc>
                <a:spcPts val="2500"/>
              </a:lnSpc>
              <a:spcBef>
                <a:spcPts val="300"/>
              </a:spcBef>
              <a:spcAft>
                <a:spcPts val="300"/>
              </a:spcAft>
              <a:buFont typeface="Wingdings" panose="05000000000000000000" pitchFamily="2" charset="2"/>
              <a:buChar char="§"/>
            </a:pPr>
            <a:r>
              <a:rPr lang="fr-FR" sz="2000" dirty="0">
                <a:latin typeface="+mj-lt"/>
                <a:ea typeface="Calibri" panose="020F0502020204030204" pitchFamily="34" charset="0"/>
                <a:cs typeface="Times New Roman" panose="02020603050405020304" pitchFamily="18" charset="0"/>
              </a:rPr>
              <a:t>Cư dân Ai Cập tin rằng, sau khi chết linh hồn có thể trở lại thể xác đề hồi sinh. Vì vậy, họ có tục ướp xác. </a:t>
            </a:r>
            <a:endParaRPr lang="fr-FR" sz="2000" dirty="0" smtClean="0">
              <a:latin typeface="+mj-lt"/>
              <a:ea typeface="Calibri" panose="020F0502020204030204" pitchFamily="34" charset="0"/>
              <a:cs typeface="Times New Roman" panose="02020603050405020304" pitchFamily="18" charset="0"/>
            </a:endParaRPr>
          </a:p>
          <a:p>
            <a:pPr marL="342900" indent="-342900" algn="just">
              <a:lnSpc>
                <a:spcPts val="2500"/>
              </a:lnSpc>
              <a:spcBef>
                <a:spcPts val="300"/>
              </a:spcBef>
              <a:spcAft>
                <a:spcPts val="300"/>
              </a:spcAft>
              <a:buFont typeface="Wingdings" panose="05000000000000000000" pitchFamily="2" charset="2"/>
              <a:buChar char="§"/>
            </a:pPr>
            <a:r>
              <a:rPr lang="fr-FR" sz="2000" dirty="0" smtClean="0">
                <a:latin typeface="+mj-lt"/>
                <a:ea typeface="Calibri" panose="020F0502020204030204" pitchFamily="34" charset="0"/>
                <a:cs typeface="Times New Roman" panose="02020603050405020304" pitchFamily="18" charset="0"/>
              </a:rPr>
              <a:t>Với </a:t>
            </a:r>
            <a:r>
              <a:rPr lang="fr-FR" sz="2000" dirty="0">
                <a:latin typeface="+mj-lt"/>
                <a:ea typeface="Calibri" panose="020F0502020204030204" pitchFamily="34" charset="0"/>
                <a:cs typeface="Times New Roman" panose="02020603050405020304" pitchFamily="18" charset="0"/>
              </a:rPr>
              <a:t>kĩ thuật ướp xác thuần thục, ngay từ thời cổ đại, cư dân Ai Cập đã có nhiều hiểu biết về những bộ phận bên trong cơ thể con người. Y học giải phẫu có điều kiện phát triển.</a:t>
            </a:r>
            <a:endParaRPr lang="en-US" sz="2000" dirty="0">
              <a:effectLst/>
              <a:latin typeface="+mj-lt"/>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5570525" y="1389887"/>
            <a:ext cx="3285262" cy="2810613"/>
          </a:xfrm>
          <a:prstGeom prst="rect">
            <a:avLst/>
          </a:prstGeom>
        </p:spPr>
      </p:pic>
      <p:grpSp>
        <p:nvGrpSpPr>
          <p:cNvPr id="6" name="Google Shape;533;p40"/>
          <p:cNvGrpSpPr/>
          <p:nvPr/>
        </p:nvGrpSpPr>
        <p:grpSpPr>
          <a:xfrm>
            <a:off x="2180849" y="323425"/>
            <a:ext cx="334182" cy="341043"/>
            <a:chOff x="1923675" y="1633650"/>
            <a:chExt cx="436002" cy="435975"/>
          </a:xfrm>
        </p:grpSpPr>
        <p:sp>
          <p:nvSpPr>
            <p:cNvPr id="7"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solidFill>
              <a:schemeClr val="tx1">
                <a:lumMod val="50000"/>
              </a:schemeClr>
            </a:solidFill>
            <a:ln w="952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xmlns="" val="117783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24</a:t>
            </a:fld>
            <a:endParaRPr lang="en"/>
          </a:p>
        </p:txBody>
      </p:sp>
      <p:sp>
        <p:nvSpPr>
          <p:cNvPr id="3" name="Rectangle 2"/>
          <p:cNvSpPr/>
          <p:nvPr/>
        </p:nvSpPr>
        <p:spPr>
          <a:xfrm>
            <a:off x="0" y="686165"/>
            <a:ext cx="9144000" cy="461665"/>
          </a:xfrm>
          <a:prstGeom prst="rect">
            <a:avLst/>
          </a:prstGeom>
        </p:spPr>
        <p:txBody>
          <a:bodyPr wrap="square">
            <a:spAutoFit/>
          </a:bodyPr>
          <a:lstStyle/>
          <a:p>
            <a:pPr algn="ctr"/>
            <a:r>
              <a:rPr lang="en-US" sz="2400" b="1" dirty="0">
                <a:solidFill>
                  <a:schemeClr val="accent3">
                    <a:lumMod val="50000"/>
                  </a:schemeClr>
                </a:solidFill>
              </a:rPr>
              <a:t>Những thành tựu về </a:t>
            </a:r>
            <a:r>
              <a:rPr lang="en-US" sz="2400" b="1" dirty="0" smtClean="0">
                <a:solidFill>
                  <a:schemeClr val="accent3">
                    <a:lumMod val="50000"/>
                  </a:schemeClr>
                </a:solidFill>
              </a:rPr>
              <a:t>tôn thờ các vị thần </a:t>
            </a:r>
            <a:endParaRPr lang="en-US" sz="2400" b="1" dirty="0">
              <a:solidFill>
                <a:schemeClr val="accent3">
                  <a:lumMod val="50000"/>
                </a:schemeClr>
              </a:solidFill>
            </a:endParaRPr>
          </a:p>
        </p:txBody>
      </p:sp>
      <p:sp>
        <p:nvSpPr>
          <p:cNvPr id="4" name="Rectangle 3"/>
          <p:cNvSpPr/>
          <p:nvPr/>
        </p:nvSpPr>
        <p:spPr>
          <a:xfrm>
            <a:off x="369417" y="1814170"/>
            <a:ext cx="4765854" cy="2670668"/>
          </a:xfrm>
          <a:prstGeom prst="rect">
            <a:avLst/>
          </a:prstGeom>
        </p:spPr>
        <p:txBody>
          <a:bodyPr wrap="square">
            <a:spAutoFit/>
          </a:bodyPr>
          <a:lstStyle/>
          <a:p>
            <a:pPr marL="342900" indent="-342900" algn="just">
              <a:lnSpc>
                <a:spcPts val="2400"/>
              </a:lnSpc>
              <a:spcBef>
                <a:spcPts val="300"/>
              </a:spcBef>
              <a:spcAft>
                <a:spcPts val="300"/>
              </a:spcAft>
              <a:buFont typeface="Wingdings" panose="05000000000000000000" pitchFamily="2" charset="2"/>
              <a:buChar char="§"/>
            </a:pPr>
            <a:r>
              <a:rPr lang="en-US" sz="2000" dirty="0" smtClean="0">
                <a:solidFill>
                  <a:schemeClr val="accent4">
                    <a:lumMod val="10000"/>
                  </a:schemeClr>
                </a:solidFill>
                <a:latin typeface="+mn-lt"/>
              </a:rPr>
              <a:t>C</a:t>
            </a:r>
            <a:r>
              <a:rPr lang="vi-VN" sz="2000" dirty="0" smtClean="0">
                <a:solidFill>
                  <a:schemeClr val="accent4">
                    <a:lumMod val="10000"/>
                  </a:schemeClr>
                </a:solidFill>
                <a:latin typeface="+mn-lt"/>
              </a:rPr>
              <a:t>ác </a:t>
            </a:r>
            <a:r>
              <a:rPr lang="vi-VN" sz="2000" dirty="0">
                <a:solidFill>
                  <a:schemeClr val="accent4">
                    <a:lumMod val="10000"/>
                  </a:schemeClr>
                </a:solidFill>
                <a:latin typeface="+mn-lt"/>
              </a:rPr>
              <a:t>cư dân </a:t>
            </a:r>
            <a:r>
              <a:rPr lang="en-US" sz="2000" dirty="0" smtClean="0">
                <a:solidFill>
                  <a:schemeClr val="accent4">
                    <a:lumMod val="10000"/>
                  </a:schemeClr>
                </a:solidFill>
                <a:latin typeface="+mn-lt"/>
              </a:rPr>
              <a:t>tôn thờ và </a:t>
            </a:r>
            <a:r>
              <a:rPr lang="vi-VN" sz="2000" dirty="0" smtClean="0">
                <a:solidFill>
                  <a:schemeClr val="accent4">
                    <a:lumMod val="10000"/>
                  </a:schemeClr>
                </a:solidFill>
                <a:latin typeface="+mn-lt"/>
              </a:rPr>
              <a:t>tin </a:t>
            </a:r>
            <a:r>
              <a:rPr lang="vi-VN" sz="2000" dirty="0">
                <a:solidFill>
                  <a:schemeClr val="accent4">
                    <a:lumMod val="10000"/>
                  </a:schemeClr>
                </a:solidFill>
                <a:latin typeface="+mn-lt"/>
              </a:rPr>
              <a:t>rằng tất cả mọi thứ trong trời đất đều được cai quản bởi các vị thần. </a:t>
            </a:r>
            <a:endParaRPr lang="en-US" sz="2000" dirty="0" smtClean="0">
              <a:solidFill>
                <a:schemeClr val="accent4">
                  <a:lumMod val="10000"/>
                </a:schemeClr>
              </a:solidFill>
              <a:latin typeface="+mn-lt"/>
            </a:endParaRPr>
          </a:p>
          <a:p>
            <a:pPr marL="342900" indent="-342900" algn="just">
              <a:lnSpc>
                <a:spcPts val="2400"/>
              </a:lnSpc>
              <a:spcBef>
                <a:spcPts val="300"/>
              </a:spcBef>
              <a:spcAft>
                <a:spcPts val="300"/>
              </a:spcAft>
              <a:buFont typeface="Wingdings" panose="05000000000000000000" pitchFamily="2" charset="2"/>
              <a:buChar char="§"/>
            </a:pPr>
            <a:r>
              <a:rPr lang="vi-VN" sz="2000" dirty="0" smtClean="0">
                <a:solidFill>
                  <a:schemeClr val="accent4">
                    <a:lumMod val="10000"/>
                  </a:schemeClr>
                </a:solidFill>
                <a:latin typeface="+mn-lt"/>
              </a:rPr>
              <a:t>Vậy </a:t>
            </a:r>
            <a:r>
              <a:rPr lang="vi-VN" sz="2000" dirty="0">
                <a:solidFill>
                  <a:schemeClr val="accent4">
                    <a:lumMod val="10000"/>
                  </a:schemeClr>
                </a:solidFill>
                <a:latin typeface="+mn-lt"/>
              </a:rPr>
              <a:t>nên các đền thờ thần có ở khắp mọi nơi, với mong muốn nhận được sự phù hộ của các vị thần cho mưa thuận gió hòa, mùa màng bội thu. </a:t>
            </a:r>
            <a:endParaRPr lang="en-US" sz="2000" dirty="0">
              <a:solidFill>
                <a:schemeClr val="accent4">
                  <a:lumMod val="10000"/>
                </a:schemeClr>
              </a:solidFill>
              <a:latin typeface="+mn-lt"/>
            </a:endParaRPr>
          </a:p>
          <a:p>
            <a:pPr algn="just">
              <a:lnSpc>
                <a:spcPts val="2600"/>
              </a:lnSpc>
            </a:pPr>
            <a:endParaRPr lang="en-US" sz="2000" dirty="0">
              <a:effectLst/>
              <a:latin typeface="+mj-lt"/>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5459666" y="1367943"/>
            <a:ext cx="3362465" cy="3381908"/>
          </a:xfrm>
          <a:prstGeom prst="rect">
            <a:avLst/>
          </a:prstGeom>
        </p:spPr>
      </p:pic>
      <p:grpSp>
        <p:nvGrpSpPr>
          <p:cNvPr id="6" name="Google Shape;533;p40"/>
          <p:cNvGrpSpPr/>
          <p:nvPr/>
        </p:nvGrpSpPr>
        <p:grpSpPr>
          <a:xfrm>
            <a:off x="1295709" y="707625"/>
            <a:ext cx="334182" cy="341043"/>
            <a:chOff x="1923675" y="1633650"/>
            <a:chExt cx="436002" cy="435975"/>
          </a:xfrm>
        </p:grpSpPr>
        <p:sp>
          <p:nvSpPr>
            <p:cNvPr id="7"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solidFill>
              <a:schemeClr val="tx1">
                <a:lumMod val="50000"/>
              </a:schemeClr>
            </a:solidFill>
            <a:ln w="952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xmlns="" val="118177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5" dur="500"/>
                                        <p:tgtEl>
                                          <p:spTgt spid="4">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25</a:t>
            </a:fld>
            <a:endParaRPr lang="en"/>
          </a:p>
        </p:txBody>
      </p:sp>
      <p:sp>
        <p:nvSpPr>
          <p:cNvPr id="3" name="Rectangle 2"/>
          <p:cNvSpPr/>
          <p:nvPr/>
        </p:nvSpPr>
        <p:spPr>
          <a:xfrm>
            <a:off x="2462915" y="669529"/>
            <a:ext cx="4423006" cy="461665"/>
          </a:xfrm>
          <a:prstGeom prst="rect">
            <a:avLst/>
          </a:prstGeom>
        </p:spPr>
        <p:txBody>
          <a:bodyPr wrap="none">
            <a:spAutoFit/>
          </a:bodyPr>
          <a:lstStyle/>
          <a:p>
            <a:pPr algn="ctr"/>
            <a:r>
              <a:rPr lang="en-US" sz="2400" b="1" dirty="0">
                <a:solidFill>
                  <a:schemeClr val="accent5">
                    <a:lumMod val="50000"/>
                  </a:schemeClr>
                </a:solidFill>
              </a:rPr>
              <a:t>Những thành tựu về </a:t>
            </a:r>
            <a:r>
              <a:rPr lang="en-US" sz="2400" b="1" dirty="0" smtClean="0">
                <a:solidFill>
                  <a:schemeClr val="accent5">
                    <a:lumMod val="50000"/>
                  </a:schemeClr>
                </a:solidFill>
              </a:rPr>
              <a:t>chữ viết</a:t>
            </a:r>
            <a:endParaRPr lang="en-US" sz="2400" b="1" dirty="0">
              <a:solidFill>
                <a:schemeClr val="accent5">
                  <a:lumMod val="50000"/>
                </a:schemeClr>
              </a:solidFill>
            </a:endParaRPr>
          </a:p>
        </p:txBody>
      </p:sp>
      <p:sp>
        <p:nvSpPr>
          <p:cNvPr id="4" name="Rectangle 3"/>
          <p:cNvSpPr/>
          <p:nvPr/>
        </p:nvSpPr>
        <p:spPr>
          <a:xfrm>
            <a:off x="2246368" y="2008318"/>
            <a:ext cx="3730751" cy="2092881"/>
          </a:xfrm>
          <a:prstGeom prst="rect">
            <a:avLst/>
          </a:prstGeom>
        </p:spPr>
        <p:txBody>
          <a:bodyPr wrap="square">
            <a:spAutoFit/>
          </a:bodyPr>
          <a:lstStyle/>
          <a:p>
            <a:pPr marL="342900" indent="-342900" algn="just">
              <a:lnSpc>
                <a:spcPts val="2600"/>
              </a:lnSpc>
              <a:buFont typeface="Wingdings" panose="05000000000000000000" pitchFamily="2" charset="2"/>
              <a:buChar char="§"/>
            </a:pPr>
            <a:r>
              <a:rPr lang="fr-FR" sz="2000" b="1" dirty="0">
                <a:solidFill>
                  <a:schemeClr val="accent6">
                    <a:lumMod val="50000"/>
                  </a:schemeClr>
                </a:solidFill>
                <a:latin typeface="+mj-lt"/>
                <a:ea typeface="Calibri" panose="020F0502020204030204" pitchFamily="34" charset="0"/>
                <a:cs typeface="Times New Roman" panose="02020603050405020304" pitchFamily="18" charset="0"/>
              </a:rPr>
              <a:t>Cư dân Ai </a:t>
            </a:r>
            <a:r>
              <a:rPr lang="fr-FR" sz="2000" b="1" dirty="0" smtClean="0">
                <a:solidFill>
                  <a:schemeClr val="accent6">
                    <a:lumMod val="50000"/>
                  </a:schemeClr>
                </a:solidFill>
                <a:latin typeface="+mj-lt"/>
                <a:ea typeface="Calibri" panose="020F0502020204030204" pitchFamily="34" charset="0"/>
                <a:cs typeface="Times New Roman" panose="02020603050405020304" pitchFamily="18" charset="0"/>
              </a:rPr>
              <a:t>Cập:</a:t>
            </a:r>
            <a:r>
              <a:rPr lang="fr-FR" sz="2000" dirty="0" smtClean="0">
                <a:solidFill>
                  <a:schemeClr val="accent6">
                    <a:lumMod val="50000"/>
                  </a:schemeClr>
                </a:solidFill>
                <a:latin typeface="+mj-lt"/>
                <a:ea typeface="Calibri" panose="020F0502020204030204" pitchFamily="34" charset="0"/>
                <a:cs typeface="Times New Roman" panose="02020603050405020304" pitchFamily="18" charset="0"/>
              </a:rPr>
              <a:t> </a:t>
            </a:r>
            <a:r>
              <a:rPr lang="fr-FR" sz="2000" dirty="0">
                <a:solidFill>
                  <a:schemeClr val="accent6">
                    <a:lumMod val="50000"/>
                  </a:schemeClr>
                </a:solidFill>
                <a:latin typeface="+mj-lt"/>
                <a:ea typeface="Calibri" panose="020F0502020204030204" pitchFamily="34" charset="0"/>
                <a:cs typeface="Times New Roman" panose="02020603050405020304" pitchFamily="18" charset="0"/>
              </a:rPr>
              <a:t>viết chữ trên giấy được làm từ thân của cây Pa-pi-rút. </a:t>
            </a:r>
            <a:endParaRPr lang="en-US" sz="2000" dirty="0">
              <a:solidFill>
                <a:schemeClr val="accent6">
                  <a:lumMod val="50000"/>
                </a:schemeClr>
              </a:solidFill>
              <a:latin typeface="+mj-lt"/>
              <a:ea typeface="Calibri" panose="020F0502020204030204" pitchFamily="34" charset="0"/>
              <a:cs typeface="Times New Roman" panose="02020603050405020304" pitchFamily="18" charset="0"/>
            </a:endParaRPr>
          </a:p>
          <a:p>
            <a:pPr marL="342900" indent="-342900" algn="just">
              <a:lnSpc>
                <a:spcPts val="2600"/>
              </a:lnSpc>
              <a:buFont typeface="Wingdings" panose="05000000000000000000" pitchFamily="2" charset="2"/>
              <a:buChar char="§"/>
            </a:pPr>
            <a:r>
              <a:rPr lang="fr-FR" sz="2000" b="1" dirty="0" smtClean="0">
                <a:solidFill>
                  <a:schemeClr val="accent6">
                    <a:lumMod val="50000"/>
                  </a:schemeClr>
                </a:solidFill>
                <a:latin typeface="+mj-lt"/>
                <a:ea typeface="Calibri" panose="020F0502020204030204" pitchFamily="34" charset="0"/>
                <a:cs typeface="Times New Roman" panose="02020603050405020304" pitchFamily="18" charset="0"/>
              </a:rPr>
              <a:t>Cư </a:t>
            </a:r>
            <a:r>
              <a:rPr lang="fr-FR" sz="2000" b="1" dirty="0">
                <a:solidFill>
                  <a:schemeClr val="accent6">
                    <a:lumMod val="50000"/>
                  </a:schemeClr>
                </a:solidFill>
                <a:latin typeface="+mj-lt"/>
                <a:ea typeface="Calibri" panose="020F0502020204030204" pitchFamily="34" charset="0"/>
                <a:cs typeface="Times New Roman" panose="02020603050405020304" pitchFamily="18" charset="0"/>
              </a:rPr>
              <a:t>dân Lưỡng </a:t>
            </a:r>
            <a:r>
              <a:rPr lang="fr-FR" sz="2000" b="1" dirty="0" smtClean="0">
                <a:solidFill>
                  <a:schemeClr val="accent6">
                    <a:lumMod val="50000"/>
                  </a:schemeClr>
                </a:solidFill>
                <a:latin typeface="+mj-lt"/>
                <a:ea typeface="Calibri" panose="020F0502020204030204" pitchFamily="34" charset="0"/>
                <a:cs typeface="Times New Roman" panose="02020603050405020304" pitchFamily="18" charset="0"/>
              </a:rPr>
              <a:t>Hà: </a:t>
            </a:r>
            <a:r>
              <a:rPr lang="fr-FR" sz="2000" dirty="0">
                <a:solidFill>
                  <a:schemeClr val="accent6">
                    <a:lumMod val="50000"/>
                  </a:schemeClr>
                </a:solidFill>
                <a:latin typeface="+mj-lt"/>
                <a:ea typeface="Calibri" panose="020F0502020204030204" pitchFamily="34" charset="0"/>
                <a:cs typeface="Times New Roman" panose="02020603050405020304" pitchFamily="18" charset="0"/>
              </a:rPr>
              <a:t>viết chữ trên đất sét (còn gọi là chữ hình nêm).</a:t>
            </a:r>
            <a:endParaRPr lang="en-US" sz="2000" dirty="0">
              <a:solidFill>
                <a:schemeClr val="accent6">
                  <a:lumMod val="50000"/>
                </a:schemeClr>
              </a:solidFill>
              <a:effectLst/>
              <a:latin typeface="+mj-lt"/>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6097249" y="2942619"/>
            <a:ext cx="2932035" cy="2004032"/>
          </a:xfrm>
          <a:prstGeom prst="rect">
            <a:avLst/>
          </a:prstGeom>
        </p:spPr>
      </p:pic>
      <p:pic>
        <p:nvPicPr>
          <p:cNvPr id="6" name="Picture 5"/>
          <p:cNvPicPr>
            <a:picLocks noChangeAspect="1"/>
          </p:cNvPicPr>
          <p:nvPr/>
        </p:nvPicPr>
        <p:blipFill>
          <a:blip r:embed="rId3"/>
          <a:stretch>
            <a:fillRect/>
          </a:stretch>
        </p:blipFill>
        <p:spPr>
          <a:xfrm>
            <a:off x="154685" y="1131194"/>
            <a:ext cx="2017930" cy="2206676"/>
          </a:xfrm>
          <a:prstGeom prst="rect">
            <a:avLst/>
          </a:prstGeom>
        </p:spPr>
      </p:pic>
      <p:grpSp>
        <p:nvGrpSpPr>
          <p:cNvPr id="7" name="Google Shape;533;p40"/>
          <p:cNvGrpSpPr/>
          <p:nvPr/>
        </p:nvGrpSpPr>
        <p:grpSpPr>
          <a:xfrm>
            <a:off x="2172615" y="695320"/>
            <a:ext cx="334182" cy="341043"/>
            <a:chOff x="1923675" y="1633650"/>
            <a:chExt cx="436002" cy="435975"/>
          </a:xfrm>
        </p:grpSpPr>
        <p:sp>
          <p:nvSpPr>
            <p:cNvPr id="8"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solidFill>
              <a:schemeClr val="tx1">
                <a:lumMod val="50000"/>
              </a:schemeClr>
            </a:solidFill>
            <a:ln w="952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xmlns="" val="165989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circle(in)">
                                      <p:cBhvr>
                                        <p:cTn id="15" dur="2000"/>
                                        <p:tgtEl>
                                          <p:spTgt spid="4">
                                            <p:txEl>
                                              <p:pRg st="0" end="0"/>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circle(in)">
                                      <p:cBhvr>
                                        <p:cTn id="18" dur="20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par>
                                <p:cTn id="24" presetID="2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55418" y="709575"/>
            <a:ext cx="5486157" cy="570585"/>
          </a:xfrm>
        </p:spPr>
        <p:txBody>
          <a:bodyPr/>
          <a:lstStyle/>
          <a:p>
            <a:r>
              <a:rPr lang="en-US" sz="2400" i="0" dirty="0" smtClean="0">
                <a:latin typeface="+mj-lt"/>
              </a:rPr>
              <a:t>    Những thành tựu về toán học</a:t>
            </a:r>
            <a:endParaRPr lang="en-US" sz="2400" i="0" dirty="0">
              <a:latin typeface="+mj-lt"/>
            </a:endParaRPr>
          </a:p>
        </p:txBody>
      </p:sp>
      <p:sp>
        <p:nvSpPr>
          <p:cNvPr id="10" name="Google Shape;154;p24"/>
          <p:cNvSpPr/>
          <p:nvPr/>
        </p:nvSpPr>
        <p:spPr>
          <a:xfrm rot="5400000">
            <a:off x="848786" y="753800"/>
            <a:ext cx="2106886" cy="2135477"/>
          </a:xfrm>
          <a:prstGeom prst="teardrop">
            <a:avLst>
              <a:gd name="adj" fmla="val 100000"/>
            </a:avLst>
          </a:prstGeom>
          <a:solidFill>
            <a:schemeClr val="accent2">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5;p24"/>
          <p:cNvSpPr/>
          <p:nvPr/>
        </p:nvSpPr>
        <p:spPr>
          <a:xfrm rot="5400000" flipH="1">
            <a:off x="912027" y="2733514"/>
            <a:ext cx="1767706" cy="2348178"/>
          </a:xfrm>
          <a:prstGeom prst="teardrop">
            <a:avLst>
              <a:gd name="adj" fmla="val 100000"/>
            </a:avLst>
          </a:prstGeom>
          <a:solidFill>
            <a:schemeClr val="accent1">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156;p24"/>
          <p:cNvSpPr/>
          <p:nvPr/>
        </p:nvSpPr>
        <p:spPr>
          <a:xfrm rot="10800000">
            <a:off x="3083884" y="1589109"/>
            <a:ext cx="1282846" cy="1282846"/>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7;p24"/>
          <p:cNvSpPr/>
          <p:nvPr/>
        </p:nvSpPr>
        <p:spPr>
          <a:xfrm flipH="1">
            <a:off x="3088656" y="3023750"/>
            <a:ext cx="2266069" cy="1653235"/>
          </a:xfrm>
          <a:prstGeom prst="teardrop">
            <a:avLst>
              <a:gd name="adj" fmla="val 100000"/>
            </a:avLst>
          </a:prstGeom>
          <a:solidFill>
            <a:schemeClr val="accent1">
              <a:lumMod val="50000"/>
            </a:schemeClr>
          </a:solidFill>
          <a:ln>
            <a:noFill/>
          </a:ln>
        </p:spPr>
        <p:txBody>
          <a:bodyPr spcFirstLastPara="1" wrap="square" lIns="91425" tIns="91425" rIns="91425" bIns="91425" anchor="ctr" anchorCtr="0">
            <a:noAutofit/>
          </a:bodyPr>
          <a:lstStyle/>
          <a:p>
            <a:endParaRPr lang="en-US" sz="2000" dirty="0"/>
          </a:p>
        </p:txBody>
      </p:sp>
      <p:sp>
        <p:nvSpPr>
          <p:cNvPr id="14" name="Rectangle 13"/>
          <p:cNvSpPr/>
          <p:nvPr/>
        </p:nvSpPr>
        <p:spPr>
          <a:xfrm>
            <a:off x="978803" y="1046074"/>
            <a:ext cx="1922495" cy="1754326"/>
          </a:xfrm>
          <a:prstGeom prst="rect">
            <a:avLst/>
          </a:prstGeom>
        </p:spPr>
        <p:txBody>
          <a:bodyPr wrap="square">
            <a:spAutoFit/>
          </a:bodyPr>
          <a:lstStyle/>
          <a:p>
            <a:pPr algn="ctr"/>
            <a:r>
              <a:rPr lang="fr-FR" sz="1800" dirty="0">
                <a:solidFill>
                  <a:schemeClr val="bg1"/>
                </a:solidFill>
              </a:rPr>
              <a:t>Cư dân Ai Cập giỏi về hình học, họ đã biết tính </a:t>
            </a:r>
            <a:r>
              <a:rPr lang="fr-FR" sz="1800" dirty="0" smtClean="0">
                <a:solidFill>
                  <a:schemeClr val="bg1"/>
                </a:solidFill>
              </a:rPr>
              <a:t>diện </a:t>
            </a:r>
            <a:r>
              <a:rPr lang="fr-FR" sz="1800" dirty="0">
                <a:solidFill>
                  <a:schemeClr val="bg1"/>
                </a:solidFill>
              </a:rPr>
              <a:t>tích các hình tam giác, hình tròn.</a:t>
            </a:r>
            <a:endParaRPr lang="en-US" sz="1800" dirty="0">
              <a:solidFill>
                <a:schemeClr val="bg1"/>
              </a:solidFill>
            </a:endParaRPr>
          </a:p>
        </p:txBody>
      </p:sp>
      <p:sp>
        <p:nvSpPr>
          <p:cNvPr id="17" name="Rectangle 16"/>
          <p:cNvSpPr/>
          <p:nvPr/>
        </p:nvSpPr>
        <p:spPr>
          <a:xfrm>
            <a:off x="881772" y="3141244"/>
            <a:ext cx="2066808" cy="1477328"/>
          </a:xfrm>
          <a:prstGeom prst="rect">
            <a:avLst/>
          </a:prstGeom>
        </p:spPr>
        <p:txBody>
          <a:bodyPr wrap="square">
            <a:spAutoFit/>
          </a:bodyPr>
          <a:lstStyle/>
          <a:p>
            <a:pPr algn="ctr"/>
            <a:r>
              <a:rPr lang="fr-FR" sz="1800" dirty="0">
                <a:solidFill>
                  <a:schemeClr val="bg1"/>
                </a:solidFill>
              </a:rPr>
              <a:t>Cư dân Lưỡng Hà giỏi về số học, sử dụng hệ </a:t>
            </a:r>
            <a:r>
              <a:rPr lang="fr-FR" sz="1800" dirty="0" smtClean="0">
                <a:solidFill>
                  <a:schemeClr val="bg1"/>
                </a:solidFill>
              </a:rPr>
              <a:t>thống </a:t>
            </a:r>
            <a:r>
              <a:rPr lang="fr-FR" sz="1800" dirty="0">
                <a:solidFill>
                  <a:schemeClr val="bg1"/>
                </a:solidFill>
              </a:rPr>
              <a:t>đếm lấy số 60 làm cơ sở. </a:t>
            </a:r>
            <a:endParaRPr lang="en-US" sz="1800" dirty="0">
              <a:solidFill>
                <a:schemeClr val="bg1"/>
              </a:solidFill>
            </a:endParaRPr>
          </a:p>
        </p:txBody>
      </p:sp>
      <p:sp>
        <p:nvSpPr>
          <p:cNvPr id="18" name="Rectangle 17"/>
          <p:cNvSpPr/>
          <p:nvPr/>
        </p:nvSpPr>
        <p:spPr>
          <a:xfrm>
            <a:off x="3088656" y="3245031"/>
            <a:ext cx="2115794" cy="1200329"/>
          </a:xfrm>
          <a:prstGeom prst="rect">
            <a:avLst/>
          </a:prstGeom>
        </p:spPr>
        <p:txBody>
          <a:bodyPr wrap="square">
            <a:spAutoFit/>
          </a:bodyPr>
          <a:lstStyle/>
          <a:p>
            <a:pPr lvl="0" algn="ctr">
              <a:spcBef>
                <a:spcPts val="700"/>
              </a:spcBef>
              <a:spcAft>
                <a:spcPts val="700"/>
              </a:spcAft>
            </a:pPr>
            <a:r>
              <a:rPr lang="nl-NL" sz="1800" dirty="0" smtClean="0">
                <a:solidFill>
                  <a:schemeClr val="bg1"/>
                </a:solidFill>
                <a:latin typeface="+mj-lt"/>
                <a:ea typeface="Times New Roman" panose="02020603050405020304" pitchFamily="18" charset="0"/>
                <a:cs typeface="Times New Roman" panose="02020603050405020304" pitchFamily="18" charset="0"/>
              </a:rPr>
              <a:t>Đây là nền tảng để cư dân xây dựng những công trình kiến trúc đồ sộ</a:t>
            </a:r>
            <a:endParaRPr lang="en-US" sz="1800" dirty="0">
              <a:solidFill>
                <a:schemeClr val="bg1"/>
              </a:solidFill>
              <a:effectLst/>
              <a:latin typeface="+mj-lt"/>
              <a:ea typeface="Times New Roman" panose="02020603050405020304" pitchFamily="18" charset="0"/>
              <a:cs typeface="Times New Roman" panose="02020603050405020304" pitchFamily="18" charset="0"/>
            </a:endParaRPr>
          </a:p>
        </p:txBody>
      </p:sp>
      <p:sp>
        <p:nvSpPr>
          <p:cNvPr id="19" name="Google Shape;235;p21"/>
          <p:cNvSpPr/>
          <p:nvPr/>
        </p:nvSpPr>
        <p:spPr>
          <a:xfrm>
            <a:off x="3478508" y="1501441"/>
            <a:ext cx="1086985" cy="735314"/>
          </a:xfrm>
          <a:custGeom>
            <a:avLst/>
            <a:gdLst/>
            <a:ahLst/>
            <a:cxnLst/>
            <a:rect l="l" t="t" r="r" b="b"/>
            <a:pathLst>
              <a:path w="16449" h="16668" extrusionOk="0">
                <a:moveTo>
                  <a:pt x="12288" y="1995"/>
                </a:moveTo>
                <a:lnTo>
                  <a:pt x="12093" y="2117"/>
                </a:lnTo>
                <a:lnTo>
                  <a:pt x="11923" y="2239"/>
                </a:lnTo>
                <a:lnTo>
                  <a:pt x="11655" y="2531"/>
                </a:lnTo>
                <a:lnTo>
                  <a:pt x="11461" y="2433"/>
                </a:lnTo>
                <a:lnTo>
                  <a:pt x="11874" y="2214"/>
                </a:lnTo>
                <a:lnTo>
                  <a:pt x="12288" y="1995"/>
                </a:lnTo>
                <a:close/>
                <a:moveTo>
                  <a:pt x="13261" y="2239"/>
                </a:moveTo>
                <a:lnTo>
                  <a:pt x="13359" y="2263"/>
                </a:lnTo>
                <a:lnTo>
                  <a:pt x="13456" y="2287"/>
                </a:lnTo>
                <a:lnTo>
                  <a:pt x="13529" y="2336"/>
                </a:lnTo>
                <a:lnTo>
                  <a:pt x="13578" y="2433"/>
                </a:lnTo>
                <a:lnTo>
                  <a:pt x="13626" y="2531"/>
                </a:lnTo>
                <a:lnTo>
                  <a:pt x="13675" y="2725"/>
                </a:lnTo>
                <a:lnTo>
                  <a:pt x="13651" y="2896"/>
                </a:lnTo>
                <a:lnTo>
                  <a:pt x="13626" y="3090"/>
                </a:lnTo>
                <a:lnTo>
                  <a:pt x="13578" y="3285"/>
                </a:lnTo>
                <a:lnTo>
                  <a:pt x="13480" y="3480"/>
                </a:lnTo>
                <a:lnTo>
                  <a:pt x="13383" y="3650"/>
                </a:lnTo>
                <a:lnTo>
                  <a:pt x="13188" y="4015"/>
                </a:lnTo>
                <a:lnTo>
                  <a:pt x="12969" y="3674"/>
                </a:lnTo>
                <a:lnTo>
                  <a:pt x="12702" y="3358"/>
                </a:lnTo>
                <a:lnTo>
                  <a:pt x="12410" y="3066"/>
                </a:lnTo>
                <a:lnTo>
                  <a:pt x="12093" y="2823"/>
                </a:lnTo>
                <a:lnTo>
                  <a:pt x="12288" y="2677"/>
                </a:lnTo>
                <a:lnTo>
                  <a:pt x="12483" y="2531"/>
                </a:lnTo>
                <a:lnTo>
                  <a:pt x="12726" y="2385"/>
                </a:lnTo>
                <a:lnTo>
                  <a:pt x="12945" y="2287"/>
                </a:lnTo>
                <a:lnTo>
                  <a:pt x="13164" y="2239"/>
                </a:lnTo>
                <a:close/>
                <a:moveTo>
                  <a:pt x="7981" y="3699"/>
                </a:moveTo>
                <a:lnTo>
                  <a:pt x="7981" y="3723"/>
                </a:lnTo>
                <a:lnTo>
                  <a:pt x="7932" y="3723"/>
                </a:lnTo>
                <a:lnTo>
                  <a:pt x="7908" y="3747"/>
                </a:lnTo>
                <a:lnTo>
                  <a:pt x="7835" y="3796"/>
                </a:lnTo>
                <a:lnTo>
                  <a:pt x="7786" y="3845"/>
                </a:lnTo>
                <a:lnTo>
                  <a:pt x="7738" y="3918"/>
                </a:lnTo>
                <a:lnTo>
                  <a:pt x="7689" y="3991"/>
                </a:lnTo>
                <a:lnTo>
                  <a:pt x="7689" y="4064"/>
                </a:lnTo>
                <a:lnTo>
                  <a:pt x="7689" y="4088"/>
                </a:lnTo>
                <a:lnTo>
                  <a:pt x="7689" y="4112"/>
                </a:lnTo>
                <a:lnTo>
                  <a:pt x="7689" y="4137"/>
                </a:lnTo>
                <a:lnTo>
                  <a:pt x="7689" y="4161"/>
                </a:lnTo>
                <a:lnTo>
                  <a:pt x="7689" y="4307"/>
                </a:lnTo>
                <a:lnTo>
                  <a:pt x="7738" y="4453"/>
                </a:lnTo>
                <a:lnTo>
                  <a:pt x="7786" y="4526"/>
                </a:lnTo>
                <a:lnTo>
                  <a:pt x="7859" y="4574"/>
                </a:lnTo>
                <a:lnTo>
                  <a:pt x="8030" y="4672"/>
                </a:lnTo>
                <a:lnTo>
                  <a:pt x="8176" y="4720"/>
                </a:lnTo>
                <a:lnTo>
                  <a:pt x="8297" y="4720"/>
                </a:lnTo>
                <a:lnTo>
                  <a:pt x="8395" y="4696"/>
                </a:lnTo>
                <a:lnTo>
                  <a:pt x="8492" y="4672"/>
                </a:lnTo>
                <a:lnTo>
                  <a:pt x="8589" y="4599"/>
                </a:lnTo>
                <a:lnTo>
                  <a:pt x="8662" y="4526"/>
                </a:lnTo>
                <a:lnTo>
                  <a:pt x="8711" y="4429"/>
                </a:lnTo>
                <a:lnTo>
                  <a:pt x="8711" y="4307"/>
                </a:lnTo>
                <a:lnTo>
                  <a:pt x="8711" y="4185"/>
                </a:lnTo>
                <a:lnTo>
                  <a:pt x="8662" y="4064"/>
                </a:lnTo>
                <a:lnTo>
                  <a:pt x="8614" y="3942"/>
                </a:lnTo>
                <a:lnTo>
                  <a:pt x="8541" y="3845"/>
                </a:lnTo>
                <a:lnTo>
                  <a:pt x="8468" y="3772"/>
                </a:lnTo>
                <a:lnTo>
                  <a:pt x="8370" y="3723"/>
                </a:lnTo>
                <a:lnTo>
                  <a:pt x="8273" y="3699"/>
                </a:lnTo>
                <a:close/>
                <a:moveTo>
                  <a:pt x="9830" y="3966"/>
                </a:moveTo>
                <a:lnTo>
                  <a:pt x="9709" y="3991"/>
                </a:lnTo>
                <a:lnTo>
                  <a:pt x="9611" y="4064"/>
                </a:lnTo>
                <a:lnTo>
                  <a:pt x="9538" y="4161"/>
                </a:lnTo>
                <a:lnTo>
                  <a:pt x="9514" y="4258"/>
                </a:lnTo>
                <a:lnTo>
                  <a:pt x="9490" y="4356"/>
                </a:lnTo>
                <a:lnTo>
                  <a:pt x="9514" y="4453"/>
                </a:lnTo>
                <a:lnTo>
                  <a:pt x="9563" y="4574"/>
                </a:lnTo>
                <a:lnTo>
                  <a:pt x="9636" y="4647"/>
                </a:lnTo>
                <a:lnTo>
                  <a:pt x="9757" y="4720"/>
                </a:lnTo>
                <a:lnTo>
                  <a:pt x="9879" y="4745"/>
                </a:lnTo>
                <a:lnTo>
                  <a:pt x="10025" y="4696"/>
                </a:lnTo>
                <a:lnTo>
                  <a:pt x="10098" y="4672"/>
                </a:lnTo>
                <a:lnTo>
                  <a:pt x="10147" y="4623"/>
                </a:lnTo>
                <a:lnTo>
                  <a:pt x="10244" y="4502"/>
                </a:lnTo>
                <a:lnTo>
                  <a:pt x="10268" y="4429"/>
                </a:lnTo>
                <a:lnTo>
                  <a:pt x="10268" y="4356"/>
                </a:lnTo>
                <a:lnTo>
                  <a:pt x="10244" y="4234"/>
                </a:lnTo>
                <a:lnTo>
                  <a:pt x="10220" y="4161"/>
                </a:lnTo>
                <a:lnTo>
                  <a:pt x="10147" y="4064"/>
                </a:lnTo>
                <a:lnTo>
                  <a:pt x="10074" y="4015"/>
                </a:lnTo>
                <a:lnTo>
                  <a:pt x="9952" y="3966"/>
                </a:lnTo>
                <a:close/>
                <a:moveTo>
                  <a:pt x="9125" y="5572"/>
                </a:moveTo>
                <a:lnTo>
                  <a:pt x="9003" y="5596"/>
                </a:lnTo>
                <a:lnTo>
                  <a:pt x="8881" y="5669"/>
                </a:lnTo>
                <a:lnTo>
                  <a:pt x="8808" y="5791"/>
                </a:lnTo>
                <a:lnTo>
                  <a:pt x="8784" y="5913"/>
                </a:lnTo>
                <a:lnTo>
                  <a:pt x="8808" y="6034"/>
                </a:lnTo>
                <a:lnTo>
                  <a:pt x="8881" y="6156"/>
                </a:lnTo>
                <a:lnTo>
                  <a:pt x="9003" y="6229"/>
                </a:lnTo>
                <a:lnTo>
                  <a:pt x="9125" y="6253"/>
                </a:lnTo>
                <a:lnTo>
                  <a:pt x="9246" y="6229"/>
                </a:lnTo>
                <a:lnTo>
                  <a:pt x="9368" y="6156"/>
                </a:lnTo>
                <a:lnTo>
                  <a:pt x="9441" y="6034"/>
                </a:lnTo>
                <a:lnTo>
                  <a:pt x="9465" y="5913"/>
                </a:lnTo>
                <a:lnTo>
                  <a:pt x="9441" y="5791"/>
                </a:lnTo>
                <a:lnTo>
                  <a:pt x="9368" y="5669"/>
                </a:lnTo>
                <a:lnTo>
                  <a:pt x="9246" y="5596"/>
                </a:lnTo>
                <a:lnTo>
                  <a:pt x="9125" y="5572"/>
                </a:lnTo>
                <a:close/>
                <a:moveTo>
                  <a:pt x="5013" y="9441"/>
                </a:moveTo>
                <a:lnTo>
                  <a:pt x="4842" y="9538"/>
                </a:lnTo>
                <a:lnTo>
                  <a:pt x="4672" y="9684"/>
                </a:lnTo>
                <a:lnTo>
                  <a:pt x="4502" y="9855"/>
                </a:lnTo>
                <a:lnTo>
                  <a:pt x="4356" y="10025"/>
                </a:lnTo>
                <a:lnTo>
                  <a:pt x="4112" y="10414"/>
                </a:lnTo>
                <a:lnTo>
                  <a:pt x="3918" y="10779"/>
                </a:lnTo>
                <a:lnTo>
                  <a:pt x="3723" y="11144"/>
                </a:lnTo>
                <a:lnTo>
                  <a:pt x="3650" y="11363"/>
                </a:lnTo>
                <a:lnTo>
                  <a:pt x="3553" y="11582"/>
                </a:lnTo>
                <a:lnTo>
                  <a:pt x="3504" y="11826"/>
                </a:lnTo>
                <a:lnTo>
                  <a:pt x="3480" y="12045"/>
                </a:lnTo>
                <a:lnTo>
                  <a:pt x="3480" y="12239"/>
                </a:lnTo>
                <a:lnTo>
                  <a:pt x="3528" y="12337"/>
                </a:lnTo>
                <a:lnTo>
                  <a:pt x="3577" y="12410"/>
                </a:lnTo>
                <a:lnTo>
                  <a:pt x="3601" y="12434"/>
                </a:lnTo>
                <a:lnTo>
                  <a:pt x="3626" y="12458"/>
                </a:lnTo>
                <a:lnTo>
                  <a:pt x="3650" y="12434"/>
                </a:lnTo>
                <a:lnTo>
                  <a:pt x="3674" y="12410"/>
                </a:lnTo>
                <a:lnTo>
                  <a:pt x="3747" y="12288"/>
                </a:lnTo>
                <a:lnTo>
                  <a:pt x="3772" y="12166"/>
                </a:lnTo>
                <a:lnTo>
                  <a:pt x="3820" y="11874"/>
                </a:lnTo>
                <a:lnTo>
                  <a:pt x="3869" y="11631"/>
                </a:lnTo>
                <a:lnTo>
                  <a:pt x="3966" y="11388"/>
                </a:lnTo>
                <a:lnTo>
                  <a:pt x="4137" y="10925"/>
                </a:lnTo>
                <a:lnTo>
                  <a:pt x="4331" y="10536"/>
                </a:lnTo>
                <a:lnTo>
                  <a:pt x="4575" y="10171"/>
                </a:lnTo>
                <a:lnTo>
                  <a:pt x="4818" y="9830"/>
                </a:lnTo>
                <a:lnTo>
                  <a:pt x="5061" y="9490"/>
                </a:lnTo>
                <a:lnTo>
                  <a:pt x="5061" y="9465"/>
                </a:lnTo>
                <a:lnTo>
                  <a:pt x="5061" y="9441"/>
                </a:lnTo>
                <a:close/>
                <a:moveTo>
                  <a:pt x="9003" y="2287"/>
                </a:moveTo>
                <a:lnTo>
                  <a:pt x="9319" y="2312"/>
                </a:lnTo>
                <a:lnTo>
                  <a:pt x="9611" y="2360"/>
                </a:lnTo>
                <a:lnTo>
                  <a:pt x="9928" y="2409"/>
                </a:lnTo>
                <a:lnTo>
                  <a:pt x="10220" y="2482"/>
                </a:lnTo>
                <a:lnTo>
                  <a:pt x="10512" y="2579"/>
                </a:lnTo>
                <a:lnTo>
                  <a:pt x="10804" y="2677"/>
                </a:lnTo>
                <a:lnTo>
                  <a:pt x="11071" y="2798"/>
                </a:lnTo>
                <a:lnTo>
                  <a:pt x="11339" y="2944"/>
                </a:lnTo>
                <a:lnTo>
                  <a:pt x="11582" y="3066"/>
                </a:lnTo>
                <a:lnTo>
                  <a:pt x="11826" y="3236"/>
                </a:lnTo>
                <a:lnTo>
                  <a:pt x="12020" y="3382"/>
                </a:lnTo>
                <a:lnTo>
                  <a:pt x="12215" y="3577"/>
                </a:lnTo>
                <a:lnTo>
                  <a:pt x="12580" y="3966"/>
                </a:lnTo>
                <a:lnTo>
                  <a:pt x="12921" y="4380"/>
                </a:lnTo>
                <a:lnTo>
                  <a:pt x="12410" y="5012"/>
                </a:lnTo>
                <a:lnTo>
                  <a:pt x="11874" y="5596"/>
                </a:lnTo>
                <a:lnTo>
                  <a:pt x="11339" y="6180"/>
                </a:lnTo>
                <a:lnTo>
                  <a:pt x="10804" y="6764"/>
                </a:lnTo>
                <a:lnTo>
                  <a:pt x="9684" y="7908"/>
                </a:lnTo>
                <a:lnTo>
                  <a:pt x="9149" y="8492"/>
                </a:lnTo>
                <a:lnTo>
                  <a:pt x="8614" y="9076"/>
                </a:lnTo>
                <a:lnTo>
                  <a:pt x="6667" y="11217"/>
                </a:lnTo>
                <a:lnTo>
                  <a:pt x="6302" y="11631"/>
                </a:lnTo>
                <a:lnTo>
                  <a:pt x="5889" y="12045"/>
                </a:lnTo>
                <a:lnTo>
                  <a:pt x="5499" y="12410"/>
                </a:lnTo>
                <a:lnTo>
                  <a:pt x="5061" y="12774"/>
                </a:lnTo>
                <a:lnTo>
                  <a:pt x="5061" y="12774"/>
                </a:lnTo>
                <a:lnTo>
                  <a:pt x="5110" y="12677"/>
                </a:lnTo>
                <a:lnTo>
                  <a:pt x="5329" y="12166"/>
                </a:lnTo>
                <a:lnTo>
                  <a:pt x="5572" y="11631"/>
                </a:lnTo>
                <a:lnTo>
                  <a:pt x="5597" y="11582"/>
                </a:lnTo>
                <a:lnTo>
                  <a:pt x="5548" y="11558"/>
                </a:lnTo>
                <a:lnTo>
                  <a:pt x="5499" y="11534"/>
                </a:lnTo>
                <a:lnTo>
                  <a:pt x="5475" y="11582"/>
                </a:lnTo>
                <a:lnTo>
                  <a:pt x="5183" y="11996"/>
                </a:lnTo>
                <a:lnTo>
                  <a:pt x="4915" y="12434"/>
                </a:lnTo>
                <a:lnTo>
                  <a:pt x="4745" y="12750"/>
                </a:lnTo>
                <a:lnTo>
                  <a:pt x="4648" y="12920"/>
                </a:lnTo>
                <a:lnTo>
                  <a:pt x="4599" y="13091"/>
                </a:lnTo>
                <a:lnTo>
                  <a:pt x="4477" y="13188"/>
                </a:lnTo>
                <a:lnTo>
                  <a:pt x="4404" y="13115"/>
                </a:lnTo>
                <a:lnTo>
                  <a:pt x="4258" y="13042"/>
                </a:lnTo>
                <a:lnTo>
                  <a:pt x="4331" y="12750"/>
                </a:lnTo>
                <a:lnTo>
                  <a:pt x="4404" y="12507"/>
                </a:lnTo>
                <a:lnTo>
                  <a:pt x="4526" y="12264"/>
                </a:lnTo>
                <a:lnTo>
                  <a:pt x="4769" y="11801"/>
                </a:lnTo>
                <a:lnTo>
                  <a:pt x="5232" y="11071"/>
                </a:lnTo>
                <a:lnTo>
                  <a:pt x="5694" y="10366"/>
                </a:lnTo>
                <a:lnTo>
                  <a:pt x="5718" y="10341"/>
                </a:lnTo>
                <a:lnTo>
                  <a:pt x="5694" y="10317"/>
                </a:lnTo>
                <a:lnTo>
                  <a:pt x="5670" y="10293"/>
                </a:lnTo>
                <a:lnTo>
                  <a:pt x="5645" y="10317"/>
                </a:lnTo>
                <a:lnTo>
                  <a:pt x="5037" y="11047"/>
                </a:lnTo>
                <a:lnTo>
                  <a:pt x="4745" y="11412"/>
                </a:lnTo>
                <a:lnTo>
                  <a:pt x="4477" y="11801"/>
                </a:lnTo>
                <a:lnTo>
                  <a:pt x="4331" y="12020"/>
                </a:lnTo>
                <a:lnTo>
                  <a:pt x="4185" y="12288"/>
                </a:lnTo>
                <a:lnTo>
                  <a:pt x="4064" y="12556"/>
                </a:lnTo>
                <a:lnTo>
                  <a:pt x="3966" y="12847"/>
                </a:lnTo>
                <a:lnTo>
                  <a:pt x="3674" y="12604"/>
                </a:lnTo>
                <a:lnTo>
                  <a:pt x="3407" y="12312"/>
                </a:lnTo>
                <a:lnTo>
                  <a:pt x="3188" y="11996"/>
                </a:lnTo>
                <a:lnTo>
                  <a:pt x="2969" y="11655"/>
                </a:lnTo>
                <a:lnTo>
                  <a:pt x="3066" y="11436"/>
                </a:lnTo>
                <a:lnTo>
                  <a:pt x="3139" y="11193"/>
                </a:lnTo>
                <a:lnTo>
                  <a:pt x="3236" y="10950"/>
                </a:lnTo>
                <a:lnTo>
                  <a:pt x="3358" y="10706"/>
                </a:lnTo>
                <a:lnTo>
                  <a:pt x="3626" y="10220"/>
                </a:lnTo>
                <a:lnTo>
                  <a:pt x="3869" y="9782"/>
                </a:lnTo>
                <a:lnTo>
                  <a:pt x="4161" y="9368"/>
                </a:lnTo>
                <a:lnTo>
                  <a:pt x="4453" y="8954"/>
                </a:lnTo>
                <a:lnTo>
                  <a:pt x="4769" y="8565"/>
                </a:lnTo>
                <a:lnTo>
                  <a:pt x="4794" y="8541"/>
                </a:lnTo>
                <a:lnTo>
                  <a:pt x="4769" y="8516"/>
                </a:lnTo>
                <a:lnTo>
                  <a:pt x="4745" y="8492"/>
                </a:lnTo>
                <a:lnTo>
                  <a:pt x="4721" y="8492"/>
                </a:lnTo>
                <a:lnTo>
                  <a:pt x="4331" y="8808"/>
                </a:lnTo>
                <a:lnTo>
                  <a:pt x="3991" y="9149"/>
                </a:lnTo>
                <a:lnTo>
                  <a:pt x="3699" y="9514"/>
                </a:lnTo>
                <a:lnTo>
                  <a:pt x="3407" y="9928"/>
                </a:lnTo>
                <a:lnTo>
                  <a:pt x="3236" y="10195"/>
                </a:lnTo>
                <a:lnTo>
                  <a:pt x="3042" y="10512"/>
                </a:lnTo>
                <a:lnTo>
                  <a:pt x="2871" y="10852"/>
                </a:lnTo>
                <a:lnTo>
                  <a:pt x="2798" y="11047"/>
                </a:lnTo>
                <a:lnTo>
                  <a:pt x="2750" y="11217"/>
                </a:lnTo>
                <a:lnTo>
                  <a:pt x="2579" y="10852"/>
                </a:lnTo>
                <a:lnTo>
                  <a:pt x="2458" y="10487"/>
                </a:lnTo>
                <a:lnTo>
                  <a:pt x="2579" y="10341"/>
                </a:lnTo>
                <a:lnTo>
                  <a:pt x="2652" y="10195"/>
                </a:lnTo>
                <a:lnTo>
                  <a:pt x="2798" y="9830"/>
                </a:lnTo>
                <a:lnTo>
                  <a:pt x="3236" y="8954"/>
                </a:lnTo>
                <a:lnTo>
                  <a:pt x="3455" y="8565"/>
                </a:lnTo>
                <a:lnTo>
                  <a:pt x="3699" y="8200"/>
                </a:lnTo>
                <a:lnTo>
                  <a:pt x="3966" y="7835"/>
                </a:lnTo>
                <a:lnTo>
                  <a:pt x="4185" y="7446"/>
                </a:lnTo>
                <a:lnTo>
                  <a:pt x="4210" y="7421"/>
                </a:lnTo>
                <a:lnTo>
                  <a:pt x="4185" y="7397"/>
                </a:lnTo>
                <a:lnTo>
                  <a:pt x="4161" y="7373"/>
                </a:lnTo>
                <a:lnTo>
                  <a:pt x="4137" y="7397"/>
                </a:lnTo>
                <a:lnTo>
                  <a:pt x="3966" y="7494"/>
                </a:lnTo>
                <a:lnTo>
                  <a:pt x="3820" y="7640"/>
                </a:lnTo>
                <a:lnTo>
                  <a:pt x="3674" y="7786"/>
                </a:lnTo>
                <a:lnTo>
                  <a:pt x="3528" y="7957"/>
                </a:lnTo>
                <a:lnTo>
                  <a:pt x="3285" y="8346"/>
                </a:lnTo>
                <a:lnTo>
                  <a:pt x="3066" y="8687"/>
                </a:lnTo>
                <a:lnTo>
                  <a:pt x="2798" y="9198"/>
                </a:lnTo>
                <a:lnTo>
                  <a:pt x="2555" y="9709"/>
                </a:lnTo>
                <a:lnTo>
                  <a:pt x="2458" y="9928"/>
                </a:lnTo>
                <a:lnTo>
                  <a:pt x="2360" y="10171"/>
                </a:lnTo>
                <a:lnTo>
                  <a:pt x="2239" y="9757"/>
                </a:lnTo>
                <a:lnTo>
                  <a:pt x="2166" y="9368"/>
                </a:lnTo>
                <a:lnTo>
                  <a:pt x="2239" y="9173"/>
                </a:lnTo>
                <a:lnTo>
                  <a:pt x="2385" y="8833"/>
                </a:lnTo>
                <a:lnTo>
                  <a:pt x="2555" y="8492"/>
                </a:lnTo>
                <a:lnTo>
                  <a:pt x="2725" y="8176"/>
                </a:lnTo>
                <a:lnTo>
                  <a:pt x="2920" y="7859"/>
                </a:lnTo>
                <a:lnTo>
                  <a:pt x="3309" y="7300"/>
                </a:lnTo>
                <a:lnTo>
                  <a:pt x="3528" y="7056"/>
                </a:lnTo>
                <a:lnTo>
                  <a:pt x="3747" y="6789"/>
                </a:lnTo>
                <a:lnTo>
                  <a:pt x="3893" y="6667"/>
                </a:lnTo>
                <a:lnTo>
                  <a:pt x="4088" y="6545"/>
                </a:lnTo>
                <a:lnTo>
                  <a:pt x="4234" y="6399"/>
                </a:lnTo>
                <a:lnTo>
                  <a:pt x="4380" y="6253"/>
                </a:lnTo>
                <a:lnTo>
                  <a:pt x="4356" y="6229"/>
                </a:lnTo>
                <a:lnTo>
                  <a:pt x="4283" y="6205"/>
                </a:lnTo>
                <a:lnTo>
                  <a:pt x="4185" y="6180"/>
                </a:lnTo>
                <a:lnTo>
                  <a:pt x="4064" y="6229"/>
                </a:lnTo>
                <a:lnTo>
                  <a:pt x="3942" y="6278"/>
                </a:lnTo>
                <a:lnTo>
                  <a:pt x="3820" y="6375"/>
                </a:lnTo>
                <a:lnTo>
                  <a:pt x="3699" y="6472"/>
                </a:lnTo>
                <a:lnTo>
                  <a:pt x="3455" y="6716"/>
                </a:lnTo>
                <a:lnTo>
                  <a:pt x="3236" y="6983"/>
                </a:lnTo>
                <a:lnTo>
                  <a:pt x="3017" y="7251"/>
                </a:lnTo>
                <a:lnTo>
                  <a:pt x="2750" y="7640"/>
                </a:lnTo>
                <a:lnTo>
                  <a:pt x="2579" y="7908"/>
                </a:lnTo>
                <a:lnTo>
                  <a:pt x="2409" y="8176"/>
                </a:lnTo>
                <a:lnTo>
                  <a:pt x="2239" y="8468"/>
                </a:lnTo>
                <a:lnTo>
                  <a:pt x="2093" y="8784"/>
                </a:lnTo>
                <a:lnTo>
                  <a:pt x="2093" y="8565"/>
                </a:lnTo>
                <a:lnTo>
                  <a:pt x="2093" y="8224"/>
                </a:lnTo>
                <a:lnTo>
                  <a:pt x="2239" y="7835"/>
                </a:lnTo>
                <a:lnTo>
                  <a:pt x="2385" y="7567"/>
                </a:lnTo>
                <a:lnTo>
                  <a:pt x="2506" y="7324"/>
                </a:lnTo>
                <a:lnTo>
                  <a:pt x="2823" y="6837"/>
                </a:lnTo>
                <a:lnTo>
                  <a:pt x="3139" y="6375"/>
                </a:lnTo>
                <a:lnTo>
                  <a:pt x="3309" y="6156"/>
                </a:lnTo>
                <a:lnTo>
                  <a:pt x="3504" y="5961"/>
                </a:lnTo>
                <a:lnTo>
                  <a:pt x="3723" y="5742"/>
                </a:lnTo>
                <a:lnTo>
                  <a:pt x="3942" y="5572"/>
                </a:lnTo>
                <a:lnTo>
                  <a:pt x="4161" y="5402"/>
                </a:lnTo>
                <a:lnTo>
                  <a:pt x="4404" y="5256"/>
                </a:lnTo>
                <a:lnTo>
                  <a:pt x="4429" y="5207"/>
                </a:lnTo>
                <a:lnTo>
                  <a:pt x="4429" y="5158"/>
                </a:lnTo>
                <a:lnTo>
                  <a:pt x="4380" y="5110"/>
                </a:lnTo>
                <a:lnTo>
                  <a:pt x="4331" y="5110"/>
                </a:lnTo>
                <a:lnTo>
                  <a:pt x="4088" y="5207"/>
                </a:lnTo>
                <a:lnTo>
                  <a:pt x="3845" y="5353"/>
                </a:lnTo>
                <a:lnTo>
                  <a:pt x="3626" y="5499"/>
                </a:lnTo>
                <a:lnTo>
                  <a:pt x="3431" y="5645"/>
                </a:lnTo>
                <a:lnTo>
                  <a:pt x="3236" y="5840"/>
                </a:lnTo>
                <a:lnTo>
                  <a:pt x="3042" y="6034"/>
                </a:lnTo>
                <a:lnTo>
                  <a:pt x="2701" y="6424"/>
                </a:lnTo>
                <a:lnTo>
                  <a:pt x="2409" y="6837"/>
                </a:lnTo>
                <a:lnTo>
                  <a:pt x="2166" y="7251"/>
                </a:lnTo>
                <a:lnTo>
                  <a:pt x="2239" y="6910"/>
                </a:lnTo>
                <a:lnTo>
                  <a:pt x="2312" y="6570"/>
                </a:lnTo>
                <a:lnTo>
                  <a:pt x="2409" y="6229"/>
                </a:lnTo>
                <a:lnTo>
                  <a:pt x="2531" y="5888"/>
                </a:lnTo>
                <a:lnTo>
                  <a:pt x="2774" y="5621"/>
                </a:lnTo>
                <a:lnTo>
                  <a:pt x="3042" y="5402"/>
                </a:lnTo>
                <a:lnTo>
                  <a:pt x="3626" y="4964"/>
                </a:lnTo>
                <a:lnTo>
                  <a:pt x="3650" y="4915"/>
                </a:lnTo>
                <a:lnTo>
                  <a:pt x="3650" y="4866"/>
                </a:lnTo>
                <a:lnTo>
                  <a:pt x="3626" y="4818"/>
                </a:lnTo>
                <a:lnTo>
                  <a:pt x="3407" y="4818"/>
                </a:lnTo>
                <a:lnTo>
                  <a:pt x="3261" y="4866"/>
                </a:lnTo>
                <a:lnTo>
                  <a:pt x="3090" y="4939"/>
                </a:lnTo>
                <a:lnTo>
                  <a:pt x="2944" y="5012"/>
                </a:lnTo>
                <a:lnTo>
                  <a:pt x="3236" y="4574"/>
                </a:lnTo>
                <a:lnTo>
                  <a:pt x="3577" y="4161"/>
                </a:lnTo>
                <a:lnTo>
                  <a:pt x="3747" y="3966"/>
                </a:lnTo>
                <a:lnTo>
                  <a:pt x="3942" y="3796"/>
                </a:lnTo>
                <a:lnTo>
                  <a:pt x="4137" y="3626"/>
                </a:lnTo>
                <a:lnTo>
                  <a:pt x="4356" y="3480"/>
                </a:lnTo>
                <a:lnTo>
                  <a:pt x="4623" y="3309"/>
                </a:lnTo>
                <a:lnTo>
                  <a:pt x="4867" y="3163"/>
                </a:lnTo>
                <a:lnTo>
                  <a:pt x="5426" y="2896"/>
                </a:lnTo>
                <a:lnTo>
                  <a:pt x="5986" y="2677"/>
                </a:lnTo>
                <a:lnTo>
                  <a:pt x="6594" y="2506"/>
                </a:lnTo>
                <a:lnTo>
                  <a:pt x="7178" y="2385"/>
                </a:lnTo>
                <a:lnTo>
                  <a:pt x="7786" y="2312"/>
                </a:lnTo>
                <a:lnTo>
                  <a:pt x="8419" y="2287"/>
                </a:lnTo>
                <a:close/>
                <a:moveTo>
                  <a:pt x="2506" y="11947"/>
                </a:moveTo>
                <a:lnTo>
                  <a:pt x="2798" y="12410"/>
                </a:lnTo>
                <a:lnTo>
                  <a:pt x="2969" y="12628"/>
                </a:lnTo>
                <a:lnTo>
                  <a:pt x="3139" y="12823"/>
                </a:lnTo>
                <a:lnTo>
                  <a:pt x="3334" y="12993"/>
                </a:lnTo>
                <a:lnTo>
                  <a:pt x="3528" y="13188"/>
                </a:lnTo>
                <a:lnTo>
                  <a:pt x="3723" y="13334"/>
                </a:lnTo>
                <a:lnTo>
                  <a:pt x="3918" y="13480"/>
                </a:lnTo>
                <a:lnTo>
                  <a:pt x="3528" y="13675"/>
                </a:lnTo>
                <a:lnTo>
                  <a:pt x="3309" y="13748"/>
                </a:lnTo>
                <a:lnTo>
                  <a:pt x="3090" y="13821"/>
                </a:lnTo>
                <a:lnTo>
                  <a:pt x="2871" y="13845"/>
                </a:lnTo>
                <a:lnTo>
                  <a:pt x="2677" y="13845"/>
                </a:lnTo>
                <a:lnTo>
                  <a:pt x="2506" y="13796"/>
                </a:lnTo>
                <a:lnTo>
                  <a:pt x="2409" y="13772"/>
                </a:lnTo>
                <a:lnTo>
                  <a:pt x="2336" y="13723"/>
                </a:lnTo>
                <a:lnTo>
                  <a:pt x="2239" y="13626"/>
                </a:lnTo>
                <a:lnTo>
                  <a:pt x="2190" y="13553"/>
                </a:lnTo>
                <a:lnTo>
                  <a:pt x="2141" y="13456"/>
                </a:lnTo>
                <a:lnTo>
                  <a:pt x="2117" y="13358"/>
                </a:lnTo>
                <a:lnTo>
                  <a:pt x="2117" y="13139"/>
                </a:lnTo>
                <a:lnTo>
                  <a:pt x="2166" y="12896"/>
                </a:lnTo>
                <a:lnTo>
                  <a:pt x="2239" y="12653"/>
                </a:lnTo>
                <a:lnTo>
                  <a:pt x="2336" y="12410"/>
                </a:lnTo>
                <a:lnTo>
                  <a:pt x="2506" y="11947"/>
                </a:lnTo>
                <a:close/>
                <a:moveTo>
                  <a:pt x="14064" y="6570"/>
                </a:moveTo>
                <a:lnTo>
                  <a:pt x="14113" y="6740"/>
                </a:lnTo>
                <a:lnTo>
                  <a:pt x="14162" y="6910"/>
                </a:lnTo>
                <a:lnTo>
                  <a:pt x="14210" y="7105"/>
                </a:lnTo>
                <a:lnTo>
                  <a:pt x="14235" y="7324"/>
                </a:lnTo>
                <a:lnTo>
                  <a:pt x="14235" y="7713"/>
                </a:lnTo>
                <a:lnTo>
                  <a:pt x="14235" y="8078"/>
                </a:lnTo>
                <a:lnTo>
                  <a:pt x="14235" y="8541"/>
                </a:lnTo>
                <a:lnTo>
                  <a:pt x="14210" y="9003"/>
                </a:lnTo>
                <a:lnTo>
                  <a:pt x="14162" y="9465"/>
                </a:lnTo>
                <a:lnTo>
                  <a:pt x="14064" y="9928"/>
                </a:lnTo>
                <a:lnTo>
                  <a:pt x="13943" y="10341"/>
                </a:lnTo>
                <a:lnTo>
                  <a:pt x="13797" y="10731"/>
                </a:lnTo>
                <a:lnTo>
                  <a:pt x="13602" y="11120"/>
                </a:lnTo>
                <a:lnTo>
                  <a:pt x="13383" y="11485"/>
                </a:lnTo>
                <a:lnTo>
                  <a:pt x="13140" y="11850"/>
                </a:lnTo>
                <a:lnTo>
                  <a:pt x="12848" y="12166"/>
                </a:lnTo>
                <a:lnTo>
                  <a:pt x="12556" y="12483"/>
                </a:lnTo>
                <a:lnTo>
                  <a:pt x="12239" y="12799"/>
                </a:lnTo>
                <a:lnTo>
                  <a:pt x="12191" y="12726"/>
                </a:lnTo>
                <a:lnTo>
                  <a:pt x="12142" y="12701"/>
                </a:lnTo>
                <a:lnTo>
                  <a:pt x="12020" y="12628"/>
                </a:lnTo>
                <a:lnTo>
                  <a:pt x="11972" y="12628"/>
                </a:lnTo>
                <a:lnTo>
                  <a:pt x="11947" y="12653"/>
                </a:lnTo>
                <a:lnTo>
                  <a:pt x="11947" y="12677"/>
                </a:lnTo>
                <a:lnTo>
                  <a:pt x="11947" y="12726"/>
                </a:lnTo>
                <a:lnTo>
                  <a:pt x="11996" y="12774"/>
                </a:lnTo>
                <a:lnTo>
                  <a:pt x="12020" y="12823"/>
                </a:lnTo>
                <a:lnTo>
                  <a:pt x="12045" y="12969"/>
                </a:lnTo>
                <a:lnTo>
                  <a:pt x="11680" y="13237"/>
                </a:lnTo>
                <a:lnTo>
                  <a:pt x="11582" y="13018"/>
                </a:lnTo>
                <a:lnTo>
                  <a:pt x="11558" y="12896"/>
                </a:lnTo>
                <a:lnTo>
                  <a:pt x="11534" y="12774"/>
                </a:lnTo>
                <a:lnTo>
                  <a:pt x="11509" y="12726"/>
                </a:lnTo>
                <a:lnTo>
                  <a:pt x="11461" y="12701"/>
                </a:lnTo>
                <a:lnTo>
                  <a:pt x="11412" y="12726"/>
                </a:lnTo>
                <a:lnTo>
                  <a:pt x="11388" y="12774"/>
                </a:lnTo>
                <a:lnTo>
                  <a:pt x="11363" y="13115"/>
                </a:lnTo>
                <a:lnTo>
                  <a:pt x="11363" y="13285"/>
                </a:lnTo>
                <a:lnTo>
                  <a:pt x="11388" y="13431"/>
                </a:lnTo>
                <a:lnTo>
                  <a:pt x="11266" y="13529"/>
                </a:lnTo>
                <a:lnTo>
                  <a:pt x="11096" y="13626"/>
                </a:lnTo>
                <a:lnTo>
                  <a:pt x="11023" y="13310"/>
                </a:lnTo>
                <a:lnTo>
                  <a:pt x="10925" y="12993"/>
                </a:lnTo>
                <a:lnTo>
                  <a:pt x="10877" y="12969"/>
                </a:lnTo>
                <a:lnTo>
                  <a:pt x="10828" y="12993"/>
                </a:lnTo>
                <a:lnTo>
                  <a:pt x="10779" y="13188"/>
                </a:lnTo>
                <a:lnTo>
                  <a:pt x="10779" y="13383"/>
                </a:lnTo>
                <a:lnTo>
                  <a:pt x="10804" y="13577"/>
                </a:lnTo>
                <a:lnTo>
                  <a:pt x="10852" y="13772"/>
                </a:lnTo>
                <a:lnTo>
                  <a:pt x="10487" y="13918"/>
                </a:lnTo>
                <a:lnTo>
                  <a:pt x="10487" y="13821"/>
                </a:lnTo>
                <a:lnTo>
                  <a:pt x="10463" y="13480"/>
                </a:lnTo>
                <a:lnTo>
                  <a:pt x="10439" y="13310"/>
                </a:lnTo>
                <a:lnTo>
                  <a:pt x="10414" y="13139"/>
                </a:lnTo>
                <a:lnTo>
                  <a:pt x="10390" y="13091"/>
                </a:lnTo>
                <a:lnTo>
                  <a:pt x="10293" y="13091"/>
                </a:lnTo>
                <a:lnTo>
                  <a:pt x="10268" y="13139"/>
                </a:lnTo>
                <a:lnTo>
                  <a:pt x="10195" y="13480"/>
                </a:lnTo>
                <a:lnTo>
                  <a:pt x="10195" y="13821"/>
                </a:lnTo>
                <a:lnTo>
                  <a:pt x="10171" y="14040"/>
                </a:lnTo>
                <a:lnTo>
                  <a:pt x="9782" y="14186"/>
                </a:lnTo>
                <a:lnTo>
                  <a:pt x="9806" y="13845"/>
                </a:lnTo>
                <a:lnTo>
                  <a:pt x="9879" y="13504"/>
                </a:lnTo>
                <a:lnTo>
                  <a:pt x="9928" y="13164"/>
                </a:lnTo>
                <a:lnTo>
                  <a:pt x="9952" y="12823"/>
                </a:lnTo>
                <a:lnTo>
                  <a:pt x="9952" y="12774"/>
                </a:lnTo>
                <a:lnTo>
                  <a:pt x="9928" y="12750"/>
                </a:lnTo>
                <a:lnTo>
                  <a:pt x="9879" y="12726"/>
                </a:lnTo>
                <a:lnTo>
                  <a:pt x="9806" y="12750"/>
                </a:lnTo>
                <a:lnTo>
                  <a:pt x="9757" y="12799"/>
                </a:lnTo>
                <a:lnTo>
                  <a:pt x="9636" y="13139"/>
                </a:lnTo>
                <a:lnTo>
                  <a:pt x="9490" y="13504"/>
                </a:lnTo>
                <a:lnTo>
                  <a:pt x="9417" y="13894"/>
                </a:lnTo>
                <a:lnTo>
                  <a:pt x="9392" y="14088"/>
                </a:lnTo>
                <a:lnTo>
                  <a:pt x="9368" y="14283"/>
                </a:lnTo>
                <a:lnTo>
                  <a:pt x="9125" y="14332"/>
                </a:lnTo>
                <a:lnTo>
                  <a:pt x="9125" y="14064"/>
                </a:lnTo>
                <a:lnTo>
                  <a:pt x="9149" y="13821"/>
                </a:lnTo>
                <a:lnTo>
                  <a:pt x="9173" y="13431"/>
                </a:lnTo>
                <a:lnTo>
                  <a:pt x="9222" y="13237"/>
                </a:lnTo>
                <a:lnTo>
                  <a:pt x="9246" y="13139"/>
                </a:lnTo>
                <a:lnTo>
                  <a:pt x="9295" y="13091"/>
                </a:lnTo>
                <a:lnTo>
                  <a:pt x="9295" y="13066"/>
                </a:lnTo>
                <a:lnTo>
                  <a:pt x="9295" y="13042"/>
                </a:lnTo>
                <a:lnTo>
                  <a:pt x="9246" y="13042"/>
                </a:lnTo>
                <a:lnTo>
                  <a:pt x="9173" y="13091"/>
                </a:lnTo>
                <a:lnTo>
                  <a:pt x="9125" y="13139"/>
                </a:lnTo>
                <a:lnTo>
                  <a:pt x="9027" y="13310"/>
                </a:lnTo>
                <a:lnTo>
                  <a:pt x="8954" y="13480"/>
                </a:lnTo>
                <a:lnTo>
                  <a:pt x="8906" y="13650"/>
                </a:lnTo>
                <a:lnTo>
                  <a:pt x="8808" y="13991"/>
                </a:lnTo>
                <a:lnTo>
                  <a:pt x="8784" y="14210"/>
                </a:lnTo>
                <a:lnTo>
                  <a:pt x="8784" y="14405"/>
                </a:lnTo>
                <a:lnTo>
                  <a:pt x="8443" y="14453"/>
                </a:lnTo>
                <a:lnTo>
                  <a:pt x="8443" y="14332"/>
                </a:lnTo>
                <a:lnTo>
                  <a:pt x="8492" y="13894"/>
                </a:lnTo>
                <a:lnTo>
                  <a:pt x="8589" y="13456"/>
                </a:lnTo>
                <a:lnTo>
                  <a:pt x="8735" y="13042"/>
                </a:lnTo>
                <a:lnTo>
                  <a:pt x="8833" y="12847"/>
                </a:lnTo>
                <a:lnTo>
                  <a:pt x="8930" y="12653"/>
                </a:lnTo>
                <a:lnTo>
                  <a:pt x="8930" y="12628"/>
                </a:lnTo>
                <a:lnTo>
                  <a:pt x="8906" y="12580"/>
                </a:lnTo>
                <a:lnTo>
                  <a:pt x="8881" y="12580"/>
                </a:lnTo>
                <a:lnTo>
                  <a:pt x="8857" y="12604"/>
                </a:lnTo>
                <a:lnTo>
                  <a:pt x="8687" y="12799"/>
                </a:lnTo>
                <a:lnTo>
                  <a:pt x="8516" y="12993"/>
                </a:lnTo>
                <a:lnTo>
                  <a:pt x="8395" y="13237"/>
                </a:lnTo>
                <a:lnTo>
                  <a:pt x="8297" y="13456"/>
                </a:lnTo>
                <a:lnTo>
                  <a:pt x="8200" y="13723"/>
                </a:lnTo>
                <a:lnTo>
                  <a:pt x="8127" y="13967"/>
                </a:lnTo>
                <a:lnTo>
                  <a:pt x="8103" y="14234"/>
                </a:lnTo>
                <a:lnTo>
                  <a:pt x="8078" y="14478"/>
                </a:lnTo>
                <a:lnTo>
                  <a:pt x="7762" y="14502"/>
                </a:lnTo>
                <a:lnTo>
                  <a:pt x="7811" y="14259"/>
                </a:lnTo>
                <a:lnTo>
                  <a:pt x="7859" y="14113"/>
                </a:lnTo>
                <a:lnTo>
                  <a:pt x="7908" y="13967"/>
                </a:lnTo>
                <a:lnTo>
                  <a:pt x="7957" y="13796"/>
                </a:lnTo>
                <a:lnTo>
                  <a:pt x="7981" y="13650"/>
                </a:lnTo>
                <a:lnTo>
                  <a:pt x="7957" y="13602"/>
                </a:lnTo>
                <a:lnTo>
                  <a:pt x="7932" y="13577"/>
                </a:lnTo>
                <a:lnTo>
                  <a:pt x="7884" y="13577"/>
                </a:lnTo>
                <a:lnTo>
                  <a:pt x="7811" y="13626"/>
                </a:lnTo>
                <a:lnTo>
                  <a:pt x="7738" y="13699"/>
                </a:lnTo>
                <a:lnTo>
                  <a:pt x="7689" y="13772"/>
                </a:lnTo>
                <a:lnTo>
                  <a:pt x="7640" y="13869"/>
                </a:lnTo>
                <a:lnTo>
                  <a:pt x="7567" y="14064"/>
                </a:lnTo>
                <a:lnTo>
                  <a:pt x="7519" y="14259"/>
                </a:lnTo>
                <a:lnTo>
                  <a:pt x="7446" y="14526"/>
                </a:lnTo>
                <a:lnTo>
                  <a:pt x="7105" y="14526"/>
                </a:lnTo>
                <a:lnTo>
                  <a:pt x="7129" y="14380"/>
                </a:lnTo>
                <a:lnTo>
                  <a:pt x="7178" y="14210"/>
                </a:lnTo>
                <a:lnTo>
                  <a:pt x="7300" y="13894"/>
                </a:lnTo>
                <a:lnTo>
                  <a:pt x="7421" y="13577"/>
                </a:lnTo>
                <a:lnTo>
                  <a:pt x="7421" y="13529"/>
                </a:lnTo>
                <a:lnTo>
                  <a:pt x="7397" y="13504"/>
                </a:lnTo>
                <a:lnTo>
                  <a:pt x="7324" y="13504"/>
                </a:lnTo>
                <a:lnTo>
                  <a:pt x="7154" y="13650"/>
                </a:lnTo>
                <a:lnTo>
                  <a:pt x="7008" y="13821"/>
                </a:lnTo>
                <a:lnTo>
                  <a:pt x="6886" y="13991"/>
                </a:lnTo>
                <a:lnTo>
                  <a:pt x="6789" y="14210"/>
                </a:lnTo>
                <a:lnTo>
                  <a:pt x="6740" y="14332"/>
                </a:lnTo>
                <a:lnTo>
                  <a:pt x="6716" y="14502"/>
                </a:lnTo>
                <a:lnTo>
                  <a:pt x="6497" y="14453"/>
                </a:lnTo>
                <a:lnTo>
                  <a:pt x="6302" y="14380"/>
                </a:lnTo>
                <a:lnTo>
                  <a:pt x="5889" y="14210"/>
                </a:lnTo>
                <a:lnTo>
                  <a:pt x="7008" y="13358"/>
                </a:lnTo>
                <a:lnTo>
                  <a:pt x="8078" y="12458"/>
                </a:lnTo>
                <a:lnTo>
                  <a:pt x="8881" y="11777"/>
                </a:lnTo>
                <a:lnTo>
                  <a:pt x="9271" y="11436"/>
                </a:lnTo>
                <a:lnTo>
                  <a:pt x="9684" y="11120"/>
                </a:lnTo>
                <a:lnTo>
                  <a:pt x="10463" y="10512"/>
                </a:lnTo>
                <a:lnTo>
                  <a:pt x="10828" y="10195"/>
                </a:lnTo>
                <a:lnTo>
                  <a:pt x="11193" y="9855"/>
                </a:lnTo>
                <a:lnTo>
                  <a:pt x="11388" y="9636"/>
                </a:lnTo>
                <a:lnTo>
                  <a:pt x="11582" y="9417"/>
                </a:lnTo>
                <a:lnTo>
                  <a:pt x="11923" y="8930"/>
                </a:lnTo>
                <a:lnTo>
                  <a:pt x="12264" y="8443"/>
                </a:lnTo>
                <a:lnTo>
                  <a:pt x="12434" y="8200"/>
                </a:lnTo>
                <a:lnTo>
                  <a:pt x="12629" y="7981"/>
                </a:lnTo>
                <a:lnTo>
                  <a:pt x="12969" y="7616"/>
                </a:lnTo>
                <a:lnTo>
                  <a:pt x="13334" y="7251"/>
                </a:lnTo>
                <a:lnTo>
                  <a:pt x="13699" y="6910"/>
                </a:lnTo>
                <a:lnTo>
                  <a:pt x="14064" y="6570"/>
                </a:lnTo>
                <a:close/>
                <a:moveTo>
                  <a:pt x="14356" y="1460"/>
                </a:moveTo>
                <a:lnTo>
                  <a:pt x="14575" y="1509"/>
                </a:lnTo>
                <a:lnTo>
                  <a:pt x="14721" y="1582"/>
                </a:lnTo>
                <a:lnTo>
                  <a:pt x="14843" y="1679"/>
                </a:lnTo>
                <a:lnTo>
                  <a:pt x="14916" y="1825"/>
                </a:lnTo>
                <a:lnTo>
                  <a:pt x="14964" y="1971"/>
                </a:lnTo>
                <a:lnTo>
                  <a:pt x="14989" y="2141"/>
                </a:lnTo>
                <a:lnTo>
                  <a:pt x="14964" y="2312"/>
                </a:lnTo>
                <a:lnTo>
                  <a:pt x="14940" y="2506"/>
                </a:lnTo>
                <a:lnTo>
                  <a:pt x="14867" y="2701"/>
                </a:lnTo>
                <a:lnTo>
                  <a:pt x="14721" y="3090"/>
                </a:lnTo>
                <a:lnTo>
                  <a:pt x="14551" y="3455"/>
                </a:lnTo>
                <a:lnTo>
                  <a:pt x="14381" y="3747"/>
                </a:lnTo>
                <a:lnTo>
                  <a:pt x="14162" y="4112"/>
                </a:lnTo>
                <a:lnTo>
                  <a:pt x="13918" y="4477"/>
                </a:lnTo>
                <a:lnTo>
                  <a:pt x="13432" y="5183"/>
                </a:lnTo>
                <a:lnTo>
                  <a:pt x="12385" y="6545"/>
                </a:lnTo>
                <a:lnTo>
                  <a:pt x="12045" y="7008"/>
                </a:lnTo>
                <a:lnTo>
                  <a:pt x="11704" y="7421"/>
                </a:lnTo>
                <a:lnTo>
                  <a:pt x="11339" y="7835"/>
                </a:lnTo>
                <a:lnTo>
                  <a:pt x="10950" y="8224"/>
                </a:lnTo>
                <a:lnTo>
                  <a:pt x="10560" y="8614"/>
                </a:lnTo>
                <a:lnTo>
                  <a:pt x="10171" y="9003"/>
                </a:lnTo>
                <a:lnTo>
                  <a:pt x="9319" y="9733"/>
                </a:lnTo>
                <a:lnTo>
                  <a:pt x="8565" y="10341"/>
                </a:lnTo>
                <a:lnTo>
                  <a:pt x="7835" y="10974"/>
                </a:lnTo>
                <a:lnTo>
                  <a:pt x="7129" y="11607"/>
                </a:lnTo>
                <a:lnTo>
                  <a:pt x="6789" y="11947"/>
                </a:lnTo>
                <a:lnTo>
                  <a:pt x="6448" y="12288"/>
                </a:lnTo>
                <a:lnTo>
                  <a:pt x="5791" y="12945"/>
                </a:lnTo>
                <a:lnTo>
                  <a:pt x="5134" y="13602"/>
                </a:lnTo>
                <a:lnTo>
                  <a:pt x="4794" y="13918"/>
                </a:lnTo>
                <a:lnTo>
                  <a:pt x="4429" y="14210"/>
                </a:lnTo>
                <a:lnTo>
                  <a:pt x="4064" y="14478"/>
                </a:lnTo>
                <a:lnTo>
                  <a:pt x="3674" y="14745"/>
                </a:lnTo>
                <a:lnTo>
                  <a:pt x="3431" y="14891"/>
                </a:lnTo>
                <a:lnTo>
                  <a:pt x="3115" y="15037"/>
                </a:lnTo>
                <a:lnTo>
                  <a:pt x="2750" y="15208"/>
                </a:lnTo>
                <a:lnTo>
                  <a:pt x="2360" y="15305"/>
                </a:lnTo>
                <a:lnTo>
                  <a:pt x="2166" y="15354"/>
                </a:lnTo>
                <a:lnTo>
                  <a:pt x="1971" y="15378"/>
                </a:lnTo>
                <a:lnTo>
                  <a:pt x="1776" y="15402"/>
                </a:lnTo>
                <a:lnTo>
                  <a:pt x="1606" y="15378"/>
                </a:lnTo>
                <a:lnTo>
                  <a:pt x="1460" y="15329"/>
                </a:lnTo>
                <a:lnTo>
                  <a:pt x="1314" y="15256"/>
                </a:lnTo>
                <a:lnTo>
                  <a:pt x="1192" y="15159"/>
                </a:lnTo>
                <a:lnTo>
                  <a:pt x="1095" y="15037"/>
                </a:lnTo>
                <a:lnTo>
                  <a:pt x="1022" y="14867"/>
                </a:lnTo>
                <a:lnTo>
                  <a:pt x="973" y="14672"/>
                </a:lnTo>
                <a:lnTo>
                  <a:pt x="973" y="14478"/>
                </a:lnTo>
                <a:lnTo>
                  <a:pt x="973" y="14283"/>
                </a:lnTo>
                <a:lnTo>
                  <a:pt x="998" y="14064"/>
                </a:lnTo>
                <a:lnTo>
                  <a:pt x="1046" y="13869"/>
                </a:lnTo>
                <a:lnTo>
                  <a:pt x="1168" y="13456"/>
                </a:lnTo>
                <a:lnTo>
                  <a:pt x="1752" y="12288"/>
                </a:lnTo>
                <a:lnTo>
                  <a:pt x="2020" y="11753"/>
                </a:lnTo>
                <a:lnTo>
                  <a:pt x="2141" y="11558"/>
                </a:lnTo>
                <a:lnTo>
                  <a:pt x="2190" y="11485"/>
                </a:lnTo>
                <a:lnTo>
                  <a:pt x="2239" y="11436"/>
                </a:lnTo>
                <a:lnTo>
                  <a:pt x="2287" y="11534"/>
                </a:lnTo>
                <a:lnTo>
                  <a:pt x="2263" y="11558"/>
                </a:lnTo>
                <a:lnTo>
                  <a:pt x="1995" y="12118"/>
                </a:lnTo>
                <a:lnTo>
                  <a:pt x="1874" y="12410"/>
                </a:lnTo>
                <a:lnTo>
                  <a:pt x="1776" y="12701"/>
                </a:lnTo>
                <a:lnTo>
                  <a:pt x="1703" y="12993"/>
                </a:lnTo>
                <a:lnTo>
                  <a:pt x="1703" y="13139"/>
                </a:lnTo>
                <a:lnTo>
                  <a:pt x="1703" y="13285"/>
                </a:lnTo>
                <a:lnTo>
                  <a:pt x="1703" y="13431"/>
                </a:lnTo>
                <a:lnTo>
                  <a:pt x="1728" y="13577"/>
                </a:lnTo>
                <a:lnTo>
                  <a:pt x="1776" y="13723"/>
                </a:lnTo>
                <a:lnTo>
                  <a:pt x="1849" y="13869"/>
                </a:lnTo>
                <a:lnTo>
                  <a:pt x="1922" y="13967"/>
                </a:lnTo>
                <a:lnTo>
                  <a:pt x="2020" y="14064"/>
                </a:lnTo>
                <a:lnTo>
                  <a:pt x="2117" y="14137"/>
                </a:lnTo>
                <a:lnTo>
                  <a:pt x="2214" y="14210"/>
                </a:lnTo>
                <a:lnTo>
                  <a:pt x="2336" y="14234"/>
                </a:lnTo>
                <a:lnTo>
                  <a:pt x="2458" y="14283"/>
                </a:lnTo>
                <a:lnTo>
                  <a:pt x="2701" y="14283"/>
                </a:lnTo>
                <a:lnTo>
                  <a:pt x="2969" y="14259"/>
                </a:lnTo>
                <a:lnTo>
                  <a:pt x="3236" y="14210"/>
                </a:lnTo>
                <a:lnTo>
                  <a:pt x="3480" y="14137"/>
                </a:lnTo>
                <a:lnTo>
                  <a:pt x="3674" y="14040"/>
                </a:lnTo>
                <a:lnTo>
                  <a:pt x="4064" y="13869"/>
                </a:lnTo>
                <a:lnTo>
                  <a:pt x="4404" y="13650"/>
                </a:lnTo>
                <a:lnTo>
                  <a:pt x="4745" y="13407"/>
                </a:lnTo>
                <a:lnTo>
                  <a:pt x="5086" y="13139"/>
                </a:lnTo>
                <a:lnTo>
                  <a:pt x="5718" y="12580"/>
                </a:lnTo>
                <a:lnTo>
                  <a:pt x="6351" y="12020"/>
                </a:lnTo>
                <a:lnTo>
                  <a:pt x="7056" y="11315"/>
                </a:lnTo>
                <a:lnTo>
                  <a:pt x="7762" y="10585"/>
                </a:lnTo>
                <a:lnTo>
                  <a:pt x="8443" y="9855"/>
                </a:lnTo>
                <a:lnTo>
                  <a:pt x="9149" y="9125"/>
                </a:lnTo>
                <a:lnTo>
                  <a:pt x="10585" y="7665"/>
                </a:lnTo>
                <a:lnTo>
                  <a:pt x="11315" y="6910"/>
                </a:lnTo>
                <a:lnTo>
                  <a:pt x="12045" y="6180"/>
                </a:lnTo>
                <a:lnTo>
                  <a:pt x="12580" y="5596"/>
                </a:lnTo>
                <a:lnTo>
                  <a:pt x="13091" y="4988"/>
                </a:lnTo>
                <a:lnTo>
                  <a:pt x="13334" y="4672"/>
                </a:lnTo>
                <a:lnTo>
                  <a:pt x="13553" y="4356"/>
                </a:lnTo>
                <a:lnTo>
                  <a:pt x="13772" y="4015"/>
                </a:lnTo>
                <a:lnTo>
                  <a:pt x="13943" y="3674"/>
                </a:lnTo>
                <a:lnTo>
                  <a:pt x="14040" y="3407"/>
                </a:lnTo>
                <a:lnTo>
                  <a:pt x="14113" y="3163"/>
                </a:lnTo>
                <a:lnTo>
                  <a:pt x="14162" y="2896"/>
                </a:lnTo>
                <a:lnTo>
                  <a:pt x="14186" y="2628"/>
                </a:lnTo>
                <a:lnTo>
                  <a:pt x="14137" y="2385"/>
                </a:lnTo>
                <a:lnTo>
                  <a:pt x="14089" y="2263"/>
                </a:lnTo>
                <a:lnTo>
                  <a:pt x="14040" y="2141"/>
                </a:lnTo>
                <a:lnTo>
                  <a:pt x="13967" y="2044"/>
                </a:lnTo>
                <a:lnTo>
                  <a:pt x="13894" y="1947"/>
                </a:lnTo>
                <a:lnTo>
                  <a:pt x="13772" y="1849"/>
                </a:lnTo>
                <a:lnTo>
                  <a:pt x="13651" y="1776"/>
                </a:lnTo>
                <a:lnTo>
                  <a:pt x="13480" y="1703"/>
                </a:lnTo>
                <a:lnTo>
                  <a:pt x="13334" y="1679"/>
                </a:lnTo>
                <a:lnTo>
                  <a:pt x="12994" y="1679"/>
                </a:lnTo>
                <a:lnTo>
                  <a:pt x="13261" y="1606"/>
                </a:lnTo>
                <a:lnTo>
                  <a:pt x="13529" y="1533"/>
                </a:lnTo>
                <a:lnTo>
                  <a:pt x="13821" y="1484"/>
                </a:lnTo>
                <a:lnTo>
                  <a:pt x="14113" y="1460"/>
                </a:lnTo>
                <a:close/>
                <a:moveTo>
                  <a:pt x="15573" y="535"/>
                </a:moveTo>
                <a:lnTo>
                  <a:pt x="15694" y="584"/>
                </a:lnTo>
                <a:lnTo>
                  <a:pt x="15767" y="633"/>
                </a:lnTo>
                <a:lnTo>
                  <a:pt x="15816" y="681"/>
                </a:lnTo>
                <a:lnTo>
                  <a:pt x="15840" y="754"/>
                </a:lnTo>
                <a:lnTo>
                  <a:pt x="15889" y="852"/>
                </a:lnTo>
                <a:lnTo>
                  <a:pt x="15938" y="1119"/>
                </a:lnTo>
                <a:lnTo>
                  <a:pt x="15938" y="1387"/>
                </a:lnTo>
                <a:lnTo>
                  <a:pt x="15913" y="1679"/>
                </a:lnTo>
                <a:lnTo>
                  <a:pt x="15865" y="1971"/>
                </a:lnTo>
                <a:lnTo>
                  <a:pt x="15719" y="2531"/>
                </a:lnTo>
                <a:lnTo>
                  <a:pt x="15548" y="3066"/>
                </a:lnTo>
                <a:lnTo>
                  <a:pt x="15378" y="3577"/>
                </a:lnTo>
                <a:lnTo>
                  <a:pt x="15159" y="4088"/>
                </a:lnTo>
                <a:lnTo>
                  <a:pt x="14916" y="4574"/>
                </a:lnTo>
                <a:lnTo>
                  <a:pt x="14624" y="5061"/>
                </a:lnTo>
                <a:lnTo>
                  <a:pt x="14332" y="5499"/>
                </a:lnTo>
                <a:lnTo>
                  <a:pt x="13991" y="5937"/>
                </a:lnTo>
                <a:lnTo>
                  <a:pt x="13626" y="6351"/>
                </a:lnTo>
                <a:lnTo>
                  <a:pt x="13261" y="6740"/>
                </a:lnTo>
                <a:lnTo>
                  <a:pt x="12604" y="7397"/>
                </a:lnTo>
                <a:lnTo>
                  <a:pt x="12288" y="7738"/>
                </a:lnTo>
                <a:lnTo>
                  <a:pt x="11996" y="8103"/>
                </a:lnTo>
                <a:lnTo>
                  <a:pt x="11363" y="8979"/>
                </a:lnTo>
                <a:lnTo>
                  <a:pt x="11047" y="9392"/>
                </a:lnTo>
                <a:lnTo>
                  <a:pt x="10877" y="9611"/>
                </a:lnTo>
                <a:lnTo>
                  <a:pt x="10682" y="9806"/>
                </a:lnTo>
                <a:lnTo>
                  <a:pt x="10293" y="10122"/>
                </a:lnTo>
                <a:lnTo>
                  <a:pt x="9903" y="10439"/>
                </a:lnTo>
                <a:lnTo>
                  <a:pt x="9100" y="11047"/>
                </a:lnTo>
                <a:lnTo>
                  <a:pt x="8687" y="11388"/>
                </a:lnTo>
                <a:lnTo>
                  <a:pt x="8297" y="11728"/>
                </a:lnTo>
                <a:lnTo>
                  <a:pt x="7519" y="12410"/>
                </a:lnTo>
                <a:lnTo>
                  <a:pt x="6837" y="12969"/>
                </a:lnTo>
                <a:lnTo>
                  <a:pt x="6156" y="13529"/>
                </a:lnTo>
                <a:lnTo>
                  <a:pt x="5475" y="14064"/>
                </a:lnTo>
                <a:lnTo>
                  <a:pt x="4769" y="14575"/>
                </a:lnTo>
                <a:lnTo>
                  <a:pt x="4283" y="14916"/>
                </a:lnTo>
                <a:lnTo>
                  <a:pt x="3796" y="15208"/>
                </a:lnTo>
                <a:lnTo>
                  <a:pt x="3285" y="15500"/>
                </a:lnTo>
                <a:lnTo>
                  <a:pt x="2750" y="15767"/>
                </a:lnTo>
                <a:lnTo>
                  <a:pt x="2287" y="15962"/>
                </a:lnTo>
                <a:lnTo>
                  <a:pt x="2020" y="16059"/>
                </a:lnTo>
                <a:lnTo>
                  <a:pt x="1752" y="16132"/>
                </a:lnTo>
                <a:lnTo>
                  <a:pt x="1484" y="16205"/>
                </a:lnTo>
                <a:lnTo>
                  <a:pt x="1217" y="16230"/>
                </a:lnTo>
                <a:lnTo>
                  <a:pt x="949" y="16205"/>
                </a:lnTo>
                <a:lnTo>
                  <a:pt x="827" y="16181"/>
                </a:lnTo>
                <a:lnTo>
                  <a:pt x="730" y="16132"/>
                </a:lnTo>
                <a:lnTo>
                  <a:pt x="633" y="16084"/>
                </a:lnTo>
                <a:lnTo>
                  <a:pt x="560" y="16011"/>
                </a:lnTo>
                <a:lnTo>
                  <a:pt x="511" y="15938"/>
                </a:lnTo>
                <a:lnTo>
                  <a:pt x="462" y="15840"/>
                </a:lnTo>
                <a:lnTo>
                  <a:pt x="438" y="15646"/>
                </a:lnTo>
                <a:lnTo>
                  <a:pt x="438" y="15402"/>
                </a:lnTo>
                <a:lnTo>
                  <a:pt x="487" y="15159"/>
                </a:lnTo>
                <a:lnTo>
                  <a:pt x="560" y="14891"/>
                </a:lnTo>
                <a:lnTo>
                  <a:pt x="754" y="14405"/>
                </a:lnTo>
                <a:lnTo>
                  <a:pt x="754" y="14599"/>
                </a:lnTo>
                <a:lnTo>
                  <a:pt x="754" y="14794"/>
                </a:lnTo>
                <a:lnTo>
                  <a:pt x="803" y="14964"/>
                </a:lnTo>
                <a:lnTo>
                  <a:pt x="827" y="15110"/>
                </a:lnTo>
                <a:lnTo>
                  <a:pt x="900" y="15232"/>
                </a:lnTo>
                <a:lnTo>
                  <a:pt x="973" y="15354"/>
                </a:lnTo>
                <a:lnTo>
                  <a:pt x="1046" y="15427"/>
                </a:lnTo>
                <a:lnTo>
                  <a:pt x="1144" y="15500"/>
                </a:lnTo>
                <a:lnTo>
                  <a:pt x="1241" y="15573"/>
                </a:lnTo>
                <a:lnTo>
                  <a:pt x="1338" y="15597"/>
                </a:lnTo>
                <a:lnTo>
                  <a:pt x="1460" y="15646"/>
                </a:lnTo>
                <a:lnTo>
                  <a:pt x="1849" y="15646"/>
                </a:lnTo>
                <a:lnTo>
                  <a:pt x="2141" y="15597"/>
                </a:lnTo>
                <a:lnTo>
                  <a:pt x="2433" y="15500"/>
                </a:lnTo>
                <a:lnTo>
                  <a:pt x="2750" y="15402"/>
                </a:lnTo>
                <a:lnTo>
                  <a:pt x="3042" y="15256"/>
                </a:lnTo>
                <a:lnTo>
                  <a:pt x="3626" y="14964"/>
                </a:lnTo>
                <a:lnTo>
                  <a:pt x="4112" y="14648"/>
                </a:lnTo>
                <a:lnTo>
                  <a:pt x="4453" y="14405"/>
                </a:lnTo>
                <a:lnTo>
                  <a:pt x="4794" y="14137"/>
                </a:lnTo>
                <a:lnTo>
                  <a:pt x="5134" y="13845"/>
                </a:lnTo>
                <a:lnTo>
                  <a:pt x="5767" y="13261"/>
                </a:lnTo>
                <a:lnTo>
                  <a:pt x="6375" y="12653"/>
                </a:lnTo>
                <a:lnTo>
                  <a:pt x="6983" y="12045"/>
                </a:lnTo>
                <a:lnTo>
                  <a:pt x="7738" y="11363"/>
                </a:lnTo>
                <a:lnTo>
                  <a:pt x="8492" y="10731"/>
                </a:lnTo>
                <a:lnTo>
                  <a:pt x="9271" y="10098"/>
                </a:lnTo>
                <a:lnTo>
                  <a:pt x="10049" y="9465"/>
                </a:lnTo>
                <a:lnTo>
                  <a:pt x="10439" y="9125"/>
                </a:lnTo>
                <a:lnTo>
                  <a:pt x="10828" y="8760"/>
                </a:lnTo>
                <a:lnTo>
                  <a:pt x="11193" y="8395"/>
                </a:lnTo>
                <a:lnTo>
                  <a:pt x="11558" y="8030"/>
                </a:lnTo>
                <a:lnTo>
                  <a:pt x="11899" y="7665"/>
                </a:lnTo>
                <a:lnTo>
                  <a:pt x="12239" y="7275"/>
                </a:lnTo>
                <a:lnTo>
                  <a:pt x="12896" y="6448"/>
                </a:lnTo>
                <a:lnTo>
                  <a:pt x="13894" y="5110"/>
                </a:lnTo>
                <a:lnTo>
                  <a:pt x="14381" y="4429"/>
                </a:lnTo>
                <a:lnTo>
                  <a:pt x="14599" y="4064"/>
                </a:lnTo>
                <a:lnTo>
                  <a:pt x="14818" y="3723"/>
                </a:lnTo>
                <a:lnTo>
                  <a:pt x="14989" y="3382"/>
                </a:lnTo>
                <a:lnTo>
                  <a:pt x="15159" y="2993"/>
                </a:lnTo>
                <a:lnTo>
                  <a:pt x="15281" y="2604"/>
                </a:lnTo>
                <a:lnTo>
                  <a:pt x="15329" y="2409"/>
                </a:lnTo>
                <a:lnTo>
                  <a:pt x="15378" y="2214"/>
                </a:lnTo>
                <a:lnTo>
                  <a:pt x="15378" y="2020"/>
                </a:lnTo>
                <a:lnTo>
                  <a:pt x="15354" y="1849"/>
                </a:lnTo>
                <a:lnTo>
                  <a:pt x="15305" y="1655"/>
                </a:lnTo>
                <a:lnTo>
                  <a:pt x="15232" y="1509"/>
                </a:lnTo>
                <a:lnTo>
                  <a:pt x="15135" y="1363"/>
                </a:lnTo>
                <a:lnTo>
                  <a:pt x="14989" y="1241"/>
                </a:lnTo>
                <a:lnTo>
                  <a:pt x="14794" y="1144"/>
                </a:lnTo>
                <a:lnTo>
                  <a:pt x="14575" y="1046"/>
                </a:lnTo>
                <a:lnTo>
                  <a:pt x="14332" y="998"/>
                </a:lnTo>
                <a:lnTo>
                  <a:pt x="14089" y="973"/>
                </a:lnTo>
                <a:lnTo>
                  <a:pt x="14818" y="730"/>
                </a:lnTo>
                <a:lnTo>
                  <a:pt x="15110" y="608"/>
                </a:lnTo>
                <a:lnTo>
                  <a:pt x="15281" y="560"/>
                </a:lnTo>
                <a:lnTo>
                  <a:pt x="15427" y="535"/>
                </a:lnTo>
                <a:close/>
                <a:moveTo>
                  <a:pt x="15451" y="0"/>
                </a:moveTo>
                <a:lnTo>
                  <a:pt x="15305" y="24"/>
                </a:lnTo>
                <a:lnTo>
                  <a:pt x="15013" y="97"/>
                </a:lnTo>
                <a:lnTo>
                  <a:pt x="13845" y="462"/>
                </a:lnTo>
                <a:lnTo>
                  <a:pt x="13261" y="657"/>
                </a:lnTo>
                <a:lnTo>
                  <a:pt x="12702" y="876"/>
                </a:lnTo>
                <a:lnTo>
                  <a:pt x="12118" y="1119"/>
                </a:lnTo>
                <a:lnTo>
                  <a:pt x="11582" y="1411"/>
                </a:lnTo>
                <a:lnTo>
                  <a:pt x="11047" y="1703"/>
                </a:lnTo>
                <a:lnTo>
                  <a:pt x="10536" y="2020"/>
                </a:lnTo>
                <a:lnTo>
                  <a:pt x="10512" y="2068"/>
                </a:lnTo>
                <a:lnTo>
                  <a:pt x="10195" y="1971"/>
                </a:lnTo>
                <a:lnTo>
                  <a:pt x="9879" y="1898"/>
                </a:lnTo>
                <a:lnTo>
                  <a:pt x="9246" y="1801"/>
                </a:lnTo>
                <a:lnTo>
                  <a:pt x="8906" y="1776"/>
                </a:lnTo>
                <a:lnTo>
                  <a:pt x="8565" y="1752"/>
                </a:lnTo>
                <a:lnTo>
                  <a:pt x="8224" y="1752"/>
                </a:lnTo>
                <a:lnTo>
                  <a:pt x="7884" y="1776"/>
                </a:lnTo>
                <a:lnTo>
                  <a:pt x="7543" y="1801"/>
                </a:lnTo>
                <a:lnTo>
                  <a:pt x="7178" y="1849"/>
                </a:lnTo>
                <a:lnTo>
                  <a:pt x="6837" y="1898"/>
                </a:lnTo>
                <a:lnTo>
                  <a:pt x="6497" y="1971"/>
                </a:lnTo>
                <a:lnTo>
                  <a:pt x="6181" y="2068"/>
                </a:lnTo>
                <a:lnTo>
                  <a:pt x="5840" y="2166"/>
                </a:lnTo>
                <a:lnTo>
                  <a:pt x="5524" y="2287"/>
                </a:lnTo>
                <a:lnTo>
                  <a:pt x="5207" y="2409"/>
                </a:lnTo>
                <a:lnTo>
                  <a:pt x="4891" y="2555"/>
                </a:lnTo>
                <a:lnTo>
                  <a:pt x="4575" y="2725"/>
                </a:lnTo>
                <a:lnTo>
                  <a:pt x="4283" y="2896"/>
                </a:lnTo>
                <a:lnTo>
                  <a:pt x="3991" y="3090"/>
                </a:lnTo>
                <a:lnTo>
                  <a:pt x="3626" y="3358"/>
                </a:lnTo>
                <a:lnTo>
                  <a:pt x="3285" y="3699"/>
                </a:lnTo>
                <a:lnTo>
                  <a:pt x="2969" y="4039"/>
                </a:lnTo>
                <a:lnTo>
                  <a:pt x="2677" y="4429"/>
                </a:lnTo>
                <a:lnTo>
                  <a:pt x="2433" y="4842"/>
                </a:lnTo>
                <a:lnTo>
                  <a:pt x="2214" y="5256"/>
                </a:lnTo>
                <a:lnTo>
                  <a:pt x="2044" y="5718"/>
                </a:lnTo>
                <a:lnTo>
                  <a:pt x="1874" y="6156"/>
                </a:lnTo>
                <a:lnTo>
                  <a:pt x="1776" y="6351"/>
                </a:lnTo>
                <a:lnTo>
                  <a:pt x="1679" y="6521"/>
                </a:lnTo>
                <a:lnTo>
                  <a:pt x="1630" y="6691"/>
                </a:lnTo>
                <a:lnTo>
                  <a:pt x="1630" y="6862"/>
                </a:lnTo>
                <a:lnTo>
                  <a:pt x="1655" y="6910"/>
                </a:lnTo>
                <a:lnTo>
                  <a:pt x="1703" y="6935"/>
                </a:lnTo>
                <a:lnTo>
                  <a:pt x="1630" y="7348"/>
                </a:lnTo>
                <a:lnTo>
                  <a:pt x="1582" y="7762"/>
                </a:lnTo>
                <a:lnTo>
                  <a:pt x="1557" y="8151"/>
                </a:lnTo>
                <a:lnTo>
                  <a:pt x="1557" y="8565"/>
                </a:lnTo>
                <a:lnTo>
                  <a:pt x="1557" y="8881"/>
                </a:lnTo>
                <a:lnTo>
                  <a:pt x="1606" y="9198"/>
                </a:lnTo>
                <a:lnTo>
                  <a:pt x="1655" y="9514"/>
                </a:lnTo>
                <a:lnTo>
                  <a:pt x="1703" y="9830"/>
                </a:lnTo>
                <a:lnTo>
                  <a:pt x="1776" y="10171"/>
                </a:lnTo>
                <a:lnTo>
                  <a:pt x="1874" y="10487"/>
                </a:lnTo>
                <a:lnTo>
                  <a:pt x="1995" y="10828"/>
                </a:lnTo>
                <a:lnTo>
                  <a:pt x="2117" y="11144"/>
                </a:lnTo>
                <a:lnTo>
                  <a:pt x="2020" y="11193"/>
                </a:lnTo>
                <a:lnTo>
                  <a:pt x="1898" y="11290"/>
                </a:lnTo>
                <a:lnTo>
                  <a:pt x="1776" y="11412"/>
                </a:lnTo>
                <a:lnTo>
                  <a:pt x="1655" y="11607"/>
                </a:lnTo>
                <a:lnTo>
                  <a:pt x="1387" y="12045"/>
                </a:lnTo>
                <a:lnTo>
                  <a:pt x="1119" y="12556"/>
                </a:lnTo>
                <a:lnTo>
                  <a:pt x="876" y="13091"/>
                </a:lnTo>
                <a:lnTo>
                  <a:pt x="657" y="13553"/>
                </a:lnTo>
                <a:lnTo>
                  <a:pt x="414" y="14113"/>
                </a:lnTo>
                <a:lnTo>
                  <a:pt x="243" y="14551"/>
                </a:lnTo>
                <a:lnTo>
                  <a:pt x="97" y="14989"/>
                </a:lnTo>
                <a:lnTo>
                  <a:pt x="49" y="15208"/>
                </a:lnTo>
                <a:lnTo>
                  <a:pt x="0" y="15427"/>
                </a:lnTo>
                <a:lnTo>
                  <a:pt x="0" y="15670"/>
                </a:lnTo>
                <a:lnTo>
                  <a:pt x="49" y="15889"/>
                </a:lnTo>
                <a:lnTo>
                  <a:pt x="97" y="16084"/>
                </a:lnTo>
                <a:lnTo>
                  <a:pt x="195" y="16254"/>
                </a:lnTo>
                <a:lnTo>
                  <a:pt x="316" y="16400"/>
                </a:lnTo>
                <a:lnTo>
                  <a:pt x="487" y="16497"/>
                </a:lnTo>
                <a:lnTo>
                  <a:pt x="657" y="16595"/>
                </a:lnTo>
                <a:lnTo>
                  <a:pt x="827" y="16643"/>
                </a:lnTo>
                <a:lnTo>
                  <a:pt x="1046" y="16668"/>
                </a:lnTo>
                <a:lnTo>
                  <a:pt x="1241" y="16668"/>
                </a:lnTo>
                <a:lnTo>
                  <a:pt x="1509" y="16643"/>
                </a:lnTo>
                <a:lnTo>
                  <a:pt x="1776" y="16570"/>
                </a:lnTo>
                <a:lnTo>
                  <a:pt x="2044" y="16497"/>
                </a:lnTo>
                <a:lnTo>
                  <a:pt x="2312" y="16400"/>
                </a:lnTo>
                <a:lnTo>
                  <a:pt x="2823" y="16157"/>
                </a:lnTo>
                <a:lnTo>
                  <a:pt x="3309" y="15913"/>
                </a:lnTo>
                <a:lnTo>
                  <a:pt x="3796" y="15646"/>
                </a:lnTo>
                <a:lnTo>
                  <a:pt x="4258" y="15378"/>
                </a:lnTo>
                <a:lnTo>
                  <a:pt x="4721" y="15062"/>
                </a:lnTo>
                <a:lnTo>
                  <a:pt x="5183" y="14745"/>
                </a:lnTo>
                <a:lnTo>
                  <a:pt x="5791" y="14307"/>
                </a:lnTo>
                <a:lnTo>
                  <a:pt x="5767" y="14405"/>
                </a:lnTo>
                <a:lnTo>
                  <a:pt x="5767" y="14502"/>
                </a:lnTo>
                <a:lnTo>
                  <a:pt x="5791" y="14599"/>
                </a:lnTo>
                <a:lnTo>
                  <a:pt x="5864" y="14672"/>
                </a:lnTo>
                <a:lnTo>
                  <a:pt x="5937" y="14745"/>
                </a:lnTo>
                <a:lnTo>
                  <a:pt x="6035" y="14794"/>
                </a:lnTo>
                <a:lnTo>
                  <a:pt x="6302" y="14867"/>
                </a:lnTo>
                <a:lnTo>
                  <a:pt x="6594" y="14940"/>
                </a:lnTo>
                <a:lnTo>
                  <a:pt x="6910" y="14964"/>
                </a:lnTo>
                <a:lnTo>
                  <a:pt x="7227" y="14989"/>
                </a:lnTo>
                <a:lnTo>
                  <a:pt x="7543" y="14989"/>
                </a:lnTo>
                <a:lnTo>
                  <a:pt x="7567" y="15037"/>
                </a:lnTo>
                <a:lnTo>
                  <a:pt x="7640" y="15062"/>
                </a:lnTo>
                <a:lnTo>
                  <a:pt x="7689" y="15062"/>
                </a:lnTo>
                <a:lnTo>
                  <a:pt x="7713" y="15037"/>
                </a:lnTo>
                <a:lnTo>
                  <a:pt x="7738" y="14964"/>
                </a:lnTo>
                <a:lnTo>
                  <a:pt x="8127" y="14940"/>
                </a:lnTo>
                <a:lnTo>
                  <a:pt x="8224" y="14940"/>
                </a:lnTo>
                <a:lnTo>
                  <a:pt x="8322" y="14964"/>
                </a:lnTo>
                <a:lnTo>
                  <a:pt x="8395" y="14916"/>
                </a:lnTo>
                <a:lnTo>
                  <a:pt x="8808" y="14867"/>
                </a:lnTo>
                <a:lnTo>
                  <a:pt x="9198" y="14794"/>
                </a:lnTo>
                <a:lnTo>
                  <a:pt x="9611" y="14697"/>
                </a:lnTo>
                <a:lnTo>
                  <a:pt x="10001" y="14599"/>
                </a:lnTo>
                <a:lnTo>
                  <a:pt x="10390" y="14453"/>
                </a:lnTo>
                <a:lnTo>
                  <a:pt x="10779" y="14307"/>
                </a:lnTo>
                <a:lnTo>
                  <a:pt x="11144" y="14137"/>
                </a:lnTo>
                <a:lnTo>
                  <a:pt x="11509" y="13918"/>
                </a:lnTo>
                <a:lnTo>
                  <a:pt x="12020" y="13577"/>
                </a:lnTo>
                <a:lnTo>
                  <a:pt x="12507" y="13164"/>
                </a:lnTo>
                <a:lnTo>
                  <a:pt x="12969" y="12726"/>
                </a:lnTo>
                <a:lnTo>
                  <a:pt x="13359" y="12264"/>
                </a:lnTo>
                <a:lnTo>
                  <a:pt x="13553" y="11996"/>
                </a:lnTo>
                <a:lnTo>
                  <a:pt x="13724" y="11753"/>
                </a:lnTo>
                <a:lnTo>
                  <a:pt x="13894" y="11485"/>
                </a:lnTo>
                <a:lnTo>
                  <a:pt x="14040" y="11193"/>
                </a:lnTo>
                <a:lnTo>
                  <a:pt x="14186" y="10925"/>
                </a:lnTo>
                <a:lnTo>
                  <a:pt x="14308" y="10633"/>
                </a:lnTo>
                <a:lnTo>
                  <a:pt x="14405" y="10341"/>
                </a:lnTo>
                <a:lnTo>
                  <a:pt x="14478" y="10049"/>
                </a:lnTo>
                <a:lnTo>
                  <a:pt x="14599" y="9538"/>
                </a:lnTo>
                <a:lnTo>
                  <a:pt x="14648" y="9003"/>
                </a:lnTo>
                <a:lnTo>
                  <a:pt x="14672" y="8468"/>
                </a:lnTo>
                <a:lnTo>
                  <a:pt x="14697" y="7957"/>
                </a:lnTo>
                <a:lnTo>
                  <a:pt x="14697" y="7519"/>
                </a:lnTo>
                <a:lnTo>
                  <a:pt x="14672" y="7032"/>
                </a:lnTo>
                <a:lnTo>
                  <a:pt x="14624" y="6813"/>
                </a:lnTo>
                <a:lnTo>
                  <a:pt x="14575" y="6594"/>
                </a:lnTo>
                <a:lnTo>
                  <a:pt x="14502" y="6375"/>
                </a:lnTo>
                <a:lnTo>
                  <a:pt x="14381" y="6180"/>
                </a:lnTo>
                <a:lnTo>
                  <a:pt x="14745" y="5718"/>
                </a:lnTo>
                <a:lnTo>
                  <a:pt x="15086" y="5207"/>
                </a:lnTo>
                <a:lnTo>
                  <a:pt x="15378" y="4696"/>
                </a:lnTo>
                <a:lnTo>
                  <a:pt x="15646" y="4185"/>
                </a:lnTo>
                <a:lnTo>
                  <a:pt x="15889" y="3650"/>
                </a:lnTo>
                <a:lnTo>
                  <a:pt x="16084" y="3090"/>
                </a:lnTo>
                <a:lnTo>
                  <a:pt x="16254" y="2506"/>
                </a:lnTo>
                <a:lnTo>
                  <a:pt x="16376" y="1922"/>
                </a:lnTo>
                <a:lnTo>
                  <a:pt x="16449" y="1509"/>
                </a:lnTo>
                <a:lnTo>
                  <a:pt x="16449" y="1290"/>
                </a:lnTo>
                <a:lnTo>
                  <a:pt x="16449" y="1046"/>
                </a:lnTo>
                <a:lnTo>
                  <a:pt x="16424" y="803"/>
                </a:lnTo>
                <a:lnTo>
                  <a:pt x="16376" y="584"/>
                </a:lnTo>
                <a:lnTo>
                  <a:pt x="16303" y="389"/>
                </a:lnTo>
                <a:lnTo>
                  <a:pt x="16230" y="316"/>
                </a:lnTo>
                <a:lnTo>
                  <a:pt x="16157" y="243"/>
                </a:lnTo>
                <a:lnTo>
                  <a:pt x="16035" y="122"/>
                </a:lnTo>
                <a:lnTo>
                  <a:pt x="15889" y="49"/>
                </a:lnTo>
                <a:lnTo>
                  <a:pt x="15767" y="24"/>
                </a:lnTo>
                <a:lnTo>
                  <a:pt x="156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20" name="Google Shape;236;p21"/>
          <p:cNvSpPr/>
          <p:nvPr/>
        </p:nvSpPr>
        <p:spPr>
          <a:xfrm rot="1473029">
            <a:off x="3182358" y="2305955"/>
            <a:ext cx="372021" cy="554954"/>
          </a:xfrm>
          <a:custGeom>
            <a:avLst/>
            <a:gdLst/>
            <a:ahLst/>
            <a:cxnLst/>
            <a:rect l="l" t="t" r="r" b="b"/>
            <a:pathLst>
              <a:path w="18737" h="18250" extrusionOk="0">
                <a:moveTo>
                  <a:pt x="13554" y="3431"/>
                </a:moveTo>
                <a:lnTo>
                  <a:pt x="13748" y="3456"/>
                </a:lnTo>
                <a:lnTo>
                  <a:pt x="13919" y="3480"/>
                </a:lnTo>
                <a:lnTo>
                  <a:pt x="14308" y="3602"/>
                </a:lnTo>
                <a:lnTo>
                  <a:pt x="14478" y="3675"/>
                </a:lnTo>
                <a:lnTo>
                  <a:pt x="14624" y="3748"/>
                </a:lnTo>
                <a:lnTo>
                  <a:pt x="14746" y="3845"/>
                </a:lnTo>
                <a:lnTo>
                  <a:pt x="14843" y="3967"/>
                </a:lnTo>
                <a:lnTo>
                  <a:pt x="14941" y="4113"/>
                </a:lnTo>
                <a:lnTo>
                  <a:pt x="15038" y="4259"/>
                </a:lnTo>
                <a:lnTo>
                  <a:pt x="15111" y="4405"/>
                </a:lnTo>
                <a:lnTo>
                  <a:pt x="15160" y="4551"/>
                </a:lnTo>
                <a:lnTo>
                  <a:pt x="15184" y="4721"/>
                </a:lnTo>
                <a:lnTo>
                  <a:pt x="15208" y="4891"/>
                </a:lnTo>
                <a:lnTo>
                  <a:pt x="15233" y="5232"/>
                </a:lnTo>
                <a:lnTo>
                  <a:pt x="15160" y="5548"/>
                </a:lnTo>
                <a:lnTo>
                  <a:pt x="15111" y="5719"/>
                </a:lnTo>
                <a:lnTo>
                  <a:pt x="15062" y="5865"/>
                </a:lnTo>
                <a:lnTo>
                  <a:pt x="14916" y="6132"/>
                </a:lnTo>
                <a:lnTo>
                  <a:pt x="14722" y="6351"/>
                </a:lnTo>
                <a:lnTo>
                  <a:pt x="14527" y="6570"/>
                </a:lnTo>
                <a:lnTo>
                  <a:pt x="14284" y="6765"/>
                </a:lnTo>
                <a:lnTo>
                  <a:pt x="13821" y="7130"/>
                </a:lnTo>
                <a:lnTo>
                  <a:pt x="13602" y="7325"/>
                </a:lnTo>
                <a:lnTo>
                  <a:pt x="13408" y="7544"/>
                </a:lnTo>
                <a:lnTo>
                  <a:pt x="12678" y="6984"/>
                </a:lnTo>
                <a:lnTo>
                  <a:pt x="12313" y="6692"/>
                </a:lnTo>
                <a:lnTo>
                  <a:pt x="11948" y="6400"/>
                </a:lnTo>
                <a:lnTo>
                  <a:pt x="11631" y="6108"/>
                </a:lnTo>
                <a:lnTo>
                  <a:pt x="11315" y="5767"/>
                </a:lnTo>
                <a:lnTo>
                  <a:pt x="11023" y="5427"/>
                </a:lnTo>
                <a:lnTo>
                  <a:pt x="10755" y="5037"/>
                </a:lnTo>
                <a:lnTo>
                  <a:pt x="10877" y="4989"/>
                </a:lnTo>
                <a:lnTo>
                  <a:pt x="10999" y="4891"/>
                </a:lnTo>
                <a:lnTo>
                  <a:pt x="11242" y="4697"/>
                </a:lnTo>
                <a:lnTo>
                  <a:pt x="11461" y="4478"/>
                </a:lnTo>
                <a:lnTo>
                  <a:pt x="11656" y="4283"/>
                </a:lnTo>
                <a:lnTo>
                  <a:pt x="12191" y="3869"/>
                </a:lnTo>
                <a:lnTo>
                  <a:pt x="12483" y="3699"/>
                </a:lnTo>
                <a:lnTo>
                  <a:pt x="12775" y="3553"/>
                </a:lnTo>
                <a:lnTo>
                  <a:pt x="12970" y="3480"/>
                </a:lnTo>
                <a:lnTo>
                  <a:pt x="13164" y="3456"/>
                </a:lnTo>
                <a:lnTo>
                  <a:pt x="13359" y="3431"/>
                </a:lnTo>
                <a:close/>
                <a:moveTo>
                  <a:pt x="13529" y="2872"/>
                </a:moveTo>
                <a:lnTo>
                  <a:pt x="13335" y="2896"/>
                </a:lnTo>
                <a:lnTo>
                  <a:pt x="12945" y="2969"/>
                </a:lnTo>
                <a:lnTo>
                  <a:pt x="12556" y="3066"/>
                </a:lnTo>
                <a:lnTo>
                  <a:pt x="12191" y="3237"/>
                </a:lnTo>
                <a:lnTo>
                  <a:pt x="11850" y="3456"/>
                </a:lnTo>
                <a:lnTo>
                  <a:pt x="11607" y="3626"/>
                </a:lnTo>
                <a:lnTo>
                  <a:pt x="11388" y="3821"/>
                </a:lnTo>
                <a:lnTo>
                  <a:pt x="10950" y="4210"/>
                </a:lnTo>
                <a:lnTo>
                  <a:pt x="10658" y="4478"/>
                </a:lnTo>
                <a:lnTo>
                  <a:pt x="10512" y="4648"/>
                </a:lnTo>
                <a:lnTo>
                  <a:pt x="10464" y="4721"/>
                </a:lnTo>
                <a:lnTo>
                  <a:pt x="10464" y="4818"/>
                </a:lnTo>
                <a:lnTo>
                  <a:pt x="10366" y="4843"/>
                </a:lnTo>
                <a:lnTo>
                  <a:pt x="10293" y="4916"/>
                </a:lnTo>
                <a:lnTo>
                  <a:pt x="10245" y="4989"/>
                </a:lnTo>
                <a:lnTo>
                  <a:pt x="10269" y="5110"/>
                </a:lnTo>
                <a:lnTo>
                  <a:pt x="10366" y="5354"/>
                </a:lnTo>
                <a:lnTo>
                  <a:pt x="10488" y="5597"/>
                </a:lnTo>
                <a:lnTo>
                  <a:pt x="10610" y="5816"/>
                </a:lnTo>
                <a:lnTo>
                  <a:pt x="10780" y="6035"/>
                </a:lnTo>
                <a:lnTo>
                  <a:pt x="10950" y="6230"/>
                </a:lnTo>
                <a:lnTo>
                  <a:pt x="11120" y="6449"/>
                </a:lnTo>
                <a:lnTo>
                  <a:pt x="11534" y="6814"/>
                </a:lnTo>
                <a:lnTo>
                  <a:pt x="11972" y="7179"/>
                </a:lnTo>
                <a:lnTo>
                  <a:pt x="12410" y="7519"/>
                </a:lnTo>
                <a:lnTo>
                  <a:pt x="12848" y="7836"/>
                </a:lnTo>
                <a:lnTo>
                  <a:pt x="13262" y="8152"/>
                </a:lnTo>
                <a:lnTo>
                  <a:pt x="13335" y="8201"/>
                </a:lnTo>
                <a:lnTo>
                  <a:pt x="13432" y="8225"/>
                </a:lnTo>
                <a:lnTo>
                  <a:pt x="13505" y="8225"/>
                </a:lnTo>
                <a:lnTo>
                  <a:pt x="13602" y="8201"/>
                </a:lnTo>
                <a:lnTo>
                  <a:pt x="13651" y="8152"/>
                </a:lnTo>
                <a:lnTo>
                  <a:pt x="13724" y="8079"/>
                </a:lnTo>
                <a:lnTo>
                  <a:pt x="13748" y="8006"/>
                </a:lnTo>
                <a:lnTo>
                  <a:pt x="13748" y="7933"/>
                </a:lnTo>
                <a:lnTo>
                  <a:pt x="13943" y="7787"/>
                </a:lnTo>
                <a:lnTo>
                  <a:pt x="14089" y="7665"/>
                </a:lnTo>
                <a:lnTo>
                  <a:pt x="14722" y="7154"/>
                </a:lnTo>
                <a:lnTo>
                  <a:pt x="15014" y="6862"/>
                </a:lnTo>
                <a:lnTo>
                  <a:pt x="15281" y="6546"/>
                </a:lnTo>
                <a:lnTo>
                  <a:pt x="15500" y="6205"/>
                </a:lnTo>
                <a:lnTo>
                  <a:pt x="15598" y="6035"/>
                </a:lnTo>
                <a:lnTo>
                  <a:pt x="15671" y="5840"/>
                </a:lnTo>
                <a:lnTo>
                  <a:pt x="15719" y="5670"/>
                </a:lnTo>
                <a:lnTo>
                  <a:pt x="15768" y="5500"/>
                </a:lnTo>
                <a:lnTo>
                  <a:pt x="15792" y="5305"/>
                </a:lnTo>
                <a:lnTo>
                  <a:pt x="15792" y="5135"/>
                </a:lnTo>
                <a:lnTo>
                  <a:pt x="15768" y="4770"/>
                </a:lnTo>
                <a:lnTo>
                  <a:pt x="15695" y="4429"/>
                </a:lnTo>
                <a:lnTo>
                  <a:pt x="15549" y="4088"/>
                </a:lnTo>
                <a:lnTo>
                  <a:pt x="15379" y="3772"/>
                </a:lnTo>
                <a:lnTo>
                  <a:pt x="15257" y="3626"/>
                </a:lnTo>
                <a:lnTo>
                  <a:pt x="15135" y="3504"/>
                </a:lnTo>
                <a:lnTo>
                  <a:pt x="15014" y="3383"/>
                </a:lnTo>
                <a:lnTo>
                  <a:pt x="14868" y="3261"/>
                </a:lnTo>
                <a:lnTo>
                  <a:pt x="14697" y="3164"/>
                </a:lnTo>
                <a:lnTo>
                  <a:pt x="14503" y="3066"/>
                </a:lnTo>
                <a:lnTo>
                  <a:pt x="14332" y="2993"/>
                </a:lnTo>
                <a:lnTo>
                  <a:pt x="14138" y="2945"/>
                </a:lnTo>
                <a:lnTo>
                  <a:pt x="13943" y="2896"/>
                </a:lnTo>
                <a:lnTo>
                  <a:pt x="13724" y="2872"/>
                </a:lnTo>
                <a:close/>
                <a:moveTo>
                  <a:pt x="5597" y="6814"/>
                </a:moveTo>
                <a:lnTo>
                  <a:pt x="4283" y="8030"/>
                </a:lnTo>
                <a:lnTo>
                  <a:pt x="3675" y="8590"/>
                </a:lnTo>
                <a:lnTo>
                  <a:pt x="3602" y="8468"/>
                </a:lnTo>
                <a:lnTo>
                  <a:pt x="3504" y="8395"/>
                </a:lnTo>
                <a:lnTo>
                  <a:pt x="3285" y="8201"/>
                </a:lnTo>
                <a:lnTo>
                  <a:pt x="2969" y="7860"/>
                </a:lnTo>
                <a:lnTo>
                  <a:pt x="2677" y="7519"/>
                </a:lnTo>
                <a:lnTo>
                  <a:pt x="2410" y="7203"/>
                </a:lnTo>
                <a:lnTo>
                  <a:pt x="2264" y="7057"/>
                </a:lnTo>
                <a:lnTo>
                  <a:pt x="2093" y="6911"/>
                </a:lnTo>
                <a:lnTo>
                  <a:pt x="3821" y="6911"/>
                </a:lnTo>
                <a:lnTo>
                  <a:pt x="4745" y="6862"/>
                </a:lnTo>
                <a:lnTo>
                  <a:pt x="5597" y="6814"/>
                </a:lnTo>
                <a:close/>
                <a:moveTo>
                  <a:pt x="755" y="6911"/>
                </a:moveTo>
                <a:lnTo>
                  <a:pt x="1047" y="6935"/>
                </a:lnTo>
                <a:lnTo>
                  <a:pt x="1315" y="6935"/>
                </a:lnTo>
                <a:lnTo>
                  <a:pt x="1339" y="6984"/>
                </a:lnTo>
                <a:lnTo>
                  <a:pt x="1363" y="7008"/>
                </a:lnTo>
                <a:lnTo>
                  <a:pt x="1582" y="7227"/>
                </a:lnTo>
                <a:lnTo>
                  <a:pt x="1826" y="7422"/>
                </a:lnTo>
                <a:lnTo>
                  <a:pt x="2142" y="7738"/>
                </a:lnTo>
                <a:lnTo>
                  <a:pt x="2434" y="8103"/>
                </a:lnTo>
                <a:lnTo>
                  <a:pt x="2799" y="8541"/>
                </a:lnTo>
                <a:lnTo>
                  <a:pt x="3018" y="8785"/>
                </a:lnTo>
                <a:lnTo>
                  <a:pt x="3139" y="8882"/>
                </a:lnTo>
                <a:lnTo>
                  <a:pt x="3261" y="8955"/>
                </a:lnTo>
                <a:lnTo>
                  <a:pt x="3091" y="9077"/>
                </a:lnTo>
                <a:lnTo>
                  <a:pt x="2993" y="8931"/>
                </a:lnTo>
                <a:lnTo>
                  <a:pt x="2872" y="8785"/>
                </a:lnTo>
                <a:lnTo>
                  <a:pt x="2580" y="8517"/>
                </a:lnTo>
                <a:lnTo>
                  <a:pt x="2020" y="8079"/>
                </a:lnTo>
                <a:lnTo>
                  <a:pt x="1388" y="7495"/>
                </a:lnTo>
                <a:lnTo>
                  <a:pt x="755" y="6911"/>
                </a:lnTo>
                <a:close/>
                <a:moveTo>
                  <a:pt x="9490" y="8760"/>
                </a:moveTo>
                <a:lnTo>
                  <a:pt x="9369" y="8785"/>
                </a:lnTo>
                <a:lnTo>
                  <a:pt x="9271" y="8833"/>
                </a:lnTo>
                <a:lnTo>
                  <a:pt x="9101" y="9004"/>
                </a:lnTo>
                <a:lnTo>
                  <a:pt x="8931" y="9174"/>
                </a:lnTo>
                <a:lnTo>
                  <a:pt x="8760" y="9344"/>
                </a:lnTo>
                <a:lnTo>
                  <a:pt x="8566" y="9515"/>
                </a:lnTo>
                <a:lnTo>
                  <a:pt x="8103" y="9904"/>
                </a:lnTo>
                <a:lnTo>
                  <a:pt x="7617" y="10318"/>
                </a:lnTo>
                <a:lnTo>
                  <a:pt x="7276" y="10609"/>
                </a:lnTo>
                <a:lnTo>
                  <a:pt x="7081" y="10780"/>
                </a:lnTo>
                <a:lnTo>
                  <a:pt x="6887" y="10999"/>
                </a:lnTo>
                <a:lnTo>
                  <a:pt x="6716" y="11193"/>
                </a:lnTo>
                <a:lnTo>
                  <a:pt x="6595" y="11437"/>
                </a:lnTo>
                <a:lnTo>
                  <a:pt x="6570" y="11534"/>
                </a:lnTo>
                <a:lnTo>
                  <a:pt x="6546" y="11656"/>
                </a:lnTo>
                <a:lnTo>
                  <a:pt x="6546" y="11753"/>
                </a:lnTo>
                <a:lnTo>
                  <a:pt x="6570" y="11850"/>
                </a:lnTo>
                <a:lnTo>
                  <a:pt x="6619" y="11948"/>
                </a:lnTo>
                <a:lnTo>
                  <a:pt x="6668" y="11996"/>
                </a:lnTo>
                <a:lnTo>
                  <a:pt x="6765" y="12021"/>
                </a:lnTo>
                <a:lnTo>
                  <a:pt x="6838" y="12021"/>
                </a:lnTo>
                <a:lnTo>
                  <a:pt x="6935" y="11972"/>
                </a:lnTo>
                <a:lnTo>
                  <a:pt x="7033" y="11923"/>
                </a:lnTo>
                <a:lnTo>
                  <a:pt x="7154" y="11777"/>
                </a:lnTo>
                <a:lnTo>
                  <a:pt x="7422" y="11461"/>
                </a:lnTo>
                <a:lnTo>
                  <a:pt x="7641" y="11242"/>
                </a:lnTo>
                <a:lnTo>
                  <a:pt x="7860" y="11023"/>
                </a:lnTo>
                <a:lnTo>
                  <a:pt x="8322" y="10634"/>
                </a:lnTo>
                <a:lnTo>
                  <a:pt x="8736" y="10318"/>
                </a:lnTo>
                <a:lnTo>
                  <a:pt x="9174" y="9977"/>
                </a:lnTo>
                <a:lnTo>
                  <a:pt x="9393" y="9807"/>
                </a:lnTo>
                <a:lnTo>
                  <a:pt x="9563" y="9612"/>
                </a:lnTo>
                <a:lnTo>
                  <a:pt x="9709" y="9393"/>
                </a:lnTo>
                <a:lnTo>
                  <a:pt x="9831" y="9174"/>
                </a:lnTo>
                <a:lnTo>
                  <a:pt x="9855" y="9052"/>
                </a:lnTo>
                <a:lnTo>
                  <a:pt x="9855" y="8931"/>
                </a:lnTo>
                <a:lnTo>
                  <a:pt x="9782" y="8858"/>
                </a:lnTo>
                <a:lnTo>
                  <a:pt x="9709" y="8809"/>
                </a:lnTo>
                <a:lnTo>
                  <a:pt x="9588" y="8760"/>
                </a:lnTo>
                <a:close/>
                <a:moveTo>
                  <a:pt x="2045" y="13359"/>
                </a:moveTo>
                <a:lnTo>
                  <a:pt x="2166" y="13408"/>
                </a:lnTo>
                <a:lnTo>
                  <a:pt x="2166" y="13481"/>
                </a:lnTo>
                <a:lnTo>
                  <a:pt x="2166" y="13554"/>
                </a:lnTo>
                <a:lnTo>
                  <a:pt x="2118" y="13627"/>
                </a:lnTo>
                <a:lnTo>
                  <a:pt x="2069" y="13675"/>
                </a:lnTo>
                <a:lnTo>
                  <a:pt x="1947" y="13773"/>
                </a:lnTo>
                <a:lnTo>
                  <a:pt x="1826" y="13870"/>
                </a:lnTo>
                <a:lnTo>
                  <a:pt x="1655" y="13943"/>
                </a:lnTo>
                <a:lnTo>
                  <a:pt x="1461" y="14016"/>
                </a:lnTo>
                <a:lnTo>
                  <a:pt x="1461" y="14016"/>
                </a:lnTo>
                <a:lnTo>
                  <a:pt x="1607" y="13821"/>
                </a:lnTo>
                <a:lnTo>
                  <a:pt x="1753" y="13627"/>
                </a:lnTo>
                <a:lnTo>
                  <a:pt x="1874" y="13481"/>
                </a:lnTo>
                <a:lnTo>
                  <a:pt x="1972" y="13383"/>
                </a:lnTo>
                <a:lnTo>
                  <a:pt x="1996" y="13383"/>
                </a:lnTo>
                <a:lnTo>
                  <a:pt x="2045" y="13359"/>
                </a:lnTo>
                <a:close/>
                <a:moveTo>
                  <a:pt x="1996" y="12872"/>
                </a:moveTo>
                <a:lnTo>
                  <a:pt x="1899" y="12897"/>
                </a:lnTo>
                <a:lnTo>
                  <a:pt x="1826" y="12921"/>
                </a:lnTo>
                <a:lnTo>
                  <a:pt x="1655" y="13018"/>
                </a:lnTo>
                <a:lnTo>
                  <a:pt x="1534" y="13140"/>
                </a:lnTo>
                <a:lnTo>
                  <a:pt x="1388" y="13286"/>
                </a:lnTo>
                <a:lnTo>
                  <a:pt x="1242" y="13456"/>
                </a:lnTo>
                <a:lnTo>
                  <a:pt x="998" y="13797"/>
                </a:lnTo>
                <a:lnTo>
                  <a:pt x="925" y="13967"/>
                </a:lnTo>
                <a:lnTo>
                  <a:pt x="828" y="14138"/>
                </a:lnTo>
                <a:lnTo>
                  <a:pt x="804" y="14235"/>
                </a:lnTo>
                <a:lnTo>
                  <a:pt x="779" y="14308"/>
                </a:lnTo>
                <a:lnTo>
                  <a:pt x="779" y="14405"/>
                </a:lnTo>
                <a:lnTo>
                  <a:pt x="828" y="14478"/>
                </a:lnTo>
                <a:lnTo>
                  <a:pt x="877" y="14527"/>
                </a:lnTo>
                <a:lnTo>
                  <a:pt x="925" y="14576"/>
                </a:lnTo>
                <a:lnTo>
                  <a:pt x="1047" y="14576"/>
                </a:lnTo>
                <a:lnTo>
                  <a:pt x="1120" y="14551"/>
                </a:lnTo>
                <a:lnTo>
                  <a:pt x="1266" y="14551"/>
                </a:lnTo>
                <a:lnTo>
                  <a:pt x="1412" y="14527"/>
                </a:lnTo>
                <a:lnTo>
                  <a:pt x="1582" y="14478"/>
                </a:lnTo>
                <a:lnTo>
                  <a:pt x="1728" y="14430"/>
                </a:lnTo>
                <a:lnTo>
                  <a:pt x="2020" y="14284"/>
                </a:lnTo>
                <a:lnTo>
                  <a:pt x="2239" y="14138"/>
                </a:lnTo>
                <a:lnTo>
                  <a:pt x="2361" y="14040"/>
                </a:lnTo>
                <a:lnTo>
                  <a:pt x="2483" y="13919"/>
                </a:lnTo>
                <a:lnTo>
                  <a:pt x="2556" y="13773"/>
                </a:lnTo>
                <a:lnTo>
                  <a:pt x="2629" y="13627"/>
                </a:lnTo>
                <a:lnTo>
                  <a:pt x="2653" y="13481"/>
                </a:lnTo>
                <a:lnTo>
                  <a:pt x="2653" y="13408"/>
                </a:lnTo>
                <a:lnTo>
                  <a:pt x="2629" y="13335"/>
                </a:lnTo>
                <a:lnTo>
                  <a:pt x="2604" y="13262"/>
                </a:lnTo>
                <a:lnTo>
                  <a:pt x="2556" y="13189"/>
                </a:lnTo>
                <a:lnTo>
                  <a:pt x="2483" y="13140"/>
                </a:lnTo>
                <a:lnTo>
                  <a:pt x="2385" y="13091"/>
                </a:lnTo>
                <a:lnTo>
                  <a:pt x="2288" y="12970"/>
                </a:lnTo>
                <a:lnTo>
                  <a:pt x="2166" y="12897"/>
                </a:lnTo>
                <a:lnTo>
                  <a:pt x="2069" y="12872"/>
                </a:lnTo>
                <a:close/>
                <a:moveTo>
                  <a:pt x="15525" y="560"/>
                </a:moveTo>
                <a:lnTo>
                  <a:pt x="16084" y="633"/>
                </a:lnTo>
                <a:lnTo>
                  <a:pt x="16644" y="706"/>
                </a:lnTo>
                <a:lnTo>
                  <a:pt x="17204" y="828"/>
                </a:lnTo>
                <a:lnTo>
                  <a:pt x="17763" y="974"/>
                </a:lnTo>
                <a:lnTo>
                  <a:pt x="17666" y="1023"/>
                </a:lnTo>
                <a:lnTo>
                  <a:pt x="17593" y="1096"/>
                </a:lnTo>
                <a:lnTo>
                  <a:pt x="17496" y="1169"/>
                </a:lnTo>
                <a:lnTo>
                  <a:pt x="17496" y="1193"/>
                </a:lnTo>
                <a:lnTo>
                  <a:pt x="17520" y="1217"/>
                </a:lnTo>
                <a:lnTo>
                  <a:pt x="17569" y="1266"/>
                </a:lnTo>
                <a:lnTo>
                  <a:pt x="17617" y="1290"/>
                </a:lnTo>
                <a:lnTo>
                  <a:pt x="17739" y="1315"/>
                </a:lnTo>
                <a:lnTo>
                  <a:pt x="17861" y="1290"/>
                </a:lnTo>
                <a:lnTo>
                  <a:pt x="17934" y="1290"/>
                </a:lnTo>
                <a:lnTo>
                  <a:pt x="17982" y="1242"/>
                </a:lnTo>
                <a:lnTo>
                  <a:pt x="18007" y="1363"/>
                </a:lnTo>
                <a:lnTo>
                  <a:pt x="18031" y="1461"/>
                </a:lnTo>
                <a:lnTo>
                  <a:pt x="17909" y="1485"/>
                </a:lnTo>
                <a:lnTo>
                  <a:pt x="17812" y="1534"/>
                </a:lnTo>
                <a:lnTo>
                  <a:pt x="17715" y="1582"/>
                </a:lnTo>
                <a:lnTo>
                  <a:pt x="17617" y="1655"/>
                </a:lnTo>
                <a:lnTo>
                  <a:pt x="17593" y="1680"/>
                </a:lnTo>
                <a:lnTo>
                  <a:pt x="17593" y="1753"/>
                </a:lnTo>
                <a:lnTo>
                  <a:pt x="17617" y="1801"/>
                </a:lnTo>
                <a:lnTo>
                  <a:pt x="17690" y="1826"/>
                </a:lnTo>
                <a:lnTo>
                  <a:pt x="17739" y="1850"/>
                </a:lnTo>
                <a:lnTo>
                  <a:pt x="17812" y="1874"/>
                </a:lnTo>
                <a:lnTo>
                  <a:pt x="17958" y="1850"/>
                </a:lnTo>
                <a:lnTo>
                  <a:pt x="18080" y="1801"/>
                </a:lnTo>
                <a:lnTo>
                  <a:pt x="18104" y="1996"/>
                </a:lnTo>
                <a:lnTo>
                  <a:pt x="17909" y="2069"/>
                </a:lnTo>
                <a:lnTo>
                  <a:pt x="17788" y="2118"/>
                </a:lnTo>
                <a:lnTo>
                  <a:pt x="17690" y="2215"/>
                </a:lnTo>
                <a:lnTo>
                  <a:pt x="17642" y="2264"/>
                </a:lnTo>
                <a:lnTo>
                  <a:pt x="17642" y="2361"/>
                </a:lnTo>
                <a:lnTo>
                  <a:pt x="17666" y="2410"/>
                </a:lnTo>
                <a:lnTo>
                  <a:pt x="17739" y="2458"/>
                </a:lnTo>
                <a:lnTo>
                  <a:pt x="17836" y="2483"/>
                </a:lnTo>
                <a:lnTo>
                  <a:pt x="17934" y="2458"/>
                </a:lnTo>
                <a:lnTo>
                  <a:pt x="18128" y="2410"/>
                </a:lnTo>
                <a:lnTo>
                  <a:pt x="18153" y="2531"/>
                </a:lnTo>
                <a:lnTo>
                  <a:pt x="18007" y="2555"/>
                </a:lnTo>
                <a:lnTo>
                  <a:pt x="17836" y="2604"/>
                </a:lnTo>
                <a:lnTo>
                  <a:pt x="17763" y="2653"/>
                </a:lnTo>
                <a:lnTo>
                  <a:pt x="17715" y="2726"/>
                </a:lnTo>
                <a:lnTo>
                  <a:pt x="17690" y="2823"/>
                </a:lnTo>
                <a:lnTo>
                  <a:pt x="17690" y="2896"/>
                </a:lnTo>
                <a:lnTo>
                  <a:pt x="17739" y="2945"/>
                </a:lnTo>
                <a:lnTo>
                  <a:pt x="17812" y="2993"/>
                </a:lnTo>
                <a:lnTo>
                  <a:pt x="18153" y="2993"/>
                </a:lnTo>
                <a:lnTo>
                  <a:pt x="18177" y="2969"/>
                </a:lnTo>
                <a:lnTo>
                  <a:pt x="18177" y="3261"/>
                </a:lnTo>
                <a:lnTo>
                  <a:pt x="17739" y="3383"/>
                </a:lnTo>
                <a:lnTo>
                  <a:pt x="17690" y="3407"/>
                </a:lnTo>
                <a:lnTo>
                  <a:pt x="17666" y="3431"/>
                </a:lnTo>
                <a:lnTo>
                  <a:pt x="17617" y="3529"/>
                </a:lnTo>
                <a:lnTo>
                  <a:pt x="17617" y="3577"/>
                </a:lnTo>
                <a:lnTo>
                  <a:pt x="17642" y="3626"/>
                </a:lnTo>
                <a:lnTo>
                  <a:pt x="17666" y="3650"/>
                </a:lnTo>
                <a:lnTo>
                  <a:pt x="17715" y="3699"/>
                </a:lnTo>
                <a:lnTo>
                  <a:pt x="17812" y="3723"/>
                </a:lnTo>
                <a:lnTo>
                  <a:pt x="17934" y="3723"/>
                </a:lnTo>
                <a:lnTo>
                  <a:pt x="18153" y="3699"/>
                </a:lnTo>
                <a:lnTo>
                  <a:pt x="18153" y="3699"/>
                </a:lnTo>
                <a:lnTo>
                  <a:pt x="18104" y="4186"/>
                </a:lnTo>
                <a:lnTo>
                  <a:pt x="17934" y="4088"/>
                </a:lnTo>
                <a:lnTo>
                  <a:pt x="17739" y="4040"/>
                </a:lnTo>
                <a:lnTo>
                  <a:pt x="17642" y="4015"/>
                </a:lnTo>
                <a:lnTo>
                  <a:pt x="17569" y="4040"/>
                </a:lnTo>
                <a:lnTo>
                  <a:pt x="17471" y="4064"/>
                </a:lnTo>
                <a:lnTo>
                  <a:pt x="17423" y="4137"/>
                </a:lnTo>
                <a:lnTo>
                  <a:pt x="17423" y="4186"/>
                </a:lnTo>
                <a:lnTo>
                  <a:pt x="17496" y="4283"/>
                </a:lnTo>
                <a:lnTo>
                  <a:pt x="17617" y="4332"/>
                </a:lnTo>
                <a:lnTo>
                  <a:pt x="17812" y="4429"/>
                </a:lnTo>
                <a:lnTo>
                  <a:pt x="17982" y="4526"/>
                </a:lnTo>
                <a:lnTo>
                  <a:pt x="18055" y="4551"/>
                </a:lnTo>
                <a:lnTo>
                  <a:pt x="17958" y="4940"/>
                </a:lnTo>
                <a:lnTo>
                  <a:pt x="17690" y="4843"/>
                </a:lnTo>
                <a:lnTo>
                  <a:pt x="17471" y="4721"/>
                </a:lnTo>
                <a:lnTo>
                  <a:pt x="17228" y="4648"/>
                </a:lnTo>
                <a:lnTo>
                  <a:pt x="17155" y="4648"/>
                </a:lnTo>
                <a:lnTo>
                  <a:pt x="17155" y="4672"/>
                </a:lnTo>
                <a:lnTo>
                  <a:pt x="17155" y="4721"/>
                </a:lnTo>
                <a:lnTo>
                  <a:pt x="17204" y="4818"/>
                </a:lnTo>
                <a:lnTo>
                  <a:pt x="17252" y="4891"/>
                </a:lnTo>
                <a:lnTo>
                  <a:pt x="17350" y="4989"/>
                </a:lnTo>
                <a:lnTo>
                  <a:pt x="17423" y="5062"/>
                </a:lnTo>
                <a:lnTo>
                  <a:pt x="17642" y="5183"/>
                </a:lnTo>
                <a:lnTo>
                  <a:pt x="17861" y="5256"/>
                </a:lnTo>
                <a:lnTo>
                  <a:pt x="17739" y="5621"/>
                </a:lnTo>
                <a:lnTo>
                  <a:pt x="17617" y="5938"/>
                </a:lnTo>
                <a:lnTo>
                  <a:pt x="17569" y="5889"/>
                </a:lnTo>
                <a:lnTo>
                  <a:pt x="17520" y="5840"/>
                </a:lnTo>
                <a:lnTo>
                  <a:pt x="17398" y="5743"/>
                </a:lnTo>
                <a:lnTo>
                  <a:pt x="17301" y="5670"/>
                </a:lnTo>
                <a:lnTo>
                  <a:pt x="17179" y="5597"/>
                </a:lnTo>
                <a:lnTo>
                  <a:pt x="17082" y="5573"/>
                </a:lnTo>
                <a:lnTo>
                  <a:pt x="16985" y="5548"/>
                </a:lnTo>
                <a:lnTo>
                  <a:pt x="16887" y="5548"/>
                </a:lnTo>
                <a:lnTo>
                  <a:pt x="16766" y="5597"/>
                </a:lnTo>
                <a:lnTo>
                  <a:pt x="16741" y="5621"/>
                </a:lnTo>
                <a:lnTo>
                  <a:pt x="16741" y="5670"/>
                </a:lnTo>
                <a:lnTo>
                  <a:pt x="16741" y="5719"/>
                </a:lnTo>
                <a:lnTo>
                  <a:pt x="16766" y="5743"/>
                </a:lnTo>
                <a:lnTo>
                  <a:pt x="16863" y="5840"/>
                </a:lnTo>
                <a:lnTo>
                  <a:pt x="16936" y="5913"/>
                </a:lnTo>
                <a:lnTo>
                  <a:pt x="17009" y="5962"/>
                </a:lnTo>
                <a:lnTo>
                  <a:pt x="17228" y="6132"/>
                </a:lnTo>
                <a:lnTo>
                  <a:pt x="17325" y="6181"/>
                </a:lnTo>
                <a:lnTo>
                  <a:pt x="17447" y="6205"/>
                </a:lnTo>
                <a:lnTo>
                  <a:pt x="17496" y="6205"/>
                </a:lnTo>
                <a:lnTo>
                  <a:pt x="17325" y="6473"/>
                </a:lnTo>
                <a:lnTo>
                  <a:pt x="17204" y="6473"/>
                </a:lnTo>
                <a:lnTo>
                  <a:pt x="17106" y="6449"/>
                </a:lnTo>
                <a:lnTo>
                  <a:pt x="17009" y="6400"/>
                </a:lnTo>
                <a:lnTo>
                  <a:pt x="16936" y="6351"/>
                </a:lnTo>
                <a:lnTo>
                  <a:pt x="16814" y="6230"/>
                </a:lnTo>
                <a:lnTo>
                  <a:pt x="16668" y="6108"/>
                </a:lnTo>
                <a:lnTo>
                  <a:pt x="16522" y="6035"/>
                </a:lnTo>
                <a:lnTo>
                  <a:pt x="16449" y="6011"/>
                </a:lnTo>
                <a:lnTo>
                  <a:pt x="16352" y="6011"/>
                </a:lnTo>
                <a:lnTo>
                  <a:pt x="16279" y="6035"/>
                </a:lnTo>
                <a:lnTo>
                  <a:pt x="16182" y="6084"/>
                </a:lnTo>
                <a:lnTo>
                  <a:pt x="16133" y="6132"/>
                </a:lnTo>
                <a:lnTo>
                  <a:pt x="16133" y="6181"/>
                </a:lnTo>
                <a:lnTo>
                  <a:pt x="16182" y="6230"/>
                </a:lnTo>
                <a:lnTo>
                  <a:pt x="16230" y="6254"/>
                </a:lnTo>
                <a:lnTo>
                  <a:pt x="16303" y="6254"/>
                </a:lnTo>
                <a:lnTo>
                  <a:pt x="16401" y="6303"/>
                </a:lnTo>
                <a:lnTo>
                  <a:pt x="16547" y="6424"/>
                </a:lnTo>
                <a:lnTo>
                  <a:pt x="16693" y="6570"/>
                </a:lnTo>
                <a:lnTo>
                  <a:pt x="16814" y="6692"/>
                </a:lnTo>
                <a:lnTo>
                  <a:pt x="16936" y="6789"/>
                </a:lnTo>
                <a:lnTo>
                  <a:pt x="17082" y="6838"/>
                </a:lnTo>
                <a:lnTo>
                  <a:pt x="16668" y="7325"/>
                </a:lnTo>
                <a:lnTo>
                  <a:pt x="16157" y="7106"/>
                </a:lnTo>
                <a:lnTo>
                  <a:pt x="16011" y="7033"/>
                </a:lnTo>
                <a:lnTo>
                  <a:pt x="15865" y="7008"/>
                </a:lnTo>
                <a:lnTo>
                  <a:pt x="15744" y="7008"/>
                </a:lnTo>
                <a:lnTo>
                  <a:pt x="15598" y="7057"/>
                </a:lnTo>
                <a:lnTo>
                  <a:pt x="15573" y="7081"/>
                </a:lnTo>
                <a:lnTo>
                  <a:pt x="15549" y="7106"/>
                </a:lnTo>
                <a:lnTo>
                  <a:pt x="15549" y="7154"/>
                </a:lnTo>
                <a:lnTo>
                  <a:pt x="15573" y="7179"/>
                </a:lnTo>
                <a:lnTo>
                  <a:pt x="15646" y="7276"/>
                </a:lnTo>
                <a:lnTo>
                  <a:pt x="15744" y="7349"/>
                </a:lnTo>
                <a:lnTo>
                  <a:pt x="15987" y="7495"/>
                </a:lnTo>
                <a:lnTo>
                  <a:pt x="16328" y="7665"/>
                </a:lnTo>
                <a:lnTo>
                  <a:pt x="16036" y="7957"/>
                </a:lnTo>
                <a:lnTo>
                  <a:pt x="15890" y="7909"/>
                </a:lnTo>
                <a:lnTo>
                  <a:pt x="15744" y="7884"/>
                </a:lnTo>
                <a:lnTo>
                  <a:pt x="15598" y="7860"/>
                </a:lnTo>
                <a:lnTo>
                  <a:pt x="15452" y="7836"/>
                </a:lnTo>
                <a:lnTo>
                  <a:pt x="15160" y="7690"/>
                </a:lnTo>
                <a:lnTo>
                  <a:pt x="15014" y="7641"/>
                </a:lnTo>
                <a:lnTo>
                  <a:pt x="14868" y="7592"/>
                </a:lnTo>
                <a:lnTo>
                  <a:pt x="14819" y="7617"/>
                </a:lnTo>
                <a:lnTo>
                  <a:pt x="14770" y="7665"/>
                </a:lnTo>
                <a:lnTo>
                  <a:pt x="14770" y="7714"/>
                </a:lnTo>
                <a:lnTo>
                  <a:pt x="14770" y="7763"/>
                </a:lnTo>
                <a:lnTo>
                  <a:pt x="14843" y="7860"/>
                </a:lnTo>
                <a:lnTo>
                  <a:pt x="14916" y="7957"/>
                </a:lnTo>
                <a:lnTo>
                  <a:pt x="15135" y="8128"/>
                </a:lnTo>
                <a:lnTo>
                  <a:pt x="15427" y="8249"/>
                </a:lnTo>
                <a:lnTo>
                  <a:pt x="15549" y="8298"/>
                </a:lnTo>
                <a:lnTo>
                  <a:pt x="15695" y="8322"/>
                </a:lnTo>
                <a:lnTo>
                  <a:pt x="15403" y="8639"/>
                </a:lnTo>
                <a:lnTo>
                  <a:pt x="15184" y="8590"/>
                </a:lnTo>
                <a:lnTo>
                  <a:pt x="14965" y="8541"/>
                </a:lnTo>
                <a:lnTo>
                  <a:pt x="14770" y="8468"/>
                </a:lnTo>
                <a:lnTo>
                  <a:pt x="14576" y="8347"/>
                </a:lnTo>
                <a:lnTo>
                  <a:pt x="14551" y="8322"/>
                </a:lnTo>
                <a:lnTo>
                  <a:pt x="14503" y="8322"/>
                </a:lnTo>
                <a:lnTo>
                  <a:pt x="14454" y="8371"/>
                </a:lnTo>
                <a:lnTo>
                  <a:pt x="14430" y="8420"/>
                </a:lnTo>
                <a:lnTo>
                  <a:pt x="14430" y="8493"/>
                </a:lnTo>
                <a:lnTo>
                  <a:pt x="14478" y="8590"/>
                </a:lnTo>
                <a:lnTo>
                  <a:pt x="14551" y="8687"/>
                </a:lnTo>
                <a:lnTo>
                  <a:pt x="14722" y="8809"/>
                </a:lnTo>
                <a:lnTo>
                  <a:pt x="14892" y="8906"/>
                </a:lnTo>
                <a:lnTo>
                  <a:pt x="15111" y="8979"/>
                </a:lnTo>
                <a:lnTo>
                  <a:pt x="14843" y="9271"/>
                </a:lnTo>
                <a:lnTo>
                  <a:pt x="14795" y="9247"/>
                </a:lnTo>
                <a:lnTo>
                  <a:pt x="14503" y="9150"/>
                </a:lnTo>
                <a:lnTo>
                  <a:pt x="14211" y="9052"/>
                </a:lnTo>
                <a:lnTo>
                  <a:pt x="13919" y="8955"/>
                </a:lnTo>
                <a:lnTo>
                  <a:pt x="13627" y="8858"/>
                </a:lnTo>
                <a:lnTo>
                  <a:pt x="13578" y="8858"/>
                </a:lnTo>
                <a:lnTo>
                  <a:pt x="13554" y="8882"/>
                </a:lnTo>
                <a:lnTo>
                  <a:pt x="13529" y="8931"/>
                </a:lnTo>
                <a:lnTo>
                  <a:pt x="13554" y="8955"/>
                </a:lnTo>
                <a:lnTo>
                  <a:pt x="13627" y="9077"/>
                </a:lnTo>
                <a:lnTo>
                  <a:pt x="13748" y="9198"/>
                </a:lnTo>
                <a:lnTo>
                  <a:pt x="13846" y="9296"/>
                </a:lnTo>
                <a:lnTo>
                  <a:pt x="13992" y="9369"/>
                </a:lnTo>
                <a:lnTo>
                  <a:pt x="14284" y="9515"/>
                </a:lnTo>
                <a:lnTo>
                  <a:pt x="14576" y="9612"/>
                </a:lnTo>
                <a:lnTo>
                  <a:pt x="14211" y="10001"/>
                </a:lnTo>
                <a:lnTo>
                  <a:pt x="14186" y="9953"/>
                </a:lnTo>
                <a:lnTo>
                  <a:pt x="14113" y="9904"/>
                </a:lnTo>
                <a:lnTo>
                  <a:pt x="13846" y="9709"/>
                </a:lnTo>
                <a:lnTo>
                  <a:pt x="13529" y="9563"/>
                </a:lnTo>
                <a:lnTo>
                  <a:pt x="13359" y="9490"/>
                </a:lnTo>
                <a:lnTo>
                  <a:pt x="13213" y="9442"/>
                </a:lnTo>
                <a:lnTo>
                  <a:pt x="13043" y="9393"/>
                </a:lnTo>
                <a:lnTo>
                  <a:pt x="12824" y="9393"/>
                </a:lnTo>
                <a:lnTo>
                  <a:pt x="12799" y="9442"/>
                </a:lnTo>
                <a:lnTo>
                  <a:pt x="12799" y="9490"/>
                </a:lnTo>
                <a:lnTo>
                  <a:pt x="12824" y="9515"/>
                </a:lnTo>
                <a:lnTo>
                  <a:pt x="13067" y="9734"/>
                </a:lnTo>
                <a:lnTo>
                  <a:pt x="13335" y="9904"/>
                </a:lnTo>
                <a:lnTo>
                  <a:pt x="13627" y="10074"/>
                </a:lnTo>
                <a:lnTo>
                  <a:pt x="13919" y="10220"/>
                </a:lnTo>
                <a:lnTo>
                  <a:pt x="13967" y="10245"/>
                </a:lnTo>
                <a:lnTo>
                  <a:pt x="13894" y="10318"/>
                </a:lnTo>
                <a:lnTo>
                  <a:pt x="13748" y="10464"/>
                </a:lnTo>
                <a:lnTo>
                  <a:pt x="13700" y="10391"/>
                </a:lnTo>
                <a:lnTo>
                  <a:pt x="13627" y="10318"/>
                </a:lnTo>
                <a:lnTo>
                  <a:pt x="13456" y="10220"/>
                </a:lnTo>
                <a:lnTo>
                  <a:pt x="13091" y="10074"/>
                </a:lnTo>
                <a:lnTo>
                  <a:pt x="12897" y="10026"/>
                </a:lnTo>
                <a:lnTo>
                  <a:pt x="12702" y="9953"/>
                </a:lnTo>
                <a:lnTo>
                  <a:pt x="12507" y="9928"/>
                </a:lnTo>
                <a:lnTo>
                  <a:pt x="12288" y="9904"/>
                </a:lnTo>
                <a:lnTo>
                  <a:pt x="12240" y="9904"/>
                </a:lnTo>
                <a:lnTo>
                  <a:pt x="12215" y="9928"/>
                </a:lnTo>
                <a:lnTo>
                  <a:pt x="12191" y="9977"/>
                </a:lnTo>
                <a:lnTo>
                  <a:pt x="12215" y="10050"/>
                </a:lnTo>
                <a:lnTo>
                  <a:pt x="12264" y="10099"/>
                </a:lnTo>
                <a:lnTo>
                  <a:pt x="12459" y="10196"/>
                </a:lnTo>
                <a:lnTo>
                  <a:pt x="12629" y="10293"/>
                </a:lnTo>
                <a:lnTo>
                  <a:pt x="12994" y="10512"/>
                </a:lnTo>
                <a:lnTo>
                  <a:pt x="13237" y="10634"/>
                </a:lnTo>
                <a:lnTo>
                  <a:pt x="13359" y="10682"/>
                </a:lnTo>
                <a:lnTo>
                  <a:pt x="13505" y="10707"/>
                </a:lnTo>
                <a:lnTo>
                  <a:pt x="12921" y="11291"/>
                </a:lnTo>
                <a:lnTo>
                  <a:pt x="12799" y="11193"/>
                </a:lnTo>
                <a:lnTo>
                  <a:pt x="12653" y="11096"/>
                </a:lnTo>
                <a:lnTo>
                  <a:pt x="12434" y="10974"/>
                </a:lnTo>
                <a:lnTo>
                  <a:pt x="12240" y="10828"/>
                </a:lnTo>
                <a:lnTo>
                  <a:pt x="12021" y="10682"/>
                </a:lnTo>
                <a:lnTo>
                  <a:pt x="11802" y="10585"/>
                </a:lnTo>
                <a:lnTo>
                  <a:pt x="11680" y="10537"/>
                </a:lnTo>
                <a:lnTo>
                  <a:pt x="11534" y="10537"/>
                </a:lnTo>
                <a:lnTo>
                  <a:pt x="11510" y="10561"/>
                </a:lnTo>
                <a:lnTo>
                  <a:pt x="11510" y="10585"/>
                </a:lnTo>
                <a:lnTo>
                  <a:pt x="11534" y="10609"/>
                </a:lnTo>
                <a:lnTo>
                  <a:pt x="11704" y="10804"/>
                </a:lnTo>
                <a:lnTo>
                  <a:pt x="11996" y="11072"/>
                </a:lnTo>
                <a:lnTo>
                  <a:pt x="12337" y="11364"/>
                </a:lnTo>
                <a:lnTo>
                  <a:pt x="12507" y="11461"/>
                </a:lnTo>
                <a:lnTo>
                  <a:pt x="12678" y="11534"/>
                </a:lnTo>
                <a:lnTo>
                  <a:pt x="12337" y="11875"/>
                </a:lnTo>
                <a:lnTo>
                  <a:pt x="12215" y="11826"/>
                </a:lnTo>
                <a:lnTo>
                  <a:pt x="12094" y="11777"/>
                </a:lnTo>
                <a:lnTo>
                  <a:pt x="11899" y="11680"/>
                </a:lnTo>
                <a:lnTo>
                  <a:pt x="11510" y="11437"/>
                </a:lnTo>
                <a:lnTo>
                  <a:pt x="11291" y="11339"/>
                </a:lnTo>
                <a:lnTo>
                  <a:pt x="11193" y="11315"/>
                </a:lnTo>
                <a:lnTo>
                  <a:pt x="11072" y="11291"/>
                </a:lnTo>
                <a:lnTo>
                  <a:pt x="10999" y="11315"/>
                </a:lnTo>
                <a:lnTo>
                  <a:pt x="10974" y="11364"/>
                </a:lnTo>
                <a:lnTo>
                  <a:pt x="10950" y="11437"/>
                </a:lnTo>
                <a:lnTo>
                  <a:pt x="10999" y="11485"/>
                </a:lnTo>
                <a:lnTo>
                  <a:pt x="11266" y="11704"/>
                </a:lnTo>
                <a:lnTo>
                  <a:pt x="11558" y="11923"/>
                </a:lnTo>
                <a:lnTo>
                  <a:pt x="11777" y="12069"/>
                </a:lnTo>
                <a:lnTo>
                  <a:pt x="12045" y="12191"/>
                </a:lnTo>
                <a:lnTo>
                  <a:pt x="11753" y="12483"/>
                </a:lnTo>
                <a:lnTo>
                  <a:pt x="11485" y="12264"/>
                </a:lnTo>
                <a:lnTo>
                  <a:pt x="11218" y="12045"/>
                </a:lnTo>
                <a:lnTo>
                  <a:pt x="11047" y="11899"/>
                </a:lnTo>
                <a:lnTo>
                  <a:pt x="10877" y="11777"/>
                </a:lnTo>
                <a:lnTo>
                  <a:pt x="10682" y="11680"/>
                </a:lnTo>
                <a:lnTo>
                  <a:pt x="10488" y="11631"/>
                </a:lnTo>
                <a:lnTo>
                  <a:pt x="10439" y="11656"/>
                </a:lnTo>
                <a:lnTo>
                  <a:pt x="10439" y="11680"/>
                </a:lnTo>
                <a:lnTo>
                  <a:pt x="10415" y="11704"/>
                </a:lnTo>
                <a:lnTo>
                  <a:pt x="10439" y="11753"/>
                </a:lnTo>
                <a:lnTo>
                  <a:pt x="11072" y="12410"/>
                </a:lnTo>
                <a:lnTo>
                  <a:pt x="11242" y="12605"/>
                </a:lnTo>
                <a:lnTo>
                  <a:pt x="11461" y="12775"/>
                </a:lnTo>
                <a:lnTo>
                  <a:pt x="11315" y="12945"/>
                </a:lnTo>
                <a:lnTo>
                  <a:pt x="11193" y="12848"/>
                </a:lnTo>
                <a:lnTo>
                  <a:pt x="11047" y="12775"/>
                </a:lnTo>
                <a:lnTo>
                  <a:pt x="10780" y="12629"/>
                </a:lnTo>
                <a:lnTo>
                  <a:pt x="10366" y="12361"/>
                </a:lnTo>
                <a:lnTo>
                  <a:pt x="10172" y="12215"/>
                </a:lnTo>
                <a:lnTo>
                  <a:pt x="9977" y="12069"/>
                </a:lnTo>
                <a:lnTo>
                  <a:pt x="9953" y="12045"/>
                </a:lnTo>
                <a:lnTo>
                  <a:pt x="9928" y="12069"/>
                </a:lnTo>
                <a:lnTo>
                  <a:pt x="9904" y="12094"/>
                </a:lnTo>
                <a:lnTo>
                  <a:pt x="9928" y="12118"/>
                </a:lnTo>
                <a:lnTo>
                  <a:pt x="10220" y="12532"/>
                </a:lnTo>
                <a:lnTo>
                  <a:pt x="10391" y="12702"/>
                </a:lnTo>
                <a:lnTo>
                  <a:pt x="10585" y="12897"/>
                </a:lnTo>
                <a:lnTo>
                  <a:pt x="10804" y="13067"/>
                </a:lnTo>
                <a:lnTo>
                  <a:pt x="10926" y="13140"/>
                </a:lnTo>
                <a:lnTo>
                  <a:pt x="11047" y="13213"/>
                </a:lnTo>
                <a:lnTo>
                  <a:pt x="10780" y="13456"/>
                </a:lnTo>
                <a:lnTo>
                  <a:pt x="10439" y="13213"/>
                </a:lnTo>
                <a:lnTo>
                  <a:pt x="10099" y="12970"/>
                </a:lnTo>
                <a:lnTo>
                  <a:pt x="9928" y="12872"/>
                </a:lnTo>
                <a:lnTo>
                  <a:pt x="9734" y="12799"/>
                </a:lnTo>
                <a:lnTo>
                  <a:pt x="9563" y="12726"/>
                </a:lnTo>
                <a:lnTo>
                  <a:pt x="9369" y="12726"/>
                </a:lnTo>
                <a:lnTo>
                  <a:pt x="9320" y="12751"/>
                </a:lnTo>
                <a:lnTo>
                  <a:pt x="9320" y="12775"/>
                </a:lnTo>
                <a:lnTo>
                  <a:pt x="9320" y="12799"/>
                </a:lnTo>
                <a:lnTo>
                  <a:pt x="9442" y="12921"/>
                </a:lnTo>
                <a:lnTo>
                  <a:pt x="9588" y="13043"/>
                </a:lnTo>
                <a:lnTo>
                  <a:pt x="9855" y="13262"/>
                </a:lnTo>
                <a:lnTo>
                  <a:pt x="10464" y="13773"/>
                </a:lnTo>
                <a:lnTo>
                  <a:pt x="10293" y="13943"/>
                </a:lnTo>
                <a:lnTo>
                  <a:pt x="10123" y="13821"/>
                </a:lnTo>
                <a:lnTo>
                  <a:pt x="9953" y="13724"/>
                </a:lnTo>
                <a:lnTo>
                  <a:pt x="9612" y="13554"/>
                </a:lnTo>
                <a:lnTo>
                  <a:pt x="9393" y="13408"/>
                </a:lnTo>
                <a:lnTo>
                  <a:pt x="9223" y="13237"/>
                </a:lnTo>
                <a:lnTo>
                  <a:pt x="9052" y="13067"/>
                </a:lnTo>
                <a:lnTo>
                  <a:pt x="8906" y="12848"/>
                </a:lnTo>
                <a:lnTo>
                  <a:pt x="8833" y="12799"/>
                </a:lnTo>
                <a:lnTo>
                  <a:pt x="8760" y="12799"/>
                </a:lnTo>
                <a:lnTo>
                  <a:pt x="8712" y="12824"/>
                </a:lnTo>
                <a:lnTo>
                  <a:pt x="8663" y="12897"/>
                </a:lnTo>
                <a:lnTo>
                  <a:pt x="8639" y="13018"/>
                </a:lnTo>
                <a:lnTo>
                  <a:pt x="8663" y="13164"/>
                </a:lnTo>
                <a:lnTo>
                  <a:pt x="8687" y="13286"/>
                </a:lnTo>
                <a:lnTo>
                  <a:pt x="8760" y="13408"/>
                </a:lnTo>
                <a:lnTo>
                  <a:pt x="8833" y="13529"/>
                </a:lnTo>
                <a:lnTo>
                  <a:pt x="8931" y="13627"/>
                </a:lnTo>
                <a:lnTo>
                  <a:pt x="9125" y="13821"/>
                </a:lnTo>
                <a:lnTo>
                  <a:pt x="9490" y="14089"/>
                </a:lnTo>
                <a:lnTo>
                  <a:pt x="9685" y="14211"/>
                </a:lnTo>
                <a:lnTo>
                  <a:pt x="9904" y="14308"/>
                </a:lnTo>
                <a:lnTo>
                  <a:pt x="9661" y="14527"/>
                </a:lnTo>
                <a:lnTo>
                  <a:pt x="9369" y="14381"/>
                </a:lnTo>
                <a:lnTo>
                  <a:pt x="9052" y="14235"/>
                </a:lnTo>
                <a:lnTo>
                  <a:pt x="8760" y="14089"/>
                </a:lnTo>
                <a:lnTo>
                  <a:pt x="8614" y="13992"/>
                </a:lnTo>
                <a:lnTo>
                  <a:pt x="8468" y="13919"/>
                </a:lnTo>
                <a:lnTo>
                  <a:pt x="8444" y="13894"/>
                </a:lnTo>
                <a:lnTo>
                  <a:pt x="8420" y="13894"/>
                </a:lnTo>
                <a:lnTo>
                  <a:pt x="8395" y="13919"/>
                </a:lnTo>
                <a:lnTo>
                  <a:pt x="8395" y="13967"/>
                </a:lnTo>
                <a:lnTo>
                  <a:pt x="8468" y="14138"/>
                </a:lnTo>
                <a:lnTo>
                  <a:pt x="8566" y="14308"/>
                </a:lnTo>
                <a:lnTo>
                  <a:pt x="8687" y="14430"/>
                </a:lnTo>
                <a:lnTo>
                  <a:pt x="8833" y="14551"/>
                </a:lnTo>
                <a:lnTo>
                  <a:pt x="9296" y="14868"/>
                </a:lnTo>
                <a:lnTo>
                  <a:pt x="9004" y="15160"/>
                </a:lnTo>
                <a:lnTo>
                  <a:pt x="8614" y="14770"/>
                </a:lnTo>
                <a:lnTo>
                  <a:pt x="8201" y="14405"/>
                </a:lnTo>
                <a:lnTo>
                  <a:pt x="7398" y="13700"/>
                </a:lnTo>
                <a:lnTo>
                  <a:pt x="6984" y="13359"/>
                </a:lnTo>
                <a:lnTo>
                  <a:pt x="6595" y="12994"/>
                </a:lnTo>
                <a:lnTo>
                  <a:pt x="6205" y="12605"/>
                </a:lnTo>
                <a:lnTo>
                  <a:pt x="5840" y="12215"/>
                </a:lnTo>
                <a:lnTo>
                  <a:pt x="5500" y="11777"/>
                </a:lnTo>
                <a:lnTo>
                  <a:pt x="5135" y="11315"/>
                </a:lnTo>
                <a:lnTo>
                  <a:pt x="4794" y="10901"/>
                </a:lnTo>
                <a:lnTo>
                  <a:pt x="4599" y="10682"/>
                </a:lnTo>
                <a:lnTo>
                  <a:pt x="4405" y="10488"/>
                </a:lnTo>
                <a:lnTo>
                  <a:pt x="4137" y="10269"/>
                </a:lnTo>
                <a:lnTo>
                  <a:pt x="3845" y="10074"/>
                </a:lnTo>
                <a:lnTo>
                  <a:pt x="3553" y="9855"/>
                </a:lnTo>
                <a:lnTo>
                  <a:pt x="3285" y="9661"/>
                </a:lnTo>
                <a:lnTo>
                  <a:pt x="3261" y="9588"/>
                </a:lnTo>
                <a:lnTo>
                  <a:pt x="3602" y="9296"/>
                </a:lnTo>
                <a:lnTo>
                  <a:pt x="3967" y="9004"/>
                </a:lnTo>
                <a:lnTo>
                  <a:pt x="4332" y="8712"/>
                </a:lnTo>
                <a:lnTo>
                  <a:pt x="4672" y="8420"/>
                </a:lnTo>
                <a:lnTo>
                  <a:pt x="5646" y="7519"/>
                </a:lnTo>
                <a:lnTo>
                  <a:pt x="6595" y="6595"/>
                </a:lnTo>
                <a:lnTo>
                  <a:pt x="6984" y="6205"/>
                </a:lnTo>
                <a:lnTo>
                  <a:pt x="7349" y="5792"/>
                </a:lnTo>
                <a:lnTo>
                  <a:pt x="8055" y="4940"/>
                </a:lnTo>
                <a:lnTo>
                  <a:pt x="8760" y="4088"/>
                </a:lnTo>
                <a:lnTo>
                  <a:pt x="9466" y="3237"/>
                </a:lnTo>
                <a:lnTo>
                  <a:pt x="9855" y="2799"/>
                </a:lnTo>
                <a:lnTo>
                  <a:pt x="10269" y="2410"/>
                </a:lnTo>
                <a:lnTo>
                  <a:pt x="10707" y="2045"/>
                </a:lnTo>
                <a:lnTo>
                  <a:pt x="11169" y="1704"/>
                </a:lnTo>
                <a:lnTo>
                  <a:pt x="11631" y="1412"/>
                </a:lnTo>
                <a:lnTo>
                  <a:pt x="12142" y="1144"/>
                </a:lnTo>
                <a:lnTo>
                  <a:pt x="12678" y="950"/>
                </a:lnTo>
                <a:lnTo>
                  <a:pt x="13237" y="779"/>
                </a:lnTo>
                <a:lnTo>
                  <a:pt x="13797" y="658"/>
                </a:lnTo>
                <a:lnTo>
                  <a:pt x="14381" y="585"/>
                </a:lnTo>
                <a:lnTo>
                  <a:pt x="14941" y="560"/>
                </a:lnTo>
                <a:close/>
                <a:moveTo>
                  <a:pt x="11777" y="13237"/>
                </a:moveTo>
                <a:lnTo>
                  <a:pt x="11777" y="13602"/>
                </a:lnTo>
                <a:lnTo>
                  <a:pt x="11753" y="13967"/>
                </a:lnTo>
                <a:lnTo>
                  <a:pt x="11704" y="14746"/>
                </a:lnTo>
                <a:lnTo>
                  <a:pt x="11680" y="15549"/>
                </a:lnTo>
                <a:lnTo>
                  <a:pt x="11656" y="16328"/>
                </a:lnTo>
                <a:lnTo>
                  <a:pt x="11485" y="16084"/>
                </a:lnTo>
                <a:lnTo>
                  <a:pt x="11291" y="15865"/>
                </a:lnTo>
                <a:lnTo>
                  <a:pt x="10877" y="15427"/>
                </a:lnTo>
                <a:lnTo>
                  <a:pt x="10755" y="15257"/>
                </a:lnTo>
                <a:lnTo>
                  <a:pt x="10610" y="15062"/>
                </a:lnTo>
                <a:lnTo>
                  <a:pt x="10464" y="14868"/>
                </a:lnTo>
                <a:lnTo>
                  <a:pt x="10366" y="14770"/>
                </a:lnTo>
                <a:lnTo>
                  <a:pt x="10293" y="14722"/>
                </a:lnTo>
                <a:lnTo>
                  <a:pt x="10731" y="14284"/>
                </a:lnTo>
                <a:lnTo>
                  <a:pt x="11266" y="13773"/>
                </a:lnTo>
                <a:lnTo>
                  <a:pt x="11777" y="13237"/>
                </a:lnTo>
                <a:close/>
                <a:moveTo>
                  <a:pt x="3431" y="14381"/>
                </a:moveTo>
                <a:lnTo>
                  <a:pt x="3553" y="14405"/>
                </a:lnTo>
                <a:lnTo>
                  <a:pt x="3699" y="14454"/>
                </a:lnTo>
                <a:lnTo>
                  <a:pt x="3699" y="14527"/>
                </a:lnTo>
                <a:lnTo>
                  <a:pt x="3723" y="14576"/>
                </a:lnTo>
                <a:lnTo>
                  <a:pt x="3602" y="14576"/>
                </a:lnTo>
                <a:lnTo>
                  <a:pt x="3553" y="14600"/>
                </a:lnTo>
                <a:lnTo>
                  <a:pt x="3504" y="14649"/>
                </a:lnTo>
                <a:lnTo>
                  <a:pt x="3334" y="14843"/>
                </a:lnTo>
                <a:lnTo>
                  <a:pt x="3164" y="15038"/>
                </a:lnTo>
                <a:lnTo>
                  <a:pt x="2969" y="15233"/>
                </a:lnTo>
                <a:lnTo>
                  <a:pt x="2896" y="15330"/>
                </a:lnTo>
                <a:lnTo>
                  <a:pt x="2847" y="15452"/>
                </a:lnTo>
                <a:lnTo>
                  <a:pt x="2847" y="15525"/>
                </a:lnTo>
                <a:lnTo>
                  <a:pt x="2872" y="15573"/>
                </a:lnTo>
                <a:lnTo>
                  <a:pt x="2896" y="15622"/>
                </a:lnTo>
                <a:lnTo>
                  <a:pt x="2945" y="15646"/>
                </a:lnTo>
                <a:lnTo>
                  <a:pt x="3115" y="15646"/>
                </a:lnTo>
                <a:lnTo>
                  <a:pt x="3237" y="15598"/>
                </a:lnTo>
                <a:lnTo>
                  <a:pt x="3358" y="15525"/>
                </a:lnTo>
                <a:lnTo>
                  <a:pt x="3480" y="15427"/>
                </a:lnTo>
                <a:lnTo>
                  <a:pt x="3699" y="15208"/>
                </a:lnTo>
                <a:lnTo>
                  <a:pt x="3894" y="14941"/>
                </a:lnTo>
                <a:lnTo>
                  <a:pt x="3918" y="14868"/>
                </a:lnTo>
                <a:lnTo>
                  <a:pt x="3918" y="14795"/>
                </a:lnTo>
                <a:lnTo>
                  <a:pt x="3918" y="14722"/>
                </a:lnTo>
                <a:lnTo>
                  <a:pt x="3869" y="14673"/>
                </a:lnTo>
                <a:lnTo>
                  <a:pt x="3918" y="14697"/>
                </a:lnTo>
                <a:lnTo>
                  <a:pt x="3967" y="14770"/>
                </a:lnTo>
                <a:lnTo>
                  <a:pt x="3967" y="14819"/>
                </a:lnTo>
                <a:lnTo>
                  <a:pt x="3967" y="14892"/>
                </a:lnTo>
                <a:lnTo>
                  <a:pt x="3942" y="15087"/>
                </a:lnTo>
                <a:lnTo>
                  <a:pt x="3894" y="15281"/>
                </a:lnTo>
                <a:lnTo>
                  <a:pt x="3699" y="15671"/>
                </a:lnTo>
                <a:lnTo>
                  <a:pt x="3553" y="15938"/>
                </a:lnTo>
                <a:lnTo>
                  <a:pt x="3480" y="16060"/>
                </a:lnTo>
                <a:lnTo>
                  <a:pt x="3358" y="16157"/>
                </a:lnTo>
                <a:lnTo>
                  <a:pt x="3261" y="16230"/>
                </a:lnTo>
                <a:lnTo>
                  <a:pt x="3115" y="16303"/>
                </a:lnTo>
                <a:lnTo>
                  <a:pt x="2847" y="16376"/>
                </a:lnTo>
                <a:lnTo>
                  <a:pt x="2556" y="16425"/>
                </a:lnTo>
                <a:lnTo>
                  <a:pt x="2361" y="16449"/>
                </a:lnTo>
                <a:lnTo>
                  <a:pt x="2166" y="16449"/>
                </a:lnTo>
                <a:lnTo>
                  <a:pt x="2312" y="16182"/>
                </a:lnTo>
                <a:lnTo>
                  <a:pt x="2434" y="15890"/>
                </a:lnTo>
                <a:lnTo>
                  <a:pt x="2629" y="15403"/>
                </a:lnTo>
                <a:lnTo>
                  <a:pt x="2726" y="15160"/>
                </a:lnTo>
                <a:lnTo>
                  <a:pt x="2847" y="14916"/>
                </a:lnTo>
                <a:lnTo>
                  <a:pt x="2993" y="14697"/>
                </a:lnTo>
                <a:lnTo>
                  <a:pt x="3164" y="14503"/>
                </a:lnTo>
                <a:lnTo>
                  <a:pt x="3237" y="14430"/>
                </a:lnTo>
                <a:lnTo>
                  <a:pt x="3310" y="14405"/>
                </a:lnTo>
                <a:lnTo>
                  <a:pt x="3358" y="14381"/>
                </a:lnTo>
                <a:close/>
                <a:moveTo>
                  <a:pt x="3066" y="10001"/>
                </a:moveTo>
                <a:lnTo>
                  <a:pt x="3188" y="10147"/>
                </a:lnTo>
                <a:lnTo>
                  <a:pt x="3334" y="10293"/>
                </a:lnTo>
                <a:lnTo>
                  <a:pt x="3650" y="10488"/>
                </a:lnTo>
                <a:lnTo>
                  <a:pt x="3894" y="10682"/>
                </a:lnTo>
                <a:lnTo>
                  <a:pt x="4113" y="10877"/>
                </a:lnTo>
                <a:lnTo>
                  <a:pt x="4332" y="11096"/>
                </a:lnTo>
                <a:lnTo>
                  <a:pt x="4526" y="11315"/>
                </a:lnTo>
                <a:lnTo>
                  <a:pt x="4891" y="11777"/>
                </a:lnTo>
                <a:lnTo>
                  <a:pt x="5256" y="12264"/>
                </a:lnTo>
                <a:lnTo>
                  <a:pt x="5621" y="12702"/>
                </a:lnTo>
                <a:lnTo>
                  <a:pt x="6011" y="13140"/>
                </a:lnTo>
                <a:lnTo>
                  <a:pt x="6449" y="13529"/>
                </a:lnTo>
                <a:lnTo>
                  <a:pt x="6862" y="13919"/>
                </a:lnTo>
                <a:lnTo>
                  <a:pt x="7763" y="14697"/>
                </a:lnTo>
                <a:lnTo>
                  <a:pt x="8176" y="15087"/>
                </a:lnTo>
                <a:lnTo>
                  <a:pt x="8614" y="15500"/>
                </a:lnTo>
                <a:lnTo>
                  <a:pt x="8590" y="15525"/>
                </a:lnTo>
                <a:lnTo>
                  <a:pt x="8517" y="15573"/>
                </a:lnTo>
                <a:lnTo>
                  <a:pt x="8468" y="15646"/>
                </a:lnTo>
                <a:lnTo>
                  <a:pt x="8468" y="15719"/>
                </a:lnTo>
                <a:lnTo>
                  <a:pt x="8395" y="15914"/>
                </a:lnTo>
                <a:lnTo>
                  <a:pt x="8322" y="16133"/>
                </a:lnTo>
                <a:lnTo>
                  <a:pt x="8176" y="16547"/>
                </a:lnTo>
                <a:lnTo>
                  <a:pt x="7227" y="15817"/>
                </a:lnTo>
                <a:lnTo>
                  <a:pt x="6303" y="15062"/>
                </a:lnTo>
                <a:lnTo>
                  <a:pt x="5840" y="14649"/>
                </a:lnTo>
                <a:lnTo>
                  <a:pt x="5378" y="14259"/>
                </a:lnTo>
                <a:lnTo>
                  <a:pt x="4964" y="13846"/>
                </a:lnTo>
                <a:lnTo>
                  <a:pt x="4551" y="13408"/>
                </a:lnTo>
                <a:lnTo>
                  <a:pt x="3821" y="12580"/>
                </a:lnTo>
                <a:lnTo>
                  <a:pt x="3456" y="12142"/>
                </a:lnTo>
                <a:lnTo>
                  <a:pt x="3091" y="11729"/>
                </a:lnTo>
                <a:lnTo>
                  <a:pt x="2702" y="11315"/>
                </a:lnTo>
                <a:lnTo>
                  <a:pt x="2288" y="10950"/>
                </a:lnTo>
                <a:lnTo>
                  <a:pt x="1850" y="10609"/>
                </a:lnTo>
                <a:lnTo>
                  <a:pt x="1607" y="10464"/>
                </a:lnTo>
                <a:lnTo>
                  <a:pt x="1388" y="10318"/>
                </a:lnTo>
                <a:lnTo>
                  <a:pt x="1534" y="10318"/>
                </a:lnTo>
                <a:lnTo>
                  <a:pt x="1655" y="10293"/>
                </a:lnTo>
                <a:lnTo>
                  <a:pt x="1947" y="10245"/>
                </a:lnTo>
                <a:lnTo>
                  <a:pt x="2507" y="10147"/>
                </a:lnTo>
                <a:lnTo>
                  <a:pt x="3066" y="10001"/>
                </a:lnTo>
                <a:close/>
                <a:moveTo>
                  <a:pt x="4989" y="16328"/>
                </a:moveTo>
                <a:lnTo>
                  <a:pt x="5110" y="16352"/>
                </a:lnTo>
                <a:lnTo>
                  <a:pt x="5086" y="16401"/>
                </a:lnTo>
                <a:lnTo>
                  <a:pt x="5062" y="16474"/>
                </a:lnTo>
                <a:lnTo>
                  <a:pt x="4989" y="16522"/>
                </a:lnTo>
                <a:lnTo>
                  <a:pt x="4843" y="16620"/>
                </a:lnTo>
                <a:lnTo>
                  <a:pt x="4551" y="16741"/>
                </a:lnTo>
                <a:lnTo>
                  <a:pt x="4551" y="16741"/>
                </a:lnTo>
                <a:lnTo>
                  <a:pt x="4599" y="16620"/>
                </a:lnTo>
                <a:lnTo>
                  <a:pt x="4672" y="16474"/>
                </a:lnTo>
                <a:lnTo>
                  <a:pt x="4770" y="16376"/>
                </a:lnTo>
                <a:lnTo>
                  <a:pt x="4867" y="16328"/>
                </a:lnTo>
                <a:close/>
                <a:moveTo>
                  <a:pt x="3237" y="13846"/>
                </a:moveTo>
                <a:lnTo>
                  <a:pt x="3115" y="13894"/>
                </a:lnTo>
                <a:lnTo>
                  <a:pt x="2993" y="13943"/>
                </a:lnTo>
                <a:lnTo>
                  <a:pt x="2896" y="14016"/>
                </a:lnTo>
                <a:lnTo>
                  <a:pt x="2702" y="14211"/>
                </a:lnTo>
                <a:lnTo>
                  <a:pt x="2531" y="14430"/>
                </a:lnTo>
                <a:lnTo>
                  <a:pt x="2385" y="14673"/>
                </a:lnTo>
                <a:lnTo>
                  <a:pt x="2264" y="14941"/>
                </a:lnTo>
                <a:lnTo>
                  <a:pt x="2045" y="15500"/>
                </a:lnTo>
                <a:lnTo>
                  <a:pt x="1923" y="15768"/>
                </a:lnTo>
                <a:lnTo>
                  <a:pt x="1777" y="16036"/>
                </a:lnTo>
                <a:lnTo>
                  <a:pt x="1607" y="16279"/>
                </a:lnTo>
                <a:lnTo>
                  <a:pt x="1509" y="16376"/>
                </a:lnTo>
                <a:lnTo>
                  <a:pt x="1412" y="16449"/>
                </a:lnTo>
                <a:lnTo>
                  <a:pt x="1363" y="16522"/>
                </a:lnTo>
                <a:lnTo>
                  <a:pt x="1315" y="16595"/>
                </a:lnTo>
                <a:lnTo>
                  <a:pt x="1290" y="16668"/>
                </a:lnTo>
                <a:lnTo>
                  <a:pt x="1315" y="16741"/>
                </a:lnTo>
                <a:lnTo>
                  <a:pt x="1339" y="16814"/>
                </a:lnTo>
                <a:lnTo>
                  <a:pt x="1388" y="16863"/>
                </a:lnTo>
                <a:lnTo>
                  <a:pt x="1436" y="16887"/>
                </a:lnTo>
                <a:lnTo>
                  <a:pt x="1534" y="16912"/>
                </a:lnTo>
                <a:lnTo>
                  <a:pt x="1631" y="16912"/>
                </a:lnTo>
                <a:lnTo>
                  <a:pt x="1728" y="16887"/>
                </a:lnTo>
                <a:lnTo>
                  <a:pt x="2288" y="16887"/>
                </a:lnTo>
                <a:lnTo>
                  <a:pt x="2556" y="16863"/>
                </a:lnTo>
                <a:lnTo>
                  <a:pt x="2799" y="16839"/>
                </a:lnTo>
                <a:lnTo>
                  <a:pt x="3042" y="16790"/>
                </a:lnTo>
                <a:lnTo>
                  <a:pt x="3285" y="16717"/>
                </a:lnTo>
                <a:lnTo>
                  <a:pt x="3431" y="16644"/>
                </a:lnTo>
                <a:lnTo>
                  <a:pt x="3553" y="16571"/>
                </a:lnTo>
                <a:lnTo>
                  <a:pt x="3650" y="16474"/>
                </a:lnTo>
                <a:lnTo>
                  <a:pt x="3772" y="16376"/>
                </a:lnTo>
                <a:lnTo>
                  <a:pt x="3918" y="16157"/>
                </a:lnTo>
                <a:lnTo>
                  <a:pt x="4064" y="15865"/>
                </a:lnTo>
                <a:lnTo>
                  <a:pt x="4210" y="15549"/>
                </a:lnTo>
                <a:lnTo>
                  <a:pt x="4283" y="15306"/>
                </a:lnTo>
                <a:lnTo>
                  <a:pt x="4332" y="15062"/>
                </a:lnTo>
                <a:lnTo>
                  <a:pt x="4380" y="14795"/>
                </a:lnTo>
                <a:lnTo>
                  <a:pt x="4356" y="14576"/>
                </a:lnTo>
                <a:lnTo>
                  <a:pt x="4356" y="14478"/>
                </a:lnTo>
                <a:lnTo>
                  <a:pt x="4307" y="14405"/>
                </a:lnTo>
                <a:lnTo>
                  <a:pt x="4259" y="14332"/>
                </a:lnTo>
                <a:lnTo>
                  <a:pt x="4186" y="14284"/>
                </a:lnTo>
                <a:lnTo>
                  <a:pt x="4113" y="14186"/>
                </a:lnTo>
                <a:lnTo>
                  <a:pt x="4040" y="14089"/>
                </a:lnTo>
                <a:lnTo>
                  <a:pt x="3942" y="14016"/>
                </a:lnTo>
                <a:lnTo>
                  <a:pt x="3845" y="13967"/>
                </a:lnTo>
                <a:lnTo>
                  <a:pt x="3626" y="13870"/>
                </a:lnTo>
                <a:lnTo>
                  <a:pt x="3383" y="13846"/>
                </a:lnTo>
                <a:close/>
                <a:moveTo>
                  <a:pt x="4818" y="15817"/>
                </a:moveTo>
                <a:lnTo>
                  <a:pt x="4697" y="15865"/>
                </a:lnTo>
                <a:lnTo>
                  <a:pt x="4575" y="15914"/>
                </a:lnTo>
                <a:lnTo>
                  <a:pt x="4453" y="15987"/>
                </a:lnTo>
                <a:lnTo>
                  <a:pt x="4356" y="16084"/>
                </a:lnTo>
                <a:lnTo>
                  <a:pt x="4259" y="16206"/>
                </a:lnTo>
                <a:lnTo>
                  <a:pt x="4161" y="16328"/>
                </a:lnTo>
                <a:lnTo>
                  <a:pt x="4088" y="16474"/>
                </a:lnTo>
                <a:lnTo>
                  <a:pt x="4040" y="16620"/>
                </a:lnTo>
                <a:lnTo>
                  <a:pt x="3991" y="16766"/>
                </a:lnTo>
                <a:lnTo>
                  <a:pt x="3967" y="16912"/>
                </a:lnTo>
                <a:lnTo>
                  <a:pt x="3967" y="17058"/>
                </a:lnTo>
                <a:lnTo>
                  <a:pt x="3991" y="17155"/>
                </a:lnTo>
                <a:lnTo>
                  <a:pt x="4064" y="17252"/>
                </a:lnTo>
                <a:lnTo>
                  <a:pt x="4161" y="17301"/>
                </a:lnTo>
                <a:lnTo>
                  <a:pt x="4210" y="17325"/>
                </a:lnTo>
                <a:lnTo>
                  <a:pt x="4259" y="17301"/>
                </a:lnTo>
                <a:lnTo>
                  <a:pt x="4502" y="17228"/>
                </a:lnTo>
                <a:lnTo>
                  <a:pt x="4721" y="17131"/>
                </a:lnTo>
                <a:lnTo>
                  <a:pt x="4989" y="17009"/>
                </a:lnTo>
                <a:lnTo>
                  <a:pt x="5135" y="16936"/>
                </a:lnTo>
                <a:lnTo>
                  <a:pt x="5256" y="16863"/>
                </a:lnTo>
                <a:lnTo>
                  <a:pt x="5354" y="16766"/>
                </a:lnTo>
                <a:lnTo>
                  <a:pt x="5427" y="16668"/>
                </a:lnTo>
                <a:lnTo>
                  <a:pt x="5500" y="16547"/>
                </a:lnTo>
                <a:lnTo>
                  <a:pt x="5524" y="16401"/>
                </a:lnTo>
                <a:lnTo>
                  <a:pt x="5524" y="16328"/>
                </a:lnTo>
                <a:lnTo>
                  <a:pt x="5500" y="16230"/>
                </a:lnTo>
                <a:lnTo>
                  <a:pt x="5451" y="16133"/>
                </a:lnTo>
                <a:lnTo>
                  <a:pt x="5402" y="16060"/>
                </a:lnTo>
                <a:lnTo>
                  <a:pt x="5305" y="15963"/>
                </a:lnTo>
                <a:lnTo>
                  <a:pt x="5208" y="15890"/>
                </a:lnTo>
                <a:lnTo>
                  <a:pt x="5086" y="15841"/>
                </a:lnTo>
                <a:lnTo>
                  <a:pt x="4964" y="15817"/>
                </a:lnTo>
                <a:close/>
                <a:moveTo>
                  <a:pt x="10001" y="14965"/>
                </a:moveTo>
                <a:lnTo>
                  <a:pt x="10099" y="15184"/>
                </a:lnTo>
                <a:lnTo>
                  <a:pt x="10220" y="15379"/>
                </a:lnTo>
                <a:lnTo>
                  <a:pt x="10488" y="15719"/>
                </a:lnTo>
                <a:lnTo>
                  <a:pt x="10731" y="16011"/>
                </a:lnTo>
                <a:lnTo>
                  <a:pt x="10999" y="16303"/>
                </a:lnTo>
                <a:lnTo>
                  <a:pt x="11242" y="16595"/>
                </a:lnTo>
                <a:lnTo>
                  <a:pt x="11339" y="16766"/>
                </a:lnTo>
                <a:lnTo>
                  <a:pt x="11412" y="16936"/>
                </a:lnTo>
                <a:lnTo>
                  <a:pt x="11437" y="17009"/>
                </a:lnTo>
                <a:lnTo>
                  <a:pt x="11485" y="17058"/>
                </a:lnTo>
                <a:lnTo>
                  <a:pt x="11558" y="17082"/>
                </a:lnTo>
                <a:lnTo>
                  <a:pt x="11607" y="17106"/>
                </a:lnTo>
                <a:lnTo>
                  <a:pt x="11607" y="17350"/>
                </a:lnTo>
                <a:lnTo>
                  <a:pt x="11583" y="17593"/>
                </a:lnTo>
                <a:lnTo>
                  <a:pt x="11412" y="17471"/>
                </a:lnTo>
                <a:lnTo>
                  <a:pt x="11266" y="17325"/>
                </a:lnTo>
                <a:lnTo>
                  <a:pt x="10974" y="17009"/>
                </a:lnTo>
                <a:lnTo>
                  <a:pt x="10488" y="16328"/>
                </a:lnTo>
                <a:lnTo>
                  <a:pt x="10099" y="15817"/>
                </a:lnTo>
                <a:lnTo>
                  <a:pt x="9855" y="15549"/>
                </a:lnTo>
                <a:lnTo>
                  <a:pt x="9709" y="15427"/>
                </a:lnTo>
                <a:lnTo>
                  <a:pt x="9588" y="15306"/>
                </a:lnTo>
                <a:lnTo>
                  <a:pt x="9855" y="15111"/>
                </a:lnTo>
                <a:lnTo>
                  <a:pt x="9928" y="15038"/>
                </a:lnTo>
                <a:lnTo>
                  <a:pt x="10001" y="14965"/>
                </a:lnTo>
                <a:close/>
                <a:moveTo>
                  <a:pt x="15135" y="1"/>
                </a:moveTo>
                <a:lnTo>
                  <a:pt x="14551" y="25"/>
                </a:lnTo>
                <a:lnTo>
                  <a:pt x="13967" y="74"/>
                </a:lnTo>
                <a:lnTo>
                  <a:pt x="13408" y="171"/>
                </a:lnTo>
                <a:lnTo>
                  <a:pt x="12824" y="293"/>
                </a:lnTo>
                <a:lnTo>
                  <a:pt x="12264" y="487"/>
                </a:lnTo>
                <a:lnTo>
                  <a:pt x="11753" y="706"/>
                </a:lnTo>
                <a:lnTo>
                  <a:pt x="11242" y="974"/>
                </a:lnTo>
                <a:lnTo>
                  <a:pt x="10755" y="1290"/>
                </a:lnTo>
                <a:lnTo>
                  <a:pt x="10318" y="1631"/>
                </a:lnTo>
                <a:lnTo>
                  <a:pt x="9880" y="2020"/>
                </a:lnTo>
                <a:lnTo>
                  <a:pt x="9466" y="2434"/>
                </a:lnTo>
                <a:lnTo>
                  <a:pt x="9052" y="2847"/>
                </a:lnTo>
                <a:lnTo>
                  <a:pt x="8663" y="3310"/>
                </a:lnTo>
                <a:lnTo>
                  <a:pt x="7933" y="4234"/>
                </a:lnTo>
                <a:lnTo>
                  <a:pt x="7203" y="5135"/>
                </a:lnTo>
                <a:lnTo>
                  <a:pt x="6814" y="5597"/>
                </a:lnTo>
                <a:lnTo>
                  <a:pt x="6400" y="6011"/>
                </a:lnTo>
                <a:lnTo>
                  <a:pt x="6205" y="6205"/>
                </a:lnTo>
                <a:lnTo>
                  <a:pt x="5889" y="6205"/>
                </a:lnTo>
                <a:lnTo>
                  <a:pt x="5548" y="6230"/>
                </a:lnTo>
                <a:lnTo>
                  <a:pt x="4916" y="6303"/>
                </a:lnTo>
                <a:lnTo>
                  <a:pt x="3991" y="6376"/>
                </a:lnTo>
                <a:lnTo>
                  <a:pt x="3066" y="6400"/>
                </a:lnTo>
                <a:lnTo>
                  <a:pt x="901" y="6400"/>
                </a:lnTo>
                <a:lnTo>
                  <a:pt x="171" y="6351"/>
                </a:lnTo>
                <a:lnTo>
                  <a:pt x="122" y="6351"/>
                </a:lnTo>
                <a:lnTo>
                  <a:pt x="74" y="6376"/>
                </a:lnTo>
                <a:lnTo>
                  <a:pt x="25" y="6449"/>
                </a:lnTo>
                <a:lnTo>
                  <a:pt x="1" y="6546"/>
                </a:lnTo>
                <a:lnTo>
                  <a:pt x="25" y="6619"/>
                </a:lnTo>
                <a:lnTo>
                  <a:pt x="1" y="6716"/>
                </a:lnTo>
                <a:lnTo>
                  <a:pt x="49" y="6789"/>
                </a:lnTo>
                <a:lnTo>
                  <a:pt x="195" y="7008"/>
                </a:lnTo>
                <a:lnTo>
                  <a:pt x="366" y="7227"/>
                </a:lnTo>
                <a:lnTo>
                  <a:pt x="731" y="7617"/>
                </a:lnTo>
                <a:lnTo>
                  <a:pt x="1120" y="7982"/>
                </a:lnTo>
                <a:lnTo>
                  <a:pt x="1534" y="8347"/>
                </a:lnTo>
                <a:lnTo>
                  <a:pt x="1923" y="8712"/>
                </a:lnTo>
                <a:lnTo>
                  <a:pt x="2337" y="9101"/>
                </a:lnTo>
                <a:lnTo>
                  <a:pt x="2507" y="9296"/>
                </a:lnTo>
                <a:lnTo>
                  <a:pt x="2702" y="9466"/>
                </a:lnTo>
                <a:lnTo>
                  <a:pt x="1923" y="9661"/>
                </a:lnTo>
                <a:lnTo>
                  <a:pt x="1680" y="9709"/>
                </a:lnTo>
                <a:lnTo>
                  <a:pt x="1412" y="9734"/>
                </a:lnTo>
                <a:lnTo>
                  <a:pt x="1193" y="9807"/>
                </a:lnTo>
                <a:lnTo>
                  <a:pt x="1071" y="9855"/>
                </a:lnTo>
                <a:lnTo>
                  <a:pt x="974" y="9928"/>
                </a:lnTo>
                <a:lnTo>
                  <a:pt x="925" y="9953"/>
                </a:lnTo>
                <a:lnTo>
                  <a:pt x="925" y="10001"/>
                </a:lnTo>
                <a:lnTo>
                  <a:pt x="925" y="10099"/>
                </a:lnTo>
                <a:lnTo>
                  <a:pt x="852" y="10123"/>
                </a:lnTo>
                <a:lnTo>
                  <a:pt x="804" y="10172"/>
                </a:lnTo>
                <a:lnTo>
                  <a:pt x="779" y="10220"/>
                </a:lnTo>
                <a:lnTo>
                  <a:pt x="755" y="10293"/>
                </a:lnTo>
                <a:lnTo>
                  <a:pt x="755" y="10342"/>
                </a:lnTo>
                <a:lnTo>
                  <a:pt x="755" y="10391"/>
                </a:lnTo>
                <a:lnTo>
                  <a:pt x="779" y="10439"/>
                </a:lnTo>
                <a:lnTo>
                  <a:pt x="852" y="10512"/>
                </a:lnTo>
                <a:lnTo>
                  <a:pt x="1363" y="10901"/>
                </a:lnTo>
                <a:lnTo>
                  <a:pt x="1850" y="11291"/>
                </a:lnTo>
                <a:lnTo>
                  <a:pt x="2312" y="11729"/>
                </a:lnTo>
                <a:lnTo>
                  <a:pt x="2774" y="12167"/>
                </a:lnTo>
                <a:lnTo>
                  <a:pt x="3164" y="12629"/>
                </a:lnTo>
                <a:lnTo>
                  <a:pt x="3553" y="13091"/>
                </a:lnTo>
                <a:lnTo>
                  <a:pt x="3967" y="13554"/>
                </a:lnTo>
                <a:lnTo>
                  <a:pt x="4356" y="13992"/>
                </a:lnTo>
                <a:lnTo>
                  <a:pt x="4794" y="14454"/>
                </a:lnTo>
                <a:lnTo>
                  <a:pt x="5256" y="14892"/>
                </a:lnTo>
                <a:lnTo>
                  <a:pt x="5743" y="15330"/>
                </a:lnTo>
                <a:lnTo>
                  <a:pt x="6230" y="15744"/>
                </a:lnTo>
                <a:lnTo>
                  <a:pt x="7227" y="16522"/>
                </a:lnTo>
                <a:lnTo>
                  <a:pt x="8249" y="17301"/>
                </a:lnTo>
                <a:lnTo>
                  <a:pt x="8347" y="17350"/>
                </a:lnTo>
                <a:lnTo>
                  <a:pt x="8444" y="17350"/>
                </a:lnTo>
                <a:lnTo>
                  <a:pt x="8517" y="17325"/>
                </a:lnTo>
                <a:lnTo>
                  <a:pt x="8590" y="17277"/>
                </a:lnTo>
                <a:lnTo>
                  <a:pt x="8639" y="17204"/>
                </a:lnTo>
                <a:lnTo>
                  <a:pt x="8663" y="17106"/>
                </a:lnTo>
                <a:lnTo>
                  <a:pt x="8663" y="17009"/>
                </a:lnTo>
                <a:lnTo>
                  <a:pt x="8614" y="16912"/>
                </a:lnTo>
                <a:lnTo>
                  <a:pt x="8760" y="16620"/>
                </a:lnTo>
                <a:lnTo>
                  <a:pt x="8858" y="16328"/>
                </a:lnTo>
                <a:lnTo>
                  <a:pt x="8955" y="16011"/>
                </a:lnTo>
                <a:lnTo>
                  <a:pt x="9004" y="15695"/>
                </a:lnTo>
                <a:lnTo>
                  <a:pt x="9174" y="15598"/>
                </a:lnTo>
                <a:lnTo>
                  <a:pt x="9466" y="15914"/>
                </a:lnTo>
                <a:lnTo>
                  <a:pt x="9831" y="16376"/>
                </a:lnTo>
                <a:lnTo>
                  <a:pt x="10196" y="16887"/>
                </a:lnTo>
                <a:lnTo>
                  <a:pt x="10464" y="17252"/>
                </a:lnTo>
                <a:lnTo>
                  <a:pt x="10755" y="17617"/>
                </a:lnTo>
                <a:lnTo>
                  <a:pt x="10901" y="17788"/>
                </a:lnTo>
                <a:lnTo>
                  <a:pt x="11072" y="17934"/>
                </a:lnTo>
                <a:lnTo>
                  <a:pt x="11242" y="18080"/>
                </a:lnTo>
                <a:lnTo>
                  <a:pt x="11437" y="18201"/>
                </a:lnTo>
                <a:lnTo>
                  <a:pt x="11510" y="18226"/>
                </a:lnTo>
                <a:lnTo>
                  <a:pt x="11558" y="18250"/>
                </a:lnTo>
                <a:lnTo>
                  <a:pt x="11631" y="18250"/>
                </a:lnTo>
                <a:lnTo>
                  <a:pt x="11704" y="18226"/>
                </a:lnTo>
                <a:lnTo>
                  <a:pt x="11826" y="18226"/>
                </a:lnTo>
                <a:lnTo>
                  <a:pt x="11948" y="18177"/>
                </a:lnTo>
                <a:lnTo>
                  <a:pt x="12045" y="18128"/>
                </a:lnTo>
                <a:lnTo>
                  <a:pt x="12094" y="18007"/>
                </a:lnTo>
                <a:lnTo>
                  <a:pt x="12167" y="17763"/>
                </a:lnTo>
                <a:lnTo>
                  <a:pt x="12191" y="17520"/>
                </a:lnTo>
                <a:lnTo>
                  <a:pt x="12240" y="17033"/>
                </a:lnTo>
                <a:lnTo>
                  <a:pt x="12264" y="16279"/>
                </a:lnTo>
                <a:lnTo>
                  <a:pt x="12264" y="15549"/>
                </a:lnTo>
                <a:lnTo>
                  <a:pt x="12288" y="14746"/>
                </a:lnTo>
                <a:lnTo>
                  <a:pt x="12337" y="13967"/>
                </a:lnTo>
                <a:lnTo>
                  <a:pt x="12361" y="13651"/>
                </a:lnTo>
                <a:lnTo>
                  <a:pt x="12386" y="13335"/>
                </a:lnTo>
                <a:lnTo>
                  <a:pt x="12361" y="13018"/>
                </a:lnTo>
                <a:lnTo>
                  <a:pt x="12337" y="12848"/>
                </a:lnTo>
                <a:lnTo>
                  <a:pt x="12288" y="12726"/>
                </a:lnTo>
                <a:lnTo>
                  <a:pt x="12775" y="12191"/>
                </a:lnTo>
                <a:lnTo>
                  <a:pt x="13335" y="11607"/>
                </a:lnTo>
                <a:lnTo>
                  <a:pt x="13943" y="11047"/>
                </a:lnTo>
                <a:lnTo>
                  <a:pt x="14527" y="10464"/>
                </a:lnTo>
                <a:lnTo>
                  <a:pt x="15087" y="9880"/>
                </a:lnTo>
                <a:lnTo>
                  <a:pt x="15622" y="9247"/>
                </a:lnTo>
                <a:lnTo>
                  <a:pt x="15865" y="8931"/>
                </a:lnTo>
                <a:lnTo>
                  <a:pt x="16157" y="8639"/>
                </a:lnTo>
                <a:lnTo>
                  <a:pt x="16717" y="8055"/>
                </a:lnTo>
                <a:lnTo>
                  <a:pt x="17277" y="7446"/>
                </a:lnTo>
                <a:lnTo>
                  <a:pt x="17471" y="7227"/>
                </a:lnTo>
                <a:lnTo>
                  <a:pt x="17666" y="6960"/>
                </a:lnTo>
                <a:lnTo>
                  <a:pt x="17836" y="6716"/>
                </a:lnTo>
                <a:lnTo>
                  <a:pt x="17982" y="6449"/>
                </a:lnTo>
                <a:lnTo>
                  <a:pt x="18104" y="6157"/>
                </a:lnTo>
                <a:lnTo>
                  <a:pt x="18250" y="5889"/>
                </a:lnTo>
                <a:lnTo>
                  <a:pt x="18347" y="5597"/>
                </a:lnTo>
                <a:lnTo>
                  <a:pt x="18445" y="5305"/>
                </a:lnTo>
                <a:lnTo>
                  <a:pt x="18591" y="4721"/>
                </a:lnTo>
                <a:lnTo>
                  <a:pt x="18688" y="4113"/>
                </a:lnTo>
                <a:lnTo>
                  <a:pt x="18736" y="3480"/>
                </a:lnTo>
                <a:lnTo>
                  <a:pt x="18736" y="2872"/>
                </a:lnTo>
                <a:lnTo>
                  <a:pt x="18712" y="2312"/>
                </a:lnTo>
                <a:lnTo>
                  <a:pt x="18688" y="1899"/>
                </a:lnTo>
                <a:lnTo>
                  <a:pt x="18639" y="1436"/>
                </a:lnTo>
                <a:lnTo>
                  <a:pt x="18542" y="998"/>
                </a:lnTo>
                <a:lnTo>
                  <a:pt x="18493" y="828"/>
                </a:lnTo>
                <a:lnTo>
                  <a:pt x="18420" y="658"/>
                </a:lnTo>
                <a:lnTo>
                  <a:pt x="18323" y="536"/>
                </a:lnTo>
                <a:lnTo>
                  <a:pt x="18226" y="463"/>
                </a:lnTo>
                <a:lnTo>
                  <a:pt x="18104" y="414"/>
                </a:lnTo>
                <a:lnTo>
                  <a:pt x="17982" y="439"/>
                </a:lnTo>
                <a:lnTo>
                  <a:pt x="17447" y="268"/>
                </a:lnTo>
                <a:lnTo>
                  <a:pt x="16863" y="147"/>
                </a:lnTo>
                <a:lnTo>
                  <a:pt x="16303" y="49"/>
                </a:lnTo>
                <a:lnTo>
                  <a:pt x="157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pic>
        <p:nvPicPr>
          <p:cNvPr id="21" name="Picture 20"/>
          <p:cNvPicPr>
            <a:picLocks noChangeAspect="1"/>
          </p:cNvPicPr>
          <p:nvPr/>
        </p:nvPicPr>
        <p:blipFill>
          <a:blip r:embed="rId2"/>
          <a:stretch>
            <a:fillRect/>
          </a:stretch>
        </p:blipFill>
        <p:spPr>
          <a:xfrm>
            <a:off x="5588812" y="1778653"/>
            <a:ext cx="1860541" cy="1216508"/>
          </a:xfrm>
          <a:prstGeom prst="rect">
            <a:avLst/>
          </a:prstGeom>
        </p:spPr>
      </p:pic>
      <p:pic>
        <p:nvPicPr>
          <p:cNvPr id="22" name="Picture 21"/>
          <p:cNvPicPr>
            <a:picLocks noChangeAspect="1"/>
          </p:cNvPicPr>
          <p:nvPr/>
        </p:nvPicPr>
        <p:blipFill>
          <a:blip r:embed="rId3"/>
          <a:stretch>
            <a:fillRect/>
          </a:stretch>
        </p:blipFill>
        <p:spPr>
          <a:xfrm>
            <a:off x="6956756" y="3280273"/>
            <a:ext cx="1498092" cy="1199270"/>
          </a:xfrm>
          <a:prstGeom prst="rect">
            <a:avLst/>
          </a:prstGeom>
        </p:spPr>
      </p:pic>
      <p:grpSp>
        <p:nvGrpSpPr>
          <p:cNvPr id="15" name="Google Shape;533;p40"/>
          <p:cNvGrpSpPr/>
          <p:nvPr/>
        </p:nvGrpSpPr>
        <p:grpSpPr>
          <a:xfrm>
            <a:off x="3034186" y="820993"/>
            <a:ext cx="334182" cy="341043"/>
            <a:chOff x="1923675" y="1633650"/>
            <a:chExt cx="436002" cy="435975"/>
          </a:xfrm>
        </p:grpSpPr>
        <p:sp>
          <p:nvSpPr>
            <p:cNvPr id="16"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solidFill>
              <a:schemeClr val="tx1">
                <a:lumMod val="50000"/>
              </a:schemeClr>
            </a:solidFill>
            <a:ln w="952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xmlns="" val="116443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heel(1)">
                                      <p:cBhvr>
                                        <p:cTn id="15" dur="2000"/>
                                        <p:tgtEl>
                                          <p:spTgt spid="14"/>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2000"/>
                                        <p:tgtEl>
                                          <p:spTgt spid="10"/>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heel(1)">
                                      <p:cBhvr>
                                        <p:cTn id="21" dur="2000"/>
                                        <p:tgtEl>
                                          <p:spTgt spid="17"/>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heel(1)">
                                      <p:cBhvr>
                                        <p:cTn id="24" dur="2000"/>
                                        <p:tgtEl>
                                          <p:spTgt spid="11"/>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heel(1)">
                                      <p:cBhvr>
                                        <p:cTn id="27" dur="2000"/>
                                        <p:tgtEl>
                                          <p:spTgt spid="18"/>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heel(1)">
                                      <p:cBhvr>
                                        <p:cTn id="30" dur="2000"/>
                                        <p:tgtEl>
                                          <p:spTgt spid="13"/>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heel(1)">
                                      <p:cBhvr>
                                        <p:cTn id="33" dur="2000"/>
                                        <p:tgtEl>
                                          <p:spTgt spid="19"/>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heel(1)">
                                      <p:cBhvr>
                                        <p:cTn id="36" dur="2000"/>
                                        <p:tgtEl>
                                          <p:spTgt spid="20"/>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heel(1)">
                                      <p:cBhvr>
                                        <p:cTn id="39" dur="20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down)">
                                      <p:cBhvr>
                                        <p:cTn id="4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12" grpId="0" animBg="1"/>
      <p:bldP spid="13" grpId="0" animBg="1"/>
      <p:bldP spid="14" grpId="0"/>
      <p:bldP spid="17" grpId="0"/>
      <p:bldP spid="18" grpId="0"/>
      <p:bldP spid="19"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2686"/>
            <a:ext cx="9144000" cy="378834"/>
          </a:xfrm>
        </p:spPr>
        <p:txBody>
          <a:bodyPr/>
          <a:lstStyle/>
          <a:p>
            <a:pPr algn="ctr"/>
            <a:r>
              <a:rPr lang="en-US" sz="2400" i="0" dirty="0" smtClean="0">
                <a:latin typeface="+mj-lt"/>
              </a:rPr>
              <a:t>Những thành tựu về kiến trúc</a:t>
            </a:r>
            <a:endParaRPr lang="en-US" sz="2400" i="0" dirty="0">
              <a:latin typeface="+mj-lt"/>
            </a:endParaRPr>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27</a:t>
            </a:fld>
            <a:endParaRPr lang="en"/>
          </a:p>
        </p:txBody>
      </p:sp>
      <p:sp>
        <p:nvSpPr>
          <p:cNvPr id="4" name="Rectangle 3"/>
          <p:cNvSpPr/>
          <p:nvPr/>
        </p:nvSpPr>
        <p:spPr>
          <a:xfrm>
            <a:off x="2058416" y="1759669"/>
            <a:ext cx="4582973" cy="1631216"/>
          </a:xfrm>
          <a:prstGeom prst="rect">
            <a:avLst/>
          </a:prstGeom>
        </p:spPr>
        <p:txBody>
          <a:bodyPr wrap="square">
            <a:spAutoFit/>
          </a:bodyPr>
          <a:lstStyle/>
          <a:p>
            <a:pPr marL="342900" indent="-342900" algn="just">
              <a:lnSpc>
                <a:spcPts val="2400"/>
              </a:lnSpc>
              <a:buFont typeface="Wingdings" panose="05000000000000000000" pitchFamily="2" charset="2"/>
              <a:buChar char="§"/>
            </a:pPr>
            <a:r>
              <a:rPr lang="fr-FR" sz="2000" b="1" dirty="0" smtClean="0">
                <a:solidFill>
                  <a:schemeClr val="accent1">
                    <a:lumMod val="50000"/>
                  </a:schemeClr>
                </a:solidFill>
                <a:latin typeface="+mj-lt"/>
                <a:ea typeface="Calibri" panose="020F0502020204030204" pitchFamily="34" charset="0"/>
                <a:cs typeface="Times New Roman" panose="02020603050405020304" pitchFamily="18" charset="0"/>
              </a:rPr>
              <a:t>Ai Cập: </a:t>
            </a:r>
            <a:r>
              <a:rPr lang="fr-FR" sz="2000" dirty="0" smtClean="0">
                <a:solidFill>
                  <a:schemeClr val="accent1">
                    <a:lumMod val="50000"/>
                  </a:schemeClr>
                </a:solidFill>
                <a:latin typeface="+mj-lt"/>
                <a:ea typeface="Calibri" panose="020F0502020204030204" pitchFamily="34" charset="0"/>
                <a:cs typeface="Times New Roman" panose="02020603050405020304" pitchFamily="18" charset="0"/>
              </a:rPr>
              <a:t>những </a:t>
            </a:r>
            <a:r>
              <a:rPr lang="fr-FR" sz="2000" dirty="0">
                <a:solidFill>
                  <a:schemeClr val="accent1">
                    <a:lumMod val="50000"/>
                  </a:schemeClr>
                </a:solidFill>
                <a:latin typeface="+mj-lt"/>
                <a:ea typeface="Calibri" panose="020F0502020204030204" pitchFamily="34" charset="0"/>
                <a:cs typeface="Times New Roman" panose="02020603050405020304" pitchFamily="18" charset="0"/>
              </a:rPr>
              <a:t>công trình kiến trúc đồ sộ như kim tự tháp và tượng Nhân </a:t>
            </a:r>
            <a:r>
              <a:rPr lang="fr-FR" sz="2000" dirty="0" smtClean="0">
                <a:solidFill>
                  <a:schemeClr val="accent1">
                    <a:lumMod val="50000"/>
                  </a:schemeClr>
                </a:solidFill>
                <a:latin typeface="+mj-lt"/>
                <a:ea typeface="Calibri" panose="020F0502020204030204" pitchFamily="34" charset="0"/>
                <a:cs typeface="Times New Roman" panose="02020603050405020304" pitchFamily="18" charset="0"/>
              </a:rPr>
              <a:t>sư.</a:t>
            </a:r>
          </a:p>
          <a:p>
            <a:pPr marL="342900" indent="-342900" algn="just">
              <a:lnSpc>
                <a:spcPts val="2400"/>
              </a:lnSpc>
              <a:buFont typeface="Wingdings" panose="05000000000000000000" pitchFamily="2" charset="2"/>
              <a:buChar char="§"/>
            </a:pPr>
            <a:r>
              <a:rPr lang="fr-FR" sz="2000" b="1" dirty="0" smtClean="0">
                <a:solidFill>
                  <a:schemeClr val="accent1">
                    <a:lumMod val="50000"/>
                  </a:schemeClr>
                </a:solidFill>
                <a:latin typeface="+mj-lt"/>
                <a:ea typeface="Calibri" panose="020F0502020204030204" pitchFamily="34" charset="0"/>
                <a:cs typeface="Times New Roman" panose="02020603050405020304" pitchFamily="18" charset="0"/>
              </a:rPr>
              <a:t>Lưỡng Hà: </a:t>
            </a:r>
            <a:r>
              <a:rPr lang="fr-FR" sz="2000" dirty="0" smtClean="0">
                <a:solidFill>
                  <a:schemeClr val="accent1">
                    <a:lumMod val="50000"/>
                  </a:schemeClr>
                </a:solidFill>
                <a:latin typeface="+mj-lt"/>
                <a:ea typeface="Calibri" panose="020F0502020204030204" pitchFamily="34" charset="0"/>
                <a:cs typeface="Times New Roman" panose="02020603050405020304" pitchFamily="18" charset="0"/>
              </a:rPr>
              <a:t>thành </a:t>
            </a:r>
            <a:r>
              <a:rPr lang="fr-FR" sz="2000" dirty="0">
                <a:solidFill>
                  <a:schemeClr val="accent1">
                    <a:lumMod val="50000"/>
                  </a:schemeClr>
                </a:solidFill>
                <a:latin typeface="+mj-lt"/>
                <a:ea typeface="Calibri" panose="020F0502020204030204" pitchFamily="34" charset="0"/>
                <a:cs typeface="Times New Roman" panose="02020603050405020304" pitchFamily="18" charset="0"/>
              </a:rPr>
              <a:t>Ba-bi-lon và vườn treo </a:t>
            </a:r>
            <a:r>
              <a:rPr lang="fr-FR" sz="2000" dirty="0" smtClean="0">
                <a:solidFill>
                  <a:schemeClr val="accent1">
                    <a:lumMod val="50000"/>
                  </a:schemeClr>
                </a:solidFill>
                <a:latin typeface="+mj-lt"/>
                <a:ea typeface="Calibri" panose="020F0502020204030204" pitchFamily="34" charset="0"/>
                <a:cs typeface="Times New Roman" panose="02020603050405020304" pitchFamily="18" charset="0"/>
              </a:rPr>
              <a:t>Ba-bi-lon.</a:t>
            </a:r>
            <a:endParaRPr lang="en-US" sz="2000" dirty="0">
              <a:solidFill>
                <a:schemeClr val="accent1">
                  <a:lumMod val="50000"/>
                </a:schemeClr>
              </a:solidFill>
              <a:effectLst/>
              <a:latin typeface="+mj-lt"/>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29589" y="992050"/>
            <a:ext cx="1919288" cy="1423148"/>
          </a:xfrm>
          <a:prstGeom prst="rect">
            <a:avLst/>
          </a:prstGeom>
        </p:spPr>
      </p:pic>
      <p:pic>
        <p:nvPicPr>
          <p:cNvPr id="6" name="Picture 5"/>
          <p:cNvPicPr>
            <a:picLocks noChangeAspect="1"/>
          </p:cNvPicPr>
          <p:nvPr/>
        </p:nvPicPr>
        <p:blipFill>
          <a:blip r:embed="rId3"/>
          <a:stretch>
            <a:fillRect/>
          </a:stretch>
        </p:blipFill>
        <p:spPr>
          <a:xfrm>
            <a:off x="5668021" y="3584238"/>
            <a:ext cx="2913965" cy="1463345"/>
          </a:xfrm>
          <a:prstGeom prst="rect">
            <a:avLst/>
          </a:prstGeom>
        </p:spPr>
      </p:pic>
      <p:pic>
        <p:nvPicPr>
          <p:cNvPr id="7" name="Picture 6"/>
          <p:cNvPicPr>
            <a:picLocks noChangeAspect="1"/>
          </p:cNvPicPr>
          <p:nvPr/>
        </p:nvPicPr>
        <p:blipFill>
          <a:blip r:embed="rId4"/>
          <a:stretch>
            <a:fillRect/>
          </a:stretch>
        </p:blipFill>
        <p:spPr>
          <a:xfrm>
            <a:off x="642385" y="3505225"/>
            <a:ext cx="2219211" cy="1581531"/>
          </a:xfrm>
          <a:prstGeom prst="rect">
            <a:avLst/>
          </a:prstGeom>
        </p:spPr>
      </p:pic>
      <p:pic>
        <p:nvPicPr>
          <p:cNvPr id="8" name="Picture 7"/>
          <p:cNvPicPr>
            <a:picLocks noChangeAspect="1"/>
          </p:cNvPicPr>
          <p:nvPr/>
        </p:nvPicPr>
        <p:blipFill>
          <a:blip r:embed="rId5"/>
          <a:stretch>
            <a:fillRect/>
          </a:stretch>
        </p:blipFill>
        <p:spPr>
          <a:xfrm>
            <a:off x="6927287" y="927925"/>
            <a:ext cx="2036233" cy="1188720"/>
          </a:xfrm>
          <a:prstGeom prst="rect">
            <a:avLst/>
          </a:prstGeom>
        </p:spPr>
      </p:pic>
      <p:grpSp>
        <p:nvGrpSpPr>
          <p:cNvPr id="9" name="Google Shape;533;p40"/>
          <p:cNvGrpSpPr/>
          <p:nvPr/>
        </p:nvGrpSpPr>
        <p:grpSpPr>
          <a:xfrm>
            <a:off x="2010132" y="352686"/>
            <a:ext cx="334182" cy="341043"/>
            <a:chOff x="1923675" y="1633650"/>
            <a:chExt cx="436002" cy="435975"/>
          </a:xfrm>
        </p:grpSpPr>
        <p:sp>
          <p:nvSpPr>
            <p:cNvPr id="10"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solidFill>
              <a:schemeClr val="tx1">
                <a:lumMod val="50000"/>
              </a:schemeClr>
            </a:solidFill>
            <a:ln w="952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xmlns="" val="171298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500"/>
                                        <p:tgtEl>
                                          <p:spTgt spid="4">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barn(inVertical)">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down)">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0936" y="1133856"/>
            <a:ext cx="5537606" cy="3337818"/>
          </a:xfrm>
        </p:spPr>
        <p:txBody>
          <a:bodyPr/>
          <a:lstStyle/>
          <a:p>
            <a:pPr algn="just">
              <a:buFont typeface="Wingdings" panose="05000000000000000000" pitchFamily="2" charset="2"/>
              <a:buChar char="§"/>
            </a:pPr>
            <a:r>
              <a:rPr lang="fr-FR" sz="2000" b="1" dirty="0" smtClean="0">
                <a:solidFill>
                  <a:schemeClr val="accent1">
                    <a:lumMod val="50000"/>
                  </a:schemeClr>
                </a:solidFill>
                <a:latin typeface="+mj-lt"/>
              </a:rPr>
              <a:t>Ai Cập:</a:t>
            </a:r>
            <a:r>
              <a:rPr lang="fr-FR" sz="2000" dirty="0" smtClean="0">
                <a:solidFill>
                  <a:schemeClr val="accent1">
                    <a:lumMod val="50000"/>
                  </a:schemeClr>
                </a:solidFill>
                <a:latin typeface="+mj-lt"/>
              </a:rPr>
              <a:t> Kim </a:t>
            </a:r>
            <a:r>
              <a:rPr lang="fr-FR" sz="2000" dirty="0">
                <a:solidFill>
                  <a:schemeClr val="accent1">
                    <a:lumMod val="50000"/>
                  </a:schemeClr>
                </a:solidFill>
                <a:latin typeface="+mj-lt"/>
              </a:rPr>
              <a:t>tự tháp Kê-ốp cao tới 147 m. Để xây dựng kim tự tháp này, người ta sử dụng tới 2 300 000 tảng đá, mỗi tảng nặng 2,5 - 4 tấn</a:t>
            </a:r>
            <a:r>
              <a:rPr lang="fr-FR" sz="2000" dirty="0" smtClean="0">
                <a:solidFill>
                  <a:schemeClr val="accent1">
                    <a:lumMod val="50000"/>
                  </a:schemeClr>
                </a:solidFill>
                <a:latin typeface="+mj-lt"/>
              </a:rPr>
              <a:t>,.. được xếp chồng </a:t>
            </a:r>
            <a:r>
              <a:rPr lang="fr-FR" sz="2000" dirty="0">
                <a:solidFill>
                  <a:schemeClr val="accent1">
                    <a:lumMod val="50000"/>
                  </a:schemeClr>
                </a:solidFill>
                <a:latin typeface="+mj-lt"/>
              </a:rPr>
              <a:t>lên nhau hàng trăm </a:t>
            </a:r>
            <a:r>
              <a:rPr lang="fr-FR" sz="2000" dirty="0" smtClean="0">
                <a:solidFill>
                  <a:schemeClr val="accent1">
                    <a:lumMod val="50000"/>
                  </a:schemeClr>
                </a:solidFill>
                <a:latin typeface="+mj-lt"/>
              </a:rPr>
              <a:t>tầng. </a:t>
            </a:r>
          </a:p>
          <a:p>
            <a:pPr algn="just">
              <a:buFont typeface="Wingdings" panose="05000000000000000000" pitchFamily="2" charset="2"/>
              <a:buChar char="§"/>
            </a:pPr>
            <a:r>
              <a:rPr lang="fr-FR" sz="2000" dirty="0" smtClean="0">
                <a:solidFill>
                  <a:schemeClr val="accent1">
                    <a:lumMod val="50000"/>
                  </a:schemeClr>
                </a:solidFill>
                <a:latin typeface="+mj-lt"/>
              </a:rPr>
              <a:t>Không </a:t>
            </a:r>
            <a:r>
              <a:rPr lang="fr-FR" sz="2000" dirty="0">
                <a:solidFill>
                  <a:schemeClr val="accent1">
                    <a:lumMod val="50000"/>
                  </a:schemeClr>
                </a:solidFill>
                <a:latin typeface="+mj-lt"/>
              </a:rPr>
              <a:t>có bất cứ một loại vật liệu kết dính nào mà vẫn đứng vững bốn, năm nghìn năm nay như muốn thách thức với thời gian.</a:t>
            </a:r>
            <a:endParaRPr lang="en-US" sz="2000" dirty="0">
              <a:solidFill>
                <a:schemeClr val="accent1">
                  <a:lumMod val="50000"/>
                </a:schemeClr>
              </a:solidFill>
              <a:latin typeface="+mj-lt"/>
            </a:endParaRPr>
          </a:p>
          <a:p>
            <a:endParaRPr lang="en-US" sz="2000" dirty="0">
              <a:solidFill>
                <a:schemeClr val="accent1">
                  <a:lumMod val="50000"/>
                </a:schemeClr>
              </a:solidFill>
              <a:latin typeface="+mj-lt"/>
            </a:endParaRP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28</a:t>
            </a:fld>
            <a:endParaRPr lang="en"/>
          </a:p>
        </p:txBody>
      </p:sp>
      <p:sp>
        <p:nvSpPr>
          <p:cNvPr id="2" name="Rectangle 1"/>
          <p:cNvSpPr/>
          <p:nvPr/>
        </p:nvSpPr>
        <p:spPr>
          <a:xfrm>
            <a:off x="609794" y="413497"/>
            <a:ext cx="1428596" cy="461665"/>
          </a:xfrm>
          <a:prstGeom prst="rect">
            <a:avLst/>
          </a:prstGeom>
        </p:spPr>
        <p:txBody>
          <a:bodyPr wrap="none">
            <a:spAutoFit/>
          </a:bodyPr>
          <a:lstStyle/>
          <a:p>
            <a:r>
              <a:rPr lang="en-US" sz="2400" b="1" dirty="0">
                <a:solidFill>
                  <a:schemeClr val="accent1">
                    <a:lumMod val="50000"/>
                  </a:schemeClr>
                </a:solidFill>
              </a:rPr>
              <a:t>Mở rộng</a:t>
            </a:r>
          </a:p>
        </p:txBody>
      </p:sp>
      <p:pic>
        <p:nvPicPr>
          <p:cNvPr id="6" name="Picture 42" descr="Screenshot_2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886766" y="614477"/>
            <a:ext cx="2045238" cy="2011677"/>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3"/>
          <a:stretch>
            <a:fillRect/>
          </a:stretch>
        </p:blipFill>
        <p:spPr>
          <a:xfrm>
            <a:off x="6909385" y="2854502"/>
            <a:ext cx="1650438" cy="2092149"/>
          </a:xfrm>
          <a:prstGeom prst="rect">
            <a:avLst/>
          </a:prstGeom>
        </p:spPr>
      </p:pic>
    </p:spTree>
    <p:extLst>
      <p:ext uri="{BB962C8B-B14F-4D97-AF65-F5344CB8AC3E}">
        <p14:creationId xmlns:p14="http://schemas.microsoft.com/office/powerpoint/2010/main" xmlns="" val="24334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41325" y="1329017"/>
            <a:ext cx="5029200" cy="2862322"/>
          </a:xfrm>
          <a:prstGeom prst="rect">
            <a:avLst/>
          </a:prstGeom>
        </p:spPr>
        <p:txBody>
          <a:bodyPr wrap="square">
            <a:spAutoFit/>
          </a:bodyPr>
          <a:lstStyle/>
          <a:p>
            <a:pPr marL="285750" indent="-285750" algn="just">
              <a:lnSpc>
                <a:spcPts val="2400"/>
              </a:lnSpc>
              <a:buFont typeface="Wingdings" panose="05000000000000000000" pitchFamily="2" charset="2"/>
              <a:buChar char="§"/>
            </a:pPr>
            <a:r>
              <a:rPr lang="nl-NL" sz="2000" b="1" dirty="0" smtClean="0">
                <a:solidFill>
                  <a:schemeClr val="accent1">
                    <a:lumMod val="50000"/>
                  </a:schemeClr>
                </a:solidFill>
              </a:rPr>
              <a:t>Lưỡng Hà: </a:t>
            </a:r>
            <a:r>
              <a:rPr lang="nl-NL" sz="2000" dirty="0" smtClean="0">
                <a:solidFill>
                  <a:schemeClr val="accent1">
                    <a:lumMod val="50000"/>
                  </a:schemeClr>
                </a:solidFill>
              </a:rPr>
              <a:t>Vườn treo Ba-bi-lon là </a:t>
            </a:r>
            <a:r>
              <a:rPr lang="nl-NL" sz="2000" dirty="0">
                <a:solidFill>
                  <a:schemeClr val="accent1">
                    <a:lumMod val="50000"/>
                  </a:schemeClr>
                </a:solidFill>
              </a:rPr>
              <a:t>công trình kiến trúc được liệt vào hàng kiệt tác của nhân </a:t>
            </a:r>
            <a:r>
              <a:rPr lang="nl-NL" sz="2000" dirty="0" smtClean="0">
                <a:solidFill>
                  <a:schemeClr val="accent1">
                    <a:lumMod val="50000"/>
                  </a:schemeClr>
                </a:solidFill>
              </a:rPr>
              <a:t>loại. Đây </a:t>
            </a:r>
            <a:r>
              <a:rPr lang="nl-NL" sz="2000" dirty="0">
                <a:solidFill>
                  <a:schemeClr val="accent1">
                    <a:lumMod val="50000"/>
                  </a:schemeClr>
                </a:solidFill>
              </a:rPr>
              <a:t>là một khoảng xanh tươi mát, là niềm hi vọng và điểm định hướng cho những đoàn lạc đà hành trình trên sa mạc mênh mông và nóng bỏng.</a:t>
            </a:r>
            <a:endParaRPr lang="en-US" sz="2000" dirty="0">
              <a:solidFill>
                <a:schemeClr val="accent1">
                  <a:lumMod val="50000"/>
                </a:schemeClr>
              </a:solidFill>
            </a:endParaRPr>
          </a:p>
          <a:p>
            <a:pPr marL="285750" indent="-285750" algn="just">
              <a:lnSpc>
                <a:spcPts val="2400"/>
              </a:lnSpc>
              <a:buFont typeface="Wingdings" panose="05000000000000000000" pitchFamily="2" charset="2"/>
              <a:buChar char="§"/>
            </a:pPr>
            <a:r>
              <a:rPr lang="nl-NL" sz="2000" dirty="0" smtClean="0">
                <a:solidFill>
                  <a:schemeClr val="accent1">
                    <a:lumMod val="50000"/>
                  </a:schemeClr>
                </a:solidFill>
              </a:rPr>
              <a:t>Vườn </a:t>
            </a:r>
            <a:r>
              <a:rPr lang="nl-NL" sz="2000" dirty="0">
                <a:solidFill>
                  <a:schemeClr val="accent1">
                    <a:lumMod val="50000"/>
                  </a:schemeClr>
                </a:solidFill>
              </a:rPr>
              <a:t>treo từng được coi là một trong bảy kì quan của thế giới cổ đại. </a:t>
            </a:r>
          </a:p>
        </p:txBody>
      </p:sp>
      <p:pic>
        <p:nvPicPr>
          <p:cNvPr id="10" name="Picture 9"/>
          <p:cNvPicPr>
            <a:picLocks noChangeAspect="1"/>
          </p:cNvPicPr>
          <p:nvPr/>
        </p:nvPicPr>
        <p:blipFill>
          <a:blip r:embed="rId2"/>
          <a:stretch>
            <a:fillRect/>
          </a:stretch>
        </p:blipFill>
        <p:spPr>
          <a:xfrm>
            <a:off x="5782666" y="907085"/>
            <a:ext cx="2651760" cy="3540557"/>
          </a:xfrm>
          <a:prstGeom prst="rect">
            <a:avLst/>
          </a:prstGeom>
        </p:spPr>
      </p:pic>
    </p:spTree>
    <p:extLst>
      <p:ext uri="{BB962C8B-B14F-4D97-AF65-F5344CB8AC3E}">
        <p14:creationId xmlns:p14="http://schemas.microsoft.com/office/powerpoint/2010/main" xmlns="" val="224371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80">
                                          <p:stCondLst>
                                            <p:cond delay="0"/>
                                          </p:stCondLst>
                                        </p:cTn>
                                        <p:tgtEl>
                                          <p:spTgt spid="9">
                                            <p:txEl>
                                              <p:pRg st="0" end="0"/>
                                            </p:txEl>
                                          </p:spTgt>
                                        </p:tgtEl>
                                      </p:cBhvr>
                                    </p:animEffect>
                                    <p:anim calcmode="lin" valueType="num">
                                      <p:cBhvr>
                                        <p:cTn id="8" dur="1822" tmFilter="0,0; 0.14,0.36; 0.43,0.73; 0.71,0.91; 1.0,1.0">
                                          <p:stCondLst>
                                            <p:cond delay="0"/>
                                          </p:stCondLst>
                                        </p:cTn>
                                        <p:tgtEl>
                                          <p:spTgt spid="9">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xEl>
                                              <p:pRg st="0" end="0"/>
                                            </p:txEl>
                                          </p:spTgt>
                                        </p:tgtEl>
                                      </p:cBhvr>
                                      <p:to x="100000" y="60000"/>
                                    </p:animScale>
                                    <p:animScale>
                                      <p:cBhvr>
                                        <p:cTn id="14" dur="166" decel="50000">
                                          <p:stCondLst>
                                            <p:cond delay="676"/>
                                          </p:stCondLst>
                                        </p:cTn>
                                        <p:tgtEl>
                                          <p:spTgt spid="9">
                                            <p:txEl>
                                              <p:pRg st="0" end="0"/>
                                            </p:txEl>
                                          </p:spTgt>
                                        </p:tgtEl>
                                      </p:cBhvr>
                                      <p:to x="100000" y="100000"/>
                                    </p:animScale>
                                    <p:animScale>
                                      <p:cBhvr>
                                        <p:cTn id="15" dur="26">
                                          <p:stCondLst>
                                            <p:cond delay="1312"/>
                                          </p:stCondLst>
                                        </p:cTn>
                                        <p:tgtEl>
                                          <p:spTgt spid="9">
                                            <p:txEl>
                                              <p:pRg st="0" end="0"/>
                                            </p:txEl>
                                          </p:spTgt>
                                        </p:tgtEl>
                                      </p:cBhvr>
                                      <p:to x="100000" y="80000"/>
                                    </p:animScale>
                                    <p:animScale>
                                      <p:cBhvr>
                                        <p:cTn id="16" dur="166" decel="50000">
                                          <p:stCondLst>
                                            <p:cond delay="1338"/>
                                          </p:stCondLst>
                                        </p:cTn>
                                        <p:tgtEl>
                                          <p:spTgt spid="9">
                                            <p:txEl>
                                              <p:pRg st="0" end="0"/>
                                            </p:txEl>
                                          </p:spTgt>
                                        </p:tgtEl>
                                      </p:cBhvr>
                                      <p:to x="100000" y="100000"/>
                                    </p:animScale>
                                    <p:animScale>
                                      <p:cBhvr>
                                        <p:cTn id="17" dur="26">
                                          <p:stCondLst>
                                            <p:cond delay="1642"/>
                                          </p:stCondLst>
                                        </p:cTn>
                                        <p:tgtEl>
                                          <p:spTgt spid="9">
                                            <p:txEl>
                                              <p:pRg st="0" end="0"/>
                                            </p:txEl>
                                          </p:spTgt>
                                        </p:tgtEl>
                                      </p:cBhvr>
                                      <p:to x="100000" y="90000"/>
                                    </p:animScale>
                                    <p:animScale>
                                      <p:cBhvr>
                                        <p:cTn id="18" dur="166" decel="50000">
                                          <p:stCondLst>
                                            <p:cond delay="1668"/>
                                          </p:stCondLst>
                                        </p:cTn>
                                        <p:tgtEl>
                                          <p:spTgt spid="9">
                                            <p:txEl>
                                              <p:pRg st="0" end="0"/>
                                            </p:txEl>
                                          </p:spTgt>
                                        </p:tgtEl>
                                      </p:cBhvr>
                                      <p:to x="100000" y="100000"/>
                                    </p:animScale>
                                    <p:animScale>
                                      <p:cBhvr>
                                        <p:cTn id="19" dur="26">
                                          <p:stCondLst>
                                            <p:cond delay="1808"/>
                                          </p:stCondLst>
                                        </p:cTn>
                                        <p:tgtEl>
                                          <p:spTgt spid="9">
                                            <p:txEl>
                                              <p:pRg st="0" end="0"/>
                                            </p:txEl>
                                          </p:spTgt>
                                        </p:tgtEl>
                                      </p:cBhvr>
                                      <p:to x="100000" y="95000"/>
                                    </p:animScale>
                                    <p:animScale>
                                      <p:cBhvr>
                                        <p:cTn id="20" dur="166" decel="50000">
                                          <p:stCondLst>
                                            <p:cond delay="1834"/>
                                          </p:stCondLst>
                                        </p:cTn>
                                        <p:tgtEl>
                                          <p:spTgt spid="9">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wipe(down)">
                                      <p:cBhvr>
                                        <p:cTn id="25" dur="580">
                                          <p:stCondLst>
                                            <p:cond delay="0"/>
                                          </p:stCondLst>
                                        </p:cTn>
                                        <p:tgtEl>
                                          <p:spTgt spid="9">
                                            <p:txEl>
                                              <p:pRg st="1" end="1"/>
                                            </p:txEl>
                                          </p:spTgt>
                                        </p:tgtEl>
                                      </p:cBhvr>
                                    </p:animEffect>
                                    <p:anim calcmode="lin" valueType="num">
                                      <p:cBhvr>
                                        <p:cTn id="26" dur="1822" tmFilter="0,0; 0.14,0.36; 0.43,0.73; 0.71,0.91; 1.0,1.0">
                                          <p:stCondLst>
                                            <p:cond delay="0"/>
                                          </p:stCondLst>
                                        </p:cTn>
                                        <p:tgtEl>
                                          <p:spTgt spid="9">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9">
                                            <p:txEl>
                                              <p:pRg st="1" end="1"/>
                                            </p:txEl>
                                          </p:spTgt>
                                        </p:tgtEl>
                                      </p:cBhvr>
                                      <p:to x="100000" y="60000"/>
                                    </p:animScale>
                                    <p:animScale>
                                      <p:cBhvr>
                                        <p:cTn id="32" dur="166" decel="50000">
                                          <p:stCondLst>
                                            <p:cond delay="676"/>
                                          </p:stCondLst>
                                        </p:cTn>
                                        <p:tgtEl>
                                          <p:spTgt spid="9">
                                            <p:txEl>
                                              <p:pRg st="1" end="1"/>
                                            </p:txEl>
                                          </p:spTgt>
                                        </p:tgtEl>
                                      </p:cBhvr>
                                      <p:to x="100000" y="100000"/>
                                    </p:animScale>
                                    <p:animScale>
                                      <p:cBhvr>
                                        <p:cTn id="33" dur="26">
                                          <p:stCondLst>
                                            <p:cond delay="1312"/>
                                          </p:stCondLst>
                                        </p:cTn>
                                        <p:tgtEl>
                                          <p:spTgt spid="9">
                                            <p:txEl>
                                              <p:pRg st="1" end="1"/>
                                            </p:txEl>
                                          </p:spTgt>
                                        </p:tgtEl>
                                      </p:cBhvr>
                                      <p:to x="100000" y="80000"/>
                                    </p:animScale>
                                    <p:animScale>
                                      <p:cBhvr>
                                        <p:cTn id="34" dur="166" decel="50000">
                                          <p:stCondLst>
                                            <p:cond delay="1338"/>
                                          </p:stCondLst>
                                        </p:cTn>
                                        <p:tgtEl>
                                          <p:spTgt spid="9">
                                            <p:txEl>
                                              <p:pRg st="1" end="1"/>
                                            </p:txEl>
                                          </p:spTgt>
                                        </p:tgtEl>
                                      </p:cBhvr>
                                      <p:to x="100000" y="100000"/>
                                    </p:animScale>
                                    <p:animScale>
                                      <p:cBhvr>
                                        <p:cTn id="35" dur="26">
                                          <p:stCondLst>
                                            <p:cond delay="1642"/>
                                          </p:stCondLst>
                                        </p:cTn>
                                        <p:tgtEl>
                                          <p:spTgt spid="9">
                                            <p:txEl>
                                              <p:pRg st="1" end="1"/>
                                            </p:txEl>
                                          </p:spTgt>
                                        </p:tgtEl>
                                      </p:cBhvr>
                                      <p:to x="100000" y="90000"/>
                                    </p:animScale>
                                    <p:animScale>
                                      <p:cBhvr>
                                        <p:cTn id="36" dur="166" decel="50000">
                                          <p:stCondLst>
                                            <p:cond delay="1668"/>
                                          </p:stCondLst>
                                        </p:cTn>
                                        <p:tgtEl>
                                          <p:spTgt spid="9">
                                            <p:txEl>
                                              <p:pRg st="1" end="1"/>
                                            </p:txEl>
                                          </p:spTgt>
                                        </p:tgtEl>
                                      </p:cBhvr>
                                      <p:to x="100000" y="100000"/>
                                    </p:animScale>
                                    <p:animScale>
                                      <p:cBhvr>
                                        <p:cTn id="37" dur="26">
                                          <p:stCondLst>
                                            <p:cond delay="1808"/>
                                          </p:stCondLst>
                                        </p:cTn>
                                        <p:tgtEl>
                                          <p:spTgt spid="9">
                                            <p:txEl>
                                              <p:pRg st="1" end="1"/>
                                            </p:txEl>
                                          </p:spTgt>
                                        </p:tgtEl>
                                      </p:cBhvr>
                                      <p:to x="100000" y="95000"/>
                                    </p:animScale>
                                    <p:animScale>
                                      <p:cBhvr>
                                        <p:cTn id="38" dur="166" decel="50000">
                                          <p:stCondLst>
                                            <p:cond delay="1834"/>
                                          </p:stCondLst>
                                        </p:cTn>
                                        <p:tgtEl>
                                          <p:spTgt spid="9">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8" name="Google Shape;118;p19"/>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3</a:t>
            </a:fld>
            <a:endParaRPr/>
          </a:p>
        </p:txBody>
      </p:sp>
      <p:pic>
        <p:nvPicPr>
          <p:cNvPr id="2049" name="Picture 42" descr="Screenshot_2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242198" y="1083578"/>
            <a:ext cx="3326169" cy="343814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4"/>
          <p:cNvSpPr>
            <a:spLocks noChangeArrowheads="1"/>
          </p:cNvSpPr>
          <p:nvPr/>
        </p:nvSpPr>
        <p:spPr bwMode="auto">
          <a:xfrm>
            <a:off x="504747" y="2159568"/>
            <a:ext cx="4235502" cy="11695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just" defTabSz="914400" rtl="0" eaLnBrk="0" fontAlgn="base" latinLnBrk="0" hangingPunct="0">
              <a:lnSpc>
                <a:spcPts val="2800"/>
              </a:lnSpc>
              <a:spcBef>
                <a:spcPct val="0"/>
              </a:spcBef>
              <a:spcAft>
                <a:spcPct val="0"/>
              </a:spcAft>
              <a:buClrTx/>
              <a:buSzTx/>
              <a:buFont typeface="Wingdings" panose="05000000000000000000" pitchFamily="2" charset="2"/>
              <a:buChar char="§"/>
              <a:tabLst/>
            </a:pPr>
            <a:r>
              <a:rPr kumimoji="0" lang="fr-FR" sz="2000" b="1" i="0" u="none" strike="noStrike" cap="none" normalizeH="0" baseline="0" dirty="0" smtClean="0">
                <a:ln>
                  <a:noFill/>
                </a:ln>
                <a:solidFill>
                  <a:schemeClr val="tx2">
                    <a:lumMod val="25000"/>
                  </a:schemeClr>
                </a:solidFill>
                <a:effectLst/>
                <a:latin typeface="+mj-lt"/>
                <a:ea typeface="Calibri" panose="020F0502020204030204" pitchFamily="34" charset="0"/>
                <a:cs typeface="Times New Roman" panose="02020603050405020304" pitchFamily="18" charset="0"/>
              </a:rPr>
              <a:t>Em có biết hình</a:t>
            </a:r>
            <a:r>
              <a:rPr kumimoji="0" lang="fr-FR" sz="2000" b="1" i="0" u="none" strike="noStrike" cap="none" normalizeH="0" dirty="0" smtClean="0">
                <a:ln>
                  <a:noFill/>
                </a:ln>
                <a:solidFill>
                  <a:schemeClr val="tx2">
                    <a:lumMod val="25000"/>
                  </a:schemeClr>
                </a:solidFill>
                <a:effectLst/>
                <a:latin typeface="+mj-lt"/>
                <a:ea typeface="Calibri" panose="020F0502020204030204" pitchFamily="34" charset="0"/>
                <a:cs typeface="Times New Roman" panose="02020603050405020304" pitchFamily="18" charset="0"/>
              </a:rPr>
              <a:t> ảnh này có tên gọi là gì và ở đất nước nào không?</a:t>
            </a:r>
            <a:endParaRPr kumimoji="0" lang="fr-FR" sz="2000" b="1" i="0" u="none" strike="noStrike" cap="none" normalizeH="0" baseline="0" dirty="0" smtClean="0">
              <a:ln>
                <a:noFill/>
              </a:ln>
              <a:solidFill>
                <a:schemeClr val="tx2">
                  <a:lumMod val="25000"/>
                </a:schemeClr>
              </a:solidFill>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49"/>
                                        </p:tgtEl>
                                        <p:attrNameLst>
                                          <p:attrName>style.visibility</p:attrName>
                                        </p:attrNameLst>
                                      </p:cBhvr>
                                      <p:to>
                                        <p:strVal val="visible"/>
                                      </p:to>
                                    </p:set>
                                    <p:animEffect transition="in" filter="fade">
                                      <p:cBhvr>
                                        <p:cTn id="12" dur="1000"/>
                                        <p:tgtEl>
                                          <p:spTgt spid="2049"/>
                                        </p:tgtEl>
                                      </p:cBhvr>
                                    </p:animEffect>
                                    <p:anim calcmode="lin" valueType="num">
                                      <p:cBhvr>
                                        <p:cTn id="13" dur="1000" fill="hold"/>
                                        <p:tgtEl>
                                          <p:spTgt spid="2049"/>
                                        </p:tgtEl>
                                        <p:attrNameLst>
                                          <p:attrName>ppt_x</p:attrName>
                                        </p:attrNameLst>
                                      </p:cBhvr>
                                      <p:tavLst>
                                        <p:tav tm="0">
                                          <p:val>
                                            <p:strVal val="#ppt_x"/>
                                          </p:val>
                                        </p:tav>
                                        <p:tav tm="100000">
                                          <p:val>
                                            <p:strVal val="#ppt_x"/>
                                          </p:val>
                                        </p:tav>
                                      </p:tavLst>
                                    </p:anim>
                                    <p:anim calcmode="lin" valueType="num">
                                      <p:cBhvr>
                                        <p:cTn id="14" dur="1000" fill="hold"/>
                                        <p:tgtEl>
                                          <p:spTgt spid="20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580" y="446099"/>
            <a:ext cx="7065900" cy="648600"/>
          </a:xfrm>
        </p:spPr>
        <p:txBody>
          <a:bodyPr/>
          <a:lstStyle/>
          <a:p>
            <a:r>
              <a:rPr lang="en-US" sz="2400" i="0" dirty="0" smtClean="0">
                <a:latin typeface="+mj-lt"/>
              </a:rPr>
              <a:t>Luyện tập </a:t>
            </a:r>
            <a:br>
              <a:rPr lang="en-US" sz="2400" i="0" dirty="0" smtClean="0">
                <a:latin typeface="+mj-lt"/>
              </a:rPr>
            </a:br>
            <a:r>
              <a:rPr lang="en-US" sz="2400" i="0" dirty="0" smtClean="0">
                <a:latin typeface="+mj-lt"/>
              </a:rPr>
              <a:t>- trả lời câu hỏi trắc nghiệm</a:t>
            </a:r>
            <a:endParaRPr lang="en-US" sz="2400" i="0" dirty="0">
              <a:latin typeface="+mj-lt"/>
            </a:endParaRPr>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30</a:t>
            </a:fld>
            <a:endParaRPr lang="en"/>
          </a:p>
        </p:txBody>
      </p:sp>
      <p:sp>
        <p:nvSpPr>
          <p:cNvPr id="4" name="Rectangle 3"/>
          <p:cNvSpPr/>
          <p:nvPr/>
        </p:nvSpPr>
        <p:spPr>
          <a:xfrm>
            <a:off x="563612" y="2097708"/>
            <a:ext cx="3869400" cy="2554545"/>
          </a:xfrm>
          <a:prstGeom prst="rect">
            <a:avLst/>
          </a:prstGeom>
        </p:spPr>
        <p:txBody>
          <a:bodyPr wrap="square">
            <a:spAutoFit/>
          </a:bodyPr>
          <a:lstStyle/>
          <a:p>
            <a:pPr algn="ctr"/>
            <a:r>
              <a:rPr lang="nl-NL" sz="2000" dirty="0" smtClean="0">
                <a:solidFill>
                  <a:schemeClr val="accent2">
                    <a:lumMod val="25000"/>
                  </a:schemeClr>
                </a:solidFill>
              </a:rPr>
              <a:t>Các con sông có sực tác động đến sự hình thành của nền văn minh Ai Cập và Lưỡng Hà là: </a:t>
            </a:r>
          </a:p>
          <a:p>
            <a:pPr algn="ctr"/>
            <a:endParaRPr lang="nl-NL" sz="2000" b="1" dirty="0" smtClean="0">
              <a:solidFill>
                <a:schemeClr val="accent1">
                  <a:lumMod val="50000"/>
                </a:schemeClr>
              </a:solidFill>
            </a:endParaRPr>
          </a:p>
          <a:p>
            <a:pPr algn="ctr"/>
            <a:r>
              <a:rPr lang="nl-NL" sz="2000" b="1" dirty="0" smtClean="0">
                <a:solidFill>
                  <a:schemeClr val="accent1">
                    <a:lumMod val="50000"/>
                  </a:schemeClr>
                </a:solidFill>
              </a:rPr>
              <a:t>Sông </a:t>
            </a:r>
            <a:r>
              <a:rPr lang="en-US" sz="2000" b="1" dirty="0" smtClean="0">
                <a:solidFill>
                  <a:schemeClr val="accent1">
                    <a:lumMod val="50000"/>
                  </a:schemeClr>
                </a:solidFill>
              </a:rPr>
              <a:t>Ti-gơ-rơ</a:t>
            </a:r>
            <a:r>
              <a:rPr lang="en-US" sz="2000" b="1" dirty="0">
                <a:solidFill>
                  <a:schemeClr val="accent1">
                    <a:lumMod val="50000"/>
                  </a:schemeClr>
                </a:solidFill>
              </a:rPr>
              <a:t>, Ơ-phơ-rát, sông Nin</a:t>
            </a:r>
            <a:endParaRPr lang="en-US" sz="2000" b="1" dirty="0">
              <a:solidFill>
                <a:schemeClr val="accent1">
                  <a:lumMod val="50000"/>
                </a:schemeClr>
              </a:solidFill>
              <a:ea typeface="Times New Roman" panose="02020603050405020304" pitchFamily="18" charset="0"/>
              <a:cs typeface="Times New Roman" panose="02020603050405020304" pitchFamily="18" charset="0"/>
            </a:endParaRPr>
          </a:p>
          <a:p>
            <a:pPr algn="ctr"/>
            <a:endParaRPr lang="nl-NL" sz="2000" b="1" dirty="0" smtClean="0">
              <a:solidFill>
                <a:schemeClr val="accent1">
                  <a:lumMod val="50000"/>
                </a:schemeClr>
              </a:solidFill>
            </a:endParaRPr>
          </a:p>
          <a:p>
            <a:pPr algn="ctr"/>
            <a:endParaRPr lang="nl-NL" sz="2000" dirty="0" smtClean="0">
              <a:solidFill>
                <a:schemeClr val="accent2">
                  <a:lumMod val="25000"/>
                </a:schemeClr>
              </a:solidFill>
            </a:endParaRPr>
          </a:p>
        </p:txBody>
      </p:sp>
      <p:sp>
        <p:nvSpPr>
          <p:cNvPr id="5" name="Google Shape;154;p24"/>
          <p:cNvSpPr/>
          <p:nvPr/>
        </p:nvSpPr>
        <p:spPr>
          <a:xfrm rot="5400000">
            <a:off x="4857738" y="933132"/>
            <a:ext cx="1939663" cy="1970300"/>
          </a:xfrm>
          <a:prstGeom prst="teardrop">
            <a:avLst>
              <a:gd name="adj" fmla="val 100000"/>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5;p24"/>
          <p:cNvSpPr/>
          <p:nvPr/>
        </p:nvSpPr>
        <p:spPr>
          <a:xfrm rot="5400000" flipH="1">
            <a:off x="5000972" y="2788812"/>
            <a:ext cx="1639682" cy="1956787"/>
          </a:xfrm>
          <a:prstGeom prst="teardrop">
            <a:avLst>
              <a:gd name="adj" fmla="val 100000"/>
            </a:avLst>
          </a:prstGeom>
          <a:solidFill>
            <a:schemeClr val="accent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156;p24"/>
          <p:cNvSpPr/>
          <p:nvPr/>
        </p:nvSpPr>
        <p:spPr>
          <a:xfrm rot="10800000">
            <a:off x="6933162" y="1185061"/>
            <a:ext cx="1859465" cy="1677443"/>
          </a:xfrm>
          <a:prstGeom prst="teardrop">
            <a:avLst>
              <a:gd name="adj" fmla="val 100000"/>
            </a:avLst>
          </a:prstGeom>
          <a:solidFill>
            <a:schemeClr val="accent2">
              <a:lumMod val="2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7;p24"/>
          <p:cNvSpPr/>
          <p:nvPr/>
        </p:nvSpPr>
        <p:spPr>
          <a:xfrm flipH="1">
            <a:off x="6928095" y="2958359"/>
            <a:ext cx="2101188" cy="1791492"/>
          </a:xfrm>
          <a:prstGeom prst="teardrop">
            <a:avLst>
              <a:gd name="adj" fmla="val 100000"/>
            </a:avLst>
          </a:prstGeom>
          <a:solidFill>
            <a:schemeClr val="accent1">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Rectangle 8"/>
          <p:cNvSpPr/>
          <p:nvPr/>
        </p:nvSpPr>
        <p:spPr>
          <a:xfrm>
            <a:off x="4859406" y="1410450"/>
            <a:ext cx="1953314" cy="1015663"/>
          </a:xfrm>
          <a:prstGeom prst="rect">
            <a:avLst/>
          </a:prstGeom>
        </p:spPr>
        <p:txBody>
          <a:bodyPr wrap="square">
            <a:spAutoFit/>
          </a:bodyPr>
          <a:lstStyle/>
          <a:p>
            <a:pPr algn="ctr"/>
            <a:r>
              <a:rPr lang="en-US" sz="2000" dirty="0" smtClean="0">
                <a:solidFill>
                  <a:schemeClr val="bg1"/>
                </a:solidFill>
                <a:latin typeface="+mj-lt"/>
              </a:rPr>
              <a:t>A. Sông Ti-gơ-rơ, Ơ-phơ-rát, sông Hằng</a:t>
            </a:r>
            <a:endParaRPr lang="en-US" sz="2000" dirty="0">
              <a:solidFill>
                <a:schemeClr val="bg1"/>
              </a:solidFill>
              <a:latin typeface="+mj-lt"/>
            </a:endParaRPr>
          </a:p>
        </p:txBody>
      </p:sp>
      <p:sp>
        <p:nvSpPr>
          <p:cNvPr id="10" name="Rectangle 9"/>
          <p:cNvSpPr/>
          <p:nvPr/>
        </p:nvSpPr>
        <p:spPr>
          <a:xfrm>
            <a:off x="6879391" y="1589877"/>
            <a:ext cx="1961940" cy="1015663"/>
          </a:xfrm>
          <a:prstGeom prst="rect">
            <a:avLst/>
          </a:prstGeom>
        </p:spPr>
        <p:txBody>
          <a:bodyPr wrap="square">
            <a:spAutoFit/>
          </a:bodyPr>
          <a:lstStyle/>
          <a:p>
            <a:pPr lvl="0" algn="ctr">
              <a:spcBef>
                <a:spcPts val="700"/>
              </a:spcBef>
              <a:spcAft>
                <a:spcPts val="700"/>
              </a:spcAft>
            </a:pPr>
            <a:r>
              <a:rPr lang="nl-NL" sz="2000" dirty="0" smtClean="0">
                <a:solidFill>
                  <a:schemeClr val="bg1"/>
                </a:solidFill>
                <a:latin typeface="+mj-lt"/>
                <a:ea typeface="Times New Roman" panose="02020603050405020304" pitchFamily="18" charset="0"/>
                <a:cs typeface="Times New Roman" panose="02020603050405020304" pitchFamily="18" charset="0"/>
              </a:rPr>
              <a:t>B. Sông Ấn, sông Hằng</a:t>
            </a:r>
            <a:r>
              <a:rPr lang="en-US" sz="2000" dirty="0" smtClean="0">
                <a:solidFill>
                  <a:schemeClr val="bg1"/>
                </a:solidFill>
                <a:latin typeface="+mj-lt"/>
                <a:ea typeface="Times New Roman" panose="02020603050405020304" pitchFamily="18" charset="0"/>
                <a:cs typeface="Times New Roman" panose="02020603050405020304" pitchFamily="18" charset="0"/>
              </a:rPr>
              <a:t>, Ti-gơ-rơ</a:t>
            </a:r>
            <a:endParaRPr lang="en-US" sz="2000" dirty="0">
              <a:solidFill>
                <a:schemeClr val="bg1"/>
              </a:solidFill>
              <a:effectLst/>
              <a:latin typeface="+mj-lt"/>
              <a:ea typeface="Times New Roman" panose="02020603050405020304" pitchFamily="18" charset="0"/>
              <a:cs typeface="Times New Roman" panose="02020603050405020304" pitchFamily="18" charset="0"/>
            </a:endParaRPr>
          </a:p>
        </p:txBody>
      </p:sp>
      <p:sp>
        <p:nvSpPr>
          <p:cNvPr id="11" name="Rectangle 10"/>
          <p:cNvSpPr/>
          <p:nvPr/>
        </p:nvSpPr>
        <p:spPr>
          <a:xfrm>
            <a:off x="4842419" y="3292931"/>
            <a:ext cx="2090744" cy="968650"/>
          </a:xfrm>
          <a:prstGeom prst="rect">
            <a:avLst/>
          </a:prstGeom>
        </p:spPr>
        <p:txBody>
          <a:bodyPr wrap="square">
            <a:spAutoFit/>
          </a:bodyPr>
          <a:lstStyle/>
          <a:p>
            <a:pPr lvl="0" algn="ctr">
              <a:lnSpc>
                <a:spcPts val="2200"/>
              </a:lnSpc>
              <a:spcBef>
                <a:spcPts val="700"/>
              </a:spcBef>
              <a:spcAft>
                <a:spcPts val="700"/>
              </a:spcAft>
            </a:pPr>
            <a:r>
              <a:rPr lang="fr-FR" sz="2000" dirty="0" smtClean="0">
                <a:solidFill>
                  <a:schemeClr val="bg1"/>
                </a:solidFill>
                <a:latin typeface="+mj-lt"/>
                <a:ea typeface="Times New Roman" panose="02020603050405020304" pitchFamily="18" charset="0"/>
                <a:cs typeface="Times New Roman" panose="02020603050405020304" pitchFamily="18" charset="0"/>
              </a:rPr>
              <a:t>C. Hoàng Hà và Trường Giang, sông Nin</a:t>
            </a:r>
            <a:endParaRPr lang="en-US" sz="2000" dirty="0">
              <a:solidFill>
                <a:schemeClr val="bg1"/>
              </a:solidFill>
              <a:effectLst/>
              <a:latin typeface="+mj-lt"/>
              <a:ea typeface="Times New Roman" panose="02020603050405020304" pitchFamily="18" charset="0"/>
              <a:cs typeface="Times New Roman" panose="02020603050405020304" pitchFamily="18" charset="0"/>
            </a:endParaRPr>
          </a:p>
        </p:txBody>
      </p:sp>
      <p:sp>
        <p:nvSpPr>
          <p:cNvPr id="12" name="Rectangle 11"/>
          <p:cNvSpPr/>
          <p:nvPr/>
        </p:nvSpPr>
        <p:spPr>
          <a:xfrm>
            <a:off x="6963655" y="3259373"/>
            <a:ext cx="2045433" cy="1015663"/>
          </a:xfrm>
          <a:prstGeom prst="rect">
            <a:avLst/>
          </a:prstGeom>
        </p:spPr>
        <p:txBody>
          <a:bodyPr wrap="square">
            <a:spAutoFit/>
          </a:bodyPr>
          <a:lstStyle/>
          <a:p>
            <a:pPr lvl="0" algn="ctr">
              <a:lnSpc>
                <a:spcPts val="2400"/>
              </a:lnSpc>
              <a:spcBef>
                <a:spcPts val="700"/>
              </a:spcBef>
              <a:spcAft>
                <a:spcPts val="700"/>
              </a:spcAft>
            </a:pPr>
            <a:r>
              <a:rPr lang="en-US" sz="2000" dirty="0" smtClean="0">
                <a:solidFill>
                  <a:schemeClr val="bg1"/>
                </a:solidFill>
              </a:rPr>
              <a:t>D. Sông </a:t>
            </a:r>
            <a:r>
              <a:rPr lang="en-US" sz="2000" dirty="0">
                <a:solidFill>
                  <a:schemeClr val="bg1"/>
                </a:solidFill>
              </a:rPr>
              <a:t>Ti-gơ-rơ, </a:t>
            </a:r>
            <a:r>
              <a:rPr lang="en-US" sz="2000" dirty="0" smtClean="0">
                <a:solidFill>
                  <a:schemeClr val="bg1"/>
                </a:solidFill>
              </a:rPr>
              <a:t>Ơ-phơ-rát, sông Nin</a:t>
            </a:r>
            <a:endParaRPr lang="en-US" sz="2000" dirty="0">
              <a:solidFill>
                <a:schemeClr val="bg1"/>
              </a:solidFill>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5138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4">
                                            <p:txEl>
                                              <p:pRg st="2" end="2"/>
                                            </p:txEl>
                                          </p:spTgt>
                                        </p:tgtEl>
                                        <p:attrNameLst>
                                          <p:attrName>style.visibility</p:attrName>
                                        </p:attrNameLst>
                                      </p:cBhvr>
                                      <p:to>
                                        <p:strVal val="visible"/>
                                      </p:to>
                                    </p:set>
                                    <p:animEffect transition="in" filter="wipe(down)">
                                      <p:cBhvr>
                                        <p:cTn id="49" dur="580">
                                          <p:stCondLst>
                                            <p:cond delay="0"/>
                                          </p:stCondLst>
                                        </p:cTn>
                                        <p:tgtEl>
                                          <p:spTgt spid="4">
                                            <p:txEl>
                                              <p:pRg st="2" end="2"/>
                                            </p:txEl>
                                          </p:spTgt>
                                        </p:tgtEl>
                                      </p:cBhvr>
                                    </p:animEffect>
                                    <p:anim calcmode="lin" valueType="num">
                                      <p:cBhvr>
                                        <p:cTn id="50" dur="1822"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4">
                                            <p:txEl>
                                              <p:pRg st="2" end="2"/>
                                            </p:txEl>
                                          </p:spTgt>
                                        </p:tgtEl>
                                        <p:attrNameLst>
                                          <p:attrName>ppt_y</p:attrName>
                                        </p:attrNameLst>
                                      </p:cBhvr>
                                      <p:tavLst>
                                        <p:tav tm="0" fmla="#ppt_y-sin(pi*$)/81">
                                          <p:val>
                                            <p:fltVal val="0"/>
                                          </p:val>
                                        </p:tav>
                                        <p:tav tm="100000">
                                          <p:val>
                                            <p:fltVal val="1"/>
                                          </p:val>
                                        </p:tav>
                                      </p:tavLst>
                                    </p:anim>
                                    <p:animScale>
                                      <p:cBhvr>
                                        <p:cTn id="55" dur="26">
                                          <p:stCondLst>
                                            <p:cond delay="650"/>
                                          </p:stCondLst>
                                        </p:cTn>
                                        <p:tgtEl>
                                          <p:spTgt spid="4">
                                            <p:txEl>
                                              <p:pRg st="2" end="2"/>
                                            </p:txEl>
                                          </p:spTgt>
                                        </p:tgtEl>
                                      </p:cBhvr>
                                      <p:to x="100000" y="60000"/>
                                    </p:animScale>
                                    <p:animScale>
                                      <p:cBhvr>
                                        <p:cTn id="56" dur="166" decel="50000">
                                          <p:stCondLst>
                                            <p:cond delay="676"/>
                                          </p:stCondLst>
                                        </p:cTn>
                                        <p:tgtEl>
                                          <p:spTgt spid="4">
                                            <p:txEl>
                                              <p:pRg st="2" end="2"/>
                                            </p:txEl>
                                          </p:spTgt>
                                        </p:tgtEl>
                                      </p:cBhvr>
                                      <p:to x="100000" y="100000"/>
                                    </p:animScale>
                                    <p:animScale>
                                      <p:cBhvr>
                                        <p:cTn id="57" dur="26">
                                          <p:stCondLst>
                                            <p:cond delay="1312"/>
                                          </p:stCondLst>
                                        </p:cTn>
                                        <p:tgtEl>
                                          <p:spTgt spid="4">
                                            <p:txEl>
                                              <p:pRg st="2" end="2"/>
                                            </p:txEl>
                                          </p:spTgt>
                                        </p:tgtEl>
                                      </p:cBhvr>
                                      <p:to x="100000" y="80000"/>
                                    </p:animScale>
                                    <p:animScale>
                                      <p:cBhvr>
                                        <p:cTn id="58" dur="166" decel="50000">
                                          <p:stCondLst>
                                            <p:cond delay="1338"/>
                                          </p:stCondLst>
                                        </p:cTn>
                                        <p:tgtEl>
                                          <p:spTgt spid="4">
                                            <p:txEl>
                                              <p:pRg st="2" end="2"/>
                                            </p:txEl>
                                          </p:spTgt>
                                        </p:tgtEl>
                                      </p:cBhvr>
                                      <p:to x="100000" y="100000"/>
                                    </p:animScale>
                                    <p:animScale>
                                      <p:cBhvr>
                                        <p:cTn id="59" dur="26">
                                          <p:stCondLst>
                                            <p:cond delay="1642"/>
                                          </p:stCondLst>
                                        </p:cTn>
                                        <p:tgtEl>
                                          <p:spTgt spid="4">
                                            <p:txEl>
                                              <p:pRg st="2" end="2"/>
                                            </p:txEl>
                                          </p:spTgt>
                                        </p:tgtEl>
                                      </p:cBhvr>
                                      <p:to x="100000" y="90000"/>
                                    </p:animScale>
                                    <p:animScale>
                                      <p:cBhvr>
                                        <p:cTn id="60" dur="166" decel="50000">
                                          <p:stCondLst>
                                            <p:cond delay="1668"/>
                                          </p:stCondLst>
                                        </p:cTn>
                                        <p:tgtEl>
                                          <p:spTgt spid="4">
                                            <p:txEl>
                                              <p:pRg st="2" end="2"/>
                                            </p:txEl>
                                          </p:spTgt>
                                        </p:tgtEl>
                                      </p:cBhvr>
                                      <p:to x="100000" y="100000"/>
                                    </p:animScale>
                                    <p:animScale>
                                      <p:cBhvr>
                                        <p:cTn id="61" dur="26">
                                          <p:stCondLst>
                                            <p:cond delay="1808"/>
                                          </p:stCondLst>
                                        </p:cTn>
                                        <p:tgtEl>
                                          <p:spTgt spid="4">
                                            <p:txEl>
                                              <p:pRg st="2" end="2"/>
                                            </p:txEl>
                                          </p:spTgt>
                                        </p:tgtEl>
                                      </p:cBhvr>
                                      <p:to x="100000" y="95000"/>
                                    </p:animScale>
                                    <p:animScale>
                                      <p:cBhvr>
                                        <p:cTn id="62" dur="166" decel="50000">
                                          <p:stCondLst>
                                            <p:cond delay="1834"/>
                                          </p:stCondLst>
                                        </p:cTn>
                                        <p:tgtEl>
                                          <p:spTgt spid="4">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P spid="9" grpId="0"/>
      <p:bldP spid="10" grpId="0"/>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31</a:t>
            </a:fld>
            <a:endParaRPr lang="en"/>
          </a:p>
        </p:txBody>
      </p:sp>
      <p:sp>
        <p:nvSpPr>
          <p:cNvPr id="8" name="Shape 301"/>
          <p:cNvSpPr/>
          <p:nvPr/>
        </p:nvSpPr>
        <p:spPr>
          <a:xfrm>
            <a:off x="257329" y="2030230"/>
            <a:ext cx="1664084" cy="1543590"/>
          </a:xfrm>
          <a:prstGeom prst="ellipse">
            <a:avLst/>
          </a:prstGeom>
          <a:noFill/>
          <a:ln w="114300" cap="flat" cmpd="sng">
            <a:solidFill>
              <a:schemeClr val="accent1">
                <a:lumMod val="75000"/>
              </a:schemeClr>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800" b="1" dirty="0" smtClean="0">
                <a:latin typeface="+mj-lt"/>
                <a:ea typeface="Lora"/>
                <a:cs typeface="Lora"/>
                <a:sym typeface="Lora"/>
              </a:rPr>
              <a:t>Tôn thờ rất nhiều vị thần tự nhiên</a:t>
            </a:r>
            <a:endParaRPr lang="en" sz="1800" b="1" dirty="0">
              <a:latin typeface="+mj-lt"/>
              <a:ea typeface="Lora"/>
              <a:cs typeface="Lora"/>
              <a:sym typeface="Lora"/>
            </a:endParaRPr>
          </a:p>
        </p:txBody>
      </p:sp>
      <p:sp>
        <p:nvSpPr>
          <p:cNvPr id="9" name="Shape 302"/>
          <p:cNvSpPr/>
          <p:nvPr/>
        </p:nvSpPr>
        <p:spPr>
          <a:xfrm>
            <a:off x="5114093" y="2009183"/>
            <a:ext cx="1562454" cy="1543590"/>
          </a:xfrm>
          <a:prstGeom prst="ellipse">
            <a:avLst/>
          </a:prstGeom>
          <a:noFill/>
          <a:ln w="114300" cap="flat" cmpd="sng">
            <a:solidFill>
              <a:schemeClr val="accent1">
                <a:lumMod val="50000"/>
              </a:schemeClr>
            </a:solidFill>
            <a:prstDash val="solid"/>
            <a:round/>
            <a:headEnd type="none" w="med" len="med"/>
            <a:tailEnd type="none" w="med" len="med"/>
          </a:ln>
        </p:spPr>
        <p:txBody>
          <a:bodyPr lIns="91425" tIns="91425" rIns="91425" bIns="91425" anchor="ctr" anchorCtr="0">
            <a:noAutofit/>
          </a:bodyPr>
          <a:lstStyle/>
          <a:p>
            <a:pPr lvl="0" algn="ctr"/>
            <a:r>
              <a:rPr lang="en" sz="1800" b="1" dirty="0" smtClean="0">
                <a:latin typeface="+mj-lt"/>
                <a:ea typeface="Lora"/>
                <a:cs typeface="Lora"/>
                <a:sym typeface="Lora"/>
              </a:rPr>
              <a:t>Có tục ướp xác</a:t>
            </a:r>
            <a:endParaRPr lang="en" sz="1800" b="1" dirty="0">
              <a:latin typeface="+mj-lt"/>
              <a:ea typeface="Lora"/>
              <a:cs typeface="Lora"/>
              <a:sym typeface="Lora"/>
            </a:endParaRPr>
          </a:p>
        </p:txBody>
      </p:sp>
      <p:sp>
        <p:nvSpPr>
          <p:cNvPr id="10" name="Shape 303"/>
          <p:cNvSpPr/>
          <p:nvPr/>
        </p:nvSpPr>
        <p:spPr>
          <a:xfrm>
            <a:off x="2779776" y="2054573"/>
            <a:ext cx="1609345" cy="1543590"/>
          </a:xfrm>
          <a:prstGeom prst="ellipse">
            <a:avLst/>
          </a:prstGeom>
          <a:noFill/>
          <a:ln w="114300" cap="flat" cmpd="sng">
            <a:solidFill>
              <a:schemeClr val="accent2">
                <a:lumMod val="50000"/>
              </a:schemeClr>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800" b="1" dirty="0" smtClean="0">
                <a:latin typeface="+mj-lt"/>
                <a:ea typeface="Lora"/>
                <a:cs typeface="Lora"/>
                <a:sym typeface="Lora"/>
              </a:rPr>
              <a:t>Viết chữ trên giấy</a:t>
            </a:r>
            <a:endParaRPr lang="en" sz="1800" b="1" dirty="0">
              <a:latin typeface="+mj-lt"/>
              <a:ea typeface="Lora"/>
              <a:cs typeface="Lora"/>
              <a:sym typeface="Lora"/>
            </a:endParaRPr>
          </a:p>
        </p:txBody>
      </p:sp>
      <p:cxnSp>
        <p:nvCxnSpPr>
          <p:cNvPr id="11" name="Shape 304"/>
          <p:cNvCxnSpPr/>
          <p:nvPr/>
        </p:nvCxnSpPr>
        <p:spPr>
          <a:xfrm flipV="1">
            <a:off x="1986156" y="2749320"/>
            <a:ext cx="707087" cy="31658"/>
          </a:xfrm>
          <a:prstGeom prst="straightConnector1">
            <a:avLst/>
          </a:prstGeom>
          <a:noFill/>
          <a:ln w="38100" cap="flat" cmpd="sng">
            <a:solidFill>
              <a:schemeClr val="accent2">
                <a:lumMod val="25000"/>
              </a:schemeClr>
            </a:solidFill>
            <a:prstDash val="solid"/>
            <a:round/>
            <a:headEnd type="none" w="med" len="med"/>
            <a:tailEnd type="triangle" w="med" len="med"/>
          </a:ln>
        </p:spPr>
      </p:cxnSp>
      <p:cxnSp>
        <p:nvCxnSpPr>
          <p:cNvPr id="12" name="Shape 305"/>
          <p:cNvCxnSpPr/>
          <p:nvPr/>
        </p:nvCxnSpPr>
        <p:spPr>
          <a:xfrm flipV="1">
            <a:off x="4439847" y="2708017"/>
            <a:ext cx="634604" cy="31658"/>
          </a:xfrm>
          <a:prstGeom prst="straightConnector1">
            <a:avLst/>
          </a:prstGeom>
          <a:noFill/>
          <a:ln w="38100" cap="flat" cmpd="sng">
            <a:solidFill>
              <a:schemeClr val="accent2">
                <a:lumMod val="25000"/>
              </a:schemeClr>
            </a:solidFill>
            <a:prstDash val="solid"/>
            <a:round/>
            <a:headEnd type="none" w="med" len="med"/>
            <a:tailEnd type="triangle" w="med" len="med"/>
          </a:ln>
        </p:spPr>
      </p:cxnSp>
      <p:sp>
        <p:nvSpPr>
          <p:cNvPr id="13" name="Rectangle 12"/>
          <p:cNvSpPr/>
          <p:nvPr/>
        </p:nvSpPr>
        <p:spPr>
          <a:xfrm>
            <a:off x="416966" y="863033"/>
            <a:ext cx="8302752" cy="1938992"/>
          </a:xfrm>
          <a:prstGeom prst="rect">
            <a:avLst/>
          </a:prstGeom>
        </p:spPr>
        <p:txBody>
          <a:bodyPr wrap="square">
            <a:spAutoFit/>
          </a:bodyPr>
          <a:lstStyle/>
          <a:p>
            <a:pPr algn="ctr"/>
            <a:r>
              <a:rPr lang="nl-NL" sz="2000" dirty="0" smtClean="0">
                <a:solidFill>
                  <a:schemeClr val="accent2">
                    <a:lumMod val="10000"/>
                  </a:schemeClr>
                </a:solidFill>
              </a:rPr>
              <a:t>Cư dân Ai Cập và Lưỡng Hà có </a:t>
            </a:r>
          </a:p>
          <a:p>
            <a:pPr algn="ctr"/>
            <a:r>
              <a:rPr lang="nl-NL" sz="2000" dirty="0" smtClean="0">
                <a:solidFill>
                  <a:schemeClr val="accent2">
                    <a:lumMod val="10000"/>
                  </a:schemeClr>
                </a:solidFill>
              </a:rPr>
              <a:t>điểm chung nào về thành tựu văn hóa:</a:t>
            </a:r>
          </a:p>
          <a:p>
            <a:pPr algn="ctr"/>
            <a:endParaRPr lang="nl-NL" sz="2000" b="1" dirty="0" smtClean="0">
              <a:solidFill>
                <a:schemeClr val="accent2">
                  <a:lumMod val="10000"/>
                </a:schemeClr>
              </a:solidFill>
            </a:endParaRPr>
          </a:p>
          <a:p>
            <a:pPr algn="ctr"/>
            <a:endParaRPr lang="nl-NL" sz="2000" b="1" dirty="0" smtClean="0">
              <a:solidFill>
                <a:schemeClr val="accent2">
                  <a:lumMod val="10000"/>
                </a:schemeClr>
              </a:solidFill>
            </a:endParaRPr>
          </a:p>
          <a:p>
            <a:pPr algn="ctr"/>
            <a:endParaRPr lang="nl-NL" sz="2000" b="1" dirty="0" smtClean="0">
              <a:solidFill>
                <a:schemeClr val="accent2">
                  <a:lumMod val="10000"/>
                </a:schemeClr>
              </a:solidFill>
            </a:endParaRPr>
          </a:p>
          <a:p>
            <a:pPr algn="ctr"/>
            <a:endParaRPr lang="nl-NL" sz="2000" b="1" dirty="0">
              <a:solidFill>
                <a:schemeClr val="accent2">
                  <a:lumMod val="10000"/>
                </a:schemeClr>
              </a:solidFill>
            </a:endParaRPr>
          </a:p>
        </p:txBody>
      </p:sp>
      <p:sp>
        <p:nvSpPr>
          <p:cNvPr id="14" name="Shape 302"/>
          <p:cNvSpPr/>
          <p:nvPr/>
        </p:nvSpPr>
        <p:spPr>
          <a:xfrm>
            <a:off x="7401519" y="1920393"/>
            <a:ext cx="1501080" cy="1543590"/>
          </a:xfrm>
          <a:prstGeom prst="ellipse">
            <a:avLst/>
          </a:prstGeom>
          <a:noFill/>
          <a:ln w="114300" cap="flat" cmpd="sng">
            <a:solidFill>
              <a:schemeClr val="accent2">
                <a:lumMod val="25000"/>
              </a:schemeClr>
            </a:solidFill>
            <a:prstDash val="solid"/>
            <a:round/>
            <a:headEnd type="none" w="med" len="med"/>
            <a:tailEnd type="none" w="med" len="med"/>
          </a:ln>
        </p:spPr>
        <p:txBody>
          <a:bodyPr lIns="91425" tIns="91425" rIns="91425" bIns="91425" anchor="ctr" anchorCtr="0">
            <a:noAutofit/>
          </a:bodyPr>
          <a:lstStyle/>
          <a:p>
            <a:pPr lvl="0" algn="ctr"/>
            <a:r>
              <a:rPr lang="en" sz="1800" b="1" dirty="0" smtClean="0">
                <a:latin typeface="+mj-lt"/>
                <a:ea typeface="Lora"/>
                <a:cs typeface="Lora"/>
                <a:sym typeface="Lora"/>
              </a:rPr>
              <a:t>Xây dựng nhiều kim tự tháp</a:t>
            </a:r>
            <a:endParaRPr lang="en" sz="1800" b="1" dirty="0">
              <a:latin typeface="+mj-lt"/>
              <a:ea typeface="Lora"/>
              <a:cs typeface="Lora"/>
              <a:sym typeface="Lora"/>
            </a:endParaRPr>
          </a:p>
        </p:txBody>
      </p:sp>
      <p:cxnSp>
        <p:nvCxnSpPr>
          <p:cNvPr id="15" name="Shape 305"/>
          <p:cNvCxnSpPr/>
          <p:nvPr/>
        </p:nvCxnSpPr>
        <p:spPr>
          <a:xfrm flipV="1">
            <a:off x="6766915" y="2676359"/>
            <a:ext cx="634604" cy="31658"/>
          </a:xfrm>
          <a:prstGeom prst="straightConnector1">
            <a:avLst/>
          </a:prstGeom>
          <a:noFill/>
          <a:ln w="38100" cap="flat" cmpd="sng">
            <a:solidFill>
              <a:schemeClr val="accent2">
                <a:lumMod val="25000"/>
              </a:schemeClr>
            </a:solidFill>
            <a:prstDash val="solid"/>
            <a:round/>
            <a:headEnd type="none" w="med" len="med"/>
            <a:tailEnd type="triangle" w="med" len="med"/>
          </a:ln>
        </p:spPr>
      </p:cxnSp>
      <p:sp>
        <p:nvSpPr>
          <p:cNvPr id="3" name="Rectangle 2"/>
          <p:cNvSpPr/>
          <p:nvPr/>
        </p:nvSpPr>
        <p:spPr>
          <a:xfrm>
            <a:off x="2420157" y="3793510"/>
            <a:ext cx="4296369" cy="400110"/>
          </a:xfrm>
          <a:prstGeom prst="rect">
            <a:avLst/>
          </a:prstGeom>
        </p:spPr>
        <p:txBody>
          <a:bodyPr wrap="none">
            <a:spAutoFit/>
          </a:bodyPr>
          <a:lstStyle/>
          <a:p>
            <a:pPr lvl="0" algn="ctr"/>
            <a:r>
              <a:rPr lang="en-US" sz="2000" b="1" dirty="0">
                <a:solidFill>
                  <a:srgbClr val="FFFF00"/>
                </a:solidFill>
                <a:ea typeface="Lora"/>
                <a:cs typeface="Lora"/>
                <a:sym typeface="Lora"/>
              </a:rPr>
              <a:t>Tôn thờ rất nhiều vị thần tự nhiên</a:t>
            </a:r>
            <a:endParaRPr lang="en" sz="2000" b="1" dirty="0">
              <a:solidFill>
                <a:srgbClr val="FFFF00"/>
              </a:solidFill>
              <a:ea typeface="Lora"/>
              <a:cs typeface="Lora"/>
              <a:sym typeface="Lora"/>
            </a:endParaRPr>
          </a:p>
        </p:txBody>
      </p:sp>
    </p:spTree>
    <p:extLst>
      <p:ext uri="{BB962C8B-B14F-4D97-AF65-F5344CB8AC3E}">
        <p14:creationId xmlns:p14="http://schemas.microsoft.com/office/powerpoint/2010/main" xmlns="" val="313354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circle(in)">
                                      <p:cBhvr>
                                        <p:cTn id="7" dur="2000"/>
                                        <p:tgtEl>
                                          <p:spTgt spid="1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circle(in)">
                                      <p:cBhvr>
                                        <p:cTn id="10" dur="2000"/>
                                        <p:tgtEl>
                                          <p:spTgt spid="1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par>
                                <p:cTn id="29" presetID="26"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80">
                                          <p:stCondLst>
                                            <p:cond delay="0"/>
                                          </p:stCondLst>
                                        </p:cTn>
                                        <p:tgtEl>
                                          <p:spTgt spid="11"/>
                                        </p:tgtEl>
                                      </p:cBhvr>
                                    </p:animEffect>
                                    <p:anim calcmode="lin" valueType="num">
                                      <p:cBhvr>
                                        <p:cTn id="3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7" dur="26">
                                          <p:stCondLst>
                                            <p:cond delay="650"/>
                                          </p:stCondLst>
                                        </p:cTn>
                                        <p:tgtEl>
                                          <p:spTgt spid="11"/>
                                        </p:tgtEl>
                                      </p:cBhvr>
                                      <p:to x="100000" y="60000"/>
                                    </p:animScale>
                                    <p:animScale>
                                      <p:cBhvr>
                                        <p:cTn id="38" dur="166" decel="50000">
                                          <p:stCondLst>
                                            <p:cond delay="676"/>
                                          </p:stCondLst>
                                        </p:cTn>
                                        <p:tgtEl>
                                          <p:spTgt spid="11"/>
                                        </p:tgtEl>
                                      </p:cBhvr>
                                      <p:to x="100000" y="100000"/>
                                    </p:animScale>
                                    <p:animScale>
                                      <p:cBhvr>
                                        <p:cTn id="39" dur="26">
                                          <p:stCondLst>
                                            <p:cond delay="1312"/>
                                          </p:stCondLst>
                                        </p:cTn>
                                        <p:tgtEl>
                                          <p:spTgt spid="11"/>
                                        </p:tgtEl>
                                      </p:cBhvr>
                                      <p:to x="100000" y="80000"/>
                                    </p:animScale>
                                    <p:animScale>
                                      <p:cBhvr>
                                        <p:cTn id="40" dur="166" decel="50000">
                                          <p:stCondLst>
                                            <p:cond delay="1338"/>
                                          </p:stCondLst>
                                        </p:cTn>
                                        <p:tgtEl>
                                          <p:spTgt spid="11"/>
                                        </p:tgtEl>
                                      </p:cBhvr>
                                      <p:to x="100000" y="100000"/>
                                    </p:animScale>
                                    <p:animScale>
                                      <p:cBhvr>
                                        <p:cTn id="41" dur="26">
                                          <p:stCondLst>
                                            <p:cond delay="1642"/>
                                          </p:stCondLst>
                                        </p:cTn>
                                        <p:tgtEl>
                                          <p:spTgt spid="11"/>
                                        </p:tgtEl>
                                      </p:cBhvr>
                                      <p:to x="100000" y="90000"/>
                                    </p:animScale>
                                    <p:animScale>
                                      <p:cBhvr>
                                        <p:cTn id="42" dur="166" decel="50000">
                                          <p:stCondLst>
                                            <p:cond delay="1668"/>
                                          </p:stCondLst>
                                        </p:cTn>
                                        <p:tgtEl>
                                          <p:spTgt spid="11"/>
                                        </p:tgtEl>
                                      </p:cBhvr>
                                      <p:to x="100000" y="100000"/>
                                    </p:animScale>
                                    <p:animScale>
                                      <p:cBhvr>
                                        <p:cTn id="43" dur="26">
                                          <p:stCondLst>
                                            <p:cond delay="1808"/>
                                          </p:stCondLst>
                                        </p:cTn>
                                        <p:tgtEl>
                                          <p:spTgt spid="11"/>
                                        </p:tgtEl>
                                      </p:cBhvr>
                                      <p:to x="100000" y="95000"/>
                                    </p:animScale>
                                    <p:animScale>
                                      <p:cBhvr>
                                        <p:cTn id="44" dur="166" decel="50000">
                                          <p:stCondLst>
                                            <p:cond delay="1834"/>
                                          </p:stCondLst>
                                        </p:cTn>
                                        <p:tgtEl>
                                          <p:spTgt spid="11"/>
                                        </p:tgtEl>
                                      </p:cBhvr>
                                      <p:to x="100000" y="100000"/>
                                    </p:animScale>
                                  </p:childTnLst>
                                </p:cTn>
                              </p:par>
                              <p:par>
                                <p:cTn id="45" presetID="26"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80">
                                          <p:stCondLst>
                                            <p:cond delay="0"/>
                                          </p:stCondLst>
                                        </p:cTn>
                                        <p:tgtEl>
                                          <p:spTgt spid="10"/>
                                        </p:tgtEl>
                                      </p:cBhvr>
                                    </p:animEffect>
                                    <p:anim calcmode="lin" valueType="num">
                                      <p:cBhvr>
                                        <p:cTn id="4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3" dur="26">
                                          <p:stCondLst>
                                            <p:cond delay="650"/>
                                          </p:stCondLst>
                                        </p:cTn>
                                        <p:tgtEl>
                                          <p:spTgt spid="10"/>
                                        </p:tgtEl>
                                      </p:cBhvr>
                                      <p:to x="100000" y="60000"/>
                                    </p:animScale>
                                    <p:animScale>
                                      <p:cBhvr>
                                        <p:cTn id="54" dur="166" decel="50000">
                                          <p:stCondLst>
                                            <p:cond delay="676"/>
                                          </p:stCondLst>
                                        </p:cTn>
                                        <p:tgtEl>
                                          <p:spTgt spid="10"/>
                                        </p:tgtEl>
                                      </p:cBhvr>
                                      <p:to x="100000" y="100000"/>
                                    </p:animScale>
                                    <p:animScale>
                                      <p:cBhvr>
                                        <p:cTn id="55" dur="26">
                                          <p:stCondLst>
                                            <p:cond delay="1312"/>
                                          </p:stCondLst>
                                        </p:cTn>
                                        <p:tgtEl>
                                          <p:spTgt spid="10"/>
                                        </p:tgtEl>
                                      </p:cBhvr>
                                      <p:to x="100000" y="80000"/>
                                    </p:animScale>
                                    <p:animScale>
                                      <p:cBhvr>
                                        <p:cTn id="56" dur="166" decel="50000">
                                          <p:stCondLst>
                                            <p:cond delay="1338"/>
                                          </p:stCondLst>
                                        </p:cTn>
                                        <p:tgtEl>
                                          <p:spTgt spid="10"/>
                                        </p:tgtEl>
                                      </p:cBhvr>
                                      <p:to x="100000" y="100000"/>
                                    </p:animScale>
                                    <p:animScale>
                                      <p:cBhvr>
                                        <p:cTn id="57" dur="26">
                                          <p:stCondLst>
                                            <p:cond delay="1642"/>
                                          </p:stCondLst>
                                        </p:cTn>
                                        <p:tgtEl>
                                          <p:spTgt spid="10"/>
                                        </p:tgtEl>
                                      </p:cBhvr>
                                      <p:to x="100000" y="90000"/>
                                    </p:animScale>
                                    <p:animScale>
                                      <p:cBhvr>
                                        <p:cTn id="58" dur="166" decel="50000">
                                          <p:stCondLst>
                                            <p:cond delay="1668"/>
                                          </p:stCondLst>
                                        </p:cTn>
                                        <p:tgtEl>
                                          <p:spTgt spid="10"/>
                                        </p:tgtEl>
                                      </p:cBhvr>
                                      <p:to x="100000" y="100000"/>
                                    </p:animScale>
                                    <p:animScale>
                                      <p:cBhvr>
                                        <p:cTn id="59" dur="26">
                                          <p:stCondLst>
                                            <p:cond delay="1808"/>
                                          </p:stCondLst>
                                        </p:cTn>
                                        <p:tgtEl>
                                          <p:spTgt spid="10"/>
                                        </p:tgtEl>
                                      </p:cBhvr>
                                      <p:to x="100000" y="95000"/>
                                    </p:animScale>
                                    <p:animScale>
                                      <p:cBhvr>
                                        <p:cTn id="60" dur="166" decel="50000">
                                          <p:stCondLst>
                                            <p:cond delay="1834"/>
                                          </p:stCondLst>
                                        </p:cTn>
                                        <p:tgtEl>
                                          <p:spTgt spid="10"/>
                                        </p:tgtEl>
                                      </p:cBhvr>
                                      <p:to x="100000" y="100000"/>
                                    </p:animScale>
                                  </p:childTnLst>
                                </p:cTn>
                              </p:par>
                              <p:par>
                                <p:cTn id="61" presetID="26" presetClass="entr" presetSubtype="0"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wipe(down)">
                                      <p:cBhvr>
                                        <p:cTn id="63" dur="580">
                                          <p:stCondLst>
                                            <p:cond delay="0"/>
                                          </p:stCondLst>
                                        </p:cTn>
                                        <p:tgtEl>
                                          <p:spTgt spid="12"/>
                                        </p:tgtEl>
                                      </p:cBhvr>
                                    </p:animEffect>
                                    <p:anim calcmode="lin" valueType="num">
                                      <p:cBhvr>
                                        <p:cTn id="6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69" dur="26">
                                          <p:stCondLst>
                                            <p:cond delay="650"/>
                                          </p:stCondLst>
                                        </p:cTn>
                                        <p:tgtEl>
                                          <p:spTgt spid="12"/>
                                        </p:tgtEl>
                                      </p:cBhvr>
                                      <p:to x="100000" y="60000"/>
                                    </p:animScale>
                                    <p:animScale>
                                      <p:cBhvr>
                                        <p:cTn id="70" dur="166" decel="50000">
                                          <p:stCondLst>
                                            <p:cond delay="676"/>
                                          </p:stCondLst>
                                        </p:cTn>
                                        <p:tgtEl>
                                          <p:spTgt spid="12"/>
                                        </p:tgtEl>
                                      </p:cBhvr>
                                      <p:to x="100000" y="100000"/>
                                    </p:animScale>
                                    <p:animScale>
                                      <p:cBhvr>
                                        <p:cTn id="71" dur="26">
                                          <p:stCondLst>
                                            <p:cond delay="1312"/>
                                          </p:stCondLst>
                                        </p:cTn>
                                        <p:tgtEl>
                                          <p:spTgt spid="12"/>
                                        </p:tgtEl>
                                      </p:cBhvr>
                                      <p:to x="100000" y="80000"/>
                                    </p:animScale>
                                    <p:animScale>
                                      <p:cBhvr>
                                        <p:cTn id="72" dur="166" decel="50000">
                                          <p:stCondLst>
                                            <p:cond delay="1338"/>
                                          </p:stCondLst>
                                        </p:cTn>
                                        <p:tgtEl>
                                          <p:spTgt spid="12"/>
                                        </p:tgtEl>
                                      </p:cBhvr>
                                      <p:to x="100000" y="100000"/>
                                    </p:animScale>
                                    <p:animScale>
                                      <p:cBhvr>
                                        <p:cTn id="73" dur="26">
                                          <p:stCondLst>
                                            <p:cond delay="1642"/>
                                          </p:stCondLst>
                                        </p:cTn>
                                        <p:tgtEl>
                                          <p:spTgt spid="12"/>
                                        </p:tgtEl>
                                      </p:cBhvr>
                                      <p:to x="100000" y="90000"/>
                                    </p:animScale>
                                    <p:animScale>
                                      <p:cBhvr>
                                        <p:cTn id="74" dur="166" decel="50000">
                                          <p:stCondLst>
                                            <p:cond delay="1668"/>
                                          </p:stCondLst>
                                        </p:cTn>
                                        <p:tgtEl>
                                          <p:spTgt spid="12"/>
                                        </p:tgtEl>
                                      </p:cBhvr>
                                      <p:to x="100000" y="100000"/>
                                    </p:animScale>
                                    <p:animScale>
                                      <p:cBhvr>
                                        <p:cTn id="75" dur="26">
                                          <p:stCondLst>
                                            <p:cond delay="1808"/>
                                          </p:stCondLst>
                                        </p:cTn>
                                        <p:tgtEl>
                                          <p:spTgt spid="12"/>
                                        </p:tgtEl>
                                      </p:cBhvr>
                                      <p:to x="100000" y="95000"/>
                                    </p:animScale>
                                    <p:animScale>
                                      <p:cBhvr>
                                        <p:cTn id="76" dur="166" decel="50000">
                                          <p:stCondLst>
                                            <p:cond delay="1834"/>
                                          </p:stCondLst>
                                        </p:cTn>
                                        <p:tgtEl>
                                          <p:spTgt spid="12"/>
                                        </p:tgtEl>
                                      </p:cBhvr>
                                      <p:to x="100000" y="100000"/>
                                    </p:animScale>
                                  </p:childTnLst>
                                </p:cTn>
                              </p:par>
                              <p:par>
                                <p:cTn id="77" presetID="26" presetClass="entr" presetSubtype="0" fill="hold" grpId="0" nodeType="with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wipe(down)">
                                      <p:cBhvr>
                                        <p:cTn id="79" dur="580">
                                          <p:stCondLst>
                                            <p:cond delay="0"/>
                                          </p:stCondLst>
                                        </p:cTn>
                                        <p:tgtEl>
                                          <p:spTgt spid="9"/>
                                        </p:tgtEl>
                                      </p:cBhvr>
                                    </p:animEffect>
                                    <p:anim calcmode="lin" valueType="num">
                                      <p:cBhvr>
                                        <p:cTn id="8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85" dur="26">
                                          <p:stCondLst>
                                            <p:cond delay="650"/>
                                          </p:stCondLst>
                                        </p:cTn>
                                        <p:tgtEl>
                                          <p:spTgt spid="9"/>
                                        </p:tgtEl>
                                      </p:cBhvr>
                                      <p:to x="100000" y="60000"/>
                                    </p:animScale>
                                    <p:animScale>
                                      <p:cBhvr>
                                        <p:cTn id="86" dur="166" decel="50000">
                                          <p:stCondLst>
                                            <p:cond delay="676"/>
                                          </p:stCondLst>
                                        </p:cTn>
                                        <p:tgtEl>
                                          <p:spTgt spid="9"/>
                                        </p:tgtEl>
                                      </p:cBhvr>
                                      <p:to x="100000" y="100000"/>
                                    </p:animScale>
                                    <p:animScale>
                                      <p:cBhvr>
                                        <p:cTn id="87" dur="26">
                                          <p:stCondLst>
                                            <p:cond delay="1312"/>
                                          </p:stCondLst>
                                        </p:cTn>
                                        <p:tgtEl>
                                          <p:spTgt spid="9"/>
                                        </p:tgtEl>
                                      </p:cBhvr>
                                      <p:to x="100000" y="80000"/>
                                    </p:animScale>
                                    <p:animScale>
                                      <p:cBhvr>
                                        <p:cTn id="88" dur="166" decel="50000">
                                          <p:stCondLst>
                                            <p:cond delay="1338"/>
                                          </p:stCondLst>
                                        </p:cTn>
                                        <p:tgtEl>
                                          <p:spTgt spid="9"/>
                                        </p:tgtEl>
                                      </p:cBhvr>
                                      <p:to x="100000" y="100000"/>
                                    </p:animScale>
                                    <p:animScale>
                                      <p:cBhvr>
                                        <p:cTn id="89" dur="26">
                                          <p:stCondLst>
                                            <p:cond delay="1642"/>
                                          </p:stCondLst>
                                        </p:cTn>
                                        <p:tgtEl>
                                          <p:spTgt spid="9"/>
                                        </p:tgtEl>
                                      </p:cBhvr>
                                      <p:to x="100000" y="90000"/>
                                    </p:animScale>
                                    <p:animScale>
                                      <p:cBhvr>
                                        <p:cTn id="90" dur="166" decel="50000">
                                          <p:stCondLst>
                                            <p:cond delay="1668"/>
                                          </p:stCondLst>
                                        </p:cTn>
                                        <p:tgtEl>
                                          <p:spTgt spid="9"/>
                                        </p:tgtEl>
                                      </p:cBhvr>
                                      <p:to x="100000" y="100000"/>
                                    </p:animScale>
                                    <p:animScale>
                                      <p:cBhvr>
                                        <p:cTn id="91" dur="26">
                                          <p:stCondLst>
                                            <p:cond delay="1808"/>
                                          </p:stCondLst>
                                        </p:cTn>
                                        <p:tgtEl>
                                          <p:spTgt spid="9"/>
                                        </p:tgtEl>
                                      </p:cBhvr>
                                      <p:to x="100000" y="95000"/>
                                    </p:animScale>
                                    <p:animScale>
                                      <p:cBhvr>
                                        <p:cTn id="92" dur="166" decel="50000">
                                          <p:stCondLst>
                                            <p:cond delay="1834"/>
                                          </p:stCondLst>
                                        </p:cTn>
                                        <p:tgtEl>
                                          <p:spTgt spid="9"/>
                                        </p:tgtEl>
                                      </p:cBhvr>
                                      <p:to x="100000" y="100000"/>
                                    </p:animScale>
                                  </p:childTnLst>
                                </p:cTn>
                              </p:par>
                              <p:par>
                                <p:cTn id="93" presetID="26" presetClass="entr" presetSubtype="0" fill="hold" nodeType="with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wipe(down)">
                                      <p:cBhvr>
                                        <p:cTn id="95" dur="580">
                                          <p:stCondLst>
                                            <p:cond delay="0"/>
                                          </p:stCondLst>
                                        </p:cTn>
                                        <p:tgtEl>
                                          <p:spTgt spid="15"/>
                                        </p:tgtEl>
                                      </p:cBhvr>
                                    </p:animEffect>
                                    <p:anim calcmode="lin" valueType="num">
                                      <p:cBhvr>
                                        <p:cTn id="9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01" dur="26">
                                          <p:stCondLst>
                                            <p:cond delay="650"/>
                                          </p:stCondLst>
                                        </p:cTn>
                                        <p:tgtEl>
                                          <p:spTgt spid="15"/>
                                        </p:tgtEl>
                                      </p:cBhvr>
                                      <p:to x="100000" y="60000"/>
                                    </p:animScale>
                                    <p:animScale>
                                      <p:cBhvr>
                                        <p:cTn id="102" dur="166" decel="50000">
                                          <p:stCondLst>
                                            <p:cond delay="676"/>
                                          </p:stCondLst>
                                        </p:cTn>
                                        <p:tgtEl>
                                          <p:spTgt spid="15"/>
                                        </p:tgtEl>
                                      </p:cBhvr>
                                      <p:to x="100000" y="100000"/>
                                    </p:animScale>
                                    <p:animScale>
                                      <p:cBhvr>
                                        <p:cTn id="103" dur="26">
                                          <p:stCondLst>
                                            <p:cond delay="1312"/>
                                          </p:stCondLst>
                                        </p:cTn>
                                        <p:tgtEl>
                                          <p:spTgt spid="15"/>
                                        </p:tgtEl>
                                      </p:cBhvr>
                                      <p:to x="100000" y="80000"/>
                                    </p:animScale>
                                    <p:animScale>
                                      <p:cBhvr>
                                        <p:cTn id="104" dur="166" decel="50000">
                                          <p:stCondLst>
                                            <p:cond delay="1338"/>
                                          </p:stCondLst>
                                        </p:cTn>
                                        <p:tgtEl>
                                          <p:spTgt spid="15"/>
                                        </p:tgtEl>
                                      </p:cBhvr>
                                      <p:to x="100000" y="100000"/>
                                    </p:animScale>
                                    <p:animScale>
                                      <p:cBhvr>
                                        <p:cTn id="105" dur="26">
                                          <p:stCondLst>
                                            <p:cond delay="1642"/>
                                          </p:stCondLst>
                                        </p:cTn>
                                        <p:tgtEl>
                                          <p:spTgt spid="15"/>
                                        </p:tgtEl>
                                      </p:cBhvr>
                                      <p:to x="100000" y="90000"/>
                                    </p:animScale>
                                    <p:animScale>
                                      <p:cBhvr>
                                        <p:cTn id="106" dur="166" decel="50000">
                                          <p:stCondLst>
                                            <p:cond delay="1668"/>
                                          </p:stCondLst>
                                        </p:cTn>
                                        <p:tgtEl>
                                          <p:spTgt spid="15"/>
                                        </p:tgtEl>
                                      </p:cBhvr>
                                      <p:to x="100000" y="100000"/>
                                    </p:animScale>
                                    <p:animScale>
                                      <p:cBhvr>
                                        <p:cTn id="107" dur="26">
                                          <p:stCondLst>
                                            <p:cond delay="1808"/>
                                          </p:stCondLst>
                                        </p:cTn>
                                        <p:tgtEl>
                                          <p:spTgt spid="15"/>
                                        </p:tgtEl>
                                      </p:cBhvr>
                                      <p:to x="100000" y="95000"/>
                                    </p:animScale>
                                    <p:animScale>
                                      <p:cBhvr>
                                        <p:cTn id="108" dur="166" decel="50000">
                                          <p:stCondLst>
                                            <p:cond delay="1834"/>
                                          </p:stCondLst>
                                        </p:cTn>
                                        <p:tgtEl>
                                          <p:spTgt spid="15"/>
                                        </p:tgtEl>
                                      </p:cBhvr>
                                      <p:to x="100000" y="100000"/>
                                    </p:animScale>
                                  </p:childTnLst>
                                </p:cTn>
                              </p:par>
                              <p:par>
                                <p:cTn id="109" presetID="26" presetClass="entr" presetSubtype="0" fill="hold" grpId="0" nodeType="withEffect">
                                  <p:stCondLst>
                                    <p:cond delay="0"/>
                                  </p:stCondLst>
                                  <p:childTnLst>
                                    <p:set>
                                      <p:cBhvr>
                                        <p:cTn id="110" dur="1" fill="hold">
                                          <p:stCondLst>
                                            <p:cond delay="0"/>
                                          </p:stCondLst>
                                        </p:cTn>
                                        <p:tgtEl>
                                          <p:spTgt spid="14"/>
                                        </p:tgtEl>
                                        <p:attrNameLst>
                                          <p:attrName>style.visibility</p:attrName>
                                        </p:attrNameLst>
                                      </p:cBhvr>
                                      <p:to>
                                        <p:strVal val="visible"/>
                                      </p:to>
                                    </p:set>
                                    <p:animEffect transition="in" filter="wipe(down)">
                                      <p:cBhvr>
                                        <p:cTn id="111" dur="580">
                                          <p:stCondLst>
                                            <p:cond delay="0"/>
                                          </p:stCondLst>
                                        </p:cTn>
                                        <p:tgtEl>
                                          <p:spTgt spid="14"/>
                                        </p:tgtEl>
                                      </p:cBhvr>
                                    </p:animEffect>
                                    <p:anim calcmode="lin" valueType="num">
                                      <p:cBhvr>
                                        <p:cTn id="11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1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1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1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17" dur="26">
                                          <p:stCondLst>
                                            <p:cond delay="650"/>
                                          </p:stCondLst>
                                        </p:cTn>
                                        <p:tgtEl>
                                          <p:spTgt spid="14"/>
                                        </p:tgtEl>
                                      </p:cBhvr>
                                      <p:to x="100000" y="60000"/>
                                    </p:animScale>
                                    <p:animScale>
                                      <p:cBhvr>
                                        <p:cTn id="118" dur="166" decel="50000">
                                          <p:stCondLst>
                                            <p:cond delay="676"/>
                                          </p:stCondLst>
                                        </p:cTn>
                                        <p:tgtEl>
                                          <p:spTgt spid="14"/>
                                        </p:tgtEl>
                                      </p:cBhvr>
                                      <p:to x="100000" y="100000"/>
                                    </p:animScale>
                                    <p:animScale>
                                      <p:cBhvr>
                                        <p:cTn id="119" dur="26">
                                          <p:stCondLst>
                                            <p:cond delay="1312"/>
                                          </p:stCondLst>
                                        </p:cTn>
                                        <p:tgtEl>
                                          <p:spTgt spid="14"/>
                                        </p:tgtEl>
                                      </p:cBhvr>
                                      <p:to x="100000" y="80000"/>
                                    </p:animScale>
                                    <p:animScale>
                                      <p:cBhvr>
                                        <p:cTn id="120" dur="166" decel="50000">
                                          <p:stCondLst>
                                            <p:cond delay="1338"/>
                                          </p:stCondLst>
                                        </p:cTn>
                                        <p:tgtEl>
                                          <p:spTgt spid="14"/>
                                        </p:tgtEl>
                                      </p:cBhvr>
                                      <p:to x="100000" y="100000"/>
                                    </p:animScale>
                                    <p:animScale>
                                      <p:cBhvr>
                                        <p:cTn id="121" dur="26">
                                          <p:stCondLst>
                                            <p:cond delay="1642"/>
                                          </p:stCondLst>
                                        </p:cTn>
                                        <p:tgtEl>
                                          <p:spTgt spid="14"/>
                                        </p:tgtEl>
                                      </p:cBhvr>
                                      <p:to x="100000" y="90000"/>
                                    </p:animScale>
                                    <p:animScale>
                                      <p:cBhvr>
                                        <p:cTn id="122" dur="166" decel="50000">
                                          <p:stCondLst>
                                            <p:cond delay="1668"/>
                                          </p:stCondLst>
                                        </p:cTn>
                                        <p:tgtEl>
                                          <p:spTgt spid="14"/>
                                        </p:tgtEl>
                                      </p:cBhvr>
                                      <p:to x="100000" y="100000"/>
                                    </p:animScale>
                                    <p:animScale>
                                      <p:cBhvr>
                                        <p:cTn id="123" dur="26">
                                          <p:stCondLst>
                                            <p:cond delay="1808"/>
                                          </p:stCondLst>
                                        </p:cTn>
                                        <p:tgtEl>
                                          <p:spTgt spid="14"/>
                                        </p:tgtEl>
                                      </p:cBhvr>
                                      <p:to x="100000" y="95000"/>
                                    </p:animScale>
                                    <p:animScale>
                                      <p:cBhvr>
                                        <p:cTn id="124" dur="166" decel="50000">
                                          <p:stCondLst>
                                            <p:cond delay="1834"/>
                                          </p:stCondLst>
                                        </p:cTn>
                                        <p:tgtEl>
                                          <p:spTgt spid="14"/>
                                        </p:tgtEl>
                                      </p:cBhvr>
                                      <p:to x="100000" y="100000"/>
                                    </p:animScale>
                                  </p:childTnLst>
                                </p:cTn>
                              </p:par>
                            </p:childTnLst>
                          </p:cTn>
                        </p:par>
                      </p:childTnLst>
                    </p:cTn>
                  </p:par>
                  <p:par>
                    <p:cTn id="125" fill="hold">
                      <p:stCondLst>
                        <p:cond delay="indefinite"/>
                      </p:stCondLst>
                      <p:childTnLst>
                        <p:par>
                          <p:cTn id="126" fill="hold">
                            <p:stCondLst>
                              <p:cond delay="0"/>
                            </p:stCondLst>
                            <p:childTnLst>
                              <p:par>
                                <p:cTn id="127" presetID="26" presetClass="entr" presetSubtype="0" fill="hold" grpId="0" nodeType="clickEffect">
                                  <p:stCondLst>
                                    <p:cond delay="0"/>
                                  </p:stCondLst>
                                  <p:childTnLst>
                                    <p:set>
                                      <p:cBhvr>
                                        <p:cTn id="128" dur="1" fill="hold">
                                          <p:stCondLst>
                                            <p:cond delay="0"/>
                                          </p:stCondLst>
                                        </p:cTn>
                                        <p:tgtEl>
                                          <p:spTgt spid="3"/>
                                        </p:tgtEl>
                                        <p:attrNameLst>
                                          <p:attrName>style.visibility</p:attrName>
                                        </p:attrNameLst>
                                      </p:cBhvr>
                                      <p:to>
                                        <p:strVal val="visible"/>
                                      </p:to>
                                    </p:set>
                                    <p:animEffect transition="in" filter="wipe(down)">
                                      <p:cBhvr>
                                        <p:cTn id="129" dur="580">
                                          <p:stCondLst>
                                            <p:cond delay="0"/>
                                          </p:stCondLst>
                                        </p:cTn>
                                        <p:tgtEl>
                                          <p:spTgt spid="3"/>
                                        </p:tgtEl>
                                      </p:cBhvr>
                                    </p:animEffect>
                                    <p:anim calcmode="lin" valueType="num">
                                      <p:cBhvr>
                                        <p:cTn id="13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3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3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3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3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5" dur="26">
                                          <p:stCondLst>
                                            <p:cond delay="650"/>
                                          </p:stCondLst>
                                        </p:cTn>
                                        <p:tgtEl>
                                          <p:spTgt spid="3"/>
                                        </p:tgtEl>
                                      </p:cBhvr>
                                      <p:to x="100000" y="60000"/>
                                    </p:animScale>
                                    <p:animScale>
                                      <p:cBhvr>
                                        <p:cTn id="136" dur="166" decel="50000">
                                          <p:stCondLst>
                                            <p:cond delay="676"/>
                                          </p:stCondLst>
                                        </p:cTn>
                                        <p:tgtEl>
                                          <p:spTgt spid="3"/>
                                        </p:tgtEl>
                                      </p:cBhvr>
                                      <p:to x="100000" y="100000"/>
                                    </p:animScale>
                                    <p:animScale>
                                      <p:cBhvr>
                                        <p:cTn id="137" dur="26">
                                          <p:stCondLst>
                                            <p:cond delay="1312"/>
                                          </p:stCondLst>
                                        </p:cTn>
                                        <p:tgtEl>
                                          <p:spTgt spid="3"/>
                                        </p:tgtEl>
                                      </p:cBhvr>
                                      <p:to x="100000" y="80000"/>
                                    </p:animScale>
                                    <p:animScale>
                                      <p:cBhvr>
                                        <p:cTn id="138" dur="166" decel="50000">
                                          <p:stCondLst>
                                            <p:cond delay="1338"/>
                                          </p:stCondLst>
                                        </p:cTn>
                                        <p:tgtEl>
                                          <p:spTgt spid="3"/>
                                        </p:tgtEl>
                                      </p:cBhvr>
                                      <p:to x="100000" y="100000"/>
                                    </p:animScale>
                                    <p:animScale>
                                      <p:cBhvr>
                                        <p:cTn id="139" dur="26">
                                          <p:stCondLst>
                                            <p:cond delay="1642"/>
                                          </p:stCondLst>
                                        </p:cTn>
                                        <p:tgtEl>
                                          <p:spTgt spid="3"/>
                                        </p:tgtEl>
                                      </p:cBhvr>
                                      <p:to x="100000" y="90000"/>
                                    </p:animScale>
                                    <p:animScale>
                                      <p:cBhvr>
                                        <p:cTn id="140" dur="166" decel="50000">
                                          <p:stCondLst>
                                            <p:cond delay="1668"/>
                                          </p:stCondLst>
                                        </p:cTn>
                                        <p:tgtEl>
                                          <p:spTgt spid="3"/>
                                        </p:tgtEl>
                                      </p:cBhvr>
                                      <p:to x="100000" y="100000"/>
                                    </p:animScale>
                                    <p:animScale>
                                      <p:cBhvr>
                                        <p:cTn id="141" dur="26">
                                          <p:stCondLst>
                                            <p:cond delay="1808"/>
                                          </p:stCondLst>
                                        </p:cTn>
                                        <p:tgtEl>
                                          <p:spTgt spid="3"/>
                                        </p:tgtEl>
                                      </p:cBhvr>
                                      <p:to x="100000" y="95000"/>
                                    </p:animScale>
                                    <p:animScale>
                                      <p:cBhvr>
                                        <p:cTn id="14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4"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20" name="Google Shape;220;p30"/>
          <p:cNvSpPr txBox="1">
            <a:spLocks noGrp="1"/>
          </p:cNvSpPr>
          <p:nvPr>
            <p:ph type="ctrTitle" idx="4294967295"/>
          </p:nvPr>
        </p:nvSpPr>
        <p:spPr>
          <a:xfrm>
            <a:off x="373135" y="449420"/>
            <a:ext cx="3657539" cy="545447"/>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800" i="0" dirty="0" smtClean="0">
                <a:solidFill>
                  <a:srgbClr val="8F7749"/>
                </a:solidFill>
                <a:latin typeface="+mj-lt"/>
              </a:rPr>
              <a:t>Luyện tập mở rộng</a:t>
            </a:r>
            <a:endParaRPr sz="2800" i="0" dirty="0">
              <a:solidFill>
                <a:srgbClr val="8F7749"/>
              </a:solidFill>
              <a:latin typeface="+mj-lt"/>
            </a:endParaRPr>
          </a:p>
        </p:txBody>
      </p:sp>
      <p:sp>
        <p:nvSpPr>
          <p:cNvPr id="222" name="Google Shape;222;p3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32</a:t>
            </a:fld>
            <a:endParaRPr/>
          </a:p>
        </p:txBody>
      </p:sp>
      <p:sp>
        <p:nvSpPr>
          <p:cNvPr id="2" name="Rectangle 1"/>
          <p:cNvSpPr/>
          <p:nvPr/>
        </p:nvSpPr>
        <p:spPr>
          <a:xfrm>
            <a:off x="482863" y="1232241"/>
            <a:ext cx="4403691" cy="1169551"/>
          </a:xfrm>
          <a:prstGeom prst="rect">
            <a:avLst/>
          </a:prstGeom>
        </p:spPr>
        <p:txBody>
          <a:bodyPr wrap="square">
            <a:spAutoFit/>
          </a:bodyPr>
          <a:lstStyle/>
          <a:p>
            <a:pPr algn="just">
              <a:lnSpc>
                <a:spcPts val="2800"/>
              </a:lnSpc>
              <a:spcBef>
                <a:spcPts val="700"/>
              </a:spcBef>
              <a:spcAft>
                <a:spcPts val="700"/>
              </a:spcAft>
            </a:pPr>
            <a:r>
              <a:rPr lang="nl-NL" sz="2000" dirty="0">
                <a:solidFill>
                  <a:schemeClr val="accent6">
                    <a:lumMod val="50000"/>
                  </a:schemeClr>
                </a:solidFill>
                <a:latin typeface="+mj-lt"/>
                <a:ea typeface="Calibri" panose="020F0502020204030204" pitchFamily="34" charset="0"/>
                <a:cs typeface="Times New Roman" panose="02020603050405020304" pitchFamily="18" charset="0"/>
              </a:rPr>
              <a:t>Em hiểu thế nào về câu nói của sử gia Hi Lạp cổ đại Hê-rô-dốt </a:t>
            </a:r>
            <a:r>
              <a:rPr lang="nl-NL" sz="2000" i="1" dirty="0">
                <a:solidFill>
                  <a:schemeClr val="accent6">
                    <a:lumMod val="50000"/>
                  </a:schemeClr>
                </a:solidFill>
                <a:latin typeface="+mj-lt"/>
                <a:ea typeface="Calibri" panose="020F0502020204030204" pitchFamily="34" charset="0"/>
                <a:cs typeface="Times New Roman" panose="02020603050405020304" pitchFamily="18" charset="0"/>
              </a:rPr>
              <a:t>“Ai Cập là quà tặng của sông Nin”. </a:t>
            </a:r>
            <a:endParaRPr lang="en-US" sz="2000" i="1" dirty="0">
              <a:solidFill>
                <a:schemeClr val="accent6">
                  <a:lumMod val="50000"/>
                </a:schemeClr>
              </a:solidFill>
              <a:effectLst/>
              <a:latin typeface="+mj-lt"/>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6825082" y="449420"/>
            <a:ext cx="1929852" cy="2012080"/>
          </a:xfrm>
          <a:prstGeom prst="rect">
            <a:avLst/>
          </a:prstGeom>
        </p:spPr>
      </p:pic>
      <p:pic>
        <p:nvPicPr>
          <p:cNvPr id="4" name="Picture 3"/>
          <p:cNvPicPr>
            <a:picLocks noChangeAspect="1"/>
          </p:cNvPicPr>
          <p:nvPr/>
        </p:nvPicPr>
        <p:blipFill>
          <a:blip r:embed="rId4"/>
          <a:stretch>
            <a:fillRect/>
          </a:stretch>
        </p:blipFill>
        <p:spPr>
          <a:xfrm>
            <a:off x="6091888" y="2748959"/>
            <a:ext cx="2451586" cy="1713433"/>
          </a:xfrm>
          <a:prstGeom prst="rect">
            <a:avLst/>
          </a:prstGeom>
        </p:spPr>
      </p:pic>
      <p:sp>
        <p:nvSpPr>
          <p:cNvPr id="5" name="Rectangle 4"/>
          <p:cNvSpPr/>
          <p:nvPr/>
        </p:nvSpPr>
        <p:spPr>
          <a:xfrm>
            <a:off x="482863" y="2605674"/>
            <a:ext cx="5054743" cy="2246769"/>
          </a:xfrm>
          <a:prstGeom prst="rect">
            <a:avLst/>
          </a:prstGeom>
        </p:spPr>
        <p:txBody>
          <a:bodyPr wrap="square">
            <a:spAutoFit/>
          </a:bodyPr>
          <a:lstStyle/>
          <a:p>
            <a:pPr algn="just">
              <a:lnSpc>
                <a:spcPts val="2400"/>
              </a:lnSpc>
              <a:spcBef>
                <a:spcPts val="700"/>
              </a:spcBef>
              <a:spcAft>
                <a:spcPts val="700"/>
              </a:spcAft>
            </a:pPr>
            <a:r>
              <a:rPr lang="nl-NL" sz="2000" b="1" dirty="0">
                <a:latin typeface="+mj-lt"/>
                <a:ea typeface="Calibri" panose="020F0502020204030204" pitchFamily="34" charset="0"/>
                <a:cs typeface="Times New Roman" panose="02020603050405020304" pitchFamily="18" charset="0"/>
              </a:rPr>
              <a:t>Sông Nin mang đến sự sống cho Ai Cập trong quá khứ, hiện tại và cả tương lai. Lời dặn của Hê-rô-dốt cách đây hơn 2.000 năm vẫn còn nguyên giá trị. Sông Nin mang đến phù sa màu đen màu mỡ cho lúa mì, con đường giao thông quan trọng, phát triển thuỷ sản.</a:t>
            </a:r>
            <a:endParaRPr lang="en-US" sz="2000" b="1" dirty="0">
              <a:effectLst/>
              <a:latin typeface="+mj-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0"/>
                                        </p:tgtEl>
                                        <p:attrNameLst>
                                          <p:attrName>style.visibility</p:attrName>
                                        </p:attrNameLst>
                                      </p:cBhvr>
                                      <p:to>
                                        <p:strVal val="visible"/>
                                      </p:to>
                                    </p:set>
                                    <p:animEffect transition="in" filter="wipe(down)">
                                      <p:cBhvr>
                                        <p:cTn id="7" dur="500"/>
                                        <p:tgtEl>
                                          <p:spTgt spid="2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circle(in)">
                                      <p:cBhvr>
                                        <p:cTn id="12" dur="20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80">
                                          <p:stCondLst>
                                            <p:cond delay="0"/>
                                          </p:stCondLst>
                                        </p:cTn>
                                        <p:tgtEl>
                                          <p:spTgt spid="5"/>
                                        </p:tgtEl>
                                      </p:cBhvr>
                                    </p:animEffect>
                                    <p:anim calcmode="lin" valueType="num">
                                      <p:cBhvr>
                                        <p:cTn id="2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3" dur="26">
                                          <p:stCondLst>
                                            <p:cond delay="650"/>
                                          </p:stCondLst>
                                        </p:cTn>
                                        <p:tgtEl>
                                          <p:spTgt spid="5"/>
                                        </p:tgtEl>
                                      </p:cBhvr>
                                      <p:to x="100000" y="60000"/>
                                    </p:animScale>
                                    <p:animScale>
                                      <p:cBhvr>
                                        <p:cTn id="34" dur="166" decel="50000">
                                          <p:stCondLst>
                                            <p:cond delay="676"/>
                                          </p:stCondLst>
                                        </p:cTn>
                                        <p:tgtEl>
                                          <p:spTgt spid="5"/>
                                        </p:tgtEl>
                                      </p:cBhvr>
                                      <p:to x="100000" y="100000"/>
                                    </p:animScale>
                                    <p:animScale>
                                      <p:cBhvr>
                                        <p:cTn id="35" dur="26">
                                          <p:stCondLst>
                                            <p:cond delay="1312"/>
                                          </p:stCondLst>
                                        </p:cTn>
                                        <p:tgtEl>
                                          <p:spTgt spid="5"/>
                                        </p:tgtEl>
                                      </p:cBhvr>
                                      <p:to x="100000" y="80000"/>
                                    </p:animScale>
                                    <p:animScale>
                                      <p:cBhvr>
                                        <p:cTn id="36" dur="166" decel="50000">
                                          <p:stCondLst>
                                            <p:cond delay="1338"/>
                                          </p:stCondLst>
                                        </p:cTn>
                                        <p:tgtEl>
                                          <p:spTgt spid="5"/>
                                        </p:tgtEl>
                                      </p:cBhvr>
                                      <p:to x="100000" y="100000"/>
                                    </p:animScale>
                                    <p:animScale>
                                      <p:cBhvr>
                                        <p:cTn id="37" dur="26">
                                          <p:stCondLst>
                                            <p:cond delay="1642"/>
                                          </p:stCondLst>
                                        </p:cTn>
                                        <p:tgtEl>
                                          <p:spTgt spid="5"/>
                                        </p:tgtEl>
                                      </p:cBhvr>
                                      <p:to x="100000" y="90000"/>
                                    </p:animScale>
                                    <p:animScale>
                                      <p:cBhvr>
                                        <p:cTn id="38" dur="166" decel="50000">
                                          <p:stCondLst>
                                            <p:cond delay="1668"/>
                                          </p:stCondLst>
                                        </p:cTn>
                                        <p:tgtEl>
                                          <p:spTgt spid="5"/>
                                        </p:tgtEl>
                                      </p:cBhvr>
                                      <p:to x="100000" y="100000"/>
                                    </p:animScale>
                                    <p:animScale>
                                      <p:cBhvr>
                                        <p:cTn id="39" dur="26">
                                          <p:stCondLst>
                                            <p:cond delay="1808"/>
                                          </p:stCondLst>
                                        </p:cTn>
                                        <p:tgtEl>
                                          <p:spTgt spid="5"/>
                                        </p:tgtEl>
                                      </p:cBhvr>
                                      <p:to x="100000" y="95000"/>
                                    </p:animScale>
                                    <p:animScale>
                                      <p:cBhvr>
                                        <p:cTn id="4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33</a:t>
            </a:fld>
            <a:endParaRPr lang="en"/>
          </a:p>
        </p:txBody>
      </p:sp>
      <p:sp>
        <p:nvSpPr>
          <p:cNvPr id="3" name="Text Placeholder 2"/>
          <p:cNvSpPr>
            <a:spLocks noGrp="1"/>
          </p:cNvSpPr>
          <p:nvPr>
            <p:ph type="body" idx="1"/>
          </p:nvPr>
        </p:nvSpPr>
        <p:spPr>
          <a:xfrm>
            <a:off x="820959" y="466493"/>
            <a:ext cx="7065900" cy="819900"/>
          </a:xfrm>
        </p:spPr>
        <p:txBody>
          <a:bodyPr/>
          <a:lstStyle/>
          <a:p>
            <a:pPr marL="25400" indent="0">
              <a:lnSpc>
                <a:spcPts val="2800"/>
              </a:lnSpc>
              <a:spcBef>
                <a:spcPts val="0"/>
              </a:spcBef>
              <a:buNone/>
            </a:pPr>
            <a:r>
              <a:rPr lang="fr-FR" sz="2200" b="1" i="0" dirty="0" smtClean="0">
                <a:latin typeface="+mj-lt"/>
              </a:rPr>
              <a:t>Em hãy vẽ sơ đồ tư duy về </a:t>
            </a:r>
          </a:p>
          <a:p>
            <a:pPr marL="25400" indent="0">
              <a:lnSpc>
                <a:spcPts val="2800"/>
              </a:lnSpc>
              <a:spcBef>
                <a:spcPts val="0"/>
              </a:spcBef>
              <a:buNone/>
            </a:pPr>
            <a:r>
              <a:rPr lang="fr-FR" sz="2200" b="1" i="0" dirty="0" smtClean="0">
                <a:latin typeface="+mj-lt"/>
              </a:rPr>
              <a:t>những thành tựu tiêu biểu của văn hóa Ai Cập</a:t>
            </a:r>
            <a:endParaRPr lang="en-US" sz="2200" b="1" i="0" dirty="0">
              <a:latin typeface="+mj-lt"/>
            </a:endParaRPr>
          </a:p>
        </p:txBody>
      </p:sp>
      <p:sp>
        <p:nvSpPr>
          <p:cNvPr id="83" name="Rectangle 67"/>
          <p:cNvSpPr>
            <a:spLocks noChangeArrowheads="1"/>
          </p:cNvSpPr>
          <p:nvPr/>
        </p:nvSpPr>
        <p:spPr bwMode="auto">
          <a:xfrm>
            <a:off x="820959" y="1263068"/>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84" name="Page"/>
          <p:cNvGrpSpPr/>
          <p:nvPr/>
        </p:nvGrpSpPr>
        <p:grpSpPr>
          <a:xfrm>
            <a:off x="417198" y="1381957"/>
            <a:ext cx="7873422" cy="3367894"/>
            <a:chOff x="-246078" y="-39846"/>
            <a:chExt cx="7873549" cy="1700117"/>
          </a:xfrm>
        </p:grpSpPr>
        <p:sp>
          <p:nvSpPr>
            <p:cNvPr id="85" name="MMConnector"/>
            <p:cNvSpPr/>
            <p:nvPr/>
          </p:nvSpPr>
          <p:spPr>
            <a:xfrm>
              <a:off x="3843184" y="519220"/>
              <a:ext cx="885482" cy="365147"/>
            </a:xfrm>
            <a:custGeom>
              <a:avLst/>
              <a:gdLst/>
              <a:ahLst/>
              <a:cxnLst/>
              <a:rect l="0" t="0" r="0" b="0"/>
              <a:pathLst>
                <a:path w="875866" h="370660" fill="none">
                  <a:moveTo>
                    <a:pt x="-166366" y="112588"/>
                  </a:moveTo>
                  <a:cubicBezTo>
                    <a:pt x="117415" y="-40058"/>
                    <a:pt x="340933" y="-258072"/>
                    <a:pt x="709500" y="-258072"/>
                  </a:cubicBezTo>
                </a:path>
              </a:pathLst>
            </a:custGeom>
            <a:noFill/>
            <a:ln w="4300" cap="rnd">
              <a:solidFill>
                <a:srgbClr val="4486B1"/>
              </a:solidFill>
              <a:round/>
            </a:ln>
          </p:spPr>
          <p:txBody>
            <a:bodyPr/>
            <a:lstStyle/>
            <a:p>
              <a:endParaRPr lang="en-US"/>
            </a:p>
          </p:txBody>
        </p:sp>
        <p:sp>
          <p:nvSpPr>
            <p:cNvPr id="86" name="MMConnector"/>
            <p:cNvSpPr/>
            <p:nvPr/>
          </p:nvSpPr>
          <p:spPr>
            <a:xfrm>
              <a:off x="3852800" y="816785"/>
              <a:ext cx="270900" cy="10338"/>
            </a:xfrm>
            <a:custGeom>
              <a:avLst/>
              <a:gdLst/>
              <a:ahLst/>
              <a:cxnLst/>
              <a:rect l="0" t="0" r="0" b="0"/>
              <a:pathLst>
                <a:path w="270900" h="10338" fill="none">
                  <a:moveTo>
                    <a:pt x="438600" y="34669"/>
                  </a:moveTo>
                  <a:cubicBezTo>
                    <a:pt x="529790" y="40996"/>
                    <a:pt x="619645" y="45007"/>
                    <a:pt x="709500" y="45007"/>
                  </a:cubicBezTo>
                </a:path>
              </a:pathLst>
            </a:custGeom>
            <a:noFill/>
            <a:ln w="4300" cap="rnd">
              <a:solidFill>
                <a:srgbClr val="4486B1"/>
              </a:solidFill>
              <a:round/>
            </a:ln>
          </p:spPr>
          <p:txBody>
            <a:bodyPr/>
            <a:lstStyle/>
            <a:p>
              <a:endParaRPr lang="en-US"/>
            </a:p>
          </p:txBody>
        </p:sp>
        <p:sp>
          <p:nvSpPr>
            <p:cNvPr id="87" name="MMConnector"/>
            <p:cNvSpPr/>
            <p:nvPr/>
          </p:nvSpPr>
          <p:spPr>
            <a:xfrm>
              <a:off x="3852800" y="1074857"/>
              <a:ext cx="917807" cy="460673"/>
            </a:xfrm>
            <a:custGeom>
              <a:avLst/>
              <a:gdLst/>
              <a:ahLst/>
              <a:cxnLst/>
              <a:rect l="0" t="0" r="0" b="0"/>
              <a:pathLst>
                <a:path w="917807" h="460673" fill="none">
                  <a:moveTo>
                    <a:pt x="-208307" y="-157595"/>
                  </a:moveTo>
                  <a:cubicBezTo>
                    <a:pt x="90433" y="21745"/>
                    <a:pt x="306499" y="303078"/>
                    <a:pt x="709500" y="303078"/>
                  </a:cubicBezTo>
                </a:path>
              </a:pathLst>
            </a:custGeom>
            <a:noFill/>
            <a:ln w="4300" cap="rnd">
              <a:solidFill>
                <a:srgbClr val="4486B1"/>
              </a:solidFill>
              <a:round/>
            </a:ln>
          </p:spPr>
          <p:txBody>
            <a:bodyPr/>
            <a:lstStyle/>
            <a:p>
              <a:endParaRPr lang="en-US"/>
            </a:p>
          </p:txBody>
        </p:sp>
        <p:sp>
          <p:nvSpPr>
            <p:cNvPr id="88" name="MMConnector"/>
            <p:cNvSpPr/>
            <p:nvPr/>
          </p:nvSpPr>
          <p:spPr>
            <a:xfrm>
              <a:off x="2433800" y="771778"/>
              <a:ext cx="270900" cy="4300"/>
            </a:xfrm>
            <a:custGeom>
              <a:avLst/>
              <a:gdLst/>
              <a:ahLst/>
              <a:cxnLst/>
              <a:rect l="0" t="0" r="0" b="0"/>
              <a:pathLst>
                <a:path w="270900" h="4300" fill="none">
                  <a:moveTo>
                    <a:pt x="-438600" y="0"/>
                  </a:moveTo>
                  <a:cubicBezTo>
                    <a:pt x="-529790" y="0"/>
                    <a:pt x="-619645" y="0"/>
                    <a:pt x="-709500" y="0"/>
                  </a:cubicBezTo>
                </a:path>
              </a:pathLst>
            </a:custGeom>
            <a:noFill/>
            <a:ln w="4300" cap="rnd">
              <a:solidFill>
                <a:srgbClr val="4486B1"/>
              </a:solidFill>
              <a:round/>
            </a:ln>
          </p:spPr>
          <p:txBody>
            <a:bodyPr/>
            <a:lstStyle/>
            <a:p>
              <a:endParaRPr lang="en-US"/>
            </a:p>
          </p:txBody>
        </p:sp>
        <p:sp>
          <p:nvSpPr>
            <p:cNvPr id="89" name="MMConnector"/>
            <p:cNvSpPr/>
            <p:nvPr/>
          </p:nvSpPr>
          <p:spPr>
            <a:xfrm>
              <a:off x="5850150" y="201276"/>
              <a:ext cx="124700" cy="108718"/>
            </a:xfrm>
            <a:custGeom>
              <a:avLst/>
              <a:gdLst/>
              <a:ahLst/>
              <a:cxnLst/>
              <a:rect l="0" t="0" r="0" b="0"/>
              <a:pathLst>
                <a:path w="124700" h="108718" fill="none">
                  <a:moveTo>
                    <a:pt x="-62350" y="54359"/>
                  </a:moveTo>
                  <a:cubicBezTo>
                    <a:pt x="89" y="54359"/>
                    <a:pt x="-4365" y="-54359"/>
                    <a:pt x="62350" y="-54359"/>
                  </a:cubicBezTo>
                </a:path>
              </a:pathLst>
            </a:custGeom>
            <a:noFill/>
            <a:ln w="4300" cap="rnd">
              <a:solidFill>
                <a:srgbClr val="4486B1"/>
              </a:solidFill>
              <a:round/>
            </a:ln>
          </p:spPr>
          <p:txBody>
            <a:bodyPr/>
            <a:lstStyle/>
            <a:p>
              <a:endParaRPr lang="en-US"/>
            </a:p>
          </p:txBody>
        </p:sp>
        <p:sp>
          <p:nvSpPr>
            <p:cNvPr id="90" name="MMConnector"/>
            <p:cNvSpPr/>
            <p:nvPr/>
          </p:nvSpPr>
          <p:spPr>
            <a:xfrm>
              <a:off x="5850150" y="291289"/>
              <a:ext cx="124700" cy="71308"/>
            </a:xfrm>
            <a:custGeom>
              <a:avLst/>
              <a:gdLst/>
              <a:ahLst/>
              <a:cxnLst/>
              <a:rect l="0" t="0" r="0" b="0"/>
              <a:pathLst>
                <a:path w="124700" h="71308" fill="none">
                  <a:moveTo>
                    <a:pt x="-62350" y="-35654"/>
                  </a:moveTo>
                  <a:cubicBezTo>
                    <a:pt x="-4140" y="-35654"/>
                    <a:pt x="5502" y="35654"/>
                    <a:pt x="62350" y="35654"/>
                  </a:cubicBezTo>
                </a:path>
              </a:pathLst>
            </a:custGeom>
            <a:noFill/>
            <a:ln w="4300" cap="rnd">
              <a:solidFill>
                <a:srgbClr val="4486B1"/>
              </a:solidFill>
              <a:round/>
            </a:ln>
          </p:spPr>
          <p:txBody>
            <a:bodyPr/>
            <a:lstStyle/>
            <a:p>
              <a:endParaRPr lang="en-US"/>
            </a:p>
          </p:txBody>
        </p:sp>
        <p:sp>
          <p:nvSpPr>
            <p:cNvPr id="91" name="MMConnector"/>
            <p:cNvSpPr/>
            <p:nvPr/>
          </p:nvSpPr>
          <p:spPr>
            <a:xfrm>
              <a:off x="5850150" y="381303"/>
              <a:ext cx="124700" cy="251335"/>
            </a:xfrm>
            <a:custGeom>
              <a:avLst/>
              <a:gdLst/>
              <a:ahLst/>
              <a:cxnLst/>
              <a:rect l="0" t="0" r="0" b="0"/>
              <a:pathLst>
                <a:path w="124700" h="251335" fill="none">
                  <a:moveTo>
                    <a:pt x="-62350" y="-125668"/>
                  </a:moveTo>
                  <a:cubicBezTo>
                    <a:pt x="14144" y="-125668"/>
                    <a:pt x="-37158" y="125667"/>
                    <a:pt x="62350" y="125667"/>
                  </a:cubicBezTo>
                </a:path>
              </a:pathLst>
            </a:custGeom>
            <a:noFill/>
            <a:ln w="4300" cap="rnd">
              <a:solidFill>
                <a:srgbClr val="4486B1"/>
              </a:solidFill>
              <a:round/>
            </a:ln>
          </p:spPr>
          <p:txBody>
            <a:bodyPr/>
            <a:lstStyle/>
            <a:p>
              <a:endParaRPr lang="en-US"/>
            </a:p>
          </p:txBody>
        </p:sp>
        <p:sp>
          <p:nvSpPr>
            <p:cNvPr id="92" name="MMConnector"/>
            <p:cNvSpPr/>
            <p:nvPr/>
          </p:nvSpPr>
          <p:spPr>
            <a:xfrm>
              <a:off x="5179350" y="852439"/>
              <a:ext cx="124700" cy="18705"/>
            </a:xfrm>
            <a:custGeom>
              <a:avLst/>
              <a:gdLst/>
              <a:ahLst/>
              <a:cxnLst/>
              <a:rect l="0" t="0" r="0" b="0"/>
              <a:pathLst>
                <a:path w="124700" h="18705" fill="none">
                  <a:moveTo>
                    <a:pt x="-62350" y="9352"/>
                  </a:moveTo>
                  <a:cubicBezTo>
                    <a:pt x="-10268" y="9352"/>
                    <a:pt x="19801" y="-9353"/>
                    <a:pt x="62350" y="-9353"/>
                  </a:cubicBezTo>
                </a:path>
              </a:pathLst>
            </a:custGeom>
            <a:noFill/>
            <a:ln w="4300" cap="rnd">
              <a:solidFill>
                <a:srgbClr val="4486B1"/>
              </a:solidFill>
              <a:round/>
            </a:ln>
          </p:spPr>
          <p:txBody>
            <a:bodyPr/>
            <a:lstStyle/>
            <a:p>
              <a:endParaRPr lang="en-US"/>
            </a:p>
          </p:txBody>
        </p:sp>
        <p:sp>
          <p:nvSpPr>
            <p:cNvPr id="93" name="MMConnector"/>
            <p:cNvSpPr/>
            <p:nvPr/>
          </p:nvSpPr>
          <p:spPr>
            <a:xfrm>
              <a:off x="5179350" y="942453"/>
              <a:ext cx="124700" cy="161322"/>
            </a:xfrm>
            <a:custGeom>
              <a:avLst/>
              <a:gdLst/>
              <a:ahLst/>
              <a:cxnLst/>
              <a:rect l="0" t="0" r="0" b="0"/>
              <a:pathLst>
                <a:path w="124700" h="161322" fill="none">
                  <a:moveTo>
                    <a:pt x="-62350" y="-80661"/>
                  </a:moveTo>
                  <a:cubicBezTo>
                    <a:pt x="5728" y="-80661"/>
                    <a:pt x="-17523" y="80661"/>
                    <a:pt x="62350" y="80661"/>
                  </a:cubicBezTo>
                </a:path>
              </a:pathLst>
            </a:custGeom>
            <a:noFill/>
            <a:ln w="4300" cap="rnd">
              <a:solidFill>
                <a:srgbClr val="4486B1"/>
              </a:solidFill>
              <a:round/>
            </a:ln>
          </p:spPr>
          <p:txBody>
            <a:bodyPr/>
            <a:lstStyle/>
            <a:p>
              <a:endParaRPr lang="en-US"/>
            </a:p>
          </p:txBody>
        </p:sp>
        <p:sp>
          <p:nvSpPr>
            <p:cNvPr id="94" name="MMConnector"/>
            <p:cNvSpPr/>
            <p:nvPr/>
          </p:nvSpPr>
          <p:spPr>
            <a:xfrm>
              <a:off x="5209450" y="1368583"/>
              <a:ext cx="124700" cy="18705"/>
            </a:xfrm>
            <a:custGeom>
              <a:avLst/>
              <a:gdLst/>
              <a:ahLst/>
              <a:cxnLst/>
              <a:rect l="0" t="0" r="0" b="0"/>
              <a:pathLst>
                <a:path w="124700" h="18705" fill="none">
                  <a:moveTo>
                    <a:pt x="-62350" y="9352"/>
                  </a:moveTo>
                  <a:cubicBezTo>
                    <a:pt x="-10268" y="9352"/>
                    <a:pt x="19801" y="-9353"/>
                    <a:pt x="62350" y="-9353"/>
                  </a:cubicBezTo>
                </a:path>
              </a:pathLst>
            </a:custGeom>
            <a:noFill/>
            <a:ln w="4300" cap="rnd">
              <a:solidFill>
                <a:srgbClr val="4486B1"/>
              </a:solidFill>
              <a:round/>
            </a:ln>
          </p:spPr>
          <p:txBody>
            <a:bodyPr/>
            <a:lstStyle/>
            <a:p>
              <a:endParaRPr lang="en-US"/>
            </a:p>
          </p:txBody>
        </p:sp>
        <p:sp>
          <p:nvSpPr>
            <p:cNvPr id="95" name="MMConnector"/>
            <p:cNvSpPr/>
            <p:nvPr/>
          </p:nvSpPr>
          <p:spPr>
            <a:xfrm>
              <a:off x="5209450" y="1458596"/>
              <a:ext cx="124700" cy="161322"/>
            </a:xfrm>
            <a:custGeom>
              <a:avLst/>
              <a:gdLst/>
              <a:ahLst/>
              <a:cxnLst/>
              <a:rect l="0" t="0" r="0" b="0"/>
              <a:pathLst>
                <a:path w="124700" h="161322" fill="none">
                  <a:moveTo>
                    <a:pt x="-62350" y="-80661"/>
                  </a:moveTo>
                  <a:cubicBezTo>
                    <a:pt x="5728" y="-80661"/>
                    <a:pt x="-17523" y="80661"/>
                    <a:pt x="62350" y="80661"/>
                  </a:cubicBezTo>
                </a:path>
              </a:pathLst>
            </a:custGeom>
            <a:noFill/>
            <a:ln w="4300" cap="rnd">
              <a:solidFill>
                <a:srgbClr val="4486B1"/>
              </a:solidFill>
              <a:round/>
            </a:ln>
          </p:spPr>
          <p:txBody>
            <a:bodyPr/>
            <a:lstStyle/>
            <a:p>
              <a:endParaRPr lang="en-US"/>
            </a:p>
          </p:txBody>
        </p:sp>
        <p:sp>
          <p:nvSpPr>
            <p:cNvPr id="96" name="MMConnector"/>
            <p:cNvSpPr/>
            <p:nvPr/>
          </p:nvSpPr>
          <p:spPr>
            <a:xfrm>
              <a:off x="621350" y="807432"/>
              <a:ext cx="124700" cy="71308"/>
            </a:xfrm>
            <a:custGeom>
              <a:avLst/>
              <a:gdLst/>
              <a:ahLst/>
              <a:cxnLst/>
              <a:rect l="0" t="0" r="0" b="0"/>
              <a:pathLst>
                <a:path w="124700" h="71308" fill="none">
                  <a:moveTo>
                    <a:pt x="62350" y="-35654"/>
                  </a:moveTo>
                  <a:cubicBezTo>
                    <a:pt x="4140" y="-35654"/>
                    <a:pt x="-5502" y="35654"/>
                    <a:pt x="-62350" y="35654"/>
                  </a:cubicBezTo>
                </a:path>
              </a:pathLst>
            </a:custGeom>
            <a:noFill/>
            <a:ln w="4300" cap="rnd">
              <a:solidFill>
                <a:srgbClr val="4486B1"/>
              </a:solidFill>
              <a:round/>
            </a:ln>
          </p:spPr>
          <p:txBody>
            <a:bodyPr/>
            <a:lstStyle/>
            <a:p>
              <a:endParaRPr lang="en-US"/>
            </a:p>
          </p:txBody>
        </p:sp>
        <p:sp>
          <p:nvSpPr>
            <p:cNvPr id="97" name="MainIdea"/>
            <p:cNvSpPr/>
            <p:nvPr/>
          </p:nvSpPr>
          <p:spPr>
            <a:xfrm>
              <a:off x="1994533" y="389294"/>
              <a:ext cx="2296200" cy="590318"/>
            </a:xfrm>
            <a:custGeom>
              <a:avLst/>
              <a:gdLst>
                <a:gd name="rtl" fmla="*/ 81700 w 2296200"/>
                <a:gd name="rtt" fmla="*/ 91375 h 290967"/>
                <a:gd name="rtr" fmla="*/ 2214500 w 2296200"/>
                <a:gd name="rtb" fmla="*/ 210342 h 290967"/>
              </a:gdLst>
              <a:ahLst/>
              <a:cxnLst/>
              <a:rect l="rtl" t="rtt" r="rtr" b="rtb"/>
              <a:pathLst>
                <a:path w="2296200" h="290967">
                  <a:moveTo>
                    <a:pt x="34400" y="0"/>
                  </a:moveTo>
                  <a:lnTo>
                    <a:pt x="2261800" y="0"/>
                  </a:lnTo>
                  <a:cubicBezTo>
                    <a:pt x="2280789" y="0"/>
                    <a:pt x="2296200" y="15411"/>
                    <a:pt x="2296200" y="34400"/>
                  </a:cubicBezTo>
                  <a:lnTo>
                    <a:pt x="2296200" y="256567"/>
                  </a:lnTo>
                  <a:cubicBezTo>
                    <a:pt x="2296200" y="275555"/>
                    <a:pt x="2280789" y="290967"/>
                    <a:pt x="2261800" y="290967"/>
                  </a:cubicBezTo>
                  <a:lnTo>
                    <a:pt x="34400" y="290967"/>
                  </a:lnTo>
                  <a:cubicBezTo>
                    <a:pt x="15411" y="290967"/>
                    <a:pt x="0" y="275555"/>
                    <a:pt x="0" y="256567"/>
                  </a:cubicBezTo>
                  <a:lnTo>
                    <a:pt x="0" y="34400"/>
                  </a:lnTo>
                  <a:cubicBezTo>
                    <a:pt x="0" y="15411"/>
                    <a:pt x="15411" y="0"/>
                    <a:pt x="34400" y="0"/>
                  </a:cubicBezTo>
                  <a:close/>
                </a:path>
              </a:pathLst>
            </a:custGeom>
            <a:solidFill>
              <a:schemeClr val="accent1">
                <a:lumMod val="75000"/>
              </a:schemeClr>
            </a:solidFill>
            <a:ln w="12900" cap="flat">
              <a:solidFill>
                <a:srgbClr val="4486B1"/>
              </a:solidFill>
              <a:round/>
            </a:ln>
          </p:spPr>
          <p:txBody>
            <a:bodyPr wrap="square" lIns="0" tIns="0" rIns="0" bIns="0" rtlCol="0" anchor="ctr"/>
            <a:lstStyle/>
            <a:p>
              <a:pPr marL="0" marR="0" algn="ctr">
                <a:lnSpc>
                  <a:spcPts val="2000"/>
                </a:lnSpc>
                <a:spcBef>
                  <a:spcPts val="0"/>
                </a:spcBef>
                <a:spcAft>
                  <a:spcPts val="0"/>
                </a:spcAft>
              </a:pPr>
              <a:r>
                <a:rPr lang="en-US" sz="1800" kern="100" dirty="0">
                  <a:solidFill>
                    <a:srgbClr val="303030"/>
                  </a:solidFill>
                  <a:effectLst/>
                  <a:latin typeface="Arial" panose="020B0604020202020204" pitchFamily="34" charset="0"/>
                  <a:ea typeface="Arial" panose="020B0604020202020204" pitchFamily="34" charset="0"/>
                  <a:cs typeface="Times New Roman" panose="02020603050405020304" pitchFamily="18" charset="0"/>
                </a:rPr>
                <a:t>Những thành tựu tiêu biểu của văn hóa Ai Cập</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98" name="MainTopic"/>
            <p:cNvSpPr/>
            <p:nvPr/>
          </p:nvSpPr>
          <p:spPr>
            <a:xfrm>
              <a:off x="4290733" y="-39846"/>
              <a:ext cx="1476380" cy="402265"/>
            </a:xfrm>
            <a:custGeom>
              <a:avLst/>
              <a:gdLst>
                <a:gd name="rtl" fmla="*/ 60200 w 1225500"/>
                <a:gd name="rtt" fmla="*/ 52675 h 213567"/>
                <a:gd name="rtr" fmla="*/ 1165300 w 1225500"/>
                <a:gd name="rtb" fmla="*/ 171642 h 213567"/>
              </a:gdLst>
              <a:ahLst/>
              <a:cxnLst/>
              <a:rect l="rtl" t="rtt" r="rtr" b="rtb"/>
              <a:pathLst>
                <a:path w="1225500" h="213567">
                  <a:moveTo>
                    <a:pt x="17200" y="0"/>
                  </a:moveTo>
                  <a:lnTo>
                    <a:pt x="1208300" y="0"/>
                  </a:lnTo>
                  <a:cubicBezTo>
                    <a:pt x="1217794" y="0"/>
                    <a:pt x="1225500" y="7706"/>
                    <a:pt x="1225500" y="17200"/>
                  </a:cubicBezTo>
                  <a:lnTo>
                    <a:pt x="1225500" y="196367"/>
                  </a:lnTo>
                  <a:cubicBezTo>
                    <a:pt x="1225500" y="205861"/>
                    <a:pt x="1217794" y="213567"/>
                    <a:pt x="1208300" y="213567"/>
                  </a:cubicBezTo>
                  <a:lnTo>
                    <a:pt x="17200" y="213567"/>
                  </a:lnTo>
                  <a:cubicBezTo>
                    <a:pt x="7706" y="213567"/>
                    <a:pt x="0" y="205861"/>
                    <a:pt x="0" y="196367"/>
                  </a:cubicBezTo>
                  <a:lnTo>
                    <a:pt x="0" y="17200"/>
                  </a:lnTo>
                  <a:cubicBezTo>
                    <a:pt x="0" y="7706"/>
                    <a:pt x="7706" y="0"/>
                    <a:pt x="17200" y="0"/>
                  </a:cubicBezTo>
                  <a:close/>
                </a:path>
              </a:pathLst>
            </a:custGeom>
            <a:solidFill>
              <a:schemeClr val="accent1">
                <a:lumMod val="60000"/>
                <a:lumOff val="40000"/>
              </a:schemeClr>
            </a:solidFill>
            <a:ln w="4300" cap="flat">
              <a:solidFill>
                <a:srgbClr val="4486B1"/>
              </a:solidFill>
              <a:round/>
            </a:ln>
          </p:spPr>
          <p:txBody>
            <a:bodyPr wrap="square" lIns="0" tIns="0" rIns="0" bIns="0" rtlCol="0" anchor="ctr"/>
            <a:lstStyle/>
            <a:p>
              <a:pPr marL="0" marR="0" algn="ctr">
                <a:lnSpc>
                  <a:spcPts val="2000"/>
                </a:lnSpc>
                <a:spcBef>
                  <a:spcPts val="0"/>
                </a:spcBef>
                <a:spcAft>
                  <a:spcPts val="0"/>
                </a:spcAft>
              </a:pPr>
              <a:r>
                <a:rPr lang="en-US" sz="1600" kern="100" dirty="0">
                  <a:solidFill>
                    <a:srgbClr val="303030"/>
                  </a:solidFill>
                  <a:effectLst/>
                  <a:latin typeface="Arial" panose="020B0604020202020204" pitchFamily="34" charset="0"/>
                  <a:ea typeface="Arial" panose="020B0604020202020204" pitchFamily="34" charset="0"/>
                  <a:cs typeface="Times New Roman" panose="02020603050405020304" pitchFamily="18" charset="0"/>
                </a:rPr>
                <a:t>Y học, kĩ thuật ướp xác</a:t>
              </a:r>
              <a:endParaRPr lang="en-US" sz="1600" kern="1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99" name="MainTopic"/>
            <p:cNvSpPr/>
            <p:nvPr/>
          </p:nvSpPr>
          <p:spPr>
            <a:xfrm>
              <a:off x="4481530" y="644606"/>
              <a:ext cx="666644" cy="415666"/>
            </a:xfrm>
            <a:custGeom>
              <a:avLst/>
              <a:gdLst>
                <a:gd name="rtl" fmla="*/ 60200 w 554700"/>
                <a:gd name="rtt" fmla="*/ 52675 h 213567"/>
                <a:gd name="rtr" fmla="*/ 494500 w 554700"/>
                <a:gd name="rtb" fmla="*/ 171642 h 213567"/>
              </a:gdLst>
              <a:ahLst/>
              <a:cxnLst/>
              <a:rect l="rtl" t="rtt" r="rtr" b="rtb"/>
              <a:pathLst>
                <a:path w="554700" h="213567">
                  <a:moveTo>
                    <a:pt x="17200" y="0"/>
                  </a:moveTo>
                  <a:lnTo>
                    <a:pt x="537500" y="0"/>
                  </a:lnTo>
                  <a:cubicBezTo>
                    <a:pt x="546994" y="0"/>
                    <a:pt x="554700" y="7706"/>
                    <a:pt x="554700" y="17200"/>
                  </a:cubicBezTo>
                  <a:lnTo>
                    <a:pt x="554700" y="196367"/>
                  </a:lnTo>
                  <a:cubicBezTo>
                    <a:pt x="554700" y="205861"/>
                    <a:pt x="546994" y="213567"/>
                    <a:pt x="537500" y="213567"/>
                  </a:cubicBezTo>
                  <a:lnTo>
                    <a:pt x="17200" y="213567"/>
                  </a:lnTo>
                  <a:cubicBezTo>
                    <a:pt x="7706" y="213567"/>
                    <a:pt x="0" y="205861"/>
                    <a:pt x="0" y="196367"/>
                  </a:cubicBezTo>
                  <a:lnTo>
                    <a:pt x="0" y="17200"/>
                  </a:lnTo>
                  <a:cubicBezTo>
                    <a:pt x="0" y="7706"/>
                    <a:pt x="7706" y="0"/>
                    <a:pt x="17200" y="0"/>
                  </a:cubicBezTo>
                  <a:close/>
                </a:path>
              </a:pathLst>
            </a:custGeom>
            <a:solidFill>
              <a:schemeClr val="bg2">
                <a:lumMod val="40000"/>
                <a:lumOff val="60000"/>
              </a:schemeClr>
            </a:solidFill>
            <a:ln w="4300" cap="flat">
              <a:solidFill>
                <a:srgbClr val="4486B1"/>
              </a:solidFill>
              <a:round/>
            </a:ln>
          </p:spPr>
          <p:txBody>
            <a:bodyPr wrap="square" lIns="0" tIns="0" rIns="0" bIns="0" rtlCol="0" anchor="ctr"/>
            <a:lstStyle/>
            <a:p>
              <a:pPr marL="0" marR="0" algn="ctr">
                <a:lnSpc>
                  <a:spcPts val="2000"/>
                </a:lnSpc>
                <a:spcBef>
                  <a:spcPts val="0"/>
                </a:spcBef>
                <a:spcAft>
                  <a:spcPts val="0"/>
                </a:spcAft>
              </a:pPr>
              <a:r>
                <a:rPr lang="en-US" sz="1600" kern="100" dirty="0">
                  <a:solidFill>
                    <a:srgbClr val="303030"/>
                  </a:solidFill>
                  <a:effectLst/>
                  <a:latin typeface="Arial" panose="020B0604020202020204" pitchFamily="34" charset="0"/>
                  <a:ea typeface="Arial" panose="020B0604020202020204" pitchFamily="34" charset="0"/>
                  <a:cs typeface="Times New Roman" panose="02020603050405020304" pitchFamily="18" charset="0"/>
                </a:rPr>
                <a:t>Chữ viết</a:t>
              </a:r>
              <a:endParaRPr lang="en-US" sz="1600" kern="1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100" name="MainTopic"/>
            <p:cNvSpPr/>
            <p:nvPr/>
          </p:nvSpPr>
          <p:spPr>
            <a:xfrm>
              <a:off x="4481530" y="1155517"/>
              <a:ext cx="665570" cy="504754"/>
            </a:xfrm>
            <a:custGeom>
              <a:avLst/>
              <a:gdLst>
                <a:gd name="rtl" fmla="*/ 60200 w 584800"/>
                <a:gd name="rtt" fmla="*/ 52675 h 213567"/>
                <a:gd name="rtr" fmla="*/ 524600 w 584800"/>
                <a:gd name="rtb" fmla="*/ 171642 h 213567"/>
              </a:gdLst>
              <a:ahLst/>
              <a:cxnLst/>
              <a:rect l="rtl" t="rtt" r="rtr" b="rtb"/>
              <a:pathLst>
                <a:path w="584800" h="213567">
                  <a:moveTo>
                    <a:pt x="17200" y="0"/>
                  </a:moveTo>
                  <a:lnTo>
                    <a:pt x="567600" y="0"/>
                  </a:lnTo>
                  <a:cubicBezTo>
                    <a:pt x="577094" y="0"/>
                    <a:pt x="584800" y="7706"/>
                    <a:pt x="584800" y="17200"/>
                  </a:cubicBezTo>
                  <a:lnTo>
                    <a:pt x="584800" y="196367"/>
                  </a:lnTo>
                  <a:cubicBezTo>
                    <a:pt x="584800" y="205861"/>
                    <a:pt x="577094" y="213567"/>
                    <a:pt x="567600" y="213567"/>
                  </a:cubicBezTo>
                  <a:lnTo>
                    <a:pt x="17200" y="213567"/>
                  </a:lnTo>
                  <a:cubicBezTo>
                    <a:pt x="7706" y="213567"/>
                    <a:pt x="0" y="205861"/>
                    <a:pt x="0" y="196367"/>
                  </a:cubicBezTo>
                  <a:lnTo>
                    <a:pt x="0" y="17200"/>
                  </a:lnTo>
                  <a:cubicBezTo>
                    <a:pt x="0" y="7706"/>
                    <a:pt x="7706" y="0"/>
                    <a:pt x="17200" y="0"/>
                  </a:cubicBezTo>
                  <a:close/>
                </a:path>
              </a:pathLst>
            </a:custGeom>
            <a:solidFill>
              <a:schemeClr val="bg2">
                <a:lumMod val="40000"/>
                <a:lumOff val="60000"/>
              </a:schemeClr>
            </a:solidFill>
            <a:ln w="4300" cap="flat">
              <a:solidFill>
                <a:srgbClr val="4486B1"/>
              </a:solidFill>
              <a:round/>
            </a:ln>
          </p:spPr>
          <p:txBody>
            <a:bodyPr wrap="square" lIns="0" tIns="0" rIns="0" bIns="0" rtlCol="0" anchor="ctr"/>
            <a:lstStyle/>
            <a:p>
              <a:pPr marL="0" marR="0" algn="ctr">
                <a:lnSpc>
                  <a:spcPts val="2000"/>
                </a:lnSpc>
                <a:spcBef>
                  <a:spcPts val="0"/>
                </a:spcBef>
                <a:spcAft>
                  <a:spcPts val="0"/>
                </a:spcAft>
              </a:pPr>
              <a:r>
                <a:rPr lang="en-US" sz="1600" kern="100" dirty="0">
                  <a:solidFill>
                    <a:srgbClr val="303030"/>
                  </a:solidFill>
                  <a:effectLst/>
                  <a:latin typeface="Arial" panose="020B0604020202020204" pitchFamily="34" charset="0"/>
                  <a:ea typeface="Arial" panose="020B0604020202020204" pitchFamily="34" charset="0"/>
                  <a:cs typeface="Times New Roman" panose="02020603050405020304" pitchFamily="18" charset="0"/>
                </a:rPr>
                <a:t>Toán học</a:t>
              </a:r>
              <a:endParaRPr lang="en-US" sz="1600" kern="1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101" name="MainTopic"/>
            <p:cNvSpPr/>
            <p:nvPr/>
          </p:nvSpPr>
          <p:spPr>
            <a:xfrm>
              <a:off x="683700" y="446819"/>
              <a:ext cx="1210450" cy="431744"/>
            </a:xfrm>
            <a:custGeom>
              <a:avLst/>
              <a:gdLst>
                <a:gd name="rtl" fmla="*/ 60200 w 1040600"/>
                <a:gd name="rtt" fmla="*/ 52675 h 213567"/>
                <a:gd name="rtr" fmla="*/ 980400 w 1040600"/>
                <a:gd name="rtb" fmla="*/ 171642 h 213567"/>
              </a:gdLst>
              <a:ahLst/>
              <a:cxnLst/>
              <a:rect l="rtl" t="rtt" r="rtr" b="rtb"/>
              <a:pathLst>
                <a:path w="1040600" h="213567">
                  <a:moveTo>
                    <a:pt x="17200" y="0"/>
                  </a:moveTo>
                  <a:lnTo>
                    <a:pt x="1023400" y="0"/>
                  </a:lnTo>
                  <a:cubicBezTo>
                    <a:pt x="1032894" y="0"/>
                    <a:pt x="1040600" y="7706"/>
                    <a:pt x="1040600" y="17200"/>
                  </a:cubicBezTo>
                  <a:lnTo>
                    <a:pt x="1040600" y="196367"/>
                  </a:lnTo>
                  <a:cubicBezTo>
                    <a:pt x="1040600" y="205861"/>
                    <a:pt x="1032894" y="213567"/>
                    <a:pt x="1023400" y="213567"/>
                  </a:cubicBezTo>
                  <a:lnTo>
                    <a:pt x="17200" y="213567"/>
                  </a:lnTo>
                  <a:cubicBezTo>
                    <a:pt x="7706" y="213567"/>
                    <a:pt x="0" y="205861"/>
                    <a:pt x="0" y="196367"/>
                  </a:cubicBezTo>
                  <a:lnTo>
                    <a:pt x="0" y="17200"/>
                  </a:lnTo>
                  <a:cubicBezTo>
                    <a:pt x="0" y="7706"/>
                    <a:pt x="7706" y="0"/>
                    <a:pt x="17200" y="0"/>
                  </a:cubicBezTo>
                  <a:close/>
                </a:path>
              </a:pathLst>
            </a:custGeom>
            <a:solidFill>
              <a:schemeClr val="accent1">
                <a:lumMod val="60000"/>
                <a:lumOff val="40000"/>
              </a:schemeClr>
            </a:solidFill>
            <a:ln w="4300" cap="flat">
              <a:solidFill>
                <a:srgbClr val="4486B1"/>
              </a:solidFill>
              <a:round/>
            </a:ln>
          </p:spPr>
          <p:txBody>
            <a:bodyPr wrap="square" lIns="0" tIns="0" rIns="0" bIns="0" rtlCol="0" anchor="ctr"/>
            <a:lstStyle/>
            <a:p>
              <a:pPr marL="0" marR="0" algn="ctr">
                <a:lnSpc>
                  <a:spcPts val="2000"/>
                </a:lnSpc>
                <a:spcBef>
                  <a:spcPts val="0"/>
                </a:spcBef>
                <a:spcAft>
                  <a:spcPts val="0"/>
                </a:spcAft>
              </a:pPr>
              <a:r>
                <a:rPr lang="en-US" sz="1600" kern="100" dirty="0">
                  <a:solidFill>
                    <a:srgbClr val="303030"/>
                  </a:solidFill>
                  <a:effectLst/>
                  <a:latin typeface="Arial" panose="020B0604020202020204" pitchFamily="34" charset="0"/>
                  <a:ea typeface="Arial" panose="020B0604020202020204" pitchFamily="34" charset="0"/>
                  <a:cs typeface="Times New Roman" panose="02020603050405020304" pitchFamily="18" charset="0"/>
                </a:rPr>
                <a:t>Kiến trúc điêu khắc</a:t>
              </a:r>
              <a:endParaRPr lang="en-US" sz="1600" kern="1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102" name="SubTopic"/>
            <p:cNvSpPr/>
            <p:nvPr/>
          </p:nvSpPr>
          <p:spPr>
            <a:xfrm>
              <a:off x="5912500" y="4300"/>
              <a:ext cx="681244" cy="141707"/>
            </a:xfrm>
            <a:custGeom>
              <a:avLst/>
              <a:gdLst>
                <a:gd name="rtl" fmla="*/ -17200 w 421400"/>
                <a:gd name="rtt" fmla="*/ 15050 h 142617"/>
                <a:gd name="rtr" fmla="*/ 434300 w 421400"/>
                <a:gd name="rtb" fmla="*/ 134017 h 142617"/>
              </a:gdLst>
              <a:ahLst/>
              <a:cxnLst/>
              <a:rect l="rtl" t="rtt" r="rtr" b="rtb"/>
              <a:pathLst>
                <a:path w="421400" h="142617" stroke="0">
                  <a:moveTo>
                    <a:pt x="0" y="0"/>
                  </a:moveTo>
                  <a:lnTo>
                    <a:pt x="421400" y="0"/>
                  </a:lnTo>
                  <a:lnTo>
                    <a:pt x="421400" y="142617"/>
                  </a:lnTo>
                  <a:lnTo>
                    <a:pt x="0" y="142617"/>
                  </a:lnTo>
                  <a:lnTo>
                    <a:pt x="0" y="0"/>
                  </a:lnTo>
                  <a:close/>
                </a:path>
                <a:path w="421400" h="142617" fill="none">
                  <a:moveTo>
                    <a:pt x="0" y="142617"/>
                  </a:moveTo>
                  <a:lnTo>
                    <a:pt x="421400" y="142617"/>
                  </a:lnTo>
                </a:path>
              </a:pathLst>
            </a:custGeom>
            <a:noFill/>
            <a:ln w="4300" cap="flat">
              <a:solidFill>
                <a:srgbClr val="4486B1"/>
              </a:solidFill>
              <a:round/>
            </a:ln>
          </p:spPr>
          <p:txBody>
            <a:bodyPr wrap="square" lIns="0" tIns="0" rIns="0" bIns="0" rtlCol="0" anchor="ctr"/>
            <a:lstStyle/>
            <a:p>
              <a:pPr marL="0" marR="0" algn="ctr">
                <a:lnSpc>
                  <a:spcPts val="2000"/>
                </a:lnSpc>
                <a:spcBef>
                  <a:spcPts val="0"/>
                </a:spcBef>
                <a:spcAft>
                  <a:spcPts val="0"/>
                </a:spcAft>
              </a:pPr>
              <a:r>
                <a:rPr lang="en-US" kern="100" dirty="0">
                  <a:solidFill>
                    <a:srgbClr val="303030"/>
                  </a:solidFill>
                  <a:effectLst/>
                  <a:latin typeface="Arial" panose="020B0604020202020204" pitchFamily="34" charset="0"/>
                  <a:ea typeface="Arial" panose="020B0604020202020204" pitchFamily="34" charset="0"/>
                  <a:cs typeface="Times New Roman" panose="02020603050405020304" pitchFamily="18" charset="0"/>
                </a:rPr>
                <a:t>Ướp xác</a:t>
              </a:r>
              <a:endParaRPr lang="en-US" kern="1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103" name="SubTopic"/>
            <p:cNvSpPr/>
            <p:nvPr/>
          </p:nvSpPr>
          <p:spPr>
            <a:xfrm>
              <a:off x="5912499" y="184327"/>
              <a:ext cx="1517900" cy="142616"/>
            </a:xfrm>
            <a:custGeom>
              <a:avLst/>
              <a:gdLst>
                <a:gd name="rtl" fmla="*/ -17200 w 769700"/>
                <a:gd name="rtt" fmla="*/ 15050 h 142617"/>
                <a:gd name="rtr" fmla="*/ 782600 w 769700"/>
                <a:gd name="rtb" fmla="*/ 134017 h 142617"/>
              </a:gdLst>
              <a:ahLst/>
              <a:cxnLst/>
              <a:rect l="rtl" t="rtt" r="rtr" b="rtb"/>
              <a:pathLst>
                <a:path w="769700" h="142617" stroke="0">
                  <a:moveTo>
                    <a:pt x="0" y="0"/>
                  </a:moveTo>
                  <a:lnTo>
                    <a:pt x="769700" y="0"/>
                  </a:lnTo>
                  <a:lnTo>
                    <a:pt x="769700" y="142617"/>
                  </a:lnTo>
                  <a:lnTo>
                    <a:pt x="0" y="142617"/>
                  </a:lnTo>
                  <a:lnTo>
                    <a:pt x="0" y="0"/>
                  </a:lnTo>
                  <a:close/>
                </a:path>
                <a:path w="769700" h="142617" fill="none">
                  <a:moveTo>
                    <a:pt x="0" y="142617"/>
                  </a:moveTo>
                  <a:lnTo>
                    <a:pt x="769700" y="142617"/>
                  </a:lnTo>
                </a:path>
              </a:pathLst>
            </a:custGeom>
            <a:noFill/>
            <a:ln w="4300" cap="flat">
              <a:solidFill>
                <a:srgbClr val="4486B1"/>
              </a:solidFill>
              <a:round/>
            </a:ln>
          </p:spPr>
          <p:txBody>
            <a:bodyPr wrap="square" lIns="0" tIns="0" rIns="0" bIns="0" rtlCol="0" anchor="ctr"/>
            <a:lstStyle/>
            <a:p>
              <a:pPr marL="0" marR="0" algn="ctr">
                <a:lnSpc>
                  <a:spcPts val="2000"/>
                </a:lnSpc>
                <a:spcBef>
                  <a:spcPts val="0"/>
                </a:spcBef>
                <a:spcAft>
                  <a:spcPts val="0"/>
                </a:spcAft>
              </a:pPr>
              <a:r>
                <a:rPr lang="en-US" kern="100" dirty="0">
                  <a:solidFill>
                    <a:srgbClr val="303030"/>
                  </a:solidFill>
                  <a:effectLst/>
                  <a:latin typeface="Arial" panose="020B0604020202020204" pitchFamily="34" charset="0"/>
                  <a:ea typeface="Arial" panose="020B0604020202020204" pitchFamily="34" charset="0"/>
                  <a:cs typeface="Times New Roman" panose="02020603050405020304" pitchFamily="18" charset="0"/>
                </a:rPr>
                <a:t>Giỏi về giải phẫu</a:t>
              </a:r>
              <a:endParaRPr lang="en-US" kern="1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104" name="SubTopic"/>
            <p:cNvSpPr/>
            <p:nvPr/>
          </p:nvSpPr>
          <p:spPr>
            <a:xfrm>
              <a:off x="5912500" y="364353"/>
              <a:ext cx="1714971" cy="142618"/>
            </a:xfrm>
            <a:custGeom>
              <a:avLst/>
              <a:gdLst>
                <a:gd name="rtl" fmla="*/ -17200 w 1517900"/>
                <a:gd name="rtt" fmla="*/ 15050 h 142617"/>
                <a:gd name="rtr" fmla="*/ 1530800 w 1517900"/>
                <a:gd name="rtb" fmla="*/ 134017 h 142617"/>
              </a:gdLst>
              <a:ahLst/>
              <a:cxnLst/>
              <a:rect l="rtl" t="rtt" r="rtr" b="rtb"/>
              <a:pathLst>
                <a:path w="1517900" h="142617" stroke="0">
                  <a:moveTo>
                    <a:pt x="0" y="0"/>
                  </a:moveTo>
                  <a:lnTo>
                    <a:pt x="1517900" y="0"/>
                  </a:lnTo>
                  <a:lnTo>
                    <a:pt x="1517900" y="142617"/>
                  </a:lnTo>
                  <a:lnTo>
                    <a:pt x="0" y="142617"/>
                  </a:lnTo>
                  <a:lnTo>
                    <a:pt x="0" y="0"/>
                  </a:lnTo>
                  <a:close/>
                </a:path>
                <a:path w="1517900" h="142617" fill="none">
                  <a:moveTo>
                    <a:pt x="0" y="142617"/>
                  </a:moveTo>
                  <a:lnTo>
                    <a:pt x="1517900" y="142617"/>
                  </a:lnTo>
                </a:path>
              </a:pathLst>
            </a:custGeom>
            <a:noFill/>
            <a:ln w="4300" cap="flat">
              <a:solidFill>
                <a:srgbClr val="4486B1"/>
              </a:solidFill>
              <a:round/>
            </a:ln>
          </p:spPr>
          <p:txBody>
            <a:bodyPr wrap="square" lIns="0" tIns="0" rIns="0" bIns="0" rtlCol="0" anchor="ctr"/>
            <a:lstStyle/>
            <a:p>
              <a:pPr marL="0" marR="0" algn="ctr">
                <a:lnSpc>
                  <a:spcPts val="2000"/>
                </a:lnSpc>
                <a:spcBef>
                  <a:spcPts val="0"/>
                </a:spcBef>
                <a:spcAft>
                  <a:spcPts val="0"/>
                </a:spcAft>
              </a:pPr>
              <a:r>
                <a:rPr lang="en-US" kern="100" dirty="0" smtClean="0">
                  <a:solidFill>
                    <a:srgbClr val="303030"/>
                  </a:solidFill>
                  <a:latin typeface="Arial" panose="020B0604020202020204" pitchFamily="34" charset="0"/>
                  <a:ea typeface="SimSun" panose="02010600030101010101" pitchFamily="2" charset="-122"/>
                  <a:cs typeface="Times New Roman" panose="02020603050405020304" pitchFamily="18" charset="0"/>
                </a:rPr>
                <a:t>Biết rõ cơ thể người</a:t>
              </a:r>
              <a:endParaRPr lang="en-US" kern="1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105" name="SubTopic"/>
            <p:cNvSpPr/>
            <p:nvPr/>
          </p:nvSpPr>
          <p:spPr>
            <a:xfrm>
              <a:off x="5241700" y="591751"/>
              <a:ext cx="1556873" cy="251336"/>
            </a:xfrm>
            <a:custGeom>
              <a:avLst/>
              <a:gdLst>
                <a:gd name="rtl" fmla="*/ -17200 w 1603900"/>
                <a:gd name="rtt" fmla="*/ 15050 h 142617"/>
                <a:gd name="rtr" fmla="*/ 1616800 w 1603900"/>
                <a:gd name="rtb" fmla="*/ 134017 h 142617"/>
              </a:gdLst>
              <a:ahLst/>
              <a:cxnLst/>
              <a:rect l="rtl" t="rtt" r="rtr" b="rtb"/>
              <a:pathLst>
                <a:path w="1603900" h="142617" stroke="0">
                  <a:moveTo>
                    <a:pt x="0" y="0"/>
                  </a:moveTo>
                  <a:lnTo>
                    <a:pt x="1603900" y="0"/>
                  </a:lnTo>
                  <a:lnTo>
                    <a:pt x="1603900" y="142617"/>
                  </a:lnTo>
                  <a:lnTo>
                    <a:pt x="0" y="142617"/>
                  </a:lnTo>
                  <a:lnTo>
                    <a:pt x="0" y="0"/>
                  </a:lnTo>
                  <a:close/>
                </a:path>
                <a:path w="1603900" h="142617" fill="none">
                  <a:moveTo>
                    <a:pt x="0" y="142617"/>
                  </a:moveTo>
                  <a:lnTo>
                    <a:pt x="1603900" y="142617"/>
                  </a:lnTo>
                </a:path>
              </a:pathLst>
            </a:custGeom>
            <a:noFill/>
            <a:ln w="4300" cap="flat">
              <a:solidFill>
                <a:srgbClr val="4486B1"/>
              </a:solidFill>
              <a:round/>
            </a:ln>
          </p:spPr>
          <p:txBody>
            <a:bodyPr wrap="square" lIns="0" tIns="0" rIns="0" bIns="0" rtlCol="0" anchor="ctr"/>
            <a:lstStyle/>
            <a:p>
              <a:pPr marL="0" marR="0" algn="ctr">
                <a:lnSpc>
                  <a:spcPts val="2000"/>
                </a:lnSpc>
                <a:spcBef>
                  <a:spcPts val="0"/>
                </a:spcBef>
                <a:spcAft>
                  <a:spcPts val="0"/>
                </a:spcAft>
              </a:pPr>
              <a:r>
                <a:rPr lang="en-US" kern="100" dirty="0">
                  <a:solidFill>
                    <a:srgbClr val="303030"/>
                  </a:solidFill>
                  <a:effectLst/>
                  <a:latin typeface="Arial" panose="020B0604020202020204" pitchFamily="34" charset="0"/>
                  <a:ea typeface="Arial" panose="020B0604020202020204" pitchFamily="34" charset="0"/>
                  <a:cs typeface="Times New Roman" panose="02020603050405020304" pitchFamily="18" charset="0"/>
                </a:rPr>
                <a:t>Khắc chữ tượng hình trên phiến đá</a:t>
              </a:r>
              <a:endParaRPr lang="en-US" kern="1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106" name="SubTopic"/>
            <p:cNvSpPr/>
            <p:nvPr/>
          </p:nvSpPr>
          <p:spPr>
            <a:xfrm>
              <a:off x="5241700" y="880497"/>
              <a:ext cx="2273775" cy="148913"/>
            </a:xfrm>
            <a:custGeom>
              <a:avLst/>
              <a:gdLst>
                <a:gd name="rtl" fmla="*/ -17200 w 1161000"/>
                <a:gd name="rtt" fmla="*/ 15050 h 142617"/>
                <a:gd name="rtr" fmla="*/ 1173900 w 1161000"/>
                <a:gd name="rtb" fmla="*/ 134017 h 142617"/>
              </a:gdLst>
              <a:ahLst/>
              <a:cxnLst/>
              <a:rect l="rtl" t="rtt" r="rtr" b="rtb"/>
              <a:pathLst>
                <a:path w="1161000" h="142617" stroke="0">
                  <a:moveTo>
                    <a:pt x="0" y="0"/>
                  </a:moveTo>
                  <a:lnTo>
                    <a:pt x="1161000" y="0"/>
                  </a:lnTo>
                  <a:lnTo>
                    <a:pt x="1161000" y="142617"/>
                  </a:lnTo>
                  <a:lnTo>
                    <a:pt x="0" y="142617"/>
                  </a:lnTo>
                  <a:lnTo>
                    <a:pt x="0" y="0"/>
                  </a:lnTo>
                  <a:close/>
                </a:path>
                <a:path w="1161000" h="142617" fill="none">
                  <a:moveTo>
                    <a:pt x="0" y="142617"/>
                  </a:moveTo>
                  <a:lnTo>
                    <a:pt x="1161000" y="142617"/>
                  </a:lnTo>
                </a:path>
              </a:pathLst>
            </a:custGeom>
            <a:noFill/>
            <a:ln w="4300" cap="flat">
              <a:solidFill>
                <a:srgbClr val="4486B1"/>
              </a:solidFill>
              <a:round/>
            </a:ln>
          </p:spPr>
          <p:txBody>
            <a:bodyPr wrap="square" lIns="0" tIns="0" rIns="0" bIns="0" rtlCol="0" anchor="ctr"/>
            <a:lstStyle/>
            <a:p>
              <a:pPr marL="0" marR="0" algn="ctr">
                <a:lnSpc>
                  <a:spcPts val="2000"/>
                </a:lnSpc>
                <a:spcBef>
                  <a:spcPts val="0"/>
                </a:spcBef>
                <a:spcAft>
                  <a:spcPts val="0"/>
                </a:spcAft>
              </a:pPr>
              <a:r>
                <a:rPr lang="en-US" kern="100" dirty="0">
                  <a:solidFill>
                    <a:srgbClr val="303030"/>
                  </a:solidFill>
                  <a:effectLst/>
                  <a:latin typeface="Arial" panose="020B0604020202020204" pitchFamily="34" charset="0"/>
                  <a:ea typeface="Arial" panose="020B0604020202020204" pitchFamily="34" charset="0"/>
                  <a:cs typeface="Times New Roman" panose="02020603050405020304" pitchFamily="18" charset="0"/>
                </a:rPr>
                <a:t>Làm giấy từ cây pa-pi-rút</a:t>
              </a:r>
              <a:endParaRPr lang="en-US" kern="1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107" name="SubTopic"/>
            <p:cNvSpPr/>
            <p:nvPr/>
          </p:nvSpPr>
          <p:spPr>
            <a:xfrm>
              <a:off x="5271799" y="1216613"/>
              <a:ext cx="1321944" cy="142618"/>
            </a:xfrm>
            <a:custGeom>
              <a:avLst/>
              <a:gdLst>
                <a:gd name="rtl" fmla="*/ -17200 w 748200"/>
                <a:gd name="rtt" fmla="*/ 15050 h 142617"/>
                <a:gd name="rtr" fmla="*/ 761100 w 748200"/>
                <a:gd name="rtb" fmla="*/ 134017 h 142617"/>
              </a:gdLst>
              <a:ahLst/>
              <a:cxnLst/>
              <a:rect l="rtl" t="rtt" r="rtr" b="rtb"/>
              <a:pathLst>
                <a:path w="748200" h="142617" stroke="0">
                  <a:moveTo>
                    <a:pt x="0" y="0"/>
                  </a:moveTo>
                  <a:lnTo>
                    <a:pt x="748200" y="0"/>
                  </a:lnTo>
                  <a:lnTo>
                    <a:pt x="748200" y="142617"/>
                  </a:lnTo>
                  <a:lnTo>
                    <a:pt x="0" y="142617"/>
                  </a:lnTo>
                  <a:lnTo>
                    <a:pt x="0" y="0"/>
                  </a:lnTo>
                  <a:close/>
                </a:path>
                <a:path w="748200" h="142617" fill="none">
                  <a:moveTo>
                    <a:pt x="0" y="142617"/>
                  </a:moveTo>
                  <a:lnTo>
                    <a:pt x="748200" y="142617"/>
                  </a:lnTo>
                </a:path>
              </a:pathLst>
            </a:custGeom>
            <a:noFill/>
            <a:ln w="4300" cap="flat">
              <a:solidFill>
                <a:srgbClr val="4486B1"/>
              </a:solidFill>
              <a:round/>
            </a:ln>
          </p:spPr>
          <p:txBody>
            <a:bodyPr wrap="square" lIns="0" tIns="0" rIns="0" bIns="0" rtlCol="0" anchor="ctr"/>
            <a:lstStyle/>
            <a:p>
              <a:pPr marL="0" marR="0" algn="ctr">
                <a:lnSpc>
                  <a:spcPts val="850"/>
                </a:lnSpc>
                <a:spcBef>
                  <a:spcPts val="0"/>
                </a:spcBef>
                <a:spcAft>
                  <a:spcPts val="0"/>
                </a:spcAft>
              </a:pPr>
              <a:r>
                <a:rPr lang="en-US" kern="100" dirty="0">
                  <a:solidFill>
                    <a:srgbClr val="303030"/>
                  </a:solidFill>
                  <a:effectLst/>
                  <a:latin typeface="Arial" panose="020B0604020202020204" pitchFamily="34" charset="0"/>
                  <a:ea typeface="Arial" panose="020B0604020202020204" pitchFamily="34" charset="0"/>
                  <a:cs typeface="Times New Roman" panose="02020603050405020304" pitchFamily="18" charset="0"/>
                </a:rPr>
                <a:t>Giỏi về hình học</a:t>
              </a:r>
              <a:endParaRPr lang="en-US" kern="1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108" name="SubTopic"/>
            <p:cNvSpPr/>
            <p:nvPr/>
          </p:nvSpPr>
          <p:spPr>
            <a:xfrm>
              <a:off x="5271800" y="1396641"/>
              <a:ext cx="2097368" cy="138890"/>
            </a:xfrm>
            <a:custGeom>
              <a:avLst/>
              <a:gdLst>
                <a:gd name="rtl" fmla="*/ -17200 w 1191100"/>
                <a:gd name="rtt" fmla="*/ 15050 h 142617"/>
                <a:gd name="rtr" fmla="*/ 1204000 w 1191100"/>
                <a:gd name="rtb" fmla="*/ 134017 h 142617"/>
              </a:gdLst>
              <a:ahLst/>
              <a:cxnLst/>
              <a:rect l="rtl" t="rtt" r="rtr" b="rtb"/>
              <a:pathLst>
                <a:path w="1191100" h="142617" stroke="0">
                  <a:moveTo>
                    <a:pt x="0" y="0"/>
                  </a:moveTo>
                  <a:lnTo>
                    <a:pt x="1191100" y="0"/>
                  </a:lnTo>
                  <a:lnTo>
                    <a:pt x="1191100" y="142617"/>
                  </a:lnTo>
                  <a:lnTo>
                    <a:pt x="0" y="142617"/>
                  </a:lnTo>
                  <a:lnTo>
                    <a:pt x="0" y="0"/>
                  </a:lnTo>
                  <a:close/>
                </a:path>
                <a:path w="1191100" h="142617" fill="none">
                  <a:moveTo>
                    <a:pt x="0" y="142617"/>
                  </a:moveTo>
                  <a:lnTo>
                    <a:pt x="1191100" y="142617"/>
                  </a:lnTo>
                </a:path>
              </a:pathLst>
            </a:custGeom>
            <a:noFill/>
            <a:ln w="4300" cap="flat">
              <a:solidFill>
                <a:srgbClr val="4486B1"/>
              </a:solidFill>
              <a:round/>
            </a:ln>
          </p:spPr>
          <p:txBody>
            <a:bodyPr wrap="square" lIns="0" tIns="0" rIns="0" bIns="0" rtlCol="0" anchor="ctr"/>
            <a:lstStyle/>
            <a:p>
              <a:pPr marL="0" marR="0" algn="ctr">
                <a:lnSpc>
                  <a:spcPts val="850"/>
                </a:lnSpc>
                <a:spcBef>
                  <a:spcPts val="0"/>
                </a:spcBef>
                <a:spcAft>
                  <a:spcPts val="0"/>
                </a:spcAft>
              </a:pPr>
              <a:r>
                <a:rPr lang="en-US" kern="100" dirty="0">
                  <a:solidFill>
                    <a:srgbClr val="303030"/>
                  </a:solidFill>
                  <a:effectLst/>
                  <a:latin typeface="Arial" panose="020B0604020202020204" pitchFamily="34" charset="0"/>
                  <a:ea typeface="Arial" panose="020B0604020202020204" pitchFamily="34" charset="0"/>
                  <a:cs typeface="Times New Roman" panose="02020603050405020304" pitchFamily="18" charset="0"/>
                </a:rPr>
                <a:t>Biết cách đo đạc diện tích</a:t>
              </a:r>
              <a:endParaRPr lang="en-US" kern="1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109" name="SubTopic"/>
            <p:cNvSpPr/>
            <p:nvPr/>
          </p:nvSpPr>
          <p:spPr>
            <a:xfrm>
              <a:off x="-246078" y="583450"/>
              <a:ext cx="805078" cy="259637"/>
            </a:xfrm>
            <a:custGeom>
              <a:avLst/>
              <a:gdLst>
                <a:gd name="rtl" fmla="*/ -17200 w 554700"/>
                <a:gd name="rtt" fmla="*/ 15050 h 142617"/>
                <a:gd name="rtr" fmla="*/ 567600 w 554700"/>
                <a:gd name="rtb" fmla="*/ 134017 h 142617"/>
              </a:gdLst>
              <a:ahLst/>
              <a:cxnLst/>
              <a:rect l="rtl" t="rtt" r="rtr" b="rtb"/>
              <a:pathLst>
                <a:path w="554700" h="142617" stroke="0">
                  <a:moveTo>
                    <a:pt x="0" y="0"/>
                  </a:moveTo>
                  <a:lnTo>
                    <a:pt x="554700" y="0"/>
                  </a:lnTo>
                  <a:lnTo>
                    <a:pt x="554700" y="142617"/>
                  </a:lnTo>
                  <a:lnTo>
                    <a:pt x="0" y="142617"/>
                  </a:lnTo>
                  <a:lnTo>
                    <a:pt x="0" y="0"/>
                  </a:lnTo>
                  <a:close/>
                </a:path>
                <a:path w="554700" h="142617" fill="none">
                  <a:moveTo>
                    <a:pt x="0" y="142617"/>
                  </a:moveTo>
                  <a:lnTo>
                    <a:pt x="554700" y="142617"/>
                  </a:lnTo>
                </a:path>
              </a:pathLst>
            </a:custGeom>
            <a:noFill/>
            <a:ln w="4300" cap="flat">
              <a:solidFill>
                <a:srgbClr val="4486B1"/>
              </a:solidFill>
              <a:round/>
            </a:ln>
          </p:spPr>
          <p:txBody>
            <a:bodyPr wrap="square" lIns="0" tIns="0" rIns="0" bIns="0" rtlCol="0" anchor="ctr"/>
            <a:lstStyle/>
            <a:p>
              <a:pPr marL="0" marR="0" algn="ctr">
                <a:lnSpc>
                  <a:spcPts val="2000"/>
                </a:lnSpc>
                <a:spcBef>
                  <a:spcPts val="0"/>
                </a:spcBef>
                <a:spcAft>
                  <a:spcPts val="0"/>
                </a:spcAft>
              </a:pPr>
              <a:r>
                <a:rPr lang="en-US" kern="100" dirty="0">
                  <a:solidFill>
                    <a:srgbClr val="303030"/>
                  </a:solidFill>
                  <a:effectLst/>
                  <a:latin typeface="Arial" panose="020B0604020202020204" pitchFamily="34" charset="0"/>
                  <a:ea typeface="Arial" panose="020B0604020202020204" pitchFamily="34" charset="0"/>
                  <a:cs typeface="Times New Roman" panose="02020603050405020304" pitchFamily="18" charset="0"/>
                </a:rPr>
                <a:t>Kim tự tháp</a:t>
              </a:r>
              <a:endParaRPr lang="en-US" kern="100" dirty="0">
                <a:effectLst/>
                <a:latin typeface="Calibri" panose="020F0502020204030204" pitchFamily="34" charset="0"/>
                <a:ea typeface="SimSun" panose="02010600030101010101" pitchFamily="2" charset="-122"/>
                <a:cs typeface="Times New Roman" panose="02020603050405020304" pitchFamily="18" charset="0"/>
              </a:endParaRPr>
            </a:p>
          </p:txBody>
        </p:sp>
      </p:grpSp>
    </p:spTree>
    <p:extLst>
      <p:ext uri="{BB962C8B-B14F-4D97-AF65-F5344CB8AC3E}">
        <p14:creationId xmlns:p14="http://schemas.microsoft.com/office/powerpoint/2010/main" xmlns="" val="312437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84"/>
                                        </p:tgtEl>
                                        <p:attrNameLst>
                                          <p:attrName>style.visibility</p:attrName>
                                        </p:attrNameLst>
                                      </p:cBhvr>
                                      <p:to>
                                        <p:strVal val="visible"/>
                                      </p:to>
                                    </p:set>
                                    <p:animEffect transition="in" filter="circle(in)">
                                      <p:cBhvr>
                                        <p:cTn id="21" dur="20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34</a:t>
            </a:fld>
            <a:endParaRPr lang="en"/>
          </a:p>
        </p:txBody>
      </p:sp>
      <p:sp>
        <p:nvSpPr>
          <p:cNvPr id="3" name="Text Placeholder 2"/>
          <p:cNvSpPr txBox="1">
            <a:spLocks/>
          </p:cNvSpPr>
          <p:nvPr/>
        </p:nvSpPr>
        <p:spPr>
          <a:xfrm>
            <a:off x="698848" y="563269"/>
            <a:ext cx="7789185" cy="194395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ts val="2800"/>
              </a:lnSpc>
            </a:pPr>
            <a:r>
              <a:rPr lang="nl-NL" sz="2200" b="1" dirty="0" smtClean="0">
                <a:solidFill>
                  <a:schemeClr val="accent6">
                    <a:lumMod val="50000"/>
                  </a:schemeClr>
                </a:solidFill>
                <a:latin typeface="+mj-lt"/>
              </a:rPr>
              <a:t>Kể tên những đồ vật xung quanh em có ứng dụng thành tựu toán học của người Lưỡng Hà cổ đại mà em biết?</a:t>
            </a:r>
            <a:endParaRPr lang="en-US" sz="2200" b="1" dirty="0" smtClean="0">
              <a:solidFill>
                <a:schemeClr val="accent6">
                  <a:lumMod val="50000"/>
                </a:schemeClr>
              </a:solidFill>
              <a:latin typeface="+mj-lt"/>
            </a:endParaRPr>
          </a:p>
          <a:p>
            <a:pPr algn="ctr">
              <a:lnSpc>
                <a:spcPts val="2800"/>
              </a:lnSpc>
            </a:pPr>
            <a:endParaRPr lang="en-US" sz="2200" b="1" dirty="0">
              <a:solidFill>
                <a:schemeClr val="accent6">
                  <a:lumMod val="50000"/>
                </a:schemeClr>
              </a:solidFill>
              <a:latin typeface="+mj-lt"/>
            </a:endParaRPr>
          </a:p>
        </p:txBody>
      </p:sp>
      <p:pic>
        <p:nvPicPr>
          <p:cNvPr id="5" name="Picture 4"/>
          <p:cNvPicPr>
            <a:picLocks noChangeAspect="1"/>
          </p:cNvPicPr>
          <p:nvPr/>
        </p:nvPicPr>
        <p:blipFill>
          <a:blip r:embed="rId2"/>
          <a:stretch>
            <a:fillRect/>
          </a:stretch>
        </p:blipFill>
        <p:spPr>
          <a:xfrm>
            <a:off x="691399" y="1817562"/>
            <a:ext cx="2066432" cy="1812874"/>
          </a:xfrm>
          <a:prstGeom prst="rect">
            <a:avLst/>
          </a:prstGeom>
        </p:spPr>
      </p:pic>
      <p:pic>
        <p:nvPicPr>
          <p:cNvPr id="6" name="Picture 5"/>
          <p:cNvPicPr>
            <a:picLocks noChangeAspect="1"/>
          </p:cNvPicPr>
          <p:nvPr/>
        </p:nvPicPr>
        <p:blipFill>
          <a:blip r:embed="rId3"/>
          <a:stretch>
            <a:fillRect/>
          </a:stretch>
        </p:blipFill>
        <p:spPr>
          <a:xfrm>
            <a:off x="3273551" y="3004566"/>
            <a:ext cx="2362810" cy="1745285"/>
          </a:xfrm>
          <a:prstGeom prst="rect">
            <a:avLst/>
          </a:prstGeom>
        </p:spPr>
      </p:pic>
      <p:pic>
        <p:nvPicPr>
          <p:cNvPr id="7" name="Picture 6"/>
          <p:cNvPicPr>
            <a:picLocks noChangeAspect="1"/>
          </p:cNvPicPr>
          <p:nvPr/>
        </p:nvPicPr>
        <p:blipFill>
          <a:blip r:embed="rId4"/>
          <a:stretch>
            <a:fillRect/>
          </a:stretch>
        </p:blipFill>
        <p:spPr>
          <a:xfrm>
            <a:off x="6465400" y="1817562"/>
            <a:ext cx="2114600" cy="2125033"/>
          </a:xfrm>
          <a:prstGeom prst="rect">
            <a:avLst/>
          </a:prstGeom>
        </p:spPr>
      </p:pic>
    </p:spTree>
    <p:extLst>
      <p:ext uri="{BB962C8B-B14F-4D97-AF65-F5344CB8AC3E}">
        <p14:creationId xmlns:p14="http://schemas.microsoft.com/office/powerpoint/2010/main" xmlns="" val="254321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2727" y="746150"/>
            <a:ext cx="5047488" cy="398019"/>
          </a:xfrm>
        </p:spPr>
        <p:txBody>
          <a:bodyPr/>
          <a:lstStyle/>
          <a:p>
            <a:pPr algn="l"/>
            <a:r>
              <a:rPr lang="en-US" sz="2400" i="0" dirty="0" smtClean="0">
                <a:latin typeface="+mj-lt"/>
              </a:rPr>
              <a:t>Hướng dẫn về nhà</a:t>
            </a:r>
            <a:endParaRPr lang="en-US" sz="2400" i="0" dirty="0">
              <a:latin typeface="+mj-lt"/>
            </a:endParaRPr>
          </a:p>
        </p:txBody>
      </p:sp>
      <p:sp>
        <p:nvSpPr>
          <p:cNvPr id="4" name="Google Shape;269;p30"/>
          <p:cNvSpPr/>
          <p:nvPr/>
        </p:nvSpPr>
        <p:spPr>
          <a:xfrm>
            <a:off x="1419149" y="2364776"/>
            <a:ext cx="6459321" cy="573900"/>
          </a:xfrm>
          <a:prstGeom prst="homePlate">
            <a:avLst>
              <a:gd name="adj" fmla="val 50000"/>
            </a:avLst>
          </a:prstGeom>
          <a:solidFill>
            <a:schemeClr val="accent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70;p30"/>
          <p:cNvSpPr/>
          <p:nvPr/>
        </p:nvSpPr>
        <p:spPr>
          <a:xfrm>
            <a:off x="2092147" y="1926626"/>
            <a:ext cx="2018995" cy="1450200"/>
          </a:xfrm>
          <a:prstGeom prst="ellipse">
            <a:avLst/>
          </a:prstGeom>
          <a:solidFill>
            <a:schemeClr val="accent1">
              <a:lumMod val="75000"/>
            </a:schemeClr>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smtClean="0">
                <a:solidFill>
                  <a:schemeClr val="bg1"/>
                </a:solidFill>
                <a:latin typeface="+mj-lt"/>
                <a:ea typeface="Roboto"/>
                <a:cs typeface="Roboto"/>
                <a:sym typeface="Roboto"/>
              </a:rPr>
              <a:t>Trả lời câu 1,2 SGK trang 30</a:t>
            </a:r>
            <a:endParaRPr sz="1800" b="1" dirty="0">
              <a:solidFill>
                <a:schemeClr val="bg1"/>
              </a:solidFill>
              <a:latin typeface="+mj-lt"/>
              <a:ea typeface="Roboto"/>
              <a:cs typeface="Roboto"/>
              <a:sym typeface="Roboto"/>
            </a:endParaRPr>
          </a:p>
        </p:txBody>
      </p:sp>
      <p:sp>
        <p:nvSpPr>
          <p:cNvPr id="6" name="Google Shape;271;p30"/>
          <p:cNvSpPr/>
          <p:nvPr/>
        </p:nvSpPr>
        <p:spPr>
          <a:xfrm>
            <a:off x="4623702" y="1926626"/>
            <a:ext cx="2303792" cy="1450200"/>
          </a:xfrm>
          <a:prstGeom prst="ellipse">
            <a:avLst/>
          </a:prstGeom>
          <a:solidFill>
            <a:schemeClr val="accent2">
              <a:lumMod val="50000"/>
            </a:schemeClr>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lvl="0" algn="ctr"/>
            <a:r>
              <a:rPr lang="en-US" sz="1800" b="1" dirty="0" smtClean="0">
                <a:solidFill>
                  <a:srgbClr val="FFFFFF"/>
                </a:solidFill>
                <a:latin typeface="+mj-lt"/>
                <a:ea typeface="Roboto"/>
                <a:cs typeface="Roboto"/>
                <a:sym typeface="Roboto"/>
              </a:rPr>
              <a:t>Đọc trước Bài 7 - Ấn Độ cổ đại, SGK trang 31</a:t>
            </a:r>
            <a:endParaRPr lang="en-US" sz="1800" b="1" dirty="0">
              <a:solidFill>
                <a:srgbClr val="FFFFFF"/>
              </a:solidFill>
              <a:latin typeface="+mj-lt"/>
              <a:ea typeface="Roboto"/>
              <a:cs typeface="Roboto"/>
              <a:sym typeface="Roboto"/>
            </a:endParaRPr>
          </a:p>
        </p:txBody>
      </p:sp>
    </p:spTree>
    <p:extLst>
      <p:ext uri="{BB962C8B-B14F-4D97-AF65-F5344CB8AC3E}">
        <p14:creationId xmlns:p14="http://schemas.microsoft.com/office/powerpoint/2010/main" xmlns="" val="186279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50"/>
          <p:cNvSpPr txBox="1">
            <a:spLocks noGrp="1"/>
          </p:cNvSpPr>
          <p:nvPr>
            <p:ph type="title"/>
          </p:nvPr>
        </p:nvSpPr>
        <p:spPr>
          <a:xfrm>
            <a:off x="-165922" y="1462908"/>
            <a:ext cx="9195206" cy="1074438"/>
          </a:xfrm>
          <a:prstGeom prst="rect">
            <a:avLst/>
          </a:prstGeom>
        </p:spPr>
        <p:txBody>
          <a:bodyPr spcFirstLastPara="1" wrap="square" lIns="0" tIns="0" rIns="0" bIns="0" anchor="b" anchorCtr="0">
            <a:noAutofit/>
          </a:bodyPr>
          <a:lstStyle/>
          <a:p>
            <a:pPr marL="0" lvl="0" indent="0" algn="ctr" rtl="0">
              <a:lnSpc>
                <a:spcPts val="4000"/>
              </a:lnSpc>
              <a:spcBef>
                <a:spcPts val="0"/>
              </a:spcBef>
              <a:spcAft>
                <a:spcPts val="0"/>
              </a:spcAft>
              <a:buNone/>
            </a:pPr>
            <a:r>
              <a:rPr lang="en" i="0" dirty="0" smtClean="0">
                <a:latin typeface="+mj-lt"/>
              </a:rPr>
              <a:t>CẢM ƠN CÁC EM </a:t>
            </a:r>
            <a:br>
              <a:rPr lang="en" i="0" dirty="0" smtClean="0">
                <a:latin typeface="+mj-lt"/>
              </a:rPr>
            </a:br>
            <a:r>
              <a:rPr lang="en" i="0" dirty="0" smtClean="0">
                <a:latin typeface="+mj-lt"/>
              </a:rPr>
              <a:t>ĐÃ LẮNG NGHE BÀI GIẢNG!</a:t>
            </a:r>
            <a:endParaRPr i="0" dirty="0">
              <a:latin typeface="+mj-lt"/>
            </a:endParaRPr>
          </a:p>
        </p:txBody>
      </p:sp>
      <p:sp>
        <p:nvSpPr>
          <p:cNvPr id="622" name="Google Shape;622;p5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36</a:t>
            </a:fld>
            <a:endParaRPr/>
          </a:p>
        </p:txBody>
      </p:sp>
      <p:pic>
        <p:nvPicPr>
          <p:cNvPr id="623" name="Google Shape;623;p50"/>
          <p:cNvPicPr preferRelativeResize="0"/>
          <p:nvPr/>
        </p:nvPicPr>
        <p:blipFill>
          <a:blip r:embed="rId3">
            <a:alphaModFix/>
          </a:blip>
          <a:stretch>
            <a:fillRect/>
          </a:stretch>
        </p:blipFill>
        <p:spPr>
          <a:xfrm>
            <a:off x="3284819" y="3205802"/>
            <a:ext cx="2523155" cy="1544049"/>
          </a:xfrm>
          <a:prstGeom prst="rect">
            <a:avLst/>
          </a:prstGeom>
          <a:noFill/>
          <a:ln>
            <a:noFill/>
          </a:ln>
        </p:spPr>
      </p:pic>
      <p:pic>
        <p:nvPicPr>
          <p:cNvPr id="624" name="Google Shape;624;p50"/>
          <p:cNvPicPr preferRelativeResize="0"/>
          <p:nvPr/>
        </p:nvPicPr>
        <p:blipFill>
          <a:blip r:embed="rId4">
            <a:alphaModFix/>
          </a:blip>
          <a:stretch>
            <a:fillRect/>
          </a:stretch>
        </p:blipFill>
        <p:spPr>
          <a:xfrm>
            <a:off x="6026174" y="2602965"/>
            <a:ext cx="2623955" cy="1544048"/>
          </a:xfrm>
          <a:prstGeom prst="rect">
            <a:avLst/>
          </a:prstGeom>
          <a:noFill/>
          <a:ln>
            <a:noFill/>
          </a:ln>
        </p:spPr>
      </p:pic>
      <p:pic>
        <p:nvPicPr>
          <p:cNvPr id="625" name="Google Shape;625;p50"/>
          <p:cNvPicPr preferRelativeResize="0"/>
          <p:nvPr/>
        </p:nvPicPr>
        <p:blipFill>
          <a:blip r:embed="rId5">
            <a:alphaModFix/>
          </a:blip>
          <a:stretch>
            <a:fillRect/>
          </a:stretch>
        </p:blipFill>
        <p:spPr>
          <a:xfrm>
            <a:off x="666751" y="2784100"/>
            <a:ext cx="2138461" cy="15440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21"/>
                                        </p:tgtEl>
                                        <p:attrNameLst>
                                          <p:attrName>style.visibility</p:attrName>
                                        </p:attrNameLst>
                                      </p:cBhvr>
                                      <p:to>
                                        <p:strVal val="visible"/>
                                      </p:to>
                                    </p:set>
                                    <p:animEffect transition="in" filter="barn(inVertical)">
                                      <p:cBhvr>
                                        <p:cTn id="7" dur="500"/>
                                        <p:tgtEl>
                                          <p:spTgt spid="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1130" y="863193"/>
            <a:ext cx="8449057" cy="1104595"/>
          </a:xfrm>
        </p:spPr>
        <p:txBody>
          <a:bodyPr/>
          <a:lstStyle/>
          <a:p>
            <a:pPr>
              <a:lnSpc>
                <a:spcPts val="2800"/>
              </a:lnSpc>
            </a:pPr>
            <a:r>
              <a:rPr lang="en-US" sz="2000" i="0" dirty="0" smtClean="0">
                <a:solidFill>
                  <a:schemeClr val="tx1">
                    <a:lumMod val="75000"/>
                  </a:schemeClr>
                </a:solidFill>
                <a:latin typeface="+mj-lt"/>
              </a:rPr>
              <a:t>Em </a:t>
            </a:r>
            <a:r>
              <a:rPr lang="en-US" sz="2000" i="0" dirty="0">
                <a:solidFill>
                  <a:schemeClr val="tx1">
                    <a:lumMod val="75000"/>
                  </a:schemeClr>
                </a:solidFill>
                <a:latin typeface="+mj-lt"/>
              </a:rPr>
              <a:t>có biết công trình nghệ thuật công trình kiến trúc được liệt vào hàng kiệt tác của nhân loại này tên </a:t>
            </a:r>
            <a:r>
              <a:rPr lang="en-US" sz="2000" i="0" dirty="0" smtClean="0">
                <a:solidFill>
                  <a:schemeClr val="tx1">
                    <a:lumMod val="75000"/>
                  </a:schemeClr>
                </a:solidFill>
                <a:latin typeface="+mj-lt"/>
              </a:rPr>
              <a:t>là gì và ở đâu không?</a:t>
            </a:r>
            <a:br>
              <a:rPr lang="en-US" sz="2000" i="0" dirty="0" smtClean="0">
                <a:solidFill>
                  <a:schemeClr val="tx1">
                    <a:lumMod val="75000"/>
                  </a:schemeClr>
                </a:solidFill>
                <a:latin typeface="+mj-lt"/>
              </a:rPr>
            </a:br>
            <a:r>
              <a:rPr lang="en-US" sz="2000" i="0" dirty="0" smtClean="0">
                <a:solidFill>
                  <a:schemeClr val="tx1">
                    <a:lumMod val="75000"/>
                  </a:schemeClr>
                </a:solidFill>
                <a:latin typeface="+mj-lt"/>
              </a:rPr>
              <a:t>   </a:t>
            </a:r>
            <a:endParaRPr lang="en-US" sz="2000" dirty="0">
              <a:solidFill>
                <a:schemeClr val="tx1">
                  <a:lumMod val="75000"/>
                </a:schemeClr>
              </a:solidFill>
            </a:endParaRPr>
          </a:p>
        </p:txBody>
      </p:sp>
      <p:pic>
        <p:nvPicPr>
          <p:cNvPr id="3" name="Picture 2"/>
          <p:cNvPicPr>
            <a:picLocks noChangeAspect="1"/>
          </p:cNvPicPr>
          <p:nvPr/>
        </p:nvPicPr>
        <p:blipFill>
          <a:blip r:embed="rId2"/>
          <a:stretch>
            <a:fillRect/>
          </a:stretch>
        </p:blipFill>
        <p:spPr>
          <a:xfrm>
            <a:off x="1496292" y="1806129"/>
            <a:ext cx="6476370" cy="2818770"/>
          </a:xfrm>
          <a:prstGeom prst="rect">
            <a:avLst/>
          </a:prstGeom>
        </p:spPr>
      </p:pic>
    </p:spTree>
    <p:extLst>
      <p:ext uri="{BB962C8B-B14F-4D97-AF65-F5344CB8AC3E}">
        <p14:creationId xmlns:p14="http://schemas.microsoft.com/office/powerpoint/2010/main" xmlns="" val="395096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5" name="Google Shape;125;p2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5</a:t>
            </a:fld>
            <a:endParaRPr/>
          </a:p>
        </p:txBody>
      </p:sp>
      <p:sp>
        <p:nvSpPr>
          <p:cNvPr id="3" name="Rectangle 2"/>
          <p:cNvSpPr/>
          <p:nvPr/>
        </p:nvSpPr>
        <p:spPr>
          <a:xfrm>
            <a:off x="3517493" y="925357"/>
            <a:ext cx="5365487" cy="4426853"/>
          </a:xfrm>
          <a:prstGeom prst="rect">
            <a:avLst/>
          </a:prstGeom>
        </p:spPr>
        <p:txBody>
          <a:bodyPr wrap="square">
            <a:spAutoFit/>
          </a:bodyPr>
          <a:lstStyle/>
          <a:p>
            <a:pPr marL="342900" indent="-342900" algn="just">
              <a:lnSpc>
                <a:spcPts val="2600"/>
              </a:lnSpc>
              <a:buFont typeface="Wingdings" panose="05000000000000000000" pitchFamily="2" charset="2"/>
              <a:buChar char="§"/>
            </a:pPr>
            <a:r>
              <a:rPr lang="fr-FR" sz="2000" dirty="0" smtClean="0">
                <a:solidFill>
                  <a:schemeClr val="accent1">
                    <a:lumMod val="50000"/>
                  </a:schemeClr>
                </a:solidFill>
                <a:latin typeface="+mj-lt"/>
                <a:ea typeface="Calibri" panose="020F0502020204030204" pitchFamily="34" charset="0"/>
              </a:rPr>
              <a:t>“</a:t>
            </a:r>
            <a:r>
              <a:rPr lang="fr-FR" sz="2000" dirty="0">
                <a:solidFill>
                  <a:schemeClr val="accent1">
                    <a:lumMod val="50000"/>
                  </a:schemeClr>
                </a:solidFill>
                <a:latin typeface="+mj-lt"/>
                <a:ea typeface="Calibri" panose="020F0502020204030204" pitchFamily="34" charset="0"/>
              </a:rPr>
              <a:t>Ai Cập là tặng phẩm của sông Nin”. Không có sông Nin sẽ không có Ai Cập như chúng ta được biết ngày nay</a:t>
            </a:r>
            <a:r>
              <a:rPr lang="fr-FR" sz="2000" dirty="0" smtClean="0">
                <a:solidFill>
                  <a:schemeClr val="accent1">
                    <a:lumMod val="50000"/>
                  </a:schemeClr>
                </a:solidFill>
                <a:latin typeface="+mj-lt"/>
                <a:ea typeface="Calibri" panose="020F0502020204030204" pitchFamily="34" charset="0"/>
              </a:rPr>
              <a:t>.</a:t>
            </a:r>
          </a:p>
          <a:p>
            <a:pPr marL="342900" indent="-342900" algn="just">
              <a:lnSpc>
                <a:spcPts val="2600"/>
              </a:lnSpc>
              <a:buFont typeface="Wingdings" panose="05000000000000000000" pitchFamily="2" charset="2"/>
              <a:buChar char="§"/>
            </a:pPr>
            <a:r>
              <a:rPr lang="fr-FR" sz="2000" dirty="0" smtClean="0">
                <a:solidFill>
                  <a:schemeClr val="accent1">
                    <a:lumMod val="50000"/>
                  </a:schemeClr>
                </a:solidFill>
                <a:latin typeface="+mj-lt"/>
                <a:ea typeface="Calibri" panose="020F0502020204030204" pitchFamily="34" charset="0"/>
              </a:rPr>
              <a:t>Lưỡng </a:t>
            </a:r>
            <a:r>
              <a:rPr lang="fr-FR" sz="2000" dirty="0">
                <a:solidFill>
                  <a:schemeClr val="accent1">
                    <a:lumMod val="50000"/>
                  </a:schemeClr>
                </a:solidFill>
                <a:latin typeface="+mj-lt"/>
                <a:ea typeface="Calibri" panose="020F0502020204030204" pitchFamily="34" charset="0"/>
              </a:rPr>
              <a:t>Hà phát triển với sự ra đời của nhiều vương quốc do các tộc người khác nhau cai </a:t>
            </a:r>
            <a:r>
              <a:rPr lang="fr-FR" sz="2000" dirty="0" smtClean="0">
                <a:solidFill>
                  <a:schemeClr val="accent1">
                    <a:lumMod val="50000"/>
                  </a:schemeClr>
                </a:solidFill>
                <a:latin typeface="+mj-lt"/>
                <a:ea typeface="Calibri" panose="020F0502020204030204" pitchFamily="34" charset="0"/>
              </a:rPr>
              <a:t>trị.</a:t>
            </a:r>
          </a:p>
          <a:p>
            <a:pPr marL="342900" indent="-342900" algn="just">
              <a:lnSpc>
                <a:spcPts val="2600"/>
              </a:lnSpc>
              <a:buFont typeface="Wingdings" panose="05000000000000000000" pitchFamily="2" charset="2"/>
              <a:buChar char="§"/>
            </a:pPr>
            <a:r>
              <a:rPr lang="fr-FR" sz="2000" dirty="0" smtClean="0">
                <a:solidFill>
                  <a:schemeClr val="accent1">
                    <a:lumMod val="50000"/>
                  </a:schemeClr>
                </a:solidFill>
                <a:latin typeface="+mj-lt"/>
                <a:ea typeface="Calibri" panose="020F0502020204030204" pitchFamily="34" charset="0"/>
              </a:rPr>
              <a:t>Tuy </a:t>
            </a:r>
            <a:r>
              <a:rPr lang="fr-FR" sz="2000" dirty="0">
                <a:solidFill>
                  <a:schemeClr val="accent1">
                    <a:lumMod val="50000"/>
                  </a:schemeClr>
                </a:solidFill>
                <a:latin typeface="+mj-lt"/>
                <a:ea typeface="Calibri" panose="020F0502020204030204" pitchFamily="34" charset="0"/>
              </a:rPr>
              <a:t>nhiên, hơn tất cả, cư dân </a:t>
            </a:r>
            <a:r>
              <a:rPr lang="fr-FR" sz="2000" dirty="0" smtClean="0">
                <a:solidFill>
                  <a:schemeClr val="accent1">
                    <a:lumMod val="50000"/>
                  </a:schemeClr>
                </a:solidFill>
                <a:latin typeface="+mj-lt"/>
                <a:ea typeface="Calibri" panose="020F0502020204030204" pitchFamily="34" charset="0"/>
              </a:rPr>
              <a:t>Ai Cập và Lưỡng </a:t>
            </a:r>
            <a:r>
              <a:rPr lang="fr-FR" sz="2000" dirty="0">
                <a:solidFill>
                  <a:schemeClr val="accent1">
                    <a:lumMod val="50000"/>
                  </a:schemeClr>
                </a:solidFill>
                <a:latin typeface="+mj-lt"/>
                <a:ea typeface="Calibri" panose="020F0502020204030204" pitchFamily="34" charset="0"/>
              </a:rPr>
              <a:t>Hà cổ đại đã tạo nên một nền văn hoá độc đáo và có những đóng góp đáng kế cho văn mình nhân </a:t>
            </a:r>
            <a:r>
              <a:rPr lang="fr-FR" sz="2000" dirty="0" smtClean="0">
                <a:solidFill>
                  <a:schemeClr val="accent1">
                    <a:lumMod val="50000"/>
                  </a:schemeClr>
                </a:solidFill>
                <a:latin typeface="+mj-lt"/>
                <a:ea typeface="Calibri" panose="020F0502020204030204" pitchFamily="34" charset="0"/>
              </a:rPr>
              <a:t>loại</a:t>
            </a:r>
            <a:r>
              <a:rPr lang="en-US" sz="2000" dirty="0" smtClean="0">
                <a:solidFill>
                  <a:schemeClr val="accent1">
                    <a:lumMod val="50000"/>
                  </a:schemeClr>
                </a:solidFill>
                <a:latin typeface="+mj-lt"/>
                <a:ea typeface="Calibri" panose="020F0502020204030204" pitchFamily="34" charset="0"/>
              </a:rPr>
              <a:t>.</a:t>
            </a:r>
            <a:endParaRPr lang="en-US" sz="2000" dirty="0">
              <a:solidFill>
                <a:schemeClr val="accent1">
                  <a:lumMod val="50000"/>
                </a:schemeClr>
              </a:solidFill>
              <a:latin typeface="+mj-lt"/>
            </a:endParaRPr>
          </a:p>
          <a:p>
            <a:pPr marL="342900" indent="-342900" algn="just">
              <a:lnSpc>
                <a:spcPts val="2600"/>
              </a:lnSpc>
              <a:buFont typeface="Wingdings" panose="05000000000000000000" pitchFamily="2" charset="2"/>
              <a:buChar char="§"/>
            </a:pPr>
            <a:endParaRPr lang="fr-FR" sz="2000" dirty="0" smtClean="0">
              <a:solidFill>
                <a:schemeClr val="accent2">
                  <a:lumMod val="25000"/>
                </a:schemeClr>
              </a:solidFill>
              <a:latin typeface="+mj-lt"/>
              <a:ea typeface="Calibri" panose="020F0502020204030204" pitchFamily="34" charset="0"/>
            </a:endParaRPr>
          </a:p>
          <a:p>
            <a:pPr marL="342900" indent="-342900" algn="just">
              <a:lnSpc>
                <a:spcPts val="2600"/>
              </a:lnSpc>
              <a:buFont typeface="Wingdings" panose="05000000000000000000" pitchFamily="2" charset="2"/>
              <a:buChar char="Ø"/>
            </a:pPr>
            <a:endParaRPr lang="fr-FR" sz="2000" dirty="0" smtClean="0">
              <a:solidFill>
                <a:schemeClr val="accent2">
                  <a:lumMod val="25000"/>
                </a:schemeClr>
              </a:solidFill>
              <a:latin typeface="+mj-lt"/>
              <a:ea typeface="Calibri" panose="020F0502020204030204" pitchFamily="34" charset="0"/>
            </a:endParaRPr>
          </a:p>
          <a:p>
            <a:pPr marL="342900" indent="-342900" algn="just">
              <a:lnSpc>
                <a:spcPts val="2600"/>
              </a:lnSpc>
              <a:buFont typeface="Wingdings" panose="05000000000000000000" pitchFamily="2" charset="2"/>
              <a:buChar char="Ø"/>
            </a:pPr>
            <a:endParaRPr lang="en-US" sz="2000" dirty="0">
              <a:solidFill>
                <a:schemeClr val="accent2">
                  <a:lumMod val="25000"/>
                </a:schemeClr>
              </a:solidFill>
              <a:latin typeface="+mj-lt"/>
            </a:endParaRPr>
          </a:p>
        </p:txBody>
      </p:sp>
      <p:pic>
        <p:nvPicPr>
          <p:cNvPr id="4" name="Picture 3"/>
          <p:cNvPicPr>
            <a:picLocks noChangeAspect="1"/>
          </p:cNvPicPr>
          <p:nvPr/>
        </p:nvPicPr>
        <p:blipFill>
          <a:blip r:embed="rId3"/>
          <a:stretch>
            <a:fillRect/>
          </a:stretch>
        </p:blipFill>
        <p:spPr>
          <a:xfrm>
            <a:off x="1053495" y="627823"/>
            <a:ext cx="1857810" cy="1379313"/>
          </a:xfrm>
          <a:prstGeom prst="rect">
            <a:avLst/>
          </a:prstGeom>
        </p:spPr>
      </p:pic>
      <p:pic>
        <p:nvPicPr>
          <p:cNvPr id="6" name="Picture 5"/>
          <p:cNvPicPr>
            <a:picLocks noChangeAspect="1"/>
          </p:cNvPicPr>
          <p:nvPr/>
        </p:nvPicPr>
        <p:blipFill>
          <a:blip r:embed="rId4"/>
          <a:stretch>
            <a:fillRect/>
          </a:stretch>
        </p:blipFill>
        <p:spPr>
          <a:xfrm>
            <a:off x="1982400" y="3445427"/>
            <a:ext cx="1444737" cy="1501224"/>
          </a:xfrm>
          <a:prstGeom prst="rect">
            <a:avLst/>
          </a:prstGeom>
        </p:spPr>
      </p:pic>
      <p:pic>
        <p:nvPicPr>
          <p:cNvPr id="7" name="Picture 6"/>
          <p:cNvPicPr>
            <a:picLocks noChangeAspect="1"/>
          </p:cNvPicPr>
          <p:nvPr/>
        </p:nvPicPr>
        <p:blipFill>
          <a:blip r:embed="rId5"/>
          <a:stretch>
            <a:fillRect/>
          </a:stretch>
        </p:blipFill>
        <p:spPr>
          <a:xfrm>
            <a:off x="107518" y="2238500"/>
            <a:ext cx="1731362" cy="15134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arn(inVertical)">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wipe(down)">
                                      <p:cBhvr>
                                        <p:cTn id="33" dur="500"/>
                                        <p:tgtEl>
                                          <p:spTgt spid="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wipe(down)">
                                      <p:cBhvr>
                                        <p:cTn id="3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7"/>
          <p:cNvSpPr txBox="1">
            <a:spLocks noGrp="1"/>
          </p:cNvSpPr>
          <p:nvPr>
            <p:ph type="ctrTitle"/>
          </p:nvPr>
        </p:nvSpPr>
        <p:spPr>
          <a:xfrm>
            <a:off x="1207349" y="328183"/>
            <a:ext cx="7065900" cy="666684"/>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3600" i="0" dirty="0" smtClean="0">
                <a:solidFill>
                  <a:schemeClr val="accent2">
                    <a:lumMod val="50000"/>
                  </a:schemeClr>
                </a:solidFill>
                <a:latin typeface="+mj-lt"/>
              </a:rPr>
              <a:t>NỘI DUNG BÀI HỌC</a:t>
            </a:r>
            <a:endParaRPr sz="3600" i="0" dirty="0">
              <a:solidFill>
                <a:schemeClr val="accent2">
                  <a:lumMod val="50000"/>
                </a:schemeClr>
              </a:solidFill>
              <a:latin typeface="+mj-lt"/>
            </a:endParaRPr>
          </a:p>
        </p:txBody>
      </p:sp>
      <p:sp>
        <p:nvSpPr>
          <p:cNvPr id="51" name="TextBox 18"/>
          <p:cNvSpPr txBox="1"/>
          <p:nvPr/>
        </p:nvSpPr>
        <p:spPr>
          <a:xfrm>
            <a:off x="409651" y="1689310"/>
            <a:ext cx="2487866" cy="1938992"/>
          </a:xfrm>
          <a:prstGeom prst="rect">
            <a:avLst/>
          </a:prstGeom>
          <a:noFill/>
        </p:spPr>
        <p:txBody>
          <a:bodyPr wrap="square" lIns="45720" rIns="45720" rtlCol="0">
            <a:spAutoFit/>
          </a:bodyPr>
          <a:lstStyle/>
          <a:p>
            <a:pPr marL="117475" indent="-117475" algn="just">
              <a:buFont typeface="Arial" pitchFamily="34" charset="0"/>
              <a:buChar char="•"/>
            </a:pPr>
            <a:r>
              <a:rPr lang="nl-NL" sz="2000" dirty="0" smtClean="0">
                <a:solidFill>
                  <a:schemeClr val="accent2">
                    <a:lumMod val="25000"/>
                  </a:schemeClr>
                </a:solidFill>
              </a:rPr>
              <a:t>Những thuận lợi mà sông Nin, sông Ti-gơ-rơ, sông Ơ-phơ-rát đã đem lại cho người Ai Cập và Lưỡng Hà cổ đại</a:t>
            </a:r>
            <a:endParaRPr lang="en-US" sz="2000" dirty="0">
              <a:solidFill>
                <a:schemeClr val="accent2">
                  <a:lumMod val="25000"/>
                </a:schemeClr>
              </a:solidFill>
              <a:latin typeface="Calibri"/>
              <a:cs typeface="+mn-cs"/>
            </a:endParaRPr>
          </a:p>
        </p:txBody>
      </p:sp>
      <p:sp>
        <p:nvSpPr>
          <p:cNvPr id="53" name="Rounded Rectangle 52"/>
          <p:cNvSpPr/>
          <p:nvPr/>
        </p:nvSpPr>
        <p:spPr>
          <a:xfrm>
            <a:off x="490818" y="3818535"/>
            <a:ext cx="2406699" cy="1016812"/>
          </a:xfrm>
          <a:prstGeom prst="roundRect">
            <a:avLst>
              <a:gd name="adj" fmla="val 10000"/>
            </a:avLst>
          </a:prstGeom>
          <a:solidFill>
            <a:schemeClr val="accent1">
              <a:lumMod val="50000"/>
            </a:schemeClr>
          </a:solidFill>
          <a:ln>
            <a:noFill/>
          </a:ln>
          <a:effectLst>
            <a:outerShdw blurRad="50800" dist="63500" dir="18900000" algn="bl" rotWithShape="0">
              <a:prstClr val="black">
                <a:alpha val="51000"/>
              </a:prstClr>
            </a:outerShdw>
          </a:effectLst>
          <a:scene3d>
            <a:camera prst="orthographicFront">
              <a:rot lat="0" lon="0" rev="0"/>
            </a:camera>
            <a:lightRig rig="threePt" dir="t">
              <a:rot lat="0" lon="0" rev="1200000"/>
            </a:lightRig>
          </a:scene3d>
          <a:sp3d>
            <a:bevelT w="63500" h="25400"/>
          </a:sp3d>
        </p:spPr>
        <p:style>
          <a:lnRef idx="0">
            <a:scrgbClr r="0" g="0" b="0"/>
          </a:lnRef>
          <a:fillRef idx="3">
            <a:scrgbClr r="0" g="0" b="0"/>
          </a:fillRef>
          <a:effectRef idx="3">
            <a:scrgbClr r="0" g="0" b="0"/>
          </a:effectRef>
          <a:fontRef idx="minor">
            <a:schemeClr val="lt1"/>
          </a:fontRef>
        </p:style>
        <p:txBody>
          <a:bodyPr/>
          <a:lstStyle/>
          <a:p>
            <a:pPr algn="ctr"/>
            <a:endParaRPr lang="en-US" sz="2000" dirty="0"/>
          </a:p>
        </p:txBody>
      </p:sp>
      <p:sp>
        <p:nvSpPr>
          <p:cNvPr id="56" name="Rounded Rectangle 55"/>
          <p:cNvSpPr/>
          <p:nvPr/>
        </p:nvSpPr>
        <p:spPr>
          <a:xfrm>
            <a:off x="3307574" y="3818535"/>
            <a:ext cx="2515325" cy="1016812"/>
          </a:xfrm>
          <a:prstGeom prst="roundRect">
            <a:avLst>
              <a:gd name="adj" fmla="val 10000"/>
            </a:avLst>
          </a:prstGeom>
          <a:solidFill>
            <a:schemeClr val="accent2">
              <a:lumMod val="25000"/>
            </a:schemeClr>
          </a:solidFill>
          <a:ln>
            <a:noFill/>
          </a:ln>
          <a:effectLst>
            <a:outerShdw blurRad="50800" dist="63500" dir="18900000" algn="bl" rotWithShape="0">
              <a:prstClr val="black">
                <a:alpha val="51000"/>
              </a:prstClr>
            </a:outerShdw>
          </a:effectLst>
          <a:scene3d>
            <a:camera prst="orthographicFront">
              <a:rot lat="0" lon="0" rev="0"/>
            </a:camera>
            <a:lightRig rig="threePt" dir="t">
              <a:rot lat="0" lon="0" rev="1200000"/>
            </a:lightRig>
          </a:scene3d>
          <a:sp3d>
            <a:bevelT w="63500" h="25400"/>
          </a:sp3d>
        </p:spPr>
        <p:style>
          <a:lnRef idx="0">
            <a:scrgbClr r="0" g="0" b="0"/>
          </a:lnRef>
          <a:fillRef idx="3">
            <a:scrgbClr r="0" g="0" b="0"/>
          </a:fillRef>
          <a:effectRef idx="3">
            <a:scrgbClr r="0" g="0" b="0"/>
          </a:effectRef>
          <a:fontRef idx="minor">
            <a:schemeClr val="lt1"/>
          </a:fontRef>
        </p:style>
        <p:txBody>
          <a:bodyPr/>
          <a:lstStyle/>
          <a:p>
            <a:endParaRPr lang="en-US" sz="1800" dirty="0"/>
          </a:p>
        </p:txBody>
      </p:sp>
      <p:grpSp>
        <p:nvGrpSpPr>
          <p:cNvPr id="58" name="Group 57"/>
          <p:cNvGrpSpPr/>
          <p:nvPr/>
        </p:nvGrpSpPr>
        <p:grpSpPr>
          <a:xfrm>
            <a:off x="6056986" y="3818535"/>
            <a:ext cx="2787091" cy="1016812"/>
            <a:chOff x="5835889" y="0"/>
            <a:chExt cx="2444929" cy="665684"/>
          </a:xfrm>
          <a:scene3d>
            <a:camera prst="orthographicFront">
              <a:rot lat="0" lon="0" rev="0"/>
            </a:camera>
            <a:lightRig rig="threePt" dir="t">
              <a:rot lat="0" lon="0" rev="1200000"/>
            </a:lightRig>
          </a:scene3d>
        </p:grpSpPr>
        <p:sp>
          <p:nvSpPr>
            <p:cNvPr id="59" name="Rounded Rectangle 58"/>
            <p:cNvSpPr/>
            <p:nvPr/>
          </p:nvSpPr>
          <p:spPr>
            <a:xfrm>
              <a:off x="5835889" y="0"/>
              <a:ext cx="2444929" cy="665684"/>
            </a:xfrm>
            <a:prstGeom prst="roundRect">
              <a:avLst>
                <a:gd name="adj" fmla="val 10000"/>
              </a:avLst>
            </a:prstGeom>
            <a:solidFill>
              <a:schemeClr val="bg2"/>
            </a:solidFill>
            <a:ln>
              <a:noFill/>
            </a:ln>
            <a:effectLst>
              <a:outerShdw blurRad="50800" dist="63500" dir="18900000" algn="bl" rotWithShape="0">
                <a:prstClr val="black">
                  <a:alpha val="51000"/>
                </a:prstClr>
              </a:outerShdw>
            </a:effectLst>
            <a:sp3d>
              <a:bevelT w="63500" h="25400"/>
            </a:sp3d>
          </p:spPr>
          <p:style>
            <a:lnRef idx="0">
              <a:scrgbClr r="0" g="0" b="0"/>
            </a:lnRef>
            <a:fillRef idx="3">
              <a:scrgbClr r="0" g="0" b="0"/>
            </a:fillRef>
            <a:effectRef idx="3">
              <a:scrgbClr r="0" g="0" b="0"/>
            </a:effectRef>
            <a:fontRef idx="minor">
              <a:schemeClr val="lt1"/>
            </a:fontRef>
          </p:style>
        </p:sp>
        <p:sp>
          <p:nvSpPr>
            <p:cNvPr id="60" name="Rounded Rectangle 4"/>
            <p:cNvSpPr/>
            <p:nvPr/>
          </p:nvSpPr>
          <p:spPr>
            <a:xfrm>
              <a:off x="5855385" y="19497"/>
              <a:ext cx="2405934" cy="62669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ysClr val="window" lastClr="FFFFFF"/>
                  </a:solidFill>
                  <a:latin typeface="Arial" pitchFamily="34" charset="0"/>
                  <a:ea typeface="+mn-ea"/>
                  <a:cs typeface="Arial" pitchFamily="34" charset="0"/>
                </a:rPr>
                <a:t>Những thành tựu </a:t>
              </a:r>
              <a:r>
                <a:rPr lang="en-US" sz="1800" b="1" kern="1200" dirty="0" smtClean="0">
                  <a:solidFill>
                    <a:sysClr val="window" lastClr="FFFFFF"/>
                  </a:solidFill>
                  <a:latin typeface="Arial" pitchFamily="34" charset="0"/>
                  <a:cs typeface="Arial" pitchFamily="34" charset="0"/>
                </a:rPr>
                <a:t>văn hóa chủ yếu của Lưỡng Hà và Ai Cập cổ đại</a:t>
              </a:r>
              <a:endParaRPr lang="en-US" sz="1800" b="1" kern="1200" dirty="0" smtClean="0">
                <a:solidFill>
                  <a:sysClr val="window" lastClr="FFFFFF"/>
                </a:solidFill>
                <a:latin typeface="Calibri"/>
                <a:ea typeface="+mn-ea"/>
                <a:cs typeface="+mn-cs"/>
              </a:endParaRPr>
            </a:p>
          </p:txBody>
        </p:sp>
      </p:grpSp>
      <p:sp>
        <p:nvSpPr>
          <p:cNvPr id="61" name="Rectangle 60"/>
          <p:cNvSpPr/>
          <p:nvPr/>
        </p:nvSpPr>
        <p:spPr>
          <a:xfrm>
            <a:off x="3057841" y="1689310"/>
            <a:ext cx="2999145" cy="1938992"/>
          </a:xfrm>
          <a:prstGeom prst="rect">
            <a:avLst/>
          </a:prstGeom>
        </p:spPr>
        <p:txBody>
          <a:bodyPr wrap="square">
            <a:spAutoFit/>
          </a:bodyPr>
          <a:lstStyle/>
          <a:p>
            <a:pPr marL="117475" indent="-117475" algn="just">
              <a:buFont typeface="Arial" pitchFamily="34" charset="0"/>
              <a:buChar char="•"/>
            </a:pPr>
            <a:r>
              <a:rPr lang="nl-NL" sz="2000" dirty="0" smtClean="0">
                <a:solidFill>
                  <a:schemeClr val="accent2">
                    <a:lumMod val="10000"/>
                  </a:schemeClr>
                </a:solidFill>
              </a:rPr>
              <a:t>Ai Cập: </a:t>
            </a:r>
            <a:r>
              <a:rPr lang="fr-FR" sz="2000" dirty="0">
                <a:solidFill>
                  <a:schemeClr val="accent2">
                    <a:lumMod val="10000"/>
                  </a:schemeClr>
                </a:solidFill>
              </a:rPr>
              <a:t>thống nhất các công xã thành nhà </a:t>
            </a:r>
            <a:r>
              <a:rPr lang="fr-FR" sz="2000" dirty="0" smtClean="0">
                <a:solidFill>
                  <a:schemeClr val="accent2">
                    <a:lumMod val="10000"/>
                  </a:schemeClr>
                </a:solidFill>
              </a:rPr>
              <a:t>nước.</a:t>
            </a:r>
          </a:p>
          <a:p>
            <a:pPr marL="117475" indent="-117475" algn="just">
              <a:buFont typeface="Arial" pitchFamily="34" charset="0"/>
              <a:buChar char="•"/>
            </a:pPr>
            <a:r>
              <a:rPr lang="fr-FR" sz="2000" dirty="0" smtClean="0">
                <a:solidFill>
                  <a:schemeClr val="accent2">
                    <a:lumMod val="10000"/>
                  </a:schemeClr>
                </a:solidFill>
              </a:rPr>
              <a:t> </a:t>
            </a:r>
            <a:r>
              <a:rPr lang="nl-NL" sz="2000" dirty="0" smtClean="0">
                <a:solidFill>
                  <a:schemeClr val="accent2">
                    <a:lumMod val="10000"/>
                  </a:schemeClr>
                </a:solidFill>
              </a:rPr>
              <a:t>Lưỡng Hà: </a:t>
            </a:r>
            <a:r>
              <a:rPr lang="fr-FR" sz="2000" dirty="0">
                <a:solidFill>
                  <a:schemeClr val="accent2">
                    <a:lumMod val="10000"/>
                  </a:schemeClr>
                </a:solidFill>
              </a:rPr>
              <a:t>nhà nước thành bang của người Xu-me đã ra đời </a:t>
            </a:r>
            <a:endParaRPr lang="nl-NL" sz="2000" dirty="0">
              <a:solidFill>
                <a:schemeClr val="accent2">
                  <a:lumMod val="10000"/>
                </a:schemeClr>
              </a:solidFill>
            </a:endParaRPr>
          </a:p>
        </p:txBody>
      </p:sp>
      <p:sp>
        <p:nvSpPr>
          <p:cNvPr id="62" name="Rectangle 61"/>
          <p:cNvSpPr/>
          <p:nvPr/>
        </p:nvSpPr>
        <p:spPr>
          <a:xfrm>
            <a:off x="6232956" y="1689310"/>
            <a:ext cx="2479900" cy="2246769"/>
          </a:xfrm>
          <a:prstGeom prst="rect">
            <a:avLst/>
          </a:prstGeom>
        </p:spPr>
        <p:txBody>
          <a:bodyPr wrap="square">
            <a:spAutoFit/>
          </a:bodyPr>
          <a:lstStyle/>
          <a:p>
            <a:pPr marL="117475" indent="-117475" algn="just">
              <a:buFont typeface="Arial" pitchFamily="34" charset="0"/>
              <a:buChar char="•"/>
            </a:pPr>
            <a:r>
              <a:rPr lang="en-US" sz="2000" dirty="0" smtClean="0">
                <a:solidFill>
                  <a:schemeClr val="accent2">
                    <a:lumMod val="25000"/>
                  </a:schemeClr>
                </a:solidFill>
              </a:rPr>
              <a:t>Lịch pháp và thiên văn học</a:t>
            </a:r>
          </a:p>
          <a:p>
            <a:pPr marL="117475" indent="-117475" algn="just">
              <a:buFont typeface="Arial" pitchFamily="34" charset="0"/>
              <a:buChar char="•"/>
            </a:pPr>
            <a:r>
              <a:rPr lang="en-US" sz="2000" dirty="0" smtClean="0">
                <a:solidFill>
                  <a:schemeClr val="accent2">
                    <a:lumMod val="25000"/>
                  </a:schemeClr>
                </a:solidFill>
              </a:rPr>
              <a:t>Chữ viết</a:t>
            </a:r>
          </a:p>
          <a:p>
            <a:pPr marL="117475" indent="-117475" algn="just">
              <a:buFont typeface="Arial" pitchFamily="34" charset="0"/>
              <a:buChar char="•"/>
            </a:pPr>
            <a:r>
              <a:rPr lang="en-US" sz="2000" dirty="0" smtClean="0">
                <a:solidFill>
                  <a:schemeClr val="accent2">
                    <a:lumMod val="25000"/>
                  </a:schemeClr>
                </a:solidFill>
              </a:rPr>
              <a:t>Toán học</a:t>
            </a:r>
          </a:p>
          <a:p>
            <a:pPr marL="117475" indent="-117475" algn="just">
              <a:buFont typeface="Arial" pitchFamily="34" charset="0"/>
              <a:buChar char="•"/>
            </a:pPr>
            <a:r>
              <a:rPr lang="en-US" sz="2000" dirty="0" smtClean="0">
                <a:solidFill>
                  <a:schemeClr val="accent2">
                    <a:lumMod val="25000"/>
                  </a:schemeClr>
                </a:solidFill>
              </a:rPr>
              <a:t>Kiến trúc</a:t>
            </a:r>
          </a:p>
          <a:p>
            <a:pPr marL="117475" indent="-117475" algn="just">
              <a:buFont typeface="Arial" pitchFamily="34" charset="0"/>
              <a:buChar char="•"/>
            </a:pPr>
            <a:endParaRPr lang="en-US" sz="2000" dirty="0">
              <a:solidFill>
                <a:schemeClr val="accent2">
                  <a:lumMod val="25000"/>
                </a:schemeClr>
              </a:solidFill>
            </a:endParaRPr>
          </a:p>
          <a:p>
            <a:pPr marL="117475" indent="-117475" algn="just">
              <a:buFont typeface="Arial" pitchFamily="34" charset="0"/>
              <a:buChar char="•"/>
            </a:pPr>
            <a:endParaRPr lang="nl-NL" sz="2000" dirty="0">
              <a:solidFill>
                <a:schemeClr val="accent2">
                  <a:lumMod val="25000"/>
                </a:schemeClr>
              </a:solidFill>
            </a:endParaRPr>
          </a:p>
        </p:txBody>
      </p:sp>
      <p:sp>
        <p:nvSpPr>
          <p:cNvPr id="63" name="Rounded Rectangle 4"/>
          <p:cNvSpPr/>
          <p:nvPr/>
        </p:nvSpPr>
        <p:spPr>
          <a:xfrm>
            <a:off x="490818" y="4013596"/>
            <a:ext cx="2466446" cy="626690"/>
          </a:xfrm>
          <a:prstGeom prst="rect">
            <a:avLst/>
          </a:prstGeom>
          <a:scene3d>
            <a:camera prst="orthographicFront">
              <a:rot lat="0" lon="0" rev="0"/>
            </a:camera>
            <a:lightRig rig="threePt" dir="t">
              <a:rot lat="0" lon="0" rev="12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2000" b="1" kern="1200" dirty="0" smtClean="0">
                <a:solidFill>
                  <a:sysClr val="window" lastClr="FFFFFF"/>
                </a:solidFill>
                <a:latin typeface="Arial" pitchFamily="34" charset="0"/>
                <a:cs typeface="Arial" pitchFamily="34" charset="0"/>
              </a:rPr>
              <a:t>Điều kiện tự nhiên của Lưỡng Hà và Ai Cập cổ đại</a:t>
            </a:r>
            <a:endParaRPr lang="en-US" sz="2000" b="1" kern="1200" dirty="0" smtClean="0">
              <a:solidFill>
                <a:sysClr val="window" lastClr="FFFFFF"/>
              </a:solidFill>
              <a:latin typeface="Calibri"/>
            </a:endParaRPr>
          </a:p>
        </p:txBody>
      </p:sp>
      <p:sp>
        <p:nvSpPr>
          <p:cNvPr id="64" name="Rounded Rectangle 4"/>
          <p:cNvSpPr/>
          <p:nvPr/>
        </p:nvSpPr>
        <p:spPr>
          <a:xfrm>
            <a:off x="3367321" y="4013596"/>
            <a:ext cx="2475405" cy="626690"/>
          </a:xfrm>
          <a:prstGeom prst="rect">
            <a:avLst/>
          </a:prstGeom>
          <a:scene3d>
            <a:camera prst="orthographicFront">
              <a:rot lat="0" lon="0" rev="0"/>
            </a:camera>
            <a:lightRig rig="threePt" dir="t">
              <a:rot lat="0" lon="0" rev="12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ysClr val="window" lastClr="FFFFFF"/>
                </a:solidFill>
                <a:latin typeface="Arial" pitchFamily="34" charset="0"/>
                <a:ea typeface="+mn-ea"/>
                <a:cs typeface="Arial" pitchFamily="34" charset="0"/>
              </a:rPr>
              <a:t>Quá trình thành lập nhà nước Lưỡng Hà và Ai Cập cổ đại</a:t>
            </a:r>
            <a:endParaRPr lang="en-US" sz="1800" b="1" kern="1200" dirty="0" smtClean="0">
              <a:solidFill>
                <a:sysClr val="window" lastClr="FFFFFF"/>
              </a:solidFill>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1000"/>
                                        <p:tgtEl>
                                          <p:spTgt spid="103"/>
                                        </p:tgtEl>
                                      </p:cBhvr>
                                    </p:animEffect>
                                    <p:anim calcmode="lin" valueType="num">
                                      <p:cBhvr>
                                        <p:cTn id="8" dur="1000" fill="hold"/>
                                        <p:tgtEl>
                                          <p:spTgt spid="103"/>
                                        </p:tgtEl>
                                        <p:attrNameLst>
                                          <p:attrName>ppt_x</p:attrName>
                                        </p:attrNameLst>
                                      </p:cBhvr>
                                      <p:tavLst>
                                        <p:tav tm="0">
                                          <p:val>
                                            <p:strVal val="#ppt_x"/>
                                          </p:val>
                                        </p:tav>
                                        <p:tav tm="100000">
                                          <p:val>
                                            <p:strVal val="#ppt_x"/>
                                          </p:val>
                                        </p:tav>
                                      </p:tavLst>
                                    </p:anim>
                                    <p:anim calcmode="lin" valueType="num">
                                      <p:cBhvr>
                                        <p:cTn id="9" dur="1000" fill="hold"/>
                                        <p:tgtEl>
                                          <p:spTgt spid="10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3"/>
                                        </p:tgtEl>
                                        <p:attrNameLst>
                                          <p:attrName>style.visibility</p:attrName>
                                        </p:attrNameLst>
                                      </p:cBhvr>
                                      <p:to>
                                        <p:strVal val="visible"/>
                                      </p:to>
                                    </p:set>
                                    <p:animEffect transition="in" filter="circle(in)">
                                      <p:cBhvr>
                                        <p:cTn id="14" dur="2000"/>
                                        <p:tgtEl>
                                          <p:spTgt spid="63"/>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circle(in)">
                                      <p:cBhvr>
                                        <p:cTn id="17" dur="20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circle(in)">
                                      <p:cBhvr>
                                        <p:cTn id="22" dur="20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circle(in)">
                                      <p:cBhvr>
                                        <p:cTn id="27" dur="2000"/>
                                        <p:tgtEl>
                                          <p:spTgt spid="64"/>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circle(in)">
                                      <p:cBhvr>
                                        <p:cTn id="30" dur="2000"/>
                                        <p:tgtEl>
                                          <p:spTgt spid="56"/>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circle(in)">
                                      <p:cBhvr>
                                        <p:cTn id="35" dur="2000"/>
                                        <p:tgtEl>
                                          <p:spTgt spid="61"/>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circle(in)">
                                      <p:cBhvr>
                                        <p:cTn id="40" dur="20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62"/>
                                        </p:tgtEl>
                                        <p:attrNameLst>
                                          <p:attrName>style.visibility</p:attrName>
                                        </p:attrNameLst>
                                      </p:cBhvr>
                                      <p:to>
                                        <p:strVal val="visible"/>
                                      </p:to>
                                    </p:set>
                                    <p:animEffect transition="in" filter="circle(in)">
                                      <p:cBhvr>
                                        <p:cTn id="45" dur="2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51" grpId="0"/>
      <p:bldP spid="53" grpId="0" animBg="1"/>
      <p:bldP spid="56" grpId="0" animBg="1"/>
      <p:bldP spid="61" grpId="0"/>
      <p:bldP spid="62" grpId="0"/>
      <p:bldP spid="63" grpId="0"/>
      <p:bldP spid="6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3" name="Google Shape;143;p22"/>
          <p:cNvSpPr txBox="1">
            <a:spLocks noGrp="1"/>
          </p:cNvSpPr>
          <p:nvPr>
            <p:ph type="title"/>
          </p:nvPr>
        </p:nvSpPr>
        <p:spPr>
          <a:xfrm>
            <a:off x="327380" y="335605"/>
            <a:ext cx="7480453" cy="648600"/>
          </a:xfrm>
          <a:prstGeom prst="rect">
            <a:avLst/>
          </a:prstGeom>
        </p:spPr>
        <p:txBody>
          <a:bodyPr spcFirstLastPara="1" wrap="square" lIns="0" tIns="0" rIns="0" bIns="0" anchor="b" anchorCtr="0">
            <a:noAutofit/>
          </a:bodyPr>
          <a:lstStyle/>
          <a:p>
            <a:pPr marL="0" lvl="0" indent="0" algn="l" rtl="0">
              <a:lnSpc>
                <a:spcPts val="2600"/>
              </a:lnSpc>
              <a:spcBef>
                <a:spcPts val="0"/>
              </a:spcBef>
              <a:spcAft>
                <a:spcPts val="0"/>
              </a:spcAft>
              <a:buNone/>
            </a:pPr>
            <a:r>
              <a:rPr lang="en" sz="2200" i="0" dirty="0" smtClean="0">
                <a:latin typeface="+mj-lt"/>
              </a:rPr>
              <a:t>1. Điều kiện tự nhiên của </a:t>
            </a:r>
            <a:br>
              <a:rPr lang="en" sz="2200" i="0" dirty="0" smtClean="0">
                <a:latin typeface="+mj-lt"/>
              </a:rPr>
            </a:br>
            <a:r>
              <a:rPr lang="en" sz="2200" i="0" dirty="0" smtClean="0">
                <a:latin typeface="+mj-lt"/>
              </a:rPr>
              <a:t>Ai Cập và Lưỡng Hà cổ đại</a:t>
            </a:r>
            <a:endParaRPr sz="2200" i="0" dirty="0">
              <a:latin typeface="+mj-lt"/>
            </a:endParaRPr>
          </a:p>
        </p:txBody>
      </p:sp>
      <p:sp>
        <p:nvSpPr>
          <p:cNvPr id="145" name="Google Shape;145;p22"/>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7</a:t>
            </a:fld>
            <a:endParaRPr/>
          </a:p>
        </p:txBody>
      </p:sp>
      <p:pic>
        <p:nvPicPr>
          <p:cNvPr id="4" name="Picture 3"/>
          <p:cNvPicPr>
            <a:picLocks noChangeAspect="1"/>
          </p:cNvPicPr>
          <p:nvPr/>
        </p:nvPicPr>
        <p:blipFill>
          <a:blip r:embed="rId3"/>
          <a:stretch>
            <a:fillRect/>
          </a:stretch>
        </p:blipFill>
        <p:spPr>
          <a:xfrm>
            <a:off x="327380" y="1302105"/>
            <a:ext cx="2644139" cy="1948129"/>
          </a:xfrm>
          <a:prstGeom prst="rect">
            <a:avLst/>
          </a:prstGeom>
        </p:spPr>
      </p:pic>
      <p:sp>
        <p:nvSpPr>
          <p:cNvPr id="6" name="Rectangle 5"/>
          <p:cNvSpPr/>
          <p:nvPr/>
        </p:nvSpPr>
        <p:spPr>
          <a:xfrm>
            <a:off x="332891" y="3368079"/>
            <a:ext cx="2644139" cy="369332"/>
          </a:xfrm>
          <a:prstGeom prst="rect">
            <a:avLst/>
          </a:prstGeom>
        </p:spPr>
        <p:txBody>
          <a:bodyPr wrap="square">
            <a:spAutoFit/>
          </a:bodyPr>
          <a:lstStyle/>
          <a:p>
            <a:pPr algn="ctr"/>
            <a:r>
              <a:rPr lang="nl-NL" sz="1800" b="1" dirty="0" smtClean="0">
                <a:solidFill>
                  <a:schemeClr val="accent2">
                    <a:lumMod val="25000"/>
                  </a:schemeClr>
                </a:solidFill>
              </a:rPr>
              <a:t>Sông Nin</a:t>
            </a:r>
            <a:endParaRPr lang="en-US" sz="1800" b="1" dirty="0"/>
          </a:p>
        </p:txBody>
      </p:sp>
      <p:pic>
        <p:nvPicPr>
          <p:cNvPr id="7" name="Picture 6"/>
          <p:cNvPicPr>
            <a:picLocks noChangeAspect="1"/>
          </p:cNvPicPr>
          <p:nvPr/>
        </p:nvPicPr>
        <p:blipFill>
          <a:blip r:embed="rId4"/>
          <a:stretch>
            <a:fillRect/>
          </a:stretch>
        </p:blipFill>
        <p:spPr>
          <a:xfrm>
            <a:off x="6129664" y="2425821"/>
            <a:ext cx="2553478" cy="2170411"/>
          </a:xfrm>
          <a:prstGeom prst="rect">
            <a:avLst/>
          </a:prstGeom>
        </p:spPr>
      </p:pic>
      <p:sp>
        <p:nvSpPr>
          <p:cNvPr id="8" name="Rectangle 7"/>
          <p:cNvSpPr/>
          <p:nvPr/>
        </p:nvSpPr>
        <p:spPr>
          <a:xfrm>
            <a:off x="6129664" y="4596232"/>
            <a:ext cx="2553478" cy="369332"/>
          </a:xfrm>
          <a:prstGeom prst="rect">
            <a:avLst/>
          </a:prstGeom>
        </p:spPr>
        <p:txBody>
          <a:bodyPr wrap="square">
            <a:spAutoFit/>
          </a:bodyPr>
          <a:lstStyle/>
          <a:p>
            <a:pPr algn="ctr"/>
            <a:r>
              <a:rPr lang="nl-NL" sz="1800" b="1" dirty="0" smtClean="0">
                <a:solidFill>
                  <a:schemeClr val="accent2">
                    <a:lumMod val="25000"/>
                  </a:schemeClr>
                </a:solidFill>
              </a:rPr>
              <a:t>Sông Ti-gơ-rơ</a:t>
            </a:r>
            <a:endParaRPr lang="en-US" sz="1800" b="1" dirty="0"/>
          </a:p>
        </p:txBody>
      </p:sp>
      <p:pic>
        <p:nvPicPr>
          <p:cNvPr id="9" name="Picture 8"/>
          <p:cNvPicPr>
            <a:picLocks noChangeAspect="1"/>
          </p:cNvPicPr>
          <p:nvPr/>
        </p:nvPicPr>
        <p:blipFill>
          <a:blip r:embed="rId5"/>
          <a:stretch>
            <a:fillRect/>
          </a:stretch>
        </p:blipFill>
        <p:spPr>
          <a:xfrm>
            <a:off x="3322540" y="1964155"/>
            <a:ext cx="2450592" cy="1546871"/>
          </a:xfrm>
          <a:prstGeom prst="rect">
            <a:avLst/>
          </a:prstGeom>
        </p:spPr>
      </p:pic>
      <p:sp>
        <p:nvSpPr>
          <p:cNvPr id="10" name="Rectangle 9"/>
          <p:cNvSpPr/>
          <p:nvPr/>
        </p:nvSpPr>
        <p:spPr>
          <a:xfrm>
            <a:off x="3322540" y="3552745"/>
            <a:ext cx="2450592" cy="369332"/>
          </a:xfrm>
          <a:prstGeom prst="rect">
            <a:avLst/>
          </a:prstGeom>
        </p:spPr>
        <p:txBody>
          <a:bodyPr wrap="square">
            <a:spAutoFit/>
          </a:bodyPr>
          <a:lstStyle/>
          <a:p>
            <a:pPr algn="ctr"/>
            <a:r>
              <a:rPr lang="nl-NL" sz="1800" b="1" dirty="0" smtClean="0">
                <a:solidFill>
                  <a:schemeClr val="accent2">
                    <a:lumMod val="25000"/>
                  </a:schemeClr>
                </a:solidFill>
              </a:rPr>
              <a:t>Sông Ơ-phơ-rát</a:t>
            </a:r>
            <a:endParaRPr lang="en-US" sz="1800" b="1" dirty="0"/>
          </a:p>
        </p:txBody>
      </p:sp>
      <p:pic>
        <p:nvPicPr>
          <p:cNvPr id="11" name="Picture 10"/>
          <p:cNvPicPr>
            <a:picLocks noChangeAspect="1"/>
          </p:cNvPicPr>
          <p:nvPr/>
        </p:nvPicPr>
        <p:blipFill>
          <a:blip r:embed="rId5"/>
          <a:stretch>
            <a:fillRect/>
          </a:stretch>
        </p:blipFill>
        <p:spPr>
          <a:xfrm>
            <a:off x="3317029" y="1964155"/>
            <a:ext cx="2450592" cy="15468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wipe(down)">
                                      <p:cBhvr>
                                        <p:cTn id="7" dur="500"/>
                                        <p:tgtEl>
                                          <p:spTgt spid="1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p:bldP spid="6" grpId="0"/>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8</a:t>
            </a:fld>
            <a:endParaRPr lang="en"/>
          </a:p>
        </p:txBody>
      </p:sp>
      <p:sp>
        <p:nvSpPr>
          <p:cNvPr id="3" name="Text Placeholder 2"/>
          <p:cNvSpPr>
            <a:spLocks noGrp="1"/>
          </p:cNvSpPr>
          <p:nvPr>
            <p:ph type="body" idx="1"/>
          </p:nvPr>
        </p:nvSpPr>
        <p:spPr>
          <a:xfrm>
            <a:off x="475829" y="515880"/>
            <a:ext cx="7065900" cy="819900"/>
          </a:xfrm>
        </p:spPr>
        <p:txBody>
          <a:bodyPr/>
          <a:lstStyle/>
          <a:p>
            <a:pPr algn="l"/>
            <a:r>
              <a:rPr lang="fr-FR" sz="2600" b="1" i="0" dirty="0">
                <a:latin typeface="+mj-lt"/>
              </a:rPr>
              <a:t>Q</a:t>
            </a:r>
            <a:r>
              <a:rPr lang="fr-FR" sz="2600" b="1" i="0" dirty="0" smtClean="0">
                <a:latin typeface="+mj-lt"/>
              </a:rPr>
              <a:t>uan </a:t>
            </a:r>
            <a:r>
              <a:rPr lang="fr-FR" sz="2600" b="1" i="0" dirty="0">
                <a:latin typeface="+mj-lt"/>
              </a:rPr>
              <a:t>sát Hình 6.1</a:t>
            </a:r>
            <a:endParaRPr lang="en-US" sz="2600" b="1" i="0" dirty="0">
              <a:latin typeface="+mj-lt"/>
            </a:endParaRPr>
          </a:p>
        </p:txBody>
      </p:sp>
      <p:pic>
        <p:nvPicPr>
          <p:cNvPr id="4" name="Picture 3"/>
          <p:cNvPicPr>
            <a:picLocks noChangeAspect="1"/>
          </p:cNvPicPr>
          <p:nvPr/>
        </p:nvPicPr>
        <p:blipFill>
          <a:blip r:embed="rId2"/>
          <a:stretch>
            <a:fillRect/>
          </a:stretch>
        </p:blipFill>
        <p:spPr>
          <a:xfrm>
            <a:off x="5363441" y="833932"/>
            <a:ext cx="3180470" cy="3717569"/>
          </a:xfrm>
          <a:prstGeom prst="rect">
            <a:avLst/>
          </a:prstGeom>
        </p:spPr>
      </p:pic>
      <p:sp>
        <p:nvSpPr>
          <p:cNvPr id="5" name="Rectangle 4"/>
          <p:cNvSpPr/>
          <p:nvPr/>
        </p:nvSpPr>
        <p:spPr>
          <a:xfrm>
            <a:off x="735178" y="2209400"/>
            <a:ext cx="4572000" cy="759182"/>
          </a:xfrm>
          <a:prstGeom prst="rect">
            <a:avLst/>
          </a:prstGeom>
        </p:spPr>
        <p:txBody>
          <a:bodyPr>
            <a:spAutoFit/>
          </a:bodyPr>
          <a:lstStyle/>
          <a:p>
            <a:pPr algn="just">
              <a:lnSpc>
                <a:spcPts val="2600"/>
              </a:lnSpc>
            </a:pPr>
            <a:r>
              <a:rPr lang="fr-FR" sz="2000" i="1" dirty="0" smtClean="0">
                <a:solidFill>
                  <a:schemeClr val="accent2">
                    <a:lumMod val="25000"/>
                  </a:schemeClr>
                </a:solidFill>
                <a:latin typeface="+mj-lt"/>
                <a:ea typeface="Calibri" panose="020F0502020204030204" pitchFamily="34" charset="0"/>
                <a:cs typeface="Times New Roman" panose="02020603050405020304" pitchFamily="18" charset="0"/>
              </a:rPr>
              <a:t>Trình bày điều </a:t>
            </a:r>
            <a:r>
              <a:rPr lang="fr-FR" sz="2000" i="1" dirty="0">
                <a:solidFill>
                  <a:schemeClr val="accent2">
                    <a:lumMod val="25000"/>
                  </a:schemeClr>
                </a:solidFill>
                <a:latin typeface="+mj-lt"/>
                <a:ea typeface="Calibri" panose="020F0502020204030204" pitchFamily="34" charset="0"/>
                <a:cs typeface="Times New Roman" panose="02020603050405020304" pitchFamily="18" charset="0"/>
              </a:rPr>
              <a:t>kiện tự nhiên </a:t>
            </a:r>
            <a:r>
              <a:rPr lang="fr-FR" sz="2000" i="1" dirty="0" smtClean="0">
                <a:solidFill>
                  <a:schemeClr val="accent2">
                    <a:lumMod val="25000"/>
                  </a:schemeClr>
                </a:solidFill>
                <a:latin typeface="+mj-lt"/>
                <a:ea typeface="Calibri" panose="020F0502020204030204" pitchFamily="34" charset="0"/>
                <a:cs typeface="Times New Roman" panose="02020603050405020304" pitchFamily="18" charset="0"/>
              </a:rPr>
              <a:t>của Ai </a:t>
            </a:r>
            <a:r>
              <a:rPr lang="fr-FR" sz="2000" i="1" dirty="0">
                <a:solidFill>
                  <a:schemeClr val="accent2">
                    <a:lumMod val="25000"/>
                  </a:schemeClr>
                </a:solidFill>
                <a:latin typeface="+mj-lt"/>
                <a:ea typeface="Calibri" panose="020F0502020204030204" pitchFamily="34" charset="0"/>
                <a:cs typeface="Times New Roman" panose="02020603050405020304" pitchFamily="18" charset="0"/>
              </a:rPr>
              <a:t>Cập và Lưỡng </a:t>
            </a:r>
            <a:r>
              <a:rPr lang="fr-FR" sz="2000" i="1" dirty="0" smtClean="0">
                <a:solidFill>
                  <a:schemeClr val="accent2">
                    <a:lumMod val="25000"/>
                  </a:schemeClr>
                </a:solidFill>
                <a:latin typeface="+mj-lt"/>
                <a:ea typeface="Calibri" panose="020F0502020204030204" pitchFamily="34" charset="0"/>
                <a:cs typeface="Times New Roman" panose="02020603050405020304" pitchFamily="18" charset="0"/>
              </a:rPr>
              <a:t>Hà Lưỡng Hà. </a:t>
            </a:r>
            <a:endParaRPr lang="en-US" sz="2000" i="1" dirty="0">
              <a:solidFill>
                <a:schemeClr val="accent2">
                  <a:lumMod val="25000"/>
                </a:schemeClr>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137058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9</a:t>
            </a:fld>
            <a:endParaRPr lang="en"/>
          </a:p>
        </p:txBody>
      </p:sp>
      <p:sp>
        <p:nvSpPr>
          <p:cNvPr id="3" name="Round Same Side Corner Rectangle 2"/>
          <p:cNvSpPr/>
          <p:nvPr/>
        </p:nvSpPr>
        <p:spPr>
          <a:xfrm rot="16200000">
            <a:off x="2081384" y="-613788"/>
            <a:ext cx="1054373" cy="4369299"/>
          </a:xfrm>
          <a:prstGeom prst="round2SameRect">
            <a:avLst>
              <a:gd name="adj1" fmla="val 23321"/>
              <a:gd name="adj2" fmla="val 0"/>
            </a:avLst>
          </a:prstGeom>
          <a:solidFill>
            <a:schemeClr val="accent2">
              <a:lumMod val="75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38"/>
          <p:cNvSpPr>
            <a:spLocks noChangeArrowheads="1"/>
          </p:cNvSpPr>
          <p:nvPr/>
        </p:nvSpPr>
        <p:spPr bwMode="auto">
          <a:xfrm>
            <a:off x="423921" y="1063031"/>
            <a:ext cx="4369299" cy="1015663"/>
          </a:xfrm>
          <a:prstGeom prst="rect">
            <a:avLst/>
          </a:prstGeom>
          <a:noFill/>
          <a:ln w="9525">
            <a:noFill/>
            <a:miter lim="800000"/>
            <a:headEnd/>
            <a:tailEnd/>
          </a:ln>
        </p:spPr>
        <p:txBody>
          <a:bodyPr wrap="square">
            <a:spAutoFit/>
          </a:bodyPr>
          <a:lstStyle/>
          <a:p>
            <a:pPr algn="just"/>
            <a:r>
              <a:rPr lang="fr-FR" sz="2000" dirty="0" smtClean="0">
                <a:solidFill>
                  <a:schemeClr val="bg1"/>
                </a:solidFill>
              </a:rPr>
              <a:t>Ai Cập: là </a:t>
            </a:r>
            <a:r>
              <a:rPr lang="fr-FR" sz="2000" dirty="0">
                <a:solidFill>
                  <a:schemeClr val="bg1"/>
                </a:solidFill>
              </a:rPr>
              <a:t>một thung lũng hẹp và dài năm dọc theo lưu vực sông Nin, giáp Địa Trung Hải và Biển Đỏ.</a:t>
            </a:r>
            <a:endParaRPr lang="en-US" sz="2000" dirty="0">
              <a:solidFill>
                <a:schemeClr val="bg1"/>
              </a:solidFill>
            </a:endParaRPr>
          </a:p>
        </p:txBody>
      </p:sp>
      <p:sp>
        <p:nvSpPr>
          <p:cNvPr id="7" name="Round Same Side Corner Rectangle 6"/>
          <p:cNvSpPr/>
          <p:nvPr/>
        </p:nvSpPr>
        <p:spPr>
          <a:xfrm rot="16200000">
            <a:off x="2482952" y="293194"/>
            <a:ext cx="1163874" cy="5281934"/>
          </a:xfrm>
          <a:prstGeom prst="round2SameRect">
            <a:avLst>
              <a:gd name="adj1" fmla="val 23321"/>
              <a:gd name="adj2" fmla="val 0"/>
            </a:avLst>
          </a:prstGeom>
          <a:solidFill>
            <a:schemeClr val="accent1">
              <a:lumMod val="75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38"/>
          <p:cNvSpPr>
            <a:spLocks noChangeArrowheads="1"/>
          </p:cNvSpPr>
          <p:nvPr/>
        </p:nvSpPr>
        <p:spPr bwMode="auto">
          <a:xfrm>
            <a:off x="573410" y="2426328"/>
            <a:ext cx="5132446" cy="1015663"/>
          </a:xfrm>
          <a:prstGeom prst="rect">
            <a:avLst/>
          </a:prstGeom>
          <a:noFill/>
          <a:ln w="9525">
            <a:noFill/>
            <a:miter lim="800000"/>
            <a:headEnd/>
            <a:tailEnd/>
          </a:ln>
        </p:spPr>
        <p:txBody>
          <a:bodyPr wrap="square">
            <a:spAutoFit/>
          </a:bodyPr>
          <a:lstStyle/>
          <a:p>
            <a:pPr algn="just"/>
            <a:r>
              <a:rPr lang="fr-FR" sz="2000" dirty="0" smtClean="0">
                <a:solidFill>
                  <a:schemeClr val="bg1"/>
                </a:solidFill>
              </a:rPr>
              <a:t>Lưỡng Hà: là </a:t>
            </a:r>
            <a:r>
              <a:rPr lang="fr-FR" sz="2000" dirty="0">
                <a:solidFill>
                  <a:schemeClr val="bg1"/>
                </a:solidFill>
              </a:rPr>
              <a:t>tên gọi vùng đất giữa sông Ti-grơ và sông Ơ-phrát, giáp vịnh Ba Tư (còn gọt là vịnh Péc-xích).</a:t>
            </a:r>
            <a:endParaRPr lang="en-US" sz="2000" dirty="0">
              <a:solidFill>
                <a:schemeClr val="bg1"/>
              </a:solidFill>
            </a:endParaRPr>
          </a:p>
        </p:txBody>
      </p:sp>
      <p:sp>
        <p:nvSpPr>
          <p:cNvPr id="11" name="Round Same Side Corner Rectangle 10"/>
          <p:cNvSpPr/>
          <p:nvPr/>
        </p:nvSpPr>
        <p:spPr>
          <a:xfrm rot="16200000">
            <a:off x="2827736" y="1361300"/>
            <a:ext cx="1221517" cy="5909987"/>
          </a:xfrm>
          <a:prstGeom prst="round2SameRect">
            <a:avLst>
              <a:gd name="adj1" fmla="val 23321"/>
              <a:gd name="adj2" fmla="val 0"/>
            </a:avLst>
          </a:prstGeom>
          <a:solidFill>
            <a:schemeClr val="accent2">
              <a:lumMod val="50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38"/>
          <p:cNvSpPr>
            <a:spLocks noChangeArrowheads="1"/>
          </p:cNvSpPr>
          <p:nvPr/>
        </p:nvSpPr>
        <p:spPr bwMode="auto">
          <a:xfrm>
            <a:off x="568460" y="3793049"/>
            <a:ext cx="6068144" cy="1323439"/>
          </a:xfrm>
          <a:prstGeom prst="rect">
            <a:avLst/>
          </a:prstGeom>
          <a:noFill/>
          <a:ln w="9525">
            <a:noFill/>
            <a:miter lim="800000"/>
            <a:headEnd/>
            <a:tailEnd/>
          </a:ln>
        </p:spPr>
        <p:txBody>
          <a:bodyPr wrap="square">
            <a:spAutoFit/>
          </a:bodyPr>
          <a:lstStyle/>
          <a:p>
            <a:r>
              <a:rPr lang="fr-FR" sz="2000" dirty="0">
                <a:solidFill>
                  <a:schemeClr val="bg1"/>
                </a:solidFill>
              </a:rPr>
              <a:t>Sông Nin ở Ai Cập, sông Ti-grơ, sông </a:t>
            </a:r>
            <a:r>
              <a:rPr lang="fr-FR" sz="2000" dirty="0" smtClean="0">
                <a:solidFill>
                  <a:schemeClr val="bg1"/>
                </a:solidFill>
              </a:rPr>
              <a:t>Ơ-phơ-rát </a:t>
            </a:r>
            <a:r>
              <a:rPr lang="fr-FR" sz="2000" dirty="0">
                <a:solidFill>
                  <a:schemeClr val="bg1"/>
                </a:solidFill>
              </a:rPr>
              <a:t>ở Lưỡng Hà cung cấp nguồn nước dồi dào cho sinh hoạt và sản xuất nông nghiệp của cư dân nơi đây.</a:t>
            </a:r>
            <a:endParaRPr lang="en-US" sz="2000" dirty="0">
              <a:solidFill>
                <a:schemeClr val="bg1"/>
              </a:solidFill>
            </a:endParaRPr>
          </a:p>
          <a:p>
            <a:r>
              <a:rPr lang="fr-FR" sz="2000" b="1" dirty="0"/>
              <a:t> </a:t>
            </a:r>
            <a:endParaRPr lang="en-US" sz="2000" dirty="0"/>
          </a:p>
        </p:txBody>
      </p:sp>
      <p:sp>
        <p:nvSpPr>
          <p:cNvPr id="13" name="Rectangle 12"/>
          <p:cNvSpPr/>
          <p:nvPr/>
        </p:nvSpPr>
        <p:spPr>
          <a:xfrm>
            <a:off x="0" y="435456"/>
            <a:ext cx="9143999" cy="425758"/>
          </a:xfrm>
          <a:prstGeom prst="rect">
            <a:avLst/>
          </a:prstGeom>
        </p:spPr>
        <p:txBody>
          <a:bodyPr wrap="square">
            <a:spAutoFit/>
          </a:bodyPr>
          <a:lstStyle/>
          <a:p>
            <a:pPr algn="ctr">
              <a:lnSpc>
                <a:spcPts val="2600"/>
              </a:lnSpc>
            </a:pPr>
            <a:r>
              <a:rPr lang="fr-FR" sz="2200" b="1" dirty="0">
                <a:solidFill>
                  <a:schemeClr val="accent6">
                    <a:lumMod val="50000"/>
                  </a:schemeClr>
                </a:solidFill>
                <a:ea typeface="Calibri" panose="020F0502020204030204" pitchFamily="34" charset="0"/>
                <a:cs typeface="Times New Roman" panose="02020603050405020304" pitchFamily="18" charset="0"/>
              </a:rPr>
              <a:t>Đ</a:t>
            </a:r>
            <a:r>
              <a:rPr lang="fr-FR" sz="2200" b="1" dirty="0" smtClean="0">
                <a:solidFill>
                  <a:schemeClr val="accent6">
                    <a:lumMod val="50000"/>
                  </a:schemeClr>
                </a:solidFill>
                <a:ea typeface="Calibri" panose="020F0502020204030204" pitchFamily="34" charset="0"/>
                <a:cs typeface="Times New Roman" panose="02020603050405020304" pitchFamily="18" charset="0"/>
              </a:rPr>
              <a:t>iều </a:t>
            </a:r>
            <a:r>
              <a:rPr lang="fr-FR" sz="2200" b="1" dirty="0">
                <a:solidFill>
                  <a:schemeClr val="accent6">
                    <a:lumMod val="50000"/>
                  </a:schemeClr>
                </a:solidFill>
                <a:ea typeface="Calibri" panose="020F0502020204030204" pitchFamily="34" charset="0"/>
                <a:cs typeface="Times New Roman" panose="02020603050405020304" pitchFamily="18" charset="0"/>
              </a:rPr>
              <a:t>kiện tự nhiên của Ai Cập và Lưỡng Hà Lưỡng </a:t>
            </a:r>
            <a:r>
              <a:rPr lang="fr-FR" sz="2200" b="1" dirty="0" smtClean="0">
                <a:solidFill>
                  <a:schemeClr val="accent6">
                    <a:lumMod val="50000"/>
                  </a:schemeClr>
                </a:solidFill>
                <a:ea typeface="Calibri" panose="020F0502020204030204" pitchFamily="34" charset="0"/>
                <a:cs typeface="Times New Roman" panose="02020603050405020304" pitchFamily="18" charset="0"/>
              </a:rPr>
              <a:t>Hà </a:t>
            </a:r>
            <a:endParaRPr lang="en-US" sz="2200" b="1" dirty="0">
              <a:solidFill>
                <a:schemeClr val="accent6">
                  <a:lumMod val="50000"/>
                </a:schemeClr>
              </a:solidFill>
              <a:ea typeface="Calibri" panose="020F0502020204030204" pitchFamily="34" charset="0"/>
              <a:cs typeface="Times New Roman" panose="02020603050405020304" pitchFamily="18" charset="0"/>
            </a:endParaRPr>
          </a:p>
        </p:txBody>
      </p:sp>
      <p:grpSp>
        <p:nvGrpSpPr>
          <p:cNvPr id="10" name="Google Shape;533;p40"/>
          <p:cNvGrpSpPr/>
          <p:nvPr/>
        </p:nvGrpSpPr>
        <p:grpSpPr>
          <a:xfrm>
            <a:off x="586135" y="489640"/>
            <a:ext cx="334182" cy="341043"/>
            <a:chOff x="1923675" y="1633650"/>
            <a:chExt cx="436002" cy="435975"/>
          </a:xfrm>
        </p:grpSpPr>
        <p:sp>
          <p:nvSpPr>
            <p:cNvPr id="14"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solidFill>
              <a:schemeClr val="tx1">
                <a:lumMod val="50000"/>
              </a:schemeClr>
            </a:solidFill>
            <a:ln w="952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 name="Picture 19"/>
          <p:cNvPicPr>
            <a:picLocks noChangeAspect="1"/>
          </p:cNvPicPr>
          <p:nvPr/>
        </p:nvPicPr>
        <p:blipFill>
          <a:blip r:embed="rId2"/>
          <a:stretch>
            <a:fillRect/>
          </a:stretch>
        </p:blipFill>
        <p:spPr>
          <a:xfrm>
            <a:off x="7185466" y="929639"/>
            <a:ext cx="1740625" cy="1282445"/>
          </a:xfrm>
          <a:prstGeom prst="rect">
            <a:avLst/>
          </a:prstGeom>
        </p:spPr>
      </p:pic>
      <p:pic>
        <p:nvPicPr>
          <p:cNvPr id="21" name="Picture 20"/>
          <p:cNvPicPr>
            <a:picLocks noChangeAspect="1"/>
          </p:cNvPicPr>
          <p:nvPr/>
        </p:nvPicPr>
        <p:blipFill>
          <a:blip r:embed="rId3"/>
          <a:stretch>
            <a:fillRect/>
          </a:stretch>
        </p:blipFill>
        <p:spPr>
          <a:xfrm>
            <a:off x="6697117" y="2280509"/>
            <a:ext cx="2057817" cy="1298942"/>
          </a:xfrm>
          <a:prstGeom prst="rect">
            <a:avLst/>
          </a:prstGeom>
        </p:spPr>
      </p:pic>
      <p:pic>
        <p:nvPicPr>
          <p:cNvPr id="22" name="Picture 21"/>
          <p:cNvPicPr>
            <a:picLocks noChangeAspect="1"/>
          </p:cNvPicPr>
          <p:nvPr/>
        </p:nvPicPr>
        <p:blipFill>
          <a:blip r:embed="rId4"/>
          <a:stretch>
            <a:fillRect/>
          </a:stretch>
        </p:blipFill>
        <p:spPr>
          <a:xfrm>
            <a:off x="7185467" y="3705534"/>
            <a:ext cx="1823610" cy="1311707"/>
          </a:xfrm>
          <a:prstGeom prst="rect">
            <a:avLst/>
          </a:prstGeom>
        </p:spPr>
      </p:pic>
    </p:spTree>
    <p:extLst>
      <p:ext uri="{BB962C8B-B14F-4D97-AF65-F5344CB8AC3E}">
        <p14:creationId xmlns:p14="http://schemas.microsoft.com/office/powerpoint/2010/main" xmlns="" val="311590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par>
                                <p:cTn id="40" presetID="16" presetClass="entr" presetSubtype="21"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par>
                                <p:cTn id="43" presetID="16" presetClass="entr" presetSubtype="21"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animBg="1"/>
      <p:bldP spid="9" grpId="0"/>
      <p:bldP spid="11" grpId="0" animBg="1"/>
      <p:bldP spid="12" grpId="0"/>
      <p:bldP spid="13" grpId="0"/>
    </p:bldLst>
  </p:timing>
</p:sld>
</file>

<file path=ppt/theme/theme1.xml><?xml version="1.0" encoding="utf-8"?>
<a:theme xmlns:a="http://schemas.openxmlformats.org/drawingml/2006/main" name="Nell template">
  <a:themeElements>
    <a:clrScheme name="Custom 347">
      <a:dk1>
        <a:srgbClr val="535B5D"/>
      </a:dk1>
      <a:lt1>
        <a:srgbClr val="FFFFFF"/>
      </a:lt1>
      <a:dk2>
        <a:srgbClr val="557B83"/>
      </a:dk2>
      <a:lt2>
        <a:srgbClr val="EFF2F3"/>
      </a:lt2>
      <a:accent1>
        <a:srgbClr val="8AB7C4"/>
      </a:accent1>
      <a:accent2>
        <a:srgbClr val="BED7DE"/>
      </a:accent2>
      <a:accent3>
        <a:srgbClr val="CCAE74"/>
      </a:accent3>
      <a:accent4>
        <a:srgbClr val="E5DBC8"/>
      </a:accent4>
      <a:accent5>
        <a:srgbClr val="EC9D82"/>
      </a:accent5>
      <a:accent6>
        <a:srgbClr val="92685D"/>
      </a:accent6>
      <a:hlink>
        <a:srgbClr val="557B8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565</TotalTime>
  <Words>2065</Words>
  <Application>Microsoft Office PowerPoint</Application>
  <PresentationFormat>On-screen Show (16:9)</PresentationFormat>
  <Paragraphs>177</Paragraphs>
  <Slides>36</Slides>
  <Notes>11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36</vt:i4>
      </vt:variant>
    </vt:vector>
  </HeadingPairs>
  <TitlesOfParts>
    <vt:vector size="49" baseType="lpstr">
      <vt:lpstr>Arial</vt:lpstr>
      <vt:lpstr>Playfair Display</vt:lpstr>
      <vt:lpstr>Calibri</vt:lpstr>
      <vt:lpstr>Times New Roman</vt:lpstr>
      <vt:lpstr>Wingdings</vt:lpstr>
      <vt:lpstr>Playfair Display Regular</vt:lpstr>
      <vt:lpstr>Raleway Thin</vt:lpstr>
      <vt:lpstr>Muli</vt:lpstr>
      <vt:lpstr>Lora</vt:lpstr>
      <vt:lpstr>SimSun</vt:lpstr>
      <vt:lpstr>Roboto</vt:lpstr>
      <vt:lpstr>Raleway</vt:lpstr>
      <vt:lpstr>Nell template</vt:lpstr>
      <vt:lpstr>CHƯƠNG 3: XÃ HỘI CỔ ĐẠI BÀI 6: AI CẬP VÀ LƯỠNG HÀ CỔ ĐẠI (3 tiết)</vt:lpstr>
      <vt:lpstr>Kiểm tra bài cũ</vt:lpstr>
      <vt:lpstr>Slide 3</vt:lpstr>
      <vt:lpstr>Em có biết công trình nghệ thuật công trình kiến trúc được liệt vào hàng kiệt tác của nhân loại này tên là gì và ở đâu không?    </vt:lpstr>
      <vt:lpstr>Slide 5</vt:lpstr>
      <vt:lpstr>NỘI DUNG BÀI HỌC</vt:lpstr>
      <vt:lpstr>1. Điều kiện tự nhiên của  Ai Cập và Lưỡng Hà cổ đại</vt:lpstr>
      <vt:lpstr>Slide 8</vt:lpstr>
      <vt:lpstr>Slide 9</vt:lpstr>
      <vt:lpstr>Slide 10</vt:lpstr>
      <vt:lpstr>Slide 11</vt:lpstr>
      <vt:lpstr>Tác động của điều kiện tự nhiên tới sự hình thành  nền văn minh Ai Cập và Lưỡng Hà cổ đại</vt:lpstr>
      <vt:lpstr>Mở rộng</vt:lpstr>
      <vt:lpstr>2. QUÁ TRÌNH THÀNH LẬP NHÀ NƯỚC CỦA NGƯỜI AI CẬP VÀ LƯỠNG HÀ</vt:lpstr>
      <vt:lpstr>Slide 15</vt:lpstr>
      <vt:lpstr>Quá trình thành lập nhà nước Ai Cập cổ đại</vt:lpstr>
      <vt:lpstr>Slide 17</vt:lpstr>
      <vt:lpstr>Slide 18</vt:lpstr>
      <vt:lpstr>Slide 19</vt:lpstr>
      <vt:lpstr>Slide 20</vt:lpstr>
      <vt:lpstr>3. NHỮNG THÀNH TỰU VĂN HÓA CHỦ YẾU CỦA AI CẬP VÀ LƯỠNG HÀ</vt:lpstr>
      <vt:lpstr>Những thành tựu về  lịch pháp và thiên văn học</vt:lpstr>
      <vt:lpstr>Những thành tựu về  ướp xác, y học</vt:lpstr>
      <vt:lpstr>Slide 24</vt:lpstr>
      <vt:lpstr>Slide 25</vt:lpstr>
      <vt:lpstr>    Những thành tựu về toán học</vt:lpstr>
      <vt:lpstr>Những thành tựu về kiến trúc</vt:lpstr>
      <vt:lpstr>Slide 28</vt:lpstr>
      <vt:lpstr>Slide 29</vt:lpstr>
      <vt:lpstr>Luyện tập  - trả lời câu hỏi trắc nghiệm</vt:lpstr>
      <vt:lpstr>Slide 31</vt:lpstr>
      <vt:lpstr>Luyện tập mở rộng</vt:lpstr>
      <vt:lpstr>Slide 33</vt:lpstr>
      <vt:lpstr>Slide 34</vt:lpstr>
      <vt:lpstr>Hướng dẫn về nhà</vt:lpstr>
      <vt:lpstr>CẢM ƠN CÁC EM  ĐÃ LẮNG NGHE BÀI GIẢNG!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Trần Bích Hà</dc:creator>
  <cp:lastModifiedBy>OSC</cp:lastModifiedBy>
  <cp:revision>104</cp:revision>
  <dcterms:modified xsi:type="dcterms:W3CDTF">2021-11-30T03:08:53Z</dcterms:modified>
</cp:coreProperties>
</file>