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6"/>
  </p:notesMasterIdLst>
  <p:sldIdLst>
    <p:sldId id="256" r:id="rId2"/>
    <p:sldId id="278" r:id="rId3"/>
    <p:sldId id="267" r:id="rId4"/>
    <p:sldId id="258" r:id="rId5"/>
    <p:sldId id="285" r:id="rId6"/>
    <p:sldId id="257" r:id="rId7"/>
    <p:sldId id="260" r:id="rId8"/>
    <p:sldId id="262" r:id="rId9"/>
    <p:sldId id="261" r:id="rId10"/>
    <p:sldId id="259" r:id="rId11"/>
    <p:sldId id="264" r:id="rId12"/>
    <p:sldId id="287" r:id="rId13"/>
    <p:sldId id="299" r:id="rId14"/>
    <p:sldId id="289" r:id="rId15"/>
    <p:sldId id="302" r:id="rId16"/>
    <p:sldId id="288" r:id="rId17"/>
    <p:sldId id="265" r:id="rId18"/>
    <p:sldId id="291" r:id="rId19"/>
    <p:sldId id="269" r:id="rId20"/>
    <p:sldId id="270" r:id="rId21"/>
    <p:sldId id="304" r:id="rId22"/>
    <p:sldId id="271" r:id="rId23"/>
    <p:sldId id="305" r:id="rId24"/>
    <p:sldId id="266" r:id="rId25"/>
    <p:sldId id="307" r:id="rId26"/>
    <p:sldId id="313" r:id="rId27"/>
    <p:sldId id="309" r:id="rId28"/>
    <p:sldId id="268" r:id="rId29"/>
    <p:sldId id="274" r:id="rId30"/>
    <p:sldId id="272" r:id="rId31"/>
    <p:sldId id="275" r:id="rId32"/>
    <p:sldId id="312" r:id="rId33"/>
    <p:sldId id="279" r:id="rId34"/>
    <p:sldId id="298" r:id="rId35"/>
  </p:sldIdLst>
  <p:sldSz cx="9144000" cy="5143500" type="screen16x9"/>
  <p:notesSz cx="6858000" cy="9144000"/>
  <p:embeddedFontLst>
    <p:embeddedFont>
      <p:font typeface="Raleway ExtraBold" panose="020B0604020202020204" charset="0"/>
      <p:bold r:id="rId37"/>
      <p:boldItalic r:id="rId38"/>
    </p:embeddedFont>
    <p:embeddedFont>
      <p:font typeface="Verdana" panose="020B0604030504040204" pitchFamily="3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Muli" panose="020B0604020202020204" charset="0"/>
      <p:regular r:id="rId47"/>
      <p:bold r:id="rId48"/>
      <p:italic r:id="rId49"/>
      <p:boldItalic r:id="rId50"/>
    </p:embeddedFont>
    <p:embeddedFont>
      <p:font typeface="Comic Sans MS" panose="030F0702030302020204" pitchFamily="66" charset="0"/>
      <p:regular r:id="rId51"/>
      <p:bold r:id="rId52"/>
      <p:italic r:id="rId53"/>
      <p:boldItalic r:id="rId54"/>
    </p:embeddedFont>
    <p:embeddedFont>
      <p:font typeface="Raleway Light" panose="020B0604020202020204" charset="0"/>
      <p:regular r:id="rId55"/>
      <p:bold r:id="rId56"/>
      <p:italic r:id="rId57"/>
      <p:boldItalic r:id="rId58"/>
    </p:embeddedFont>
    <p:embeddedFont>
      <p:font typeface="Raleway" panose="020B0604020202020204" charset="0"/>
      <p:regular r:id="rId59"/>
      <p:bold r:id="rId60"/>
      <p:italic r:id="rId61"/>
      <p:boldItalic r:id="rId62"/>
    </p:embeddedFont>
    <p:embeddedFont>
      <p:font typeface="Roboto" panose="020B0604020202020204" charset="0"/>
      <p:regular r:id="rId63"/>
      <p:bold r:id="rId64"/>
      <p:italic r:id="rId65"/>
      <p:boldItalic r:id="rId66"/>
    </p:embeddedFont>
    <p:embeddedFont>
      <p:font typeface="Droid Serif" panose="020B060402020202020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576214-869C-484A-B055-DCC70B63D459}">
  <a:tblStyle styleId="{9D576214-869C-484A-B055-DCC70B63D45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60"/>
  </p:normalViewPr>
  <p:slideViewPr>
    <p:cSldViewPr snapToGrid="0">
      <p:cViewPr varScale="1">
        <p:scale>
          <a:sx n="90" d="100"/>
          <a:sy n="90" d="100"/>
        </p:scale>
        <p:origin x="858"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63" Type="http://schemas.openxmlformats.org/officeDocument/2006/relationships/font" Target="fonts/font27.fntdata"/><Relationship Id="rId68" Type="http://schemas.openxmlformats.org/officeDocument/2006/relationships/font" Target="fonts/font32.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66" Type="http://schemas.openxmlformats.org/officeDocument/2006/relationships/font" Target="fonts/font30.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61" Type="http://schemas.openxmlformats.org/officeDocument/2006/relationships/font" Target="fonts/font2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65" Type="http://schemas.openxmlformats.org/officeDocument/2006/relationships/font" Target="fonts/font29.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openxmlformats.org/officeDocument/2006/relationships/font" Target="fonts/font28.fntdata"/><Relationship Id="rId69" Type="http://schemas.openxmlformats.org/officeDocument/2006/relationships/font" Target="fonts/font33.fntdata"/><Relationship Id="rId8" Type="http://schemas.openxmlformats.org/officeDocument/2006/relationships/slide" Target="slides/slide7.xml"/><Relationship Id="rId51" Type="http://schemas.openxmlformats.org/officeDocument/2006/relationships/font" Target="fonts/font15.fntdata"/><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67" Type="http://schemas.openxmlformats.org/officeDocument/2006/relationships/font" Target="fonts/font31.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font" Target="fonts/font26.fntdata"/><Relationship Id="rId70" Type="http://schemas.openxmlformats.org/officeDocument/2006/relationships/font" Target="fonts/font3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208778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173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5608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4220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8341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3606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0157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3568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1169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273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039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625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7515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142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221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8991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787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3630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3421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467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166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3625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5814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B600"/>
        </a:solidFill>
        <a:effectLst/>
      </p:bgPr>
    </p:bg>
    <p:spTree>
      <p:nvGrpSpPr>
        <p:cNvPr id="1" name="Shape 9"/>
        <p:cNvGrpSpPr/>
        <p:nvPr/>
      </p:nvGrpSpPr>
      <p:grpSpPr>
        <a:xfrm>
          <a:off x="0" y="0"/>
          <a:ext cx="0" cy="0"/>
          <a:chOff x="0" y="0"/>
          <a:chExt cx="0" cy="0"/>
        </a:xfrm>
      </p:grpSpPr>
      <p:sp>
        <p:nvSpPr>
          <p:cNvPr id="10" name="Google Shape;10;p2"/>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685800" y="3287213"/>
            <a:ext cx="7772400" cy="11598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6000"/>
              <a:buNone/>
              <a:defRPr sz="6000">
                <a:solidFill>
                  <a:srgbClr val="FFFFFF"/>
                </a:solidFill>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ed">
  <p:cSld name="BLANK_1">
    <p:bg>
      <p:bgPr>
        <a:solidFill>
          <a:srgbClr val="FFB600"/>
        </a:solidFill>
        <a:effectLst/>
      </p:bgPr>
    </p:bg>
    <p:spTree>
      <p:nvGrpSpPr>
        <p:cNvPr id="1" name="Shape 50"/>
        <p:cNvGrpSpPr/>
        <p:nvPr/>
      </p:nvGrpSpPr>
      <p:grpSpPr>
        <a:xfrm>
          <a:off x="0" y="0"/>
          <a:ext cx="0" cy="0"/>
          <a:chOff x="0" y="0"/>
          <a:chExt cx="0" cy="0"/>
        </a:xfrm>
      </p:grpSpPr>
      <p:sp>
        <p:nvSpPr>
          <p:cNvPr id="51" name="Google Shape;51;p11"/>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52" name="Google Shape;52;p11"/>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FFB600"/>
        </a:solidFill>
        <a:effectLst/>
      </p:bgPr>
    </p:bg>
    <p:spTree>
      <p:nvGrpSpPr>
        <p:cNvPr id="1" name="Shape 12"/>
        <p:cNvGrpSpPr/>
        <p:nvPr/>
      </p:nvGrpSpPr>
      <p:grpSpPr>
        <a:xfrm>
          <a:off x="0" y="0"/>
          <a:ext cx="0" cy="0"/>
          <a:chOff x="0" y="0"/>
          <a:chExt cx="0" cy="0"/>
        </a:xfrm>
      </p:grpSpPr>
      <p:sp>
        <p:nvSpPr>
          <p:cNvPr id="13" name="Google Shape;13;p3"/>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434343"/>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685800" y="2726342"/>
            <a:ext cx="7772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685800" y="3830653"/>
            <a:ext cx="7772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8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rgbClr val="FFB600"/>
        </a:solidFill>
        <a:effectLst/>
      </p:bgPr>
    </p:bg>
    <p:spTree>
      <p:nvGrpSpPr>
        <p:cNvPr id="1" name="Shape 16"/>
        <p:cNvGrpSpPr/>
        <p:nvPr/>
      </p:nvGrpSpPr>
      <p:grpSpPr>
        <a:xfrm>
          <a:off x="0" y="0"/>
          <a:ext cx="0" cy="0"/>
          <a:chOff x="0" y="0"/>
          <a:chExt cx="0" cy="0"/>
        </a:xfrm>
      </p:grpSpPr>
      <p:sp>
        <p:nvSpPr>
          <p:cNvPr id="17" name="Google Shape;17;p4"/>
          <p:cNvSpPr/>
          <p:nvPr/>
        </p:nvSpPr>
        <p:spPr>
          <a:xfrm flipH="1">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434343"/>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body" idx="1"/>
          </p:nvPr>
        </p:nvSpPr>
        <p:spPr>
          <a:xfrm>
            <a:off x="1757200" y="2161800"/>
            <a:ext cx="5629800" cy="819900"/>
          </a:xfrm>
          <a:prstGeom prst="rect">
            <a:avLst/>
          </a:prstGeom>
        </p:spPr>
        <p:txBody>
          <a:bodyPr spcFirstLastPara="1" wrap="square" lIns="91425" tIns="91425" rIns="91425" bIns="91425" anchor="ctr" anchorCtr="0">
            <a:noAutofit/>
          </a:bodyPr>
          <a:lstStyle>
            <a:lvl1pPr marL="457200" lvl="0" indent="-419100" algn="ctr" rtl="0">
              <a:spcBef>
                <a:spcPts val="600"/>
              </a:spcBef>
              <a:spcAft>
                <a:spcPts val="0"/>
              </a:spcAft>
              <a:buClr>
                <a:srgbClr val="434343"/>
              </a:buClr>
              <a:buSzPts val="3000"/>
              <a:buChar char="●"/>
              <a:defRPr sz="3000" i="1">
                <a:solidFill>
                  <a:srgbClr val="434343"/>
                </a:solidFill>
              </a:defRPr>
            </a:lvl1pPr>
            <a:lvl2pPr marL="914400" lvl="1" indent="-419100" algn="ctr" rtl="0">
              <a:spcBef>
                <a:spcPts val="0"/>
              </a:spcBef>
              <a:spcAft>
                <a:spcPts val="0"/>
              </a:spcAft>
              <a:buClr>
                <a:srgbClr val="434343"/>
              </a:buClr>
              <a:buSzPts val="3000"/>
              <a:buChar char="○"/>
              <a:defRPr sz="3000" i="1">
                <a:solidFill>
                  <a:srgbClr val="434343"/>
                </a:solidFill>
              </a:defRPr>
            </a:lvl2pPr>
            <a:lvl3pPr marL="1371600" lvl="2" indent="-419100" algn="ctr" rtl="0">
              <a:spcBef>
                <a:spcPts val="0"/>
              </a:spcBef>
              <a:spcAft>
                <a:spcPts val="0"/>
              </a:spcAft>
              <a:buClr>
                <a:srgbClr val="434343"/>
              </a:buClr>
              <a:buSzPts val="3000"/>
              <a:buChar char="■"/>
              <a:defRPr sz="3000" i="1">
                <a:solidFill>
                  <a:srgbClr val="434343"/>
                </a:solidFill>
              </a:defRPr>
            </a:lvl3pPr>
            <a:lvl4pPr marL="1828800" lvl="3" indent="-419100" algn="ctr" rtl="0">
              <a:spcBef>
                <a:spcPts val="0"/>
              </a:spcBef>
              <a:spcAft>
                <a:spcPts val="0"/>
              </a:spcAft>
              <a:buClr>
                <a:srgbClr val="434343"/>
              </a:buClr>
              <a:buSzPts val="3000"/>
              <a:buChar char="●"/>
              <a:defRPr sz="3000" i="1">
                <a:solidFill>
                  <a:srgbClr val="434343"/>
                </a:solidFill>
              </a:defRPr>
            </a:lvl4pPr>
            <a:lvl5pPr marL="2286000" lvl="4" indent="-419100" algn="ctr" rtl="0">
              <a:spcBef>
                <a:spcPts val="0"/>
              </a:spcBef>
              <a:spcAft>
                <a:spcPts val="0"/>
              </a:spcAft>
              <a:buClr>
                <a:srgbClr val="434343"/>
              </a:buClr>
              <a:buSzPts val="3000"/>
              <a:buChar char="○"/>
              <a:defRPr sz="3000" i="1">
                <a:solidFill>
                  <a:srgbClr val="434343"/>
                </a:solidFill>
              </a:defRPr>
            </a:lvl5pPr>
            <a:lvl6pPr marL="2743200" lvl="5" indent="-419100" algn="ctr" rtl="0">
              <a:spcBef>
                <a:spcPts val="0"/>
              </a:spcBef>
              <a:spcAft>
                <a:spcPts val="0"/>
              </a:spcAft>
              <a:buClr>
                <a:srgbClr val="434343"/>
              </a:buClr>
              <a:buSzPts val="3000"/>
              <a:buChar char="■"/>
              <a:defRPr sz="3000" i="1">
                <a:solidFill>
                  <a:srgbClr val="434343"/>
                </a:solidFill>
              </a:defRPr>
            </a:lvl6pPr>
            <a:lvl7pPr marL="3200400" lvl="6" indent="-419100" algn="ctr" rtl="0">
              <a:spcBef>
                <a:spcPts val="0"/>
              </a:spcBef>
              <a:spcAft>
                <a:spcPts val="0"/>
              </a:spcAft>
              <a:buClr>
                <a:srgbClr val="434343"/>
              </a:buClr>
              <a:buSzPts val="3000"/>
              <a:buChar char="●"/>
              <a:defRPr sz="3000" i="1">
                <a:solidFill>
                  <a:srgbClr val="434343"/>
                </a:solidFill>
              </a:defRPr>
            </a:lvl7pPr>
            <a:lvl8pPr marL="3657600" lvl="7" indent="-419100" algn="ctr" rtl="0">
              <a:spcBef>
                <a:spcPts val="0"/>
              </a:spcBef>
              <a:spcAft>
                <a:spcPts val="0"/>
              </a:spcAft>
              <a:buClr>
                <a:srgbClr val="434343"/>
              </a:buClr>
              <a:buSzPts val="3000"/>
              <a:buChar char="○"/>
              <a:defRPr sz="3000" i="1">
                <a:solidFill>
                  <a:srgbClr val="434343"/>
                </a:solidFill>
              </a:defRPr>
            </a:lvl8pPr>
            <a:lvl9pPr marL="4114800" lvl="8" indent="-419100" algn="ctr">
              <a:spcBef>
                <a:spcPts val="0"/>
              </a:spcBef>
              <a:spcAft>
                <a:spcPts val="0"/>
              </a:spcAft>
              <a:buClr>
                <a:srgbClr val="434343"/>
              </a:buClr>
              <a:buSzPts val="3000"/>
              <a:buChar char="■"/>
              <a:defRPr sz="3000" i="1">
                <a:solidFill>
                  <a:srgbClr val="434343"/>
                </a:solidFill>
              </a:defRPr>
            </a:lvl9pPr>
          </a:lstStyle>
          <a:p>
            <a:endParaRPr/>
          </a:p>
        </p:txBody>
      </p:sp>
      <p:sp>
        <p:nvSpPr>
          <p:cNvPr id="19" name="Google Shape;19;p4"/>
          <p:cNvSpPr txBox="1"/>
          <p:nvPr/>
        </p:nvSpPr>
        <p:spPr>
          <a:xfrm>
            <a:off x="205550" y="75075"/>
            <a:ext cx="7995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b="1">
                <a:solidFill>
                  <a:srgbClr val="434343"/>
                </a:solidFill>
                <a:latin typeface="Raleway"/>
                <a:ea typeface="Raleway"/>
                <a:cs typeface="Raleway"/>
                <a:sym typeface="Raleway"/>
              </a:rPr>
              <a:t>“</a:t>
            </a:r>
            <a:endParaRPr sz="12000" b="1">
              <a:solidFill>
                <a:srgbClr val="434343"/>
              </a:solidFill>
              <a:latin typeface="Raleway"/>
              <a:ea typeface="Raleway"/>
              <a:cs typeface="Raleway"/>
              <a:sym typeface="Raleway"/>
            </a:endParaRPr>
          </a:p>
        </p:txBody>
      </p:sp>
      <p:sp>
        <p:nvSpPr>
          <p:cNvPr id="20" name="Google Shape;20;p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5"/>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4" name="Google Shape;24;p5"/>
          <p:cNvSpPr txBox="1">
            <a:spLocks noGrp="1"/>
          </p:cNvSpPr>
          <p:nvPr>
            <p:ph type="body" idx="1"/>
          </p:nvPr>
        </p:nvSpPr>
        <p:spPr>
          <a:xfrm>
            <a:off x="922000" y="1885951"/>
            <a:ext cx="6866100" cy="2366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rgbClr val="FFB600"/>
              </a:buClr>
              <a:buSzPts val="1800"/>
              <a:buChar char="●"/>
              <a:defRPr/>
            </a:lvl1pPr>
            <a:lvl2pPr marL="914400" lvl="1" indent="-342900">
              <a:spcBef>
                <a:spcPts val="0"/>
              </a:spcBef>
              <a:spcAft>
                <a:spcPts val="0"/>
              </a:spcAft>
              <a:buClr>
                <a:srgbClr val="FFB600"/>
              </a:buClr>
              <a:buSzPts val="1800"/>
              <a:buChar char="○"/>
              <a:defRPr/>
            </a:lvl2pPr>
            <a:lvl3pPr marL="1371600" lvl="2" indent="-342900">
              <a:spcBef>
                <a:spcPts val="0"/>
              </a:spcBef>
              <a:spcAft>
                <a:spcPts val="0"/>
              </a:spcAft>
              <a:buClr>
                <a:srgbClr val="FFB600"/>
              </a:buClr>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solidFill>
                  <a:srgbClr val="FFB600"/>
                </a:solidFill>
              </a:defRPr>
            </a:lvl1pPr>
            <a:lvl2pPr lvl="1">
              <a:buNone/>
              <a:defRPr>
                <a:solidFill>
                  <a:srgbClr val="FFB600"/>
                </a:solidFill>
              </a:defRPr>
            </a:lvl2pPr>
            <a:lvl3pPr lvl="2">
              <a:buNone/>
              <a:defRPr>
                <a:solidFill>
                  <a:srgbClr val="FFB600"/>
                </a:solidFill>
              </a:defRPr>
            </a:lvl3pPr>
            <a:lvl4pPr lvl="3">
              <a:buNone/>
              <a:defRPr>
                <a:solidFill>
                  <a:srgbClr val="FFB600"/>
                </a:solidFill>
              </a:defRPr>
            </a:lvl4pPr>
            <a:lvl5pPr lvl="4">
              <a:buNone/>
              <a:defRPr>
                <a:solidFill>
                  <a:srgbClr val="FFB600"/>
                </a:solidFill>
              </a:defRPr>
            </a:lvl5pPr>
            <a:lvl6pPr lvl="5">
              <a:buNone/>
              <a:defRPr>
                <a:solidFill>
                  <a:srgbClr val="FFB600"/>
                </a:solidFill>
              </a:defRPr>
            </a:lvl6pPr>
            <a:lvl7pPr lvl="6">
              <a:buNone/>
              <a:defRPr>
                <a:solidFill>
                  <a:srgbClr val="FFB600"/>
                </a:solidFill>
              </a:defRPr>
            </a:lvl7pPr>
            <a:lvl8pPr lvl="7">
              <a:buNone/>
              <a:defRPr>
                <a:solidFill>
                  <a:srgbClr val="FFB600"/>
                </a:solidFill>
              </a:defRPr>
            </a:lvl8pPr>
            <a:lvl9pPr lvl="8">
              <a:buNone/>
              <a:defRPr>
                <a:solidFill>
                  <a:srgbClr val="FFB600"/>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6"/>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9" name="Google Shape;29;p6"/>
          <p:cNvSpPr txBox="1">
            <a:spLocks noGrp="1"/>
          </p:cNvSpPr>
          <p:nvPr>
            <p:ph type="body" idx="1"/>
          </p:nvPr>
        </p:nvSpPr>
        <p:spPr>
          <a:xfrm>
            <a:off x="922000" y="1887378"/>
            <a:ext cx="3543300" cy="30276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0" name="Google Shape;30;p6"/>
          <p:cNvSpPr txBox="1">
            <a:spLocks noGrp="1"/>
          </p:cNvSpPr>
          <p:nvPr>
            <p:ph type="body" idx="2"/>
          </p:nvPr>
        </p:nvSpPr>
        <p:spPr>
          <a:xfrm>
            <a:off x="4678687" y="1887378"/>
            <a:ext cx="3543300" cy="30276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1" name="Google Shape;31;p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2"/>
        <p:cNvGrpSpPr/>
        <p:nvPr/>
      </p:nvGrpSpPr>
      <p:grpSpPr>
        <a:xfrm>
          <a:off x="0" y="0"/>
          <a:ext cx="0" cy="0"/>
          <a:chOff x="0" y="0"/>
          <a:chExt cx="0" cy="0"/>
        </a:xfrm>
      </p:grpSpPr>
      <p:sp>
        <p:nvSpPr>
          <p:cNvPr id="33" name="Google Shape;33;p7"/>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7"/>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a:endParaRPr/>
          </a:p>
        </p:txBody>
      </p:sp>
      <p:sp>
        <p:nvSpPr>
          <p:cNvPr id="35" name="Google Shape;35;p7"/>
          <p:cNvSpPr txBox="1">
            <a:spLocks noGrp="1"/>
          </p:cNvSpPr>
          <p:nvPr>
            <p:ph type="body" idx="1"/>
          </p:nvPr>
        </p:nvSpPr>
        <p:spPr>
          <a:xfrm>
            <a:off x="922000" y="1930500"/>
            <a:ext cx="2332200" cy="2919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6" name="Google Shape;36;p7"/>
          <p:cNvSpPr txBox="1">
            <a:spLocks noGrp="1"/>
          </p:cNvSpPr>
          <p:nvPr>
            <p:ph type="body" idx="2"/>
          </p:nvPr>
        </p:nvSpPr>
        <p:spPr>
          <a:xfrm>
            <a:off x="3373778" y="1930500"/>
            <a:ext cx="2332200" cy="2919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7" name="Google Shape;37;p7"/>
          <p:cNvSpPr txBox="1">
            <a:spLocks noGrp="1"/>
          </p:cNvSpPr>
          <p:nvPr>
            <p:ph type="body" idx="3"/>
          </p:nvPr>
        </p:nvSpPr>
        <p:spPr>
          <a:xfrm>
            <a:off x="5825557" y="1930500"/>
            <a:ext cx="2332200" cy="2919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8" name="Google Shape;38;p7"/>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8"/>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8"/>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42" name="Google Shape;42;p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9"/>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9"/>
          <p:cNvSpPr txBox="1">
            <a:spLocks noGrp="1"/>
          </p:cNvSpPr>
          <p:nvPr>
            <p:ph type="body" idx="1"/>
          </p:nvPr>
        </p:nvSpPr>
        <p:spPr>
          <a:xfrm>
            <a:off x="457200" y="42539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400"/>
              <a:buNone/>
              <a:defRPr sz="1400"/>
            </a:lvl1pPr>
          </a:lstStyle>
          <a:p>
            <a:endParaRPr/>
          </a:p>
        </p:txBody>
      </p:sp>
      <p:sp>
        <p:nvSpPr>
          <p:cNvPr id="46" name="Google Shape;46;p9"/>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1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49" name="Google Shape;49;p10"/>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1pPr>
            <a:lvl2pPr lvl="1">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2pPr>
            <a:lvl3pPr lvl="2">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3pPr>
            <a:lvl4pPr lvl="3">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4pPr>
            <a:lvl5pPr lvl="4">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5pPr>
            <a:lvl6pPr lvl="5">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6pPr>
            <a:lvl7pPr lvl="6">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7pPr>
            <a:lvl8pPr lvl="7">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8pPr>
            <a:lvl9pPr lvl="8">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9pPr>
          </a:lstStyle>
          <a:p>
            <a:endParaRPr/>
          </a:p>
        </p:txBody>
      </p:sp>
      <p:sp>
        <p:nvSpPr>
          <p:cNvPr id="7" name="Google Shape;7;p1"/>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1pPr>
            <a:lvl2pPr marL="914400" lvl="1" indent="-342900">
              <a:spcBef>
                <a:spcPts val="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2pPr>
            <a:lvl3pPr marL="1371600" lvl="2" indent="-342900">
              <a:spcBef>
                <a:spcPts val="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3pPr>
            <a:lvl4pPr marL="1828800" lvl="3"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4pPr>
            <a:lvl5pPr marL="2286000" lvl="4"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5pPr>
            <a:lvl6pPr marL="2743200" lvl="5"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6pPr>
            <a:lvl7pPr marL="3200400" lvl="6"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7pPr>
            <a:lvl8pPr marL="3657600" lvl="7"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8pPr>
            <a:lvl9pPr marL="4114800" lvl="8"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9pPr>
          </a:lstStyle>
          <a:p>
            <a:endParaRPr/>
          </a:p>
        </p:txBody>
      </p:sp>
      <p:sp>
        <p:nvSpPr>
          <p:cNvPr id="8" name="Google Shape;8;p1"/>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a:buNone/>
              <a:defRPr sz="1300">
                <a:solidFill>
                  <a:srgbClr val="FFB600"/>
                </a:solidFill>
                <a:latin typeface="Raleway ExtraBold"/>
                <a:ea typeface="Raleway ExtraBold"/>
                <a:cs typeface="Raleway ExtraBold"/>
                <a:sym typeface="Raleway ExtraBold"/>
              </a:defRPr>
            </a:lvl1pPr>
            <a:lvl2pPr lvl="1" algn="ctr">
              <a:buNone/>
              <a:defRPr sz="1300">
                <a:solidFill>
                  <a:srgbClr val="FFB600"/>
                </a:solidFill>
                <a:latin typeface="Raleway ExtraBold"/>
                <a:ea typeface="Raleway ExtraBold"/>
                <a:cs typeface="Raleway ExtraBold"/>
                <a:sym typeface="Raleway ExtraBold"/>
              </a:defRPr>
            </a:lvl2pPr>
            <a:lvl3pPr lvl="2" algn="ctr">
              <a:buNone/>
              <a:defRPr sz="1300">
                <a:solidFill>
                  <a:srgbClr val="FFB600"/>
                </a:solidFill>
                <a:latin typeface="Raleway ExtraBold"/>
                <a:ea typeface="Raleway ExtraBold"/>
                <a:cs typeface="Raleway ExtraBold"/>
                <a:sym typeface="Raleway ExtraBold"/>
              </a:defRPr>
            </a:lvl3pPr>
            <a:lvl4pPr lvl="3" algn="ctr">
              <a:buNone/>
              <a:defRPr sz="1300">
                <a:solidFill>
                  <a:srgbClr val="FFB600"/>
                </a:solidFill>
                <a:latin typeface="Raleway ExtraBold"/>
                <a:ea typeface="Raleway ExtraBold"/>
                <a:cs typeface="Raleway ExtraBold"/>
                <a:sym typeface="Raleway ExtraBold"/>
              </a:defRPr>
            </a:lvl4pPr>
            <a:lvl5pPr lvl="4" algn="ctr">
              <a:buNone/>
              <a:defRPr sz="1300">
                <a:solidFill>
                  <a:srgbClr val="FFB600"/>
                </a:solidFill>
                <a:latin typeface="Raleway ExtraBold"/>
                <a:ea typeface="Raleway ExtraBold"/>
                <a:cs typeface="Raleway ExtraBold"/>
                <a:sym typeface="Raleway ExtraBold"/>
              </a:defRPr>
            </a:lvl5pPr>
            <a:lvl6pPr lvl="5" algn="ctr">
              <a:buNone/>
              <a:defRPr sz="1300">
                <a:solidFill>
                  <a:srgbClr val="FFB600"/>
                </a:solidFill>
                <a:latin typeface="Raleway ExtraBold"/>
                <a:ea typeface="Raleway ExtraBold"/>
                <a:cs typeface="Raleway ExtraBold"/>
                <a:sym typeface="Raleway ExtraBold"/>
              </a:defRPr>
            </a:lvl6pPr>
            <a:lvl7pPr lvl="6" algn="ctr">
              <a:buNone/>
              <a:defRPr sz="1300">
                <a:solidFill>
                  <a:srgbClr val="FFB600"/>
                </a:solidFill>
                <a:latin typeface="Raleway ExtraBold"/>
                <a:ea typeface="Raleway ExtraBold"/>
                <a:cs typeface="Raleway ExtraBold"/>
                <a:sym typeface="Raleway ExtraBold"/>
              </a:defRPr>
            </a:lvl7pPr>
            <a:lvl8pPr lvl="7" algn="ctr">
              <a:buNone/>
              <a:defRPr sz="1300">
                <a:solidFill>
                  <a:srgbClr val="FFB600"/>
                </a:solidFill>
                <a:latin typeface="Raleway ExtraBold"/>
                <a:ea typeface="Raleway ExtraBold"/>
                <a:cs typeface="Raleway ExtraBold"/>
                <a:sym typeface="Raleway ExtraBold"/>
              </a:defRPr>
            </a:lvl8pPr>
            <a:lvl9pPr lvl="8" algn="ctr">
              <a:buNone/>
              <a:defRPr sz="1300">
                <a:solidFill>
                  <a:srgbClr val="FFB600"/>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641909" y="1792147"/>
            <a:ext cx="7772400" cy="176794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b="1" dirty="0" smtClean="0">
                <a:solidFill>
                  <a:schemeClr val="tx1"/>
                </a:solidFill>
                <a:latin typeface="+mj-lt"/>
              </a:rPr>
              <a:t>BÀI 4: XÃ HỘI NGUYÊN THỦY</a:t>
            </a:r>
            <a:br>
              <a:rPr lang="en" sz="4000" b="1" dirty="0" smtClean="0">
                <a:solidFill>
                  <a:schemeClr val="tx1"/>
                </a:solidFill>
                <a:latin typeface="+mj-lt"/>
              </a:rPr>
            </a:br>
            <a:r>
              <a:rPr lang="en" sz="3000" b="1" i="1" dirty="0" smtClean="0">
                <a:solidFill>
                  <a:schemeClr val="tx1"/>
                </a:solidFill>
                <a:latin typeface="+mj-lt"/>
              </a:rPr>
              <a:t>(2 tiết)</a:t>
            </a:r>
            <a:br>
              <a:rPr lang="en" sz="3000" b="1" i="1" dirty="0" smtClean="0">
                <a:solidFill>
                  <a:schemeClr val="tx1"/>
                </a:solidFill>
                <a:latin typeface="+mj-lt"/>
              </a:rPr>
            </a:br>
            <a:endParaRPr sz="3000" b="1" i="1" dirty="0">
              <a:solidFill>
                <a:schemeClr val="tx1"/>
              </a:solidFill>
              <a:latin typeface="+mj-lt"/>
            </a:endParaRPr>
          </a:p>
        </p:txBody>
      </p:sp>
      <p:grpSp>
        <p:nvGrpSpPr>
          <p:cNvPr id="58" name="Google Shape;58;p12"/>
          <p:cNvGrpSpPr/>
          <p:nvPr/>
        </p:nvGrpSpPr>
        <p:grpSpPr>
          <a:xfrm>
            <a:off x="7864658" y="371176"/>
            <a:ext cx="896264" cy="896314"/>
            <a:chOff x="570875" y="4322250"/>
            <a:chExt cx="443300" cy="443325"/>
          </a:xfrm>
        </p:grpSpPr>
        <p:sp>
          <p:nvSpPr>
            <p:cNvPr id="59" name="Google Shape;59;p12"/>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2"/>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2"/>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2"/>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circle(in)">
                                      <p:cBhvr>
                                        <p:cTn id="7"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ctrTitle"/>
          </p:nvPr>
        </p:nvSpPr>
        <p:spPr>
          <a:xfrm>
            <a:off x="424281" y="378163"/>
            <a:ext cx="8347944" cy="1159800"/>
          </a:xfrm>
          <a:prstGeom prst="rect">
            <a:avLst/>
          </a:prstGeom>
        </p:spPr>
        <p:txBody>
          <a:bodyPr spcFirstLastPara="1" wrap="square" lIns="91425" tIns="91425" rIns="91425" bIns="91425" anchor="b" anchorCtr="0">
            <a:noAutofit/>
          </a:bodyPr>
          <a:lstStyle/>
          <a:p>
            <a:pPr lvl="0" algn="ctr"/>
            <a:r>
              <a:rPr lang="nl-NL" sz="2400" b="1" dirty="0" smtClean="0">
                <a:solidFill>
                  <a:schemeClr val="tx1"/>
                </a:solidFill>
                <a:latin typeface="+mj-lt"/>
                <a:ea typeface="Calibri" panose="020F0502020204030204" pitchFamily="34" charset="0"/>
                <a:cs typeface="Calibri" panose="020F0502020204030204" pitchFamily="34" charset="0"/>
              </a:rPr>
              <a:t>Đặc </a:t>
            </a:r>
            <a:r>
              <a:rPr lang="nl-NL" sz="2400" b="1" dirty="0">
                <a:solidFill>
                  <a:schemeClr val="tx1"/>
                </a:solidFill>
                <a:latin typeface="+mj-lt"/>
                <a:ea typeface="Calibri" panose="020F0502020204030204" pitchFamily="34" charset="0"/>
                <a:cs typeface="Calibri" panose="020F0502020204030204" pitchFamily="34" charset="0"/>
              </a:rPr>
              <a:t>điểm căn bản </a:t>
            </a:r>
            <a:r>
              <a:rPr lang="nl-NL" sz="2400" b="1" dirty="0" smtClean="0">
                <a:solidFill>
                  <a:schemeClr val="tx1"/>
                </a:solidFill>
                <a:latin typeface="+mj-lt"/>
                <a:ea typeface="Calibri" panose="020F0502020204030204" pitchFamily="34" charset="0"/>
                <a:cs typeface="Calibri" panose="020F0502020204030204" pitchFamily="34" charset="0"/>
              </a:rPr>
              <a:t/>
            </a:r>
            <a:br>
              <a:rPr lang="nl-NL" sz="2400" b="1" dirty="0" smtClean="0">
                <a:solidFill>
                  <a:schemeClr val="tx1"/>
                </a:solidFill>
                <a:latin typeface="+mj-lt"/>
                <a:ea typeface="Calibri" panose="020F0502020204030204" pitchFamily="34" charset="0"/>
                <a:cs typeface="Calibri" panose="020F0502020204030204" pitchFamily="34" charset="0"/>
              </a:rPr>
            </a:br>
            <a:r>
              <a:rPr lang="nl-NL" sz="2400" b="1" dirty="0" smtClean="0">
                <a:solidFill>
                  <a:schemeClr val="tx1"/>
                </a:solidFill>
                <a:latin typeface="+mj-lt"/>
                <a:ea typeface="Calibri" panose="020F0502020204030204" pitchFamily="34" charset="0"/>
                <a:cs typeface="Calibri" panose="020F0502020204030204" pitchFamily="34" charset="0"/>
              </a:rPr>
              <a:t>trong </a:t>
            </a:r>
            <a:r>
              <a:rPr lang="nl-NL" sz="2400" b="1" dirty="0">
                <a:solidFill>
                  <a:schemeClr val="tx1"/>
                </a:solidFill>
                <a:latin typeface="+mj-lt"/>
                <a:ea typeface="Calibri" panose="020F0502020204030204" pitchFamily="34" charset="0"/>
                <a:cs typeface="Calibri" panose="020F0502020204030204" pitchFamily="34" charset="0"/>
              </a:rPr>
              <a:t>quan hệ của con người</a:t>
            </a:r>
            <a:endParaRPr sz="2400" b="1" dirty="0">
              <a:solidFill>
                <a:schemeClr val="tx1"/>
              </a:solidFill>
              <a:latin typeface="+mj-lt"/>
            </a:endParaRPr>
          </a:p>
        </p:txBody>
      </p:sp>
      <p:sp>
        <p:nvSpPr>
          <p:cNvPr id="7" name="Freeform 6"/>
          <p:cNvSpPr/>
          <p:nvPr/>
        </p:nvSpPr>
        <p:spPr>
          <a:xfrm>
            <a:off x="732761" y="1889422"/>
            <a:ext cx="2342114" cy="1331512"/>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8" name="Group 11"/>
          <p:cNvGrpSpPr>
            <a:grpSpLocks/>
          </p:cNvGrpSpPr>
          <p:nvPr/>
        </p:nvGrpSpPr>
        <p:grpSpPr bwMode="auto">
          <a:xfrm>
            <a:off x="3011709" y="2942563"/>
            <a:ext cx="303174" cy="605638"/>
            <a:chOff x="2057400" y="2332412"/>
            <a:chExt cx="324766" cy="568896"/>
          </a:xfrm>
          <a:solidFill>
            <a:schemeClr val="accent2"/>
          </a:solidFill>
        </p:grpSpPr>
        <p:sp>
          <p:nvSpPr>
            <p:cNvPr id="9" name="Oval 8"/>
            <p:cNvSpPr/>
            <p:nvPr/>
          </p:nvSpPr>
          <p:spPr>
            <a:xfrm>
              <a:off x="2057400" y="2743747"/>
              <a:ext cx="157505"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2214905" y="2562481"/>
              <a:ext cx="158898"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2224661" y="2332412"/>
              <a:ext cx="157505" cy="157562"/>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2" name="Rectangle 31"/>
          <p:cNvSpPr>
            <a:spLocks noChangeArrowheads="1"/>
          </p:cNvSpPr>
          <p:nvPr/>
        </p:nvSpPr>
        <p:spPr bwMode="auto">
          <a:xfrm>
            <a:off x="988649" y="2474422"/>
            <a:ext cx="2022919" cy="400110"/>
          </a:xfrm>
          <a:prstGeom prst="rect">
            <a:avLst/>
          </a:prstGeom>
          <a:noFill/>
          <a:ln w="9525">
            <a:noFill/>
            <a:miter lim="800000"/>
            <a:headEnd/>
            <a:tailEnd/>
          </a:ln>
        </p:spPr>
        <p:txBody>
          <a:bodyPr wrap="square" anchor="ctr">
            <a:spAutoFit/>
          </a:bodyPr>
          <a:lstStyle/>
          <a:p>
            <a:pPr algn="ctr"/>
            <a:r>
              <a:rPr lang="en-US" sz="2000" b="1" dirty="0" smtClean="0">
                <a:solidFill>
                  <a:schemeClr val="bg1"/>
                </a:solidFill>
                <a:latin typeface="Arial" charset="0"/>
              </a:rPr>
              <a:t>Của cải chung</a:t>
            </a:r>
            <a:endParaRPr lang="en-US" sz="2000" b="1" dirty="0">
              <a:solidFill>
                <a:schemeClr val="bg1"/>
              </a:solidFill>
              <a:latin typeface="Arial" charset="0"/>
            </a:endParaRPr>
          </a:p>
        </p:txBody>
      </p:sp>
      <p:sp>
        <p:nvSpPr>
          <p:cNvPr id="13" name="Freeform 12"/>
          <p:cNvSpPr/>
          <p:nvPr/>
        </p:nvSpPr>
        <p:spPr>
          <a:xfrm>
            <a:off x="3471164" y="3052666"/>
            <a:ext cx="2342114" cy="1331512"/>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2">
              <a:lumMod val="5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4" name="Group 11"/>
          <p:cNvGrpSpPr>
            <a:grpSpLocks/>
          </p:cNvGrpSpPr>
          <p:nvPr/>
        </p:nvGrpSpPr>
        <p:grpSpPr bwMode="auto">
          <a:xfrm>
            <a:off x="5730648" y="4216440"/>
            <a:ext cx="303174" cy="605638"/>
            <a:chOff x="2057400" y="2332412"/>
            <a:chExt cx="324766" cy="568896"/>
          </a:xfrm>
          <a:solidFill>
            <a:schemeClr val="accent2">
              <a:lumMod val="50000"/>
            </a:schemeClr>
          </a:solidFill>
        </p:grpSpPr>
        <p:sp>
          <p:nvSpPr>
            <p:cNvPr id="15" name="Oval 14"/>
            <p:cNvSpPr/>
            <p:nvPr/>
          </p:nvSpPr>
          <p:spPr>
            <a:xfrm>
              <a:off x="2057400" y="2743747"/>
              <a:ext cx="157505"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2214905" y="2562481"/>
              <a:ext cx="158898"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2224661" y="2332412"/>
              <a:ext cx="157505" cy="157562"/>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8" name="Rectangle 31"/>
          <p:cNvSpPr>
            <a:spLocks noChangeArrowheads="1"/>
          </p:cNvSpPr>
          <p:nvPr/>
        </p:nvSpPr>
        <p:spPr bwMode="auto">
          <a:xfrm>
            <a:off x="3817316" y="3643753"/>
            <a:ext cx="1830336" cy="400110"/>
          </a:xfrm>
          <a:prstGeom prst="rect">
            <a:avLst/>
          </a:prstGeom>
          <a:solidFill>
            <a:schemeClr val="accent2">
              <a:lumMod val="50000"/>
            </a:schemeClr>
          </a:solidFill>
          <a:ln w="9525">
            <a:noFill/>
            <a:miter lim="800000"/>
            <a:headEnd/>
            <a:tailEnd/>
          </a:ln>
        </p:spPr>
        <p:txBody>
          <a:bodyPr wrap="square" anchor="ctr">
            <a:spAutoFit/>
          </a:bodyPr>
          <a:lstStyle/>
          <a:p>
            <a:pPr algn="ctr"/>
            <a:r>
              <a:rPr lang="en-US" sz="2000" b="1" dirty="0" smtClean="0">
                <a:solidFill>
                  <a:schemeClr val="bg1"/>
                </a:solidFill>
                <a:latin typeface="Arial" charset="0"/>
              </a:rPr>
              <a:t>Làm chung</a:t>
            </a:r>
            <a:endParaRPr lang="en-US" sz="2000" b="1" dirty="0">
              <a:solidFill>
                <a:schemeClr val="bg1"/>
              </a:solidFill>
              <a:latin typeface="Arial" charset="0"/>
            </a:endParaRPr>
          </a:p>
        </p:txBody>
      </p:sp>
      <p:sp>
        <p:nvSpPr>
          <p:cNvPr id="19" name="Freeform 18"/>
          <p:cNvSpPr/>
          <p:nvPr/>
        </p:nvSpPr>
        <p:spPr>
          <a:xfrm>
            <a:off x="6033822" y="1453543"/>
            <a:ext cx="2342114" cy="1331512"/>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2">
              <a:lumMod val="75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0" name="Group 11"/>
          <p:cNvGrpSpPr>
            <a:grpSpLocks/>
          </p:cNvGrpSpPr>
          <p:nvPr/>
        </p:nvGrpSpPr>
        <p:grpSpPr bwMode="auto">
          <a:xfrm>
            <a:off x="8312770" y="2506684"/>
            <a:ext cx="303174" cy="605638"/>
            <a:chOff x="2057400" y="2332412"/>
            <a:chExt cx="324766" cy="568896"/>
          </a:xfrm>
          <a:solidFill>
            <a:schemeClr val="accent2">
              <a:lumMod val="75000"/>
            </a:schemeClr>
          </a:solidFill>
        </p:grpSpPr>
        <p:sp>
          <p:nvSpPr>
            <p:cNvPr id="21" name="Oval 20"/>
            <p:cNvSpPr/>
            <p:nvPr/>
          </p:nvSpPr>
          <p:spPr>
            <a:xfrm>
              <a:off x="2057400" y="2743747"/>
              <a:ext cx="157505"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2214905" y="2562481"/>
              <a:ext cx="158898"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2224661" y="2332412"/>
              <a:ext cx="157505" cy="157562"/>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4" name="Rectangle 31"/>
          <p:cNvSpPr>
            <a:spLocks noChangeArrowheads="1"/>
          </p:cNvSpPr>
          <p:nvPr/>
        </p:nvSpPr>
        <p:spPr bwMode="auto">
          <a:xfrm>
            <a:off x="6289711" y="1908848"/>
            <a:ext cx="1830336" cy="707886"/>
          </a:xfrm>
          <a:prstGeom prst="rect">
            <a:avLst/>
          </a:prstGeom>
          <a:noFill/>
          <a:ln w="9525">
            <a:noFill/>
            <a:miter lim="800000"/>
            <a:headEnd/>
            <a:tailEnd/>
          </a:ln>
        </p:spPr>
        <p:txBody>
          <a:bodyPr wrap="square" anchor="ctr">
            <a:spAutoFit/>
          </a:bodyPr>
          <a:lstStyle/>
          <a:p>
            <a:pPr algn="ctr"/>
            <a:r>
              <a:rPr lang="en-US" sz="2000" b="1" dirty="0" smtClean="0">
                <a:solidFill>
                  <a:schemeClr val="bg1"/>
                </a:solidFill>
                <a:latin typeface="Arial" charset="0"/>
              </a:rPr>
              <a:t>Hưởng thụ</a:t>
            </a:r>
          </a:p>
          <a:p>
            <a:pPr algn="ctr"/>
            <a:r>
              <a:rPr lang="en-US" sz="2000" b="1" dirty="0" smtClean="0">
                <a:solidFill>
                  <a:schemeClr val="bg1"/>
                </a:solidFill>
                <a:latin typeface="Arial" charset="0"/>
              </a:rPr>
              <a:t>bằng nhau</a:t>
            </a:r>
            <a:endParaRPr lang="en-US" sz="2000" b="1" dirty="0">
              <a:solidFill>
                <a:schemeClr val="bg1"/>
              </a:solidFill>
              <a:latin typeface="Arial" charset="0"/>
            </a:endParaRPr>
          </a:p>
        </p:txBody>
      </p:sp>
      <p:grpSp>
        <p:nvGrpSpPr>
          <p:cNvPr id="25" name="Google Shape;533;p40"/>
          <p:cNvGrpSpPr/>
          <p:nvPr/>
        </p:nvGrpSpPr>
        <p:grpSpPr>
          <a:xfrm>
            <a:off x="2898727" y="723615"/>
            <a:ext cx="334182" cy="341043"/>
            <a:chOff x="1923675" y="1633650"/>
            <a:chExt cx="436002" cy="435975"/>
          </a:xfrm>
        </p:grpSpPr>
        <p:sp>
          <p:nvSpPr>
            <p:cNvPr id="26" name="Google Shape;534;p40"/>
            <p:cNvSpPr/>
            <p:nvPr/>
          </p:nvSpPr>
          <p:spPr>
            <a:xfrm>
              <a:off x="2209252" y="1633650"/>
              <a:ext cx="150425" cy="150424"/>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chemeClr val="tx1">
                <a:lumMod val="50000"/>
              </a:schemeClr>
            </a:solidFill>
            <a:ln w="9525" cap="rnd"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par>
                                <p:cTn id="30" presetID="16" presetClass="entr" presetSubtype="21"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par>
                                <p:cTn id="41" presetID="16" presetClass="entr" presetSubtype="21"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7" grpId="0" animBg="1"/>
      <p:bldP spid="12" grpId="0"/>
      <p:bldP spid="13" grpId="0" animBg="1"/>
      <p:bldP spid="18" grpId="0" animBg="1"/>
      <p:bldP spid="19"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526979" y="768400"/>
            <a:ext cx="6866100" cy="969796"/>
          </a:xfrm>
          <a:prstGeom prst="rect">
            <a:avLst/>
          </a:prstGeom>
        </p:spPr>
        <p:txBody>
          <a:bodyPr spcFirstLastPara="1" wrap="square" lIns="91425" tIns="91425" rIns="91425" bIns="91425" anchor="t" anchorCtr="0">
            <a:noAutofit/>
          </a:bodyPr>
          <a:lstStyle/>
          <a:p>
            <a:r>
              <a:rPr lang="en" sz="2400" b="1" dirty="0" smtClean="0">
                <a:solidFill>
                  <a:schemeClr val="accent6">
                    <a:lumMod val="50000"/>
                  </a:schemeClr>
                </a:solidFill>
                <a:latin typeface="+mj-lt"/>
              </a:rPr>
              <a:t>2. Đời sống vật chất của người nguyên thủy</a:t>
            </a:r>
            <a:r>
              <a:rPr lang="en" sz="2800" b="1" dirty="0">
                <a:solidFill>
                  <a:schemeClr val="accent6">
                    <a:lumMod val="50000"/>
                  </a:schemeClr>
                </a:solidFill>
              </a:rPr>
              <a:t/>
            </a:r>
            <a:br>
              <a:rPr lang="en" sz="2800" b="1" dirty="0">
                <a:solidFill>
                  <a:schemeClr val="accent6">
                    <a:lumMod val="50000"/>
                  </a:schemeClr>
                </a:solidFill>
              </a:rPr>
            </a:br>
            <a:endParaRPr dirty="0"/>
          </a:p>
        </p:txBody>
      </p:sp>
      <p:sp>
        <p:nvSpPr>
          <p:cNvPr id="147" name="Google Shape;147;p2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11</a:t>
            </a:fld>
            <a:endParaRPr/>
          </a:p>
        </p:txBody>
      </p:sp>
      <p:sp>
        <p:nvSpPr>
          <p:cNvPr id="148" name="Google Shape;148;p20"/>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p:cNvSpPr/>
          <p:nvPr/>
        </p:nvSpPr>
        <p:spPr>
          <a:xfrm>
            <a:off x="503236" y="1870070"/>
            <a:ext cx="7950024" cy="646331"/>
          </a:xfrm>
          <a:prstGeom prst="rect">
            <a:avLst/>
          </a:prstGeom>
        </p:spPr>
        <p:txBody>
          <a:bodyPr wrap="square">
            <a:spAutoFit/>
          </a:bodyPr>
          <a:lstStyle/>
          <a:p>
            <a:pPr algn="just"/>
            <a:r>
              <a:rPr lang="en" sz="1800" b="1" i="1" dirty="0" smtClean="0"/>
              <a:t>Nhìn vào những hình ảnh này, em có liên tưởng gì về cuộc sống vật chất của  </a:t>
            </a:r>
            <a:r>
              <a:rPr lang="en-US" sz="1800" b="1" i="1" dirty="0" smtClean="0"/>
              <a:t>n</a:t>
            </a:r>
            <a:r>
              <a:rPr lang="en" sz="1800" b="1" i="1" dirty="0" smtClean="0"/>
              <a:t>gười nguyên thủy? </a:t>
            </a:r>
            <a:endParaRPr lang="en-US" sz="1800" i="1" dirty="0"/>
          </a:p>
        </p:txBody>
      </p:sp>
      <p:pic>
        <p:nvPicPr>
          <p:cNvPr id="12" name="Picture 11"/>
          <p:cNvPicPr>
            <a:picLocks noChangeAspect="1"/>
          </p:cNvPicPr>
          <p:nvPr/>
        </p:nvPicPr>
        <p:blipFill>
          <a:blip r:embed="rId3"/>
          <a:stretch>
            <a:fillRect/>
          </a:stretch>
        </p:blipFill>
        <p:spPr>
          <a:xfrm>
            <a:off x="1097280" y="2581275"/>
            <a:ext cx="2862749" cy="2434057"/>
          </a:xfrm>
          <a:prstGeom prst="rect">
            <a:avLst/>
          </a:prstGeom>
        </p:spPr>
      </p:pic>
      <p:pic>
        <p:nvPicPr>
          <p:cNvPr id="6" name="Picture 5"/>
          <p:cNvPicPr>
            <a:picLocks noChangeAspect="1"/>
          </p:cNvPicPr>
          <p:nvPr/>
        </p:nvPicPr>
        <p:blipFill>
          <a:blip r:embed="rId4"/>
          <a:stretch>
            <a:fillRect/>
          </a:stretch>
        </p:blipFill>
        <p:spPr>
          <a:xfrm>
            <a:off x="4567237" y="2562225"/>
            <a:ext cx="9525" cy="19050"/>
          </a:xfrm>
          <a:prstGeom prst="rect">
            <a:avLst/>
          </a:prstGeom>
        </p:spPr>
      </p:pic>
      <p:pic>
        <p:nvPicPr>
          <p:cNvPr id="17" name="Picture 16"/>
          <p:cNvPicPr>
            <a:picLocks noChangeAspect="1"/>
          </p:cNvPicPr>
          <p:nvPr/>
        </p:nvPicPr>
        <p:blipFill>
          <a:blip r:embed="rId5"/>
          <a:stretch>
            <a:fillRect/>
          </a:stretch>
        </p:blipFill>
        <p:spPr>
          <a:xfrm>
            <a:off x="5266943" y="2548837"/>
            <a:ext cx="3006548" cy="2498931"/>
          </a:xfrm>
          <a:prstGeom prst="rect">
            <a:avLst/>
          </a:prstGeom>
        </p:spPr>
      </p:pic>
      <p:sp>
        <p:nvSpPr>
          <p:cNvPr id="9" name="Rectangle 8"/>
          <p:cNvSpPr/>
          <p:nvPr/>
        </p:nvSpPr>
        <p:spPr>
          <a:xfrm>
            <a:off x="4282349" y="3297638"/>
            <a:ext cx="1076732" cy="553998"/>
          </a:xfrm>
          <a:prstGeom prst="rect">
            <a:avLst/>
          </a:prstGeom>
        </p:spPr>
        <p:txBody>
          <a:bodyPr wrap="square">
            <a:spAutoFit/>
          </a:bodyPr>
          <a:lstStyle/>
          <a:p>
            <a:r>
              <a:rPr lang="en" sz="3000" b="1" dirty="0">
                <a:sym typeface="Wingdings" panose="05000000000000000000" pitchFamily="2" charset="2"/>
              </a:rPr>
              <a:t></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wipe(down)">
                                      <p:cBhvr>
                                        <p:cTn id="7" dur="580">
                                          <p:stCondLst>
                                            <p:cond delay="0"/>
                                          </p:stCondLst>
                                        </p:cTn>
                                        <p:tgtEl>
                                          <p:spTgt spid="143"/>
                                        </p:tgtEl>
                                      </p:cBhvr>
                                    </p:animEffect>
                                    <p:anim calcmode="lin" valueType="num">
                                      <p:cBhvr>
                                        <p:cTn id="8" dur="1822" tmFilter="0,0; 0.14,0.36; 0.43,0.73; 0.71,0.91; 1.0,1.0">
                                          <p:stCondLst>
                                            <p:cond delay="0"/>
                                          </p:stCondLst>
                                        </p:cTn>
                                        <p:tgtEl>
                                          <p:spTgt spid="14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3"/>
                                        </p:tgtEl>
                                        <p:attrNameLst>
                                          <p:attrName>ppt_y</p:attrName>
                                        </p:attrNameLst>
                                      </p:cBhvr>
                                      <p:tavLst>
                                        <p:tav tm="0" fmla="#ppt_y-sin(pi*$)/81">
                                          <p:val>
                                            <p:fltVal val="0"/>
                                          </p:val>
                                        </p:tav>
                                        <p:tav tm="100000">
                                          <p:val>
                                            <p:fltVal val="1"/>
                                          </p:val>
                                        </p:tav>
                                      </p:tavLst>
                                    </p:anim>
                                    <p:animScale>
                                      <p:cBhvr>
                                        <p:cTn id="13" dur="26">
                                          <p:stCondLst>
                                            <p:cond delay="650"/>
                                          </p:stCondLst>
                                        </p:cTn>
                                        <p:tgtEl>
                                          <p:spTgt spid="143"/>
                                        </p:tgtEl>
                                      </p:cBhvr>
                                      <p:to x="100000" y="60000"/>
                                    </p:animScale>
                                    <p:animScale>
                                      <p:cBhvr>
                                        <p:cTn id="14" dur="166" decel="50000">
                                          <p:stCondLst>
                                            <p:cond delay="676"/>
                                          </p:stCondLst>
                                        </p:cTn>
                                        <p:tgtEl>
                                          <p:spTgt spid="143"/>
                                        </p:tgtEl>
                                      </p:cBhvr>
                                      <p:to x="100000" y="100000"/>
                                    </p:animScale>
                                    <p:animScale>
                                      <p:cBhvr>
                                        <p:cTn id="15" dur="26">
                                          <p:stCondLst>
                                            <p:cond delay="1312"/>
                                          </p:stCondLst>
                                        </p:cTn>
                                        <p:tgtEl>
                                          <p:spTgt spid="143"/>
                                        </p:tgtEl>
                                      </p:cBhvr>
                                      <p:to x="100000" y="80000"/>
                                    </p:animScale>
                                    <p:animScale>
                                      <p:cBhvr>
                                        <p:cTn id="16" dur="166" decel="50000">
                                          <p:stCondLst>
                                            <p:cond delay="1338"/>
                                          </p:stCondLst>
                                        </p:cTn>
                                        <p:tgtEl>
                                          <p:spTgt spid="143"/>
                                        </p:tgtEl>
                                      </p:cBhvr>
                                      <p:to x="100000" y="100000"/>
                                    </p:animScale>
                                    <p:animScale>
                                      <p:cBhvr>
                                        <p:cTn id="17" dur="26">
                                          <p:stCondLst>
                                            <p:cond delay="1642"/>
                                          </p:stCondLst>
                                        </p:cTn>
                                        <p:tgtEl>
                                          <p:spTgt spid="143"/>
                                        </p:tgtEl>
                                      </p:cBhvr>
                                      <p:to x="100000" y="90000"/>
                                    </p:animScale>
                                    <p:animScale>
                                      <p:cBhvr>
                                        <p:cTn id="18" dur="166" decel="50000">
                                          <p:stCondLst>
                                            <p:cond delay="1668"/>
                                          </p:stCondLst>
                                        </p:cTn>
                                        <p:tgtEl>
                                          <p:spTgt spid="143"/>
                                        </p:tgtEl>
                                      </p:cBhvr>
                                      <p:to x="100000" y="100000"/>
                                    </p:animScale>
                                    <p:animScale>
                                      <p:cBhvr>
                                        <p:cTn id="19" dur="26">
                                          <p:stCondLst>
                                            <p:cond delay="1808"/>
                                          </p:stCondLst>
                                        </p:cTn>
                                        <p:tgtEl>
                                          <p:spTgt spid="143"/>
                                        </p:tgtEl>
                                      </p:cBhvr>
                                      <p:to x="100000" y="95000"/>
                                    </p:animScale>
                                    <p:animScale>
                                      <p:cBhvr>
                                        <p:cTn id="20" dur="166" decel="50000">
                                          <p:stCondLst>
                                            <p:cond delay="1834"/>
                                          </p:stCondLst>
                                        </p:cTn>
                                        <p:tgtEl>
                                          <p:spTgt spid="14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in)">
                                      <p:cBhvr>
                                        <p:cTn id="4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12</a:t>
            </a:fld>
            <a:endParaRPr lang="en"/>
          </a:p>
        </p:txBody>
      </p:sp>
      <p:sp>
        <p:nvSpPr>
          <p:cNvPr id="2" name="Rectangle 1"/>
          <p:cNvSpPr/>
          <p:nvPr/>
        </p:nvSpPr>
        <p:spPr>
          <a:xfrm>
            <a:off x="1569110" y="1657971"/>
            <a:ext cx="6733642" cy="1631216"/>
          </a:xfrm>
          <a:prstGeom prst="rect">
            <a:avLst/>
          </a:prstGeom>
        </p:spPr>
        <p:txBody>
          <a:bodyPr wrap="square">
            <a:spAutoFit/>
          </a:bodyPr>
          <a:lstStyle/>
          <a:p>
            <a:pPr algn="just">
              <a:lnSpc>
                <a:spcPts val="3000"/>
              </a:lnSpc>
            </a:pPr>
            <a:r>
              <a:rPr lang="fr-FR" sz="2200" b="1" dirty="0">
                <a:latin typeface="+mj-lt"/>
                <a:ea typeface="Calibri" panose="020F0502020204030204" pitchFamily="34" charset="0"/>
                <a:cs typeface="Times New Roman" panose="02020603050405020304" pitchFamily="18" charset="0"/>
              </a:rPr>
              <a:t>Thông qua lao động, người nguyên thuỷ đã từng bước chinh phục tự nhiên đề sinh tồn và phát triển. Quá trình đó </a:t>
            </a:r>
            <a:r>
              <a:rPr lang="fr-FR" sz="2200" b="1" dirty="0" smtClean="0">
                <a:latin typeface="+mj-lt"/>
                <a:ea typeface="Calibri" panose="020F0502020204030204" pitchFamily="34" charset="0"/>
                <a:cs typeface="Times New Roman" panose="02020603050405020304" pitchFamily="18" charset="0"/>
              </a:rPr>
              <a:t>đã </a:t>
            </a:r>
            <a:r>
              <a:rPr lang="fr-FR" sz="2200" b="1" dirty="0">
                <a:latin typeface="+mj-lt"/>
                <a:ea typeface="Calibri" panose="020F0502020204030204" pitchFamily="34" charset="0"/>
                <a:cs typeface="Times New Roman" panose="02020603050405020304" pitchFamily="18" charset="0"/>
              </a:rPr>
              <a:t>tạo nên những </a:t>
            </a:r>
            <a:r>
              <a:rPr lang="fr-FR" sz="2200" b="1" dirty="0" smtClean="0">
                <a:latin typeface="+mj-lt"/>
                <a:ea typeface="Calibri" panose="020F0502020204030204" pitchFamily="34" charset="0"/>
                <a:cs typeface="Times New Roman" panose="02020603050405020304" pitchFamily="18" charset="0"/>
              </a:rPr>
              <a:t>dấu </a:t>
            </a:r>
            <a:r>
              <a:rPr lang="fr-FR" sz="2200" b="1" dirty="0">
                <a:latin typeface="+mj-lt"/>
                <a:ea typeface="Calibri" panose="020F0502020204030204" pitchFamily="34" charset="0"/>
                <a:cs typeface="Times New Roman" panose="02020603050405020304" pitchFamily="18" charset="0"/>
              </a:rPr>
              <a:t>ấn đầu tiên trong đời sống vật chất của con người. </a:t>
            </a:r>
            <a:endParaRPr lang="en-US" sz="2200" b="1"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076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13</a:t>
            </a:fld>
            <a:endParaRPr lang="en"/>
          </a:p>
        </p:txBody>
      </p:sp>
      <p:sp>
        <p:nvSpPr>
          <p:cNvPr id="3" name="Rectangle 2"/>
          <p:cNvSpPr/>
          <p:nvPr/>
        </p:nvSpPr>
        <p:spPr>
          <a:xfrm>
            <a:off x="457199" y="730057"/>
            <a:ext cx="4572000" cy="461665"/>
          </a:xfrm>
          <a:prstGeom prst="rect">
            <a:avLst/>
          </a:prstGeom>
        </p:spPr>
        <p:txBody>
          <a:bodyPr>
            <a:spAutoFit/>
          </a:bodyPr>
          <a:lstStyle/>
          <a:p>
            <a:r>
              <a:rPr lang="en-US" sz="2400" b="1" dirty="0" smtClean="0">
                <a:solidFill>
                  <a:schemeClr val="accent6">
                    <a:lumMod val="50000"/>
                  </a:schemeClr>
                </a:solidFill>
              </a:rPr>
              <a:t>Thảo luận và trả lời câu hỏi</a:t>
            </a:r>
            <a:endParaRPr lang="en-US" sz="2400" dirty="0"/>
          </a:p>
        </p:txBody>
      </p:sp>
      <p:pic>
        <p:nvPicPr>
          <p:cNvPr id="4" name="Picture 3"/>
          <p:cNvPicPr>
            <a:picLocks noChangeAspect="1"/>
          </p:cNvPicPr>
          <p:nvPr/>
        </p:nvPicPr>
        <p:blipFill>
          <a:blip r:embed="rId2"/>
          <a:stretch>
            <a:fillRect/>
          </a:stretch>
        </p:blipFill>
        <p:spPr>
          <a:xfrm>
            <a:off x="4864608" y="830668"/>
            <a:ext cx="3739792" cy="3759632"/>
          </a:xfrm>
          <a:prstGeom prst="rect">
            <a:avLst/>
          </a:prstGeom>
        </p:spPr>
      </p:pic>
      <p:sp>
        <p:nvSpPr>
          <p:cNvPr id="5" name="Rectangle 4"/>
          <p:cNvSpPr/>
          <p:nvPr/>
        </p:nvSpPr>
        <p:spPr>
          <a:xfrm>
            <a:off x="325525" y="1605316"/>
            <a:ext cx="4407410" cy="2734082"/>
          </a:xfrm>
          <a:prstGeom prst="rect">
            <a:avLst/>
          </a:prstGeom>
        </p:spPr>
        <p:txBody>
          <a:bodyPr wrap="square">
            <a:spAutoFit/>
          </a:bodyPr>
          <a:lstStyle/>
          <a:p>
            <a:pPr marL="342900" indent="-342900" algn="just">
              <a:lnSpc>
                <a:spcPts val="2600"/>
              </a:lnSpc>
              <a:buFont typeface="Wingdings" panose="05000000000000000000" pitchFamily="2" charset="2"/>
              <a:buChar char="§"/>
            </a:pPr>
            <a:r>
              <a:rPr lang="fr-FR" sz="2000" i="1" dirty="0">
                <a:latin typeface="+mj-lt"/>
                <a:ea typeface="Calibri" panose="020F0502020204030204" pitchFamily="34" charset="0"/>
                <a:cs typeface="Times New Roman" panose="02020603050405020304" pitchFamily="18" charset="0"/>
              </a:rPr>
              <a:t>Đời sống vật chất của người nguyên thủy thể hiện trên những phương diện chính nào</a:t>
            </a:r>
            <a:r>
              <a:rPr lang="fr-FR" sz="2000" i="1" dirty="0" smtClean="0">
                <a:latin typeface="+mj-lt"/>
                <a:ea typeface="Calibri" panose="020F0502020204030204" pitchFamily="34" charset="0"/>
                <a:cs typeface="Times New Roman" panose="02020603050405020304" pitchFamily="18" charset="0"/>
              </a:rPr>
              <a:t>?</a:t>
            </a:r>
          </a:p>
          <a:p>
            <a:pPr marL="342900" indent="-342900" algn="just">
              <a:lnSpc>
                <a:spcPts val="2600"/>
              </a:lnSpc>
              <a:buFont typeface="Wingdings" panose="05000000000000000000" pitchFamily="2" charset="2"/>
              <a:buChar char="§"/>
            </a:pPr>
            <a:r>
              <a:rPr lang="fr-FR" sz="2000" i="1" dirty="0" smtClean="0">
                <a:latin typeface="+mj-lt"/>
              </a:rPr>
              <a:t>Công </a:t>
            </a:r>
            <a:r>
              <a:rPr lang="fr-FR" sz="2000" i="1" dirty="0">
                <a:latin typeface="+mj-lt"/>
              </a:rPr>
              <a:t>cụ lao động, cách thức lao động, địa bàn cư trú của Người tinh khôn có gì khác so với Người tối cổ?</a:t>
            </a:r>
            <a:endParaRPr lang="en-US" sz="2000" i="1" dirty="0">
              <a:latin typeface="+mj-lt"/>
            </a:endParaRPr>
          </a:p>
          <a:p>
            <a:pPr algn="just">
              <a:lnSpc>
                <a:spcPts val="1700"/>
              </a:lnSpc>
              <a:spcBef>
                <a:spcPts val="700"/>
              </a:spcBef>
              <a:spcAft>
                <a:spcPts val="7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16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circle(in)">
                                      <p:cBhvr>
                                        <p:cTn id="15" dur="2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76794" y="453542"/>
            <a:ext cx="7757555" cy="994867"/>
          </a:xfrm>
        </p:spPr>
        <p:txBody>
          <a:bodyPr/>
          <a:lstStyle/>
          <a:p>
            <a:pPr marL="38100" indent="0">
              <a:lnSpc>
                <a:spcPts val="2600"/>
              </a:lnSpc>
              <a:spcBef>
                <a:spcPts val="0"/>
              </a:spcBef>
              <a:buNone/>
            </a:pPr>
            <a:endParaRPr lang="fr-FR" sz="2000" i="0" dirty="0">
              <a:ea typeface="Calibri" panose="020F0502020204030204" pitchFamily="34" charset="0"/>
              <a:cs typeface="Times New Roman" panose="02020603050405020304" pitchFamily="18" charset="0"/>
            </a:endParaRPr>
          </a:p>
          <a:p>
            <a:pPr marL="38100" indent="0">
              <a:lnSpc>
                <a:spcPts val="2600"/>
              </a:lnSpc>
              <a:spcBef>
                <a:spcPts val="0"/>
              </a:spcBef>
              <a:buNone/>
            </a:pPr>
            <a:r>
              <a:rPr lang="fr-FR" sz="2200" b="1" i="0" dirty="0" smtClean="0">
                <a:latin typeface="+mj-lt"/>
                <a:ea typeface="Calibri" panose="020F0502020204030204" pitchFamily="34" charset="0"/>
                <a:cs typeface="Times New Roman" panose="02020603050405020304" pitchFamily="18" charset="0"/>
              </a:rPr>
              <a:t>Những </a:t>
            </a:r>
            <a:r>
              <a:rPr lang="fr-FR" sz="2200" b="1" i="0" dirty="0">
                <a:latin typeface="+mj-lt"/>
                <a:ea typeface="Calibri" panose="020F0502020204030204" pitchFamily="34" charset="0"/>
                <a:cs typeface="Times New Roman" panose="02020603050405020304" pitchFamily="18" charset="0"/>
              </a:rPr>
              <a:t>phương diện chính thể hiện</a:t>
            </a:r>
          </a:p>
          <a:p>
            <a:pPr marL="38100" indent="0">
              <a:lnSpc>
                <a:spcPts val="2600"/>
              </a:lnSpc>
              <a:spcBef>
                <a:spcPts val="0"/>
              </a:spcBef>
              <a:buNone/>
            </a:pPr>
            <a:r>
              <a:rPr lang="fr-FR" sz="2200" b="1" i="0" dirty="0" smtClean="0">
                <a:latin typeface="+mj-lt"/>
                <a:ea typeface="Calibri" panose="020F0502020204030204" pitchFamily="34" charset="0"/>
                <a:cs typeface="Times New Roman" panose="02020603050405020304" pitchFamily="18" charset="0"/>
              </a:rPr>
              <a:t> </a:t>
            </a:r>
            <a:r>
              <a:rPr lang="fr-FR" sz="2200" b="1" i="0" dirty="0">
                <a:latin typeface="+mj-lt"/>
                <a:ea typeface="Calibri" panose="020F0502020204030204" pitchFamily="34" charset="0"/>
                <a:cs typeface="Times New Roman" panose="02020603050405020304" pitchFamily="18" charset="0"/>
              </a:rPr>
              <a:t>đời sống vật chất của người nguyên thủy </a:t>
            </a:r>
            <a:endParaRPr lang="en-US" sz="2200" b="1" i="0" dirty="0">
              <a:latin typeface="+mj-lt"/>
            </a:endParaRPr>
          </a:p>
          <a:p>
            <a:pPr algn="just">
              <a:lnSpc>
                <a:spcPts val="3000"/>
              </a:lnSpc>
              <a:spcBef>
                <a:spcPts val="800"/>
              </a:spcBef>
              <a:spcAft>
                <a:spcPts val="800"/>
              </a:spcAft>
            </a:pPr>
            <a:endParaRPr lang="nl-NL" sz="2200" b="1" dirty="0" smtClean="0">
              <a:solidFill>
                <a:schemeClr val="accent6">
                  <a:lumMod val="50000"/>
                </a:schemeClr>
              </a:solidFill>
              <a:latin typeface="+mj-lt"/>
              <a:ea typeface="Calibri" panose="020F0502020204030204" pitchFamily="34" charset="0"/>
              <a:cs typeface="Calibri" panose="020F0502020204030204" pitchFamily="34" charset="0"/>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14</a:t>
            </a:fld>
            <a:endParaRPr lang="en"/>
          </a:p>
        </p:txBody>
      </p:sp>
      <p:sp>
        <p:nvSpPr>
          <p:cNvPr id="4" name="Google Shape;269;p30"/>
          <p:cNvSpPr/>
          <p:nvPr/>
        </p:nvSpPr>
        <p:spPr>
          <a:xfrm>
            <a:off x="1455246" y="2562287"/>
            <a:ext cx="6301500" cy="573900"/>
          </a:xfrm>
          <a:prstGeom prst="homePlate">
            <a:avLst>
              <a:gd name="adj" fmla="val 50000"/>
            </a:avLst>
          </a:pr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70;p30"/>
          <p:cNvSpPr/>
          <p:nvPr/>
        </p:nvSpPr>
        <p:spPr>
          <a:xfrm>
            <a:off x="1345997" y="1777594"/>
            <a:ext cx="1814049" cy="1796743"/>
          </a:xfrm>
          <a:prstGeom prst="ellipse">
            <a:avLst/>
          </a:prstGeom>
          <a:solidFill>
            <a:schemeClr val="accent2">
              <a:lumMod val="50000"/>
            </a:schemeClr>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lvl="0" algn="ctr"/>
            <a:r>
              <a:rPr lang="en-US" sz="2000" b="1" dirty="0" smtClean="0">
                <a:solidFill>
                  <a:schemeClr val="bg1"/>
                </a:solidFill>
                <a:latin typeface="+mj-lt"/>
                <a:ea typeface="Roboto"/>
                <a:cs typeface="Roboto"/>
                <a:sym typeface="Roboto"/>
              </a:rPr>
              <a:t>Công cụ lao động</a:t>
            </a:r>
            <a:endParaRPr sz="2000" b="1" dirty="0">
              <a:solidFill>
                <a:schemeClr val="bg1"/>
              </a:solidFill>
              <a:latin typeface="+mj-lt"/>
              <a:ea typeface="Roboto"/>
              <a:cs typeface="Roboto"/>
              <a:sym typeface="Roboto"/>
            </a:endParaRPr>
          </a:p>
        </p:txBody>
      </p:sp>
      <p:sp>
        <p:nvSpPr>
          <p:cNvPr id="6" name="Google Shape;271;p30"/>
          <p:cNvSpPr/>
          <p:nvPr/>
        </p:nvSpPr>
        <p:spPr>
          <a:xfrm>
            <a:off x="3321102" y="1777594"/>
            <a:ext cx="1923896" cy="1796743"/>
          </a:xfrm>
          <a:prstGeom prst="ellipse">
            <a:avLst/>
          </a:prstGeom>
          <a:solidFill>
            <a:schemeClr val="accent2">
              <a:lumMod val="75000"/>
            </a:schemeClr>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lvl="0" algn="ctr"/>
            <a:r>
              <a:rPr lang="en-US" sz="2000" b="1" dirty="0" smtClean="0">
                <a:solidFill>
                  <a:srgbClr val="FFFFFF"/>
                </a:solidFill>
                <a:latin typeface="+mj-lt"/>
                <a:ea typeface="Roboto"/>
                <a:cs typeface="Roboto"/>
                <a:sym typeface="Roboto"/>
              </a:rPr>
              <a:t>Cách thức lao động</a:t>
            </a:r>
            <a:endParaRPr lang="en-US" sz="2000" b="1" dirty="0">
              <a:solidFill>
                <a:srgbClr val="FFFFFF"/>
              </a:solidFill>
              <a:latin typeface="+mj-lt"/>
              <a:ea typeface="Roboto"/>
              <a:cs typeface="Roboto"/>
              <a:sym typeface="Roboto"/>
            </a:endParaRPr>
          </a:p>
        </p:txBody>
      </p:sp>
      <p:sp>
        <p:nvSpPr>
          <p:cNvPr id="7" name="Google Shape;272;p30"/>
          <p:cNvSpPr/>
          <p:nvPr/>
        </p:nvSpPr>
        <p:spPr>
          <a:xfrm>
            <a:off x="5408340" y="1777594"/>
            <a:ext cx="1923896" cy="1796743"/>
          </a:xfrm>
          <a:prstGeom prst="ellipse">
            <a:avLst/>
          </a:prstGeom>
          <a:solidFill>
            <a:srgbClr val="FFC000"/>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chemeClr val="bg1"/>
                </a:solidFill>
                <a:latin typeface="+mj-lt"/>
                <a:ea typeface="Roboto"/>
                <a:cs typeface="Roboto"/>
                <a:sym typeface="Roboto"/>
              </a:rPr>
              <a:t>Địa bàn cư trú</a:t>
            </a:r>
            <a:endParaRPr sz="2000" b="1" dirty="0">
              <a:solidFill>
                <a:schemeClr val="bg1"/>
              </a:solidFill>
              <a:latin typeface="+mj-lt"/>
              <a:ea typeface="Roboto"/>
              <a:cs typeface="Roboto"/>
              <a:sym typeface="Roboto"/>
            </a:endParaRPr>
          </a:p>
        </p:txBody>
      </p:sp>
      <p:grpSp>
        <p:nvGrpSpPr>
          <p:cNvPr id="8" name="Google Shape;533;p40"/>
          <p:cNvGrpSpPr/>
          <p:nvPr/>
        </p:nvGrpSpPr>
        <p:grpSpPr>
          <a:xfrm>
            <a:off x="2166397" y="463300"/>
            <a:ext cx="334182" cy="341043"/>
            <a:chOff x="1923675" y="1633650"/>
            <a:chExt cx="436002" cy="435975"/>
          </a:xfrm>
        </p:grpSpPr>
        <p:sp>
          <p:nvSpPr>
            <p:cNvPr id="9" name="Google Shape;534;p40"/>
            <p:cNvSpPr/>
            <p:nvPr/>
          </p:nvSpPr>
          <p:spPr>
            <a:xfrm>
              <a:off x="2209252" y="1633650"/>
              <a:ext cx="150425" cy="150424"/>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chemeClr val="tx1">
                <a:lumMod val="50000"/>
              </a:schemeClr>
            </a:solidFill>
            <a:ln w="9525" cap="rnd"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8073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15</a:t>
            </a:fld>
            <a:endParaRPr lang="en"/>
          </a:p>
        </p:txBody>
      </p:sp>
      <p:sp>
        <p:nvSpPr>
          <p:cNvPr id="3" name="Rectangle 2"/>
          <p:cNvSpPr/>
          <p:nvPr/>
        </p:nvSpPr>
        <p:spPr>
          <a:xfrm>
            <a:off x="586942" y="500720"/>
            <a:ext cx="8017458" cy="707886"/>
          </a:xfrm>
          <a:prstGeom prst="rect">
            <a:avLst/>
          </a:prstGeom>
        </p:spPr>
        <p:txBody>
          <a:bodyPr wrap="square">
            <a:spAutoFit/>
          </a:bodyPr>
          <a:lstStyle/>
          <a:p>
            <a:pPr algn="ctr">
              <a:lnSpc>
                <a:spcPts val="2400"/>
              </a:lnSpc>
            </a:pPr>
            <a:r>
              <a:rPr lang="fr-FR" sz="2000" b="1" dirty="0">
                <a:solidFill>
                  <a:schemeClr val="accent2">
                    <a:lumMod val="50000"/>
                  </a:schemeClr>
                </a:solidFill>
                <a:latin typeface="+mj-lt"/>
                <a:ea typeface="Calibri" panose="020F0502020204030204" pitchFamily="34" charset="0"/>
                <a:cs typeface="Times New Roman" panose="02020603050405020304" pitchFamily="18" charset="0"/>
              </a:rPr>
              <a:t>Điểm khác biệt giữa công cụ lao động, cách thức lao động</a:t>
            </a:r>
            <a:r>
              <a:rPr lang="fr-FR" sz="2000" b="1" dirty="0" smtClean="0">
                <a:solidFill>
                  <a:schemeClr val="accent2">
                    <a:lumMod val="50000"/>
                  </a:schemeClr>
                </a:solidFill>
                <a:latin typeface="+mj-lt"/>
                <a:ea typeface="Calibri" panose="020F0502020204030204" pitchFamily="34" charset="0"/>
                <a:cs typeface="Times New Roman" panose="02020603050405020304" pitchFamily="18" charset="0"/>
              </a:rPr>
              <a:t>,</a:t>
            </a:r>
          </a:p>
          <a:p>
            <a:pPr algn="ctr">
              <a:lnSpc>
                <a:spcPts val="2400"/>
              </a:lnSpc>
            </a:pPr>
            <a:r>
              <a:rPr lang="fr-FR" sz="2000" b="1" dirty="0" smtClean="0">
                <a:solidFill>
                  <a:schemeClr val="accent2">
                    <a:lumMod val="50000"/>
                  </a:schemeClr>
                </a:solidFill>
                <a:latin typeface="+mj-lt"/>
                <a:ea typeface="Calibri" panose="020F0502020204030204" pitchFamily="34" charset="0"/>
                <a:cs typeface="Times New Roman" panose="02020603050405020304" pitchFamily="18" charset="0"/>
              </a:rPr>
              <a:t> </a:t>
            </a:r>
            <a:r>
              <a:rPr lang="fr-FR" sz="2000" b="1" dirty="0">
                <a:solidFill>
                  <a:schemeClr val="accent2">
                    <a:lumMod val="50000"/>
                  </a:schemeClr>
                </a:solidFill>
                <a:latin typeface="+mj-lt"/>
                <a:ea typeface="Calibri" panose="020F0502020204030204" pitchFamily="34" charset="0"/>
                <a:cs typeface="Times New Roman" panose="02020603050405020304" pitchFamily="18" charset="0"/>
              </a:rPr>
              <a:t>địa bàn cư trú của Người tinh khôn với Người tối </a:t>
            </a:r>
            <a:r>
              <a:rPr lang="fr-FR" sz="2000" b="1" dirty="0" smtClean="0">
                <a:solidFill>
                  <a:schemeClr val="accent2">
                    <a:lumMod val="50000"/>
                  </a:schemeClr>
                </a:solidFill>
                <a:latin typeface="+mj-lt"/>
                <a:ea typeface="Calibri" panose="020F0502020204030204" pitchFamily="34" charset="0"/>
                <a:cs typeface="Times New Roman" panose="02020603050405020304" pitchFamily="18" charset="0"/>
              </a:rPr>
              <a:t>cổ</a:t>
            </a:r>
            <a:endParaRPr lang="en-US" sz="2000" b="1" dirty="0">
              <a:solidFill>
                <a:schemeClr val="accent2">
                  <a:lumMod val="50000"/>
                </a:schemeClr>
              </a:solidFill>
              <a:effectLst/>
              <a:latin typeface="+mj-lt"/>
              <a:ea typeface="Calibri" panose="020F0502020204030204" pitchFamily="34" charset="0"/>
              <a:cs typeface="Times New Roman" panose="02020603050405020304" pitchFamily="18" charset="0"/>
            </a:endParaRPr>
          </a:p>
        </p:txBody>
      </p:sp>
      <p:grpSp>
        <p:nvGrpSpPr>
          <p:cNvPr id="4" name="Google Shape;117;p18"/>
          <p:cNvGrpSpPr/>
          <p:nvPr/>
        </p:nvGrpSpPr>
        <p:grpSpPr>
          <a:xfrm>
            <a:off x="7962215" y="277977"/>
            <a:ext cx="976959" cy="1118695"/>
            <a:chOff x="6654650" y="3665275"/>
            <a:chExt cx="409100" cy="409125"/>
          </a:xfrm>
        </p:grpSpPr>
        <p:sp>
          <p:nvSpPr>
            <p:cNvPr id="5" name="Google Shape;118;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9;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25;p18"/>
          <p:cNvSpPr/>
          <p:nvPr/>
        </p:nvSpPr>
        <p:spPr>
          <a:xfrm rot="2466717">
            <a:off x="7671572" y="-37116"/>
            <a:ext cx="316832" cy="34632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8" name="Table 7"/>
          <p:cNvGraphicFramePr>
            <a:graphicFrameLocks noGrp="1"/>
          </p:cNvGraphicFramePr>
          <p:nvPr>
            <p:extLst>
              <p:ext uri="{D42A27DB-BD31-4B8C-83A1-F6EECF244321}">
                <p14:modId xmlns:p14="http://schemas.microsoft.com/office/powerpoint/2010/main" val="4103713555"/>
              </p:ext>
            </p:extLst>
          </p:nvPr>
        </p:nvGraphicFramePr>
        <p:xfrm>
          <a:off x="753467" y="1272845"/>
          <a:ext cx="7798002" cy="3755136"/>
        </p:xfrm>
        <a:graphic>
          <a:graphicData uri="http://schemas.openxmlformats.org/drawingml/2006/table">
            <a:tbl>
              <a:tblPr firstRow="1" bandRow="1">
                <a:tableStyleId>{9D576214-869C-484A-B055-DCC70B63D459}</a:tableStyleId>
              </a:tblPr>
              <a:tblGrid>
                <a:gridCol w="3899001">
                  <a:extLst>
                    <a:ext uri="{9D8B030D-6E8A-4147-A177-3AD203B41FA5}">
                      <a16:colId xmlns:a16="http://schemas.microsoft.com/office/drawing/2014/main" val="20000"/>
                    </a:ext>
                  </a:extLst>
                </a:gridCol>
                <a:gridCol w="3899001">
                  <a:extLst>
                    <a:ext uri="{9D8B030D-6E8A-4147-A177-3AD203B41FA5}">
                      <a16:colId xmlns:a16="http://schemas.microsoft.com/office/drawing/2014/main" val="20001"/>
                    </a:ext>
                  </a:extLst>
                </a:gridCol>
              </a:tblGrid>
              <a:tr h="402336">
                <a:tc>
                  <a:txBody>
                    <a:bodyPr/>
                    <a:lstStyle/>
                    <a:p>
                      <a:pPr marL="0" marR="0" algn="ctr">
                        <a:lnSpc>
                          <a:spcPts val="2600"/>
                        </a:lnSpc>
                        <a:spcBef>
                          <a:spcPts val="0"/>
                        </a:spcBef>
                        <a:spcAft>
                          <a:spcPts val="0"/>
                        </a:spcAft>
                      </a:pPr>
                      <a:r>
                        <a:rPr lang="en-US" sz="1800" b="1" dirty="0" smtClean="0">
                          <a:solidFill>
                            <a:schemeClr val="accent6">
                              <a:lumMod val="50000"/>
                            </a:schemeClr>
                          </a:solidFill>
                          <a:effectLst/>
                          <a:latin typeface="+mj-lt"/>
                          <a:ea typeface="Calibri" panose="020F0502020204030204" pitchFamily="34" charset="0"/>
                          <a:cs typeface="Times New Roman" panose="02020603050405020304" pitchFamily="18" charset="0"/>
                        </a:rPr>
                        <a:t>Người</a:t>
                      </a:r>
                      <a:r>
                        <a:rPr lang="en-US" sz="1800" b="1" baseline="0" dirty="0" smtClean="0">
                          <a:solidFill>
                            <a:schemeClr val="accent6">
                              <a:lumMod val="50000"/>
                            </a:schemeClr>
                          </a:solidFill>
                          <a:effectLst/>
                          <a:latin typeface="+mj-lt"/>
                          <a:ea typeface="Calibri" panose="020F0502020204030204" pitchFamily="34" charset="0"/>
                          <a:cs typeface="Times New Roman" panose="02020603050405020304" pitchFamily="18" charset="0"/>
                        </a:rPr>
                        <a:t> tối cổ</a:t>
                      </a:r>
                      <a:endParaRPr lang="en-US" sz="1800" b="1" dirty="0">
                        <a:solidFill>
                          <a:schemeClr val="accent6">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marL="0" marR="0" algn="ctr">
                        <a:lnSpc>
                          <a:spcPts val="2600"/>
                        </a:lnSpc>
                        <a:spcBef>
                          <a:spcPts val="0"/>
                        </a:spcBef>
                        <a:spcAft>
                          <a:spcPts val="0"/>
                        </a:spcAft>
                      </a:pPr>
                      <a:r>
                        <a:rPr lang="fr-FR" sz="1800" b="1" dirty="0">
                          <a:solidFill>
                            <a:schemeClr val="accent6">
                              <a:lumMod val="50000"/>
                            </a:schemeClr>
                          </a:solidFill>
                          <a:effectLst/>
                          <a:latin typeface="+mj-lt"/>
                          <a:ea typeface="Calibri" panose="020F0502020204030204" pitchFamily="34" charset="0"/>
                          <a:cs typeface="Times New Roman" panose="02020603050405020304" pitchFamily="18" charset="0"/>
                        </a:rPr>
                        <a:t>Người tinh khôn</a:t>
                      </a:r>
                      <a:endParaRPr lang="en-US" sz="1800" b="1" dirty="0">
                        <a:solidFill>
                          <a:schemeClr val="accent6">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extLst>
                  <a:ext uri="{0D108BD9-81ED-4DB2-BD59-A6C34878D82A}">
                    <a16:rowId xmlns:a16="http://schemas.microsoft.com/office/drawing/2014/main" val="10000"/>
                  </a:ext>
                </a:extLst>
              </a:tr>
              <a:tr h="370840">
                <a:tc>
                  <a:txBody>
                    <a:bodyPr/>
                    <a:lstStyle/>
                    <a:p>
                      <a:pPr marL="0" marR="0" algn="just">
                        <a:lnSpc>
                          <a:spcPts val="2400"/>
                        </a:lnSpc>
                        <a:spcBef>
                          <a:spcPts val="0"/>
                        </a:spcBef>
                        <a:spcAft>
                          <a:spcPts val="0"/>
                        </a:spcAft>
                      </a:pPr>
                      <a:r>
                        <a:rPr lang="fr-FR" sz="1800" b="1" dirty="0" smtClean="0">
                          <a:solidFill>
                            <a:schemeClr val="accent6">
                              <a:lumMod val="50000"/>
                            </a:schemeClr>
                          </a:solidFill>
                          <a:effectLst/>
                          <a:latin typeface="+mj-lt"/>
                          <a:ea typeface="Calibri" panose="020F0502020204030204" pitchFamily="34" charset="0"/>
                          <a:cs typeface="Times New Roman" panose="02020603050405020304" pitchFamily="18" charset="0"/>
                        </a:rPr>
                        <a:t>CCLĐ</a:t>
                      </a:r>
                      <a:r>
                        <a:rPr lang="fr-FR" sz="1800" b="1" dirty="0">
                          <a:solidFill>
                            <a:schemeClr val="accent6">
                              <a:lumMod val="50000"/>
                            </a:schemeClr>
                          </a:solidFill>
                          <a:effectLst/>
                          <a:latin typeface="+mj-lt"/>
                          <a:ea typeface="Calibri" panose="020F0502020204030204" pitchFamily="34" charset="0"/>
                          <a:cs typeface="Times New Roman" panose="02020603050405020304" pitchFamily="18" charset="0"/>
                        </a:rPr>
                        <a:t>: </a:t>
                      </a:r>
                      <a:r>
                        <a:rPr lang="en-US" sz="1800" dirty="0" smtClean="0">
                          <a:effectLst/>
                          <a:latin typeface="+mj-lt"/>
                          <a:ea typeface="Calibri" panose="020F0502020204030204" pitchFamily="34" charset="0"/>
                          <a:cs typeface="Times New Roman" panose="02020603050405020304" pitchFamily="18" charset="0"/>
                        </a:rPr>
                        <a:t>Công </a:t>
                      </a:r>
                      <a:r>
                        <a:rPr lang="en-US" sz="1800" dirty="0">
                          <a:effectLst/>
                          <a:latin typeface="+mj-lt"/>
                          <a:ea typeface="Calibri" panose="020F0502020204030204" pitchFamily="34" charset="0"/>
                          <a:cs typeface="Times New Roman" panose="02020603050405020304" pitchFamily="18" charset="0"/>
                        </a:rPr>
                        <a:t>cụ cầm tay thô sơ, </a:t>
                      </a:r>
                      <a:r>
                        <a:rPr lang="fr-FR" sz="1800" dirty="0">
                          <a:solidFill>
                            <a:srgbClr val="000000"/>
                          </a:solidFill>
                          <a:effectLst/>
                          <a:latin typeface="+mj-lt"/>
                          <a:ea typeface="Calibri" panose="020F0502020204030204" pitchFamily="34" charset="0"/>
                          <a:cs typeface="Times New Roman" panose="02020603050405020304" pitchFamily="18" charset="0"/>
                        </a:rPr>
                        <a:t>sử dụng những mẩu đá vừa vặn cầm tay để làm công cụ.</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gn="just">
                        <a:lnSpc>
                          <a:spcPts val="2400"/>
                        </a:lnSpc>
                        <a:spcBef>
                          <a:spcPts val="0"/>
                        </a:spcBef>
                        <a:spcAft>
                          <a:spcPts val="0"/>
                        </a:spcAft>
                      </a:pPr>
                      <a:r>
                        <a:rPr lang="fr-FR" sz="1800" dirty="0">
                          <a:solidFill>
                            <a:srgbClr val="000000"/>
                          </a:solidFill>
                          <a:effectLst/>
                          <a:latin typeface="+mj-lt"/>
                          <a:ea typeface="Calibri" panose="020F0502020204030204" pitchFamily="34" charset="0"/>
                          <a:cs typeface="Times New Roman" panose="02020603050405020304" pitchFamily="18" charset="0"/>
                        </a:rPr>
                        <a:t>Những hòn đá được chế tác, mài, có vết ghè đá ở một hoặc cả hai </a:t>
                      </a:r>
                      <a:r>
                        <a:rPr lang="fr-FR" sz="1800" dirty="0" smtClean="0">
                          <a:solidFill>
                            <a:srgbClr val="000000"/>
                          </a:solidFill>
                          <a:effectLst/>
                          <a:latin typeface="+mj-lt"/>
                          <a:ea typeface="Calibri" panose="020F0502020204030204" pitchFamily="34" charset="0"/>
                          <a:cs typeface="Times New Roman" panose="02020603050405020304" pitchFamily="18" charset="0"/>
                        </a:rPr>
                        <a:t>mặt.</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1"/>
                  </a:ext>
                </a:extLst>
              </a:tr>
              <a:tr h="370840">
                <a:tc>
                  <a:txBody>
                    <a:bodyPr/>
                    <a:lstStyle/>
                    <a:p>
                      <a:pPr marL="0" marR="0" algn="just">
                        <a:lnSpc>
                          <a:spcPts val="2400"/>
                        </a:lnSpc>
                        <a:spcBef>
                          <a:spcPts val="0"/>
                        </a:spcBef>
                        <a:spcAft>
                          <a:spcPts val="0"/>
                        </a:spcAft>
                      </a:pPr>
                      <a:r>
                        <a:rPr lang="fr-FR" sz="1800" b="1" dirty="0" smtClean="0">
                          <a:solidFill>
                            <a:schemeClr val="accent6">
                              <a:lumMod val="50000"/>
                            </a:schemeClr>
                          </a:solidFill>
                          <a:effectLst/>
                          <a:latin typeface="+mj-lt"/>
                          <a:ea typeface="Calibri" panose="020F0502020204030204" pitchFamily="34" charset="0"/>
                          <a:cs typeface="Times New Roman" panose="02020603050405020304" pitchFamily="18" charset="0"/>
                        </a:rPr>
                        <a:t>CTLĐ</a:t>
                      </a:r>
                      <a:r>
                        <a:rPr lang="fr-FR" sz="1800" dirty="0">
                          <a:solidFill>
                            <a:srgbClr val="000000"/>
                          </a:solidFill>
                          <a:effectLst/>
                          <a:latin typeface="+mj-lt"/>
                          <a:ea typeface="Calibri" panose="020F0502020204030204" pitchFamily="34" charset="0"/>
                          <a:cs typeface="Times New Roman" panose="02020603050405020304" pitchFamily="18" charset="0"/>
                        </a:rPr>
                        <a:t>: </a:t>
                      </a:r>
                      <a:r>
                        <a:rPr lang="fr-FR" sz="1800" dirty="0" smtClean="0">
                          <a:solidFill>
                            <a:srgbClr val="000000"/>
                          </a:solidFill>
                          <a:effectLst/>
                          <a:latin typeface="+mj-lt"/>
                          <a:ea typeface="Calibri" panose="020F0502020204030204" pitchFamily="34" charset="0"/>
                          <a:cs typeface="Times New Roman" panose="02020603050405020304" pitchFamily="18" charset="0"/>
                        </a:rPr>
                        <a:t>Sống </a:t>
                      </a:r>
                      <a:r>
                        <a:rPr lang="fr-FR" sz="1800" dirty="0">
                          <a:solidFill>
                            <a:srgbClr val="000000"/>
                          </a:solidFill>
                          <a:effectLst/>
                          <a:latin typeface="+mj-lt"/>
                          <a:ea typeface="Calibri" panose="020F0502020204030204" pitchFamily="34" charset="0"/>
                          <a:cs typeface="Times New Roman" panose="02020603050405020304" pitchFamily="18" charset="0"/>
                        </a:rPr>
                        <a:t>lệ thuộc vào tự nhiên. </a:t>
                      </a:r>
                      <a:r>
                        <a:rPr lang="fr-FR" sz="1800" dirty="0" smtClean="0">
                          <a:solidFill>
                            <a:srgbClr val="000000"/>
                          </a:solidFill>
                          <a:effectLst/>
                          <a:latin typeface="+mj-lt"/>
                          <a:ea typeface="Calibri" panose="020F0502020204030204" pitchFamily="34" charset="0"/>
                          <a:cs typeface="Times New Roman" panose="02020603050405020304" pitchFamily="18" charset="0"/>
                        </a:rPr>
                        <a:t>Di </a:t>
                      </a:r>
                      <a:r>
                        <a:rPr lang="fr-FR" sz="1800" dirty="0">
                          <a:solidFill>
                            <a:srgbClr val="000000"/>
                          </a:solidFill>
                          <a:effectLst/>
                          <a:latin typeface="+mj-lt"/>
                          <a:ea typeface="Calibri" panose="020F0502020204030204" pitchFamily="34" charset="0"/>
                          <a:cs typeface="Times New Roman" panose="02020603050405020304" pitchFamily="18" charset="0"/>
                        </a:rPr>
                        <a:t>chuyển đến những khu rừng để tìm kiếm thức ăn. Phụ nữ và trẻ em hái lượm các loại quả. Đàn ông săn bắt thú rừng.</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gn="just">
                        <a:lnSpc>
                          <a:spcPts val="2400"/>
                        </a:lnSpc>
                        <a:spcBef>
                          <a:spcPts val="0"/>
                        </a:spcBef>
                        <a:spcAft>
                          <a:spcPts val="0"/>
                        </a:spcAft>
                      </a:pPr>
                      <a:r>
                        <a:rPr lang="fr-FR" sz="1800" dirty="0">
                          <a:solidFill>
                            <a:srgbClr val="000000"/>
                          </a:solidFill>
                          <a:effectLst/>
                          <a:latin typeface="+mj-lt"/>
                          <a:ea typeface="Calibri" panose="020F0502020204030204" pitchFamily="34" charset="0"/>
                          <a:cs typeface="Times New Roman" panose="02020603050405020304" pitchFamily="18" charset="0"/>
                        </a:rPr>
                        <a:t>Đã biết thuần dưỡng động vật. con người và động vật sống gần nhau.</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2"/>
                  </a:ext>
                </a:extLst>
              </a:tr>
              <a:tr h="370840">
                <a:tc>
                  <a:txBody>
                    <a:bodyPr/>
                    <a:lstStyle/>
                    <a:p>
                      <a:pPr marL="0" marR="0" algn="just">
                        <a:lnSpc>
                          <a:spcPts val="2400"/>
                        </a:lnSpc>
                        <a:spcBef>
                          <a:spcPts val="0"/>
                        </a:spcBef>
                        <a:spcAft>
                          <a:spcPts val="0"/>
                        </a:spcAft>
                      </a:pPr>
                      <a:r>
                        <a:rPr lang="fr-FR" sz="1800" b="1" dirty="0" smtClean="0">
                          <a:solidFill>
                            <a:srgbClr val="000000"/>
                          </a:solidFill>
                          <a:effectLst/>
                          <a:latin typeface="+mj-lt"/>
                          <a:ea typeface="Calibri" panose="020F0502020204030204" pitchFamily="34" charset="0"/>
                          <a:cs typeface="Times New Roman" panose="02020603050405020304" pitchFamily="18" charset="0"/>
                        </a:rPr>
                        <a:t>ĐBCT</a:t>
                      </a:r>
                      <a:r>
                        <a:rPr lang="fr-FR" sz="1800" dirty="0" smtClean="0">
                          <a:solidFill>
                            <a:srgbClr val="000000"/>
                          </a:solidFill>
                          <a:effectLst/>
                          <a:latin typeface="+mj-lt"/>
                          <a:ea typeface="Calibri" panose="020F0502020204030204" pitchFamily="34" charset="0"/>
                          <a:cs typeface="Times New Roman" panose="02020603050405020304" pitchFamily="18" charset="0"/>
                        </a:rPr>
                        <a:t>: Sử </a:t>
                      </a:r>
                      <a:r>
                        <a:rPr lang="fr-FR" sz="1800" dirty="0">
                          <a:solidFill>
                            <a:srgbClr val="000000"/>
                          </a:solidFill>
                          <a:effectLst/>
                          <a:latin typeface="+mj-lt"/>
                          <a:ea typeface="Calibri" panose="020F0502020204030204" pitchFamily="34" charset="0"/>
                          <a:cs typeface="Times New Roman" panose="02020603050405020304" pitchFamily="18" charset="0"/>
                        </a:rPr>
                        <a:t>dụng lửa để sưởi ấm và nướng thức ăn. Sống trong hang động.</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gn="just">
                        <a:lnSpc>
                          <a:spcPts val="2400"/>
                        </a:lnSpc>
                        <a:spcBef>
                          <a:spcPts val="0"/>
                        </a:spcBef>
                        <a:spcAft>
                          <a:spcPts val="0"/>
                        </a:spcAft>
                      </a:pPr>
                      <a:r>
                        <a:rPr lang="fr-FR" sz="1800" dirty="0" smtClean="0">
                          <a:solidFill>
                            <a:srgbClr val="000000"/>
                          </a:solidFill>
                          <a:effectLst/>
                          <a:latin typeface="+mj-lt"/>
                          <a:ea typeface="Calibri" panose="020F0502020204030204" pitchFamily="34" charset="0"/>
                          <a:cs typeface="Times New Roman" panose="02020603050405020304" pitchFamily="18" charset="0"/>
                        </a:rPr>
                        <a:t>Chuyển </a:t>
                      </a:r>
                      <a:r>
                        <a:rPr lang="fr-FR" sz="1800" dirty="0">
                          <a:solidFill>
                            <a:srgbClr val="000000"/>
                          </a:solidFill>
                          <a:effectLst/>
                          <a:latin typeface="+mj-lt"/>
                          <a:ea typeface="Calibri" panose="020F0502020204030204" pitchFamily="34" charset="0"/>
                          <a:cs typeface="Times New Roman" panose="02020603050405020304" pitchFamily="18" charset="0"/>
                        </a:rPr>
                        <a:t>sang định cư, địa bàn cư trú cũng được mở rộng.</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3"/>
                  </a:ext>
                </a:extLst>
              </a:tr>
            </a:tbl>
          </a:graphicData>
        </a:graphic>
      </p:graphicFrame>
      <p:grpSp>
        <p:nvGrpSpPr>
          <p:cNvPr id="9" name="Google Shape;533;p40"/>
          <p:cNvGrpSpPr/>
          <p:nvPr/>
        </p:nvGrpSpPr>
        <p:grpSpPr>
          <a:xfrm>
            <a:off x="654685" y="528205"/>
            <a:ext cx="334182" cy="341043"/>
            <a:chOff x="1923675" y="1633650"/>
            <a:chExt cx="436002" cy="435975"/>
          </a:xfrm>
        </p:grpSpPr>
        <p:sp>
          <p:nvSpPr>
            <p:cNvPr id="10" name="Google Shape;534;p40"/>
            <p:cNvSpPr/>
            <p:nvPr/>
          </p:nvSpPr>
          <p:spPr>
            <a:xfrm>
              <a:off x="2209252" y="1633650"/>
              <a:ext cx="150425" cy="150424"/>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chemeClr val="tx1">
                <a:lumMod val="50000"/>
              </a:schemeClr>
            </a:solidFill>
            <a:ln w="9525" cap="rnd"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6627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716" y="891775"/>
            <a:ext cx="6617383" cy="857400"/>
          </a:xfrm>
        </p:spPr>
        <p:txBody>
          <a:bodyPr/>
          <a:lstStyle/>
          <a:p>
            <a:r>
              <a:rPr lang="en-US" sz="2600" b="1" dirty="0" smtClean="0">
                <a:solidFill>
                  <a:schemeClr val="accent6">
                    <a:lumMod val="50000"/>
                  </a:schemeClr>
                </a:solidFill>
                <a:latin typeface="+mj-lt"/>
              </a:rPr>
              <a:t>Mở rộng</a:t>
            </a:r>
            <a:endParaRPr lang="en-US" sz="2600" dirty="0">
              <a:solidFill>
                <a:schemeClr val="accent6">
                  <a:lumMod val="50000"/>
                </a:schemeClr>
              </a:solidFill>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16</a:t>
            </a:fld>
            <a:endParaRPr lang="en"/>
          </a:p>
        </p:txBody>
      </p:sp>
      <p:sp>
        <p:nvSpPr>
          <p:cNvPr id="4" name="Rectangle 3"/>
          <p:cNvSpPr/>
          <p:nvPr/>
        </p:nvSpPr>
        <p:spPr>
          <a:xfrm>
            <a:off x="1141739" y="1861989"/>
            <a:ext cx="6617384" cy="2215415"/>
          </a:xfrm>
          <a:prstGeom prst="rect">
            <a:avLst/>
          </a:prstGeom>
        </p:spPr>
        <p:txBody>
          <a:bodyPr wrap="square">
            <a:spAutoFit/>
          </a:bodyPr>
          <a:lstStyle/>
          <a:p>
            <a:pPr marL="342900" indent="-342900" algn="just">
              <a:lnSpc>
                <a:spcPts val="2800"/>
              </a:lnSpc>
              <a:buFont typeface="Wingdings" panose="05000000000000000000" pitchFamily="2" charset="2"/>
              <a:buChar char="§"/>
            </a:pPr>
            <a:r>
              <a:rPr lang="nl-NL" sz="2000" dirty="0">
                <a:solidFill>
                  <a:schemeClr val="bg2">
                    <a:lumMod val="50000"/>
                  </a:schemeClr>
                </a:solidFill>
                <a:ea typeface="Calibri" panose="020F0502020204030204" pitchFamily="34" charset="0"/>
                <a:cs typeface="Calibri" panose="020F0502020204030204" pitchFamily="34" charset="0"/>
              </a:rPr>
              <a:t>Thời kì nguyên thuỷ bắt đầu cùng với sự phát triển của những công cụ lao động bằng đá nên còn được gọi là thời kì đồ đá. </a:t>
            </a:r>
            <a:endParaRPr lang="nl-NL" sz="2000" dirty="0" smtClean="0">
              <a:solidFill>
                <a:schemeClr val="bg2">
                  <a:lumMod val="50000"/>
                </a:schemeClr>
              </a:solidFill>
              <a:ea typeface="Calibri" panose="020F0502020204030204" pitchFamily="34" charset="0"/>
              <a:cs typeface="Calibri" panose="020F0502020204030204" pitchFamily="34" charset="0"/>
            </a:endParaRPr>
          </a:p>
          <a:p>
            <a:pPr marL="342900" indent="-342900" algn="just">
              <a:lnSpc>
                <a:spcPts val="2800"/>
              </a:lnSpc>
              <a:buFont typeface="Wingdings" panose="05000000000000000000" pitchFamily="2" charset="2"/>
              <a:buChar char="§"/>
            </a:pPr>
            <a:r>
              <a:rPr lang="nl-NL" sz="2000" dirty="0" smtClean="0">
                <a:solidFill>
                  <a:schemeClr val="bg2">
                    <a:lumMod val="50000"/>
                  </a:schemeClr>
                </a:solidFill>
                <a:ea typeface="Calibri" panose="020F0502020204030204" pitchFamily="34" charset="0"/>
                <a:cs typeface="Calibri" panose="020F0502020204030204" pitchFamily="34" charset="0"/>
              </a:rPr>
              <a:t>Công </a:t>
            </a:r>
            <a:r>
              <a:rPr lang="nl-NL" sz="2000" dirty="0">
                <a:solidFill>
                  <a:schemeClr val="bg2">
                    <a:lumMod val="50000"/>
                  </a:schemeClr>
                </a:solidFill>
                <a:ea typeface="Calibri" panose="020F0502020204030204" pitchFamily="34" charset="0"/>
                <a:cs typeface="Calibri" panose="020F0502020204030204" pitchFamily="34" charset="0"/>
              </a:rPr>
              <a:t>cụ lao động là bằng chứng lịch sử, cơ sở để chúng ta tái hiện và hiểu được vai trò của lao động trong xã hội nguyên thuỷ.</a:t>
            </a:r>
            <a:endParaRPr lang="en-US" sz="2000" dirty="0">
              <a:solidFill>
                <a:schemeClr val="bg2">
                  <a:lumMod val="50000"/>
                </a:schemeClr>
              </a:solidFill>
              <a:cs typeface="Calibri" panose="020F0502020204030204" pitchFamily="34" charset="0"/>
            </a:endParaRPr>
          </a:p>
        </p:txBody>
      </p:sp>
    </p:spTree>
    <p:extLst>
      <p:ext uri="{BB962C8B-B14F-4D97-AF65-F5344CB8AC3E}">
        <p14:creationId xmlns:p14="http://schemas.microsoft.com/office/powerpoint/2010/main" val="414121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1"/>
          <p:cNvSpPr txBox="1">
            <a:spLocks noGrp="1"/>
          </p:cNvSpPr>
          <p:nvPr>
            <p:ph type="title"/>
          </p:nvPr>
        </p:nvSpPr>
        <p:spPr>
          <a:xfrm>
            <a:off x="477481" y="548640"/>
            <a:ext cx="6912864" cy="917458"/>
          </a:xfrm>
          <a:prstGeom prst="rect">
            <a:avLst/>
          </a:prstGeom>
        </p:spPr>
        <p:txBody>
          <a:bodyPr spcFirstLastPara="1" wrap="square" lIns="91425" tIns="91425" rIns="91425" bIns="91425" anchor="t" anchorCtr="0">
            <a:noAutofit/>
          </a:bodyPr>
          <a:lstStyle/>
          <a:p>
            <a:pPr algn="ctr">
              <a:lnSpc>
                <a:spcPts val="2800"/>
              </a:lnSpc>
            </a:pPr>
            <a:r>
              <a:rPr lang="nl-NL" sz="2200" b="1" dirty="0" smtClean="0">
                <a:solidFill>
                  <a:srgbClr val="FFC000"/>
                </a:solidFill>
                <a:latin typeface="+mj-lt"/>
                <a:ea typeface="Calibri" panose="020F0502020204030204" pitchFamily="34" charset="0"/>
                <a:cs typeface="Times New Roman" panose="02020603050405020304" pitchFamily="18" charset="0"/>
              </a:rPr>
              <a:t>Một số công </a:t>
            </a:r>
            <a:r>
              <a:rPr lang="nl-NL" sz="2200" b="1" dirty="0">
                <a:solidFill>
                  <a:srgbClr val="FFC000"/>
                </a:solidFill>
                <a:latin typeface="+mj-lt"/>
                <a:ea typeface="Calibri" panose="020F0502020204030204" pitchFamily="34" charset="0"/>
                <a:cs typeface="Times New Roman" panose="02020603050405020304" pitchFamily="18" charset="0"/>
              </a:rPr>
              <a:t>cụ lao </a:t>
            </a:r>
            <a:r>
              <a:rPr lang="nl-NL" sz="2200" b="1" dirty="0" smtClean="0">
                <a:solidFill>
                  <a:srgbClr val="FFC000"/>
                </a:solidFill>
                <a:latin typeface="+mj-lt"/>
                <a:ea typeface="Calibri" panose="020F0502020204030204" pitchFamily="34" charset="0"/>
                <a:cs typeface="Times New Roman" panose="02020603050405020304" pitchFamily="18" charset="0"/>
              </a:rPr>
              <a:t>động</a:t>
            </a:r>
            <a:br>
              <a:rPr lang="nl-NL" sz="2200" b="1" dirty="0" smtClean="0">
                <a:solidFill>
                  <a:srgbClr val="FFC000"/>
                </a:solidFill>
                <a:latin typeface="+mj-lt"/>
                <a:ea typeface="Calibri" panose="020F0502020204030204" pitchFamily="34" charset="0"/>
                <a:cs typeface="Times New Roman" panose="02020603050405020304" pitchFamily="18" charset="0"/>
              </a:rPr>
            </a:br>
            <a:r>
              <a:rPr lang="nl-NL" sz="2200" b="1" dirty="0" smtClean="0">
                <a:solidFill>
                  <a:srgbClr val="FFC000"/>
                </a:solidFill>
                <a:latin typeface="+mj-lt"/>
                <a:ea typeface="Calibri" panose="020F0502020204030204" pitchFamily="34" charset="0"/>
                <a:cs typeface="Times New Roman" panose="02020603050405020304" pitchFamily="18" charset="0"/>
              </a:rPr>
              <a:t>của </a:t>
            </a:r>
            <a:r>
              <a:rPr lang="nl-NL" sz="2200" b="1" dirty="0">
                <a:solidFill>
                  <a:srgbClr val="FFC000"/>
                </a:solidFill>
                <a:latin typeface="+mj-lt"/>
                <a:ea typeface="Calibri" panose="020F0502020204030204" pitchFamily="34" charset="0"/>
                <a:cs typeface="Times New Roman" panose="02020603050405020304" pitchFamily="18" charset="0"/>
              </a:rPr>
              <a:t>người nguyên </a:t>
            </a:r>
            <a:r>
              <a:rPr lang="nl-NL" sz="2200" b="1" dirty="0" smtClean="0">
                <a:solidFill>
                  <a:srgbClr val="FFC000"/>
                </a:solidFill>
                <a:latin typeface="+mj-lt"/>
                <a:ea typeface="Calibri" panose="020F0502020204030204" pitchFamily="34" charset="0"/>
                <a:cs typeface="Times New Roman" panose="02020603050405020304" pitchFamily="18" charset="0"/>
              </a:rPr>
              <a:t>thủy</a:t>
            </a:r>
            <a:r>
              <a:rPr lang="nl-NL" sz="2200" b="1" dirty="0">
                <a:solidFill>
                  <a:srgbClr val="FFC000"/>
                </a:solidFill>
                <a:latin typeface="+mj-lt"/>
                <a:ea typeface="Calibri" panose="020F0502020204030204" pitchFamily="34" charset="0"/>
                <a:cs typeface="Times New Roman" panose="02020603050405020304" pitchFamily="18" charset="0"/>
              </a:rPr>
              <a:t/>
            </a:r>
            <a:br>
              <a:rPr lang="nl-NL" sz="2200" b="1" dirty="0">
                <a:solidFill>
                  <a:srgbClr val="FFC000"/>
                </a:solidFill>
                <a:latin typeface="+mj-lt"/>
                <a:ea typeface="Calibri" panose="020F0502020204030204" pitchFamily="34" charset="0"/>
                <a:cs typeface="Times New Roman" panose="02020603050405020304" pitchFamily="18" charset="0"/>
              </a:rPr>
            </a:br>
            <a:r>
              <a:rPr lang="nl-NL" sz="2200" b="1" dirty="0" smtClean="0">
                <a:solidFill>
                  <a:srgbClr val="FFC000"/>
                </a:solidFill>
                <a:latin typeface="+mj-lt"/>
                <a:ea typeface="Calibri" panose="020F0502020204030204" pitchFamily="34" charset="0"/>
                <a:cs typeface="Times New Roman" panose="02020603050405020304" pitchFamily="18" charset="0"/>
              </a:rPr>
              <a:t/>
            </a:r>
            <a:br>
              <a:rPr lang="nl-NL" sz="2200" b="1" dirty="0" smtClean="0">
                <a:solidFill>
                  <a:srgbClr val="FFC000"/>
                </a:solidFill>
                <a:latin typeface="+mj-lt"/>
                <a:ea typeface="Calibri" panose="020F0502020204030204" pitchFamily="34" charset="0"/>
                <a:cs typeface="Times New Roman" panose="02020603050405020304" pitchFamily="18" charset="0"/>
              </a:rPr>
            </a:br>
            <a:r>
              <a:rPr lang="nl-NL" sz="2200" b="1" dirty="0">
                <a:solidFill>
                  <a:srgbClr val="FFC000"/>
                </a:solidFill>
                <a:latin typeface="+mj-lt"/>
                <a:ea typeface="Calibri" panose="020F0502020204030204" pitchFamily="34" charset="0"/>
                <a:cs typeface="Times New Roman" panose="02020603050405020304" pitchFamily="18" charset="0"/>
              </a:rPr>
              <a:t/>
            </a:r>
            <a:br>
              <a:rPr lang="nl-NL" sz="2200" b="1" dirty="0">
                <a:solidFill>
                  <a:srgbClr val="FFC000"/>
                </a:solidFill>
                <a:latin typeface="+mj-lt"/>
                <a:ea typeface="Calibri" panose="020F0502020204030204" pitchFamily="34" charset="0"/>
                <a:cs typeface="Times New Roman" panose="02020603050405020304" pitchFamily="18" charset="0"/>
              </a:rPr>
            </a:br>
            <a:r>
              <a:rPr lang="nl-NL" sz="1800" b="1" dirty="0">
                <a:solidFill>
                  <a:schemeClr val="accent2"/>
                </a:solidFill>
                <a:latin typeface="+mj-lt"/>
                <a:ea typeface="Calibri" panose="020F0502020204030204" pitchFamily="34" charset="0"/>
                <a:cs typeface="Times New Roman" panose="02020603050405020304" pitchFamily="18" charset="0"/>
              </a:rPr>
              <a:t/>
            </a:r>
            <a:br>
              <a:rPr lang="nl-NL" sz="1800" b="1" dirty="0">
                <a:solidFill>
                  <a:schemeClr val="accent2"/>
                </a:solidFill>
                <a:latin typeface="+mj-lt"/>
                <a:ea typeface="Calibri" panose="020F0502020204030204" pitchFamily="34" charset="0"/>
                <a:cs typeface="Times New Roman" panose="02020603050405020304" pitchFamily="18" charset="0"/>
              </a:rPr>
            </a:br>
            <a:r>
              <a:rPr lang="nl-NL" sz="1800" b="1" dirty="0" smtClean="0">
                <a:solidFill>
                  <a:schemeClr val="accent2"/>
                </a:solidFill>
                <a:latin typeface="+mj-lt"/>
                <a:ea typeface="Calibri" panose="020F0502020204030204" pitchFamily="34" charset="0"/>
                <a:cs typeface="Times New Roman" panose="02020603050405020304" pitchFamily="18" charset="0"/>
              </a:rPr>
              <a:t/>
            </a:r>
            <a:br>
              <a:rPr lang="nl-NL" sz="1800" b="1" dirty="0" smtClean="0">
                <a:solidFill>
                  <a:schemeClr val="accent2"/>
                </a:solidFill>
                <a:latin typeface="+mj-lt"/>
                <a:ea typeface="Calibri" panose="020F0502020204030204" pitchFamily="34" charset="0"/>
                <a:cs typeface="Times New Roman" panose="02020603050405020304" pitchFamily="18" charset="0"/>
              </a:rPr>
            </a:br>
            <a:r>
              <a:rPr lang="nl-NL" sz="1800" b="1" dirty="0" smtClean="0">
                <a:solidFill>
                  <a:schemeClr val="accent2"/>
                </a:solidFill>
                <a:latin typeface="+mj-lt"/>
                <a:ea typeface="Calibri" panose="020F0502020204030204" pitchFamily="34" charset="0"/>
                <a:cs typeface="Times New Roman" panose="02020603050405020304" pitchFamily="18" charset="0"/>
              </a:rPr>
              <a:t/>
            </a:r>
            <a:br>
              <a:rPr lang="nl-NL" sz="1800" b="1" dirty="0" smtClean="0">
                <a:solidFill>
                  <a:schemeClr val="accent2"/>
                </a:solidFill>
                <a:latin typeface="+mj-lt"/>
                <a:ea typeface="Calibri" panose="020F0502020204030204" pitchFamily="34" charset="0"/>
                <a:cs typeface="Times New Roman" panose="02020603050405020304" pitchFamily="18" charset="0"/>
              </a:rPr>
            </a:br>
            <a:r>
              <a:rPr lang="nl-NL" sz="1800" b="1" dirty="0" smtClean="0">
                <a:solidFill>
                  <a:schemeClr val="accent2"/>
                </a:solidFill>
                <a:latin typeface="+mj-lt"/>
                <a:ea typeface="Calibri" panose="020F0502020204030204" pitchFamily="34" charset="0"/>
                <a:cs typeface="Times New Roman" panose="02020603050405020304" pitchFamily="18" charset="0"/>
              </a:rPr>
              <a:t/>
            </a:r>
            <a:br>
              <a:rPr lang="nl-NL" sz="1800" b="1" dirty="0" smtClean="0">
                <a:solidFill>
                  <a:schemeClr val="accent2"/>
                </a:solidFill>
                <a:latin typeface="+mj-lt"/>
                <a:ea typeface="Calibri" panose="020F0502020204030204" pitchFamily="34" charset="0"/>
                <a:cs typeface="Times New Roman" panose="02020603050405020304" pitchFamily="18" charset="0"/>
              </a:rPr>
            </a:br>
            <a:endParaRPr sz="1800" b="1" dirty="0">
              <a:latin typeface="+mj-lt"/>
            </a:endParaRPr>
          </a:p>
        </p:txBody>
      </p:sp>
      <p:sp>
        <p:nvSpPr>
          <p:cNvPr id="156" name="Google Shape;156;p21"/>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17</a:t>
            </a:fld>
            <a:endParaRPr/>
          </a:p>
        </p:txBody>
      </p:sp>
      <p:pic>
        <p:nvPicPr>
          <p:cNvPr id="14" name="Picture 13"/>
          <p:cNvPicPr>
            <a:picLocks noChangeAspect="1"/>
          </p:cNvPicPr>
          <p:nvPr/>
        </p:nvPicPr>
        <p:blipFill>
          <a:blip r:embed="rId3"/>
          <a:stretch>
            <a:fillRect/>
          </a:stretch>
        </p:blipFill>
        <p:spPr>
          <a:xfrm>
            <a:off x="7534656" y="250387"/>
            <a:ext cx="1258213" cy="1051582"/>
          </a:xfrm>
          <a:prstGeom prst="rect">
            <a:avLst/>
          </a:prstGeom>
        </p:spPr>
      </p:pic>
      <p:sp>
        <p:nvSpPr>
          <p:cNvPr id="2" name="Rectangle 1"/>
          <p:cNvSpPr/>
          <p:nvPr/>
        </p:nvSpPr>
        <p:spPr>
          <a:xfrm>
            <a:off x="5966674" y="3395683"/>
            <a:ext cx="2826195" cy="646331"/>
          </a:xfrm>
          <a:prstGeom prst="rect">
            <a:avLst/>
          </a:prstGeom>
        </p:spPr>
        <p:txBody>
          <a:bodyPr wrap="square">
            <a:spAutoFit/>
          </a:bodyPr>
          <a:lstStyle/>
          <a:p>
            <a:pPr algn="ctr"/>
            <a:r>
              <a:rPr lang="nl-NL" sz="1800" b="1" dirty="0" smtClean="0">
                <a:solidFill>
                  <a:srgbClr val="FFC000"/>
                </a:solidFill>
                <a:ea typeface="Calibri" panose="020F0502020204030204" pitchFamily="34" charset="0"/>
                <a:cs typeface="Times New Roman" panose="02020603050405020304" pitchFamily="18" charset="0"/>
              </a:rPr>
              <a:t>Bàn mài và rìu mài lưỡi </a:t>
            </a:r>
          </a:p>
          <a:p>
            <a:pPr algn="ctr"/>
            <a:r>
              <a:rPr lang="nl-NL" sz="1800" b="1" dirty="0" smtClean="0">
                <a:solidFill>
                  <a:srgbClr val="FFC000"/>
                </a:solidFill>
                <a:cs typeface="Times New Roman" panose="02020603050405020304" pitchFamily="18" charset="0"/>
              </a:rPr>
              <a:t>(văn hóa Đông Sơn</a:t>
            </a:r>
            <a:endParaRPr lang="en-US" sz="1800" dirty="0"/>
          </a:p>
        </p:txBody>
      </p:sp>
      <p:pic>
        <p:nvPicPr>
          <p:cNvPr id="3" name="Picture 2"/>
          <p:cNvPicPr>
            <a:picLocks noChangeAspect="1"/>
          </p:cNvPicPr>
          <p:nvPr/>
        </p:nvPicPr>
        <p:blipFill>
          <a:blip r:embed="rId4"/>
          <a:stretch>
            <a:fillRect/>
          </a:stretch>
        </p:blipFill>
        <p:spPr>
          <a:xfrm>
            <a:off x="595804" y="1395972"/>
            <a:ext cx="2333625" cy="2247900"/>
          </a:xfrm>
          <a:prstGeom prst="rect">
            <a:avLst/>
          </a:prstGeom>
        </p:spPr>
      </p:pic>
      <p:sp>
        <p:nvSpPr>
          <p:cNvPr id="15" name="Rectangle 14"/>
          <p:cNvSpPr/>
          <p:nvPr/>
        </p:nvSpPr>
        <p:spPr>
          <a:xfrm>
            <a:off x="2326644" y="4175507"/>
            <a:ext cx="4242816" cy="646331"/>
          </a:xfrm>
          <a:prstGeom prst="rect">
            <a:avLst/>
          </a:prstGeom>
        </p:spPr>
        <p:txBody>
          <a:bodyPr wrap="square">
            <a:spAutoFit/>
          </a:bodyPr>
          <a:lstStyle/>
          <a:p>
            <a:pPr algn="ctr"/>
            <a:r>
              <a:rPr lang="nl-NL" sz="1800" b="1" dirty="0" smtClean="0">
                <a:solidFill>
                  <a:srgbClr val="FFC000"/>
                </a:solidFill>
                <a:ea typeface="Calibri" panose="020F0502020204030204" pitchFamily="34" charset="0"/>
                <a:cs typeface="Times New Roman" panose="02020603050405020304" pitchFamily="18" charset="0"/>
              </a:rPr>
              <a:t>Rìu tay và mảnh tước </a:t>
            </a:r>
          </a:p>
          <a:p>
            <a:pPr algn="ctr"/>
            <a:r>
              <a:rPr lang="nl-NL" sz="1800" b="1" dirty="0" smtClean="0">
                <a:solidFill>
                  <a:srgbClr val="FFC000"/>
                </a:solidFill>
                <a:ea typeface="Calibri" panose="020F0502020204030204" pitchFamily="34" charset="0"/>
                <a:cs typeface="Times New Roman" panose="02020603050405020304" pitchFamily="18" charset="0"/>
              </a:rPr>
              <a:t>núi Đọ  </a:t>
            </a:r>
            <a:r>
              <a:rPr lang="nl-NL" sz="1800" b="1" dirty="0" smtClean="0">
                <a:solidFill>
                  <a:srgbClr val="FFC000"/>
                </a:solidFill>
                <a:cs typeface="Times New Roman" panose="02020603050405020304" pitchFamily="18" charset="0"/>
              </a:rPr>
              <a:t>(Thanh Hóa)</a:t>
            </a:r>
            <a:endParaRPr lang="en-US" sz="1800" dirty="0"/>
          </a:p>
        </p:txBody>
      </p:sp>
      <p:pic>
        <p:nvPicPr>
          <p:cNvPr id="5" name="Picture 4"/>
          <p:cNvPicPr>
            <a:picLocks noChangeAspect="1"/>
          </p:cNvPicPr>
          <p:nvPr/>
        </p:nvPicPr>
        <p:blipFill>
          <a:blip r:embed="rId5"/>
          <a:stretch>
            <a:fillRect/>
          </a:stretch>
        </p:blipFill>
        <p:spPr>
          <a:xfrm>
            <a:off x="3133602" y="1737767"/>
            <a:ext cx="2628900" cy="2486025"/>
          </a:xfrm>
          <a:prstGeom prst="rect">
            <a:avLst/>
          </a:prstGeom>
        </p:spPr>
      </p:pic>
      <p:pic>
        <p:nvPicPr>
          <p:cNvPr id="6" name="Picture 5"/>
          <p:cNvPicPr>
            <a:picLocks noChangeAspect="1"/>
          </p:cNvPicPr>
          <p:nvPr/>
        </p:nvPicPr>
        <p:blipFill>
          <a:blip r:embed="rId6"/>
          <a:stretch>
            <a:fillRect/>
          </a:stretch>
        </p:blipFill>
        <p:spPr>
          <a:xfrm>
            <a:off x="6083448" y="1599591"/>
            <a:ext cx="2592646" cy="1889684"/>
          </a:xfrm>
          <a:prstGeom prst="rect">
            <a:avLst/>
          </a:prstGeom>
        </p:spPr>
      </p:pic>
      <p:sp>
        <p:nvSpPr>
          <p:cNvPr id="16" name="Rectangle 15"/>
          <p:cNvSpPr/>
          <p:nvPr/>
        </p:nvSpPr>
        <p:spPr>
          <a:xfrm>
            <a:off x="445535" y="3573745"/>
            <a:ext cx="2634164" cy="646331"/>
          </a:xfrm>
          <a:prstGeom prst="rect">
            <a:avLst/>
          </a:prstGeom>
        </p:spPr>
        <p:txBody>
          <a:bodyPr wrap="square">
            <a:spAutoFit/>
          </a:bodyPr>
          <a:lstStyle/>
          <a:p>
            <a:pPr algn="ctr"/>
            <a:r>
              <a:rPr lang="nl-NL" sz="1800" b="1" dirty="0" smtClean="0">
                <a:solidFill>
                  <a:srgbClr val="FFC000"/>
                </a:solidFill>
                <a:ea typeface="Calibri" panose="020F0502020204030204" pitchFamily="34" charset="0"/>
                <a:cs typeface="Times New Roman" panose="02020603050405020304" pitchFamily="18" charset="0"/>
              </a:rPr>
              <a:t>Rìu tay Tan-da-ni-a </a:t>
            </a:r>
          </a:p>
          <a:p>
            <a:pPr algn="ctr"/>
            <a:r>
              <a:rPr lang="nl-NL" sz="1800" b="1" dirty="0" smtClean="0">
                <a:solidFill>
                  <a:srgbClr val="FFC000"/>
                </a:solidFill>
                <a:cs typeface="Times New Roman" panose="02020603050405020304" pitchFamily="18" charset="0"/>
              </a:rPr>
              <a:t>(Châu Phi)</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down)">
                                      <p:cBhvr>
                                        <p:cTn id="7" dur="5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2"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96" y="453543"/>
            <a:ext cx="8229600" cy="921715"/>
          </a:xfrm>
        </p:spPr>
        <p:txBody>
          <a:bodyPr/>
          <a:lstStyle/>
          <a:p>
            <a:pPr>
              <a:lnSpc>
                <a:spcPts val="2600"/>
              </a:lnSpc>
              <a:spcBef>
                <a:spcPts val="800"/>
              </a:spcBef>
              <a:spcAft>
                <a:spcPts val="800"/>
              </a:spcAft>
            </a:pPr>
            <a:r>
              <a:rPr lang="en-US" sz="2400" b="1" dirty="0" smtClean="0">
                <a:solidFill>
                  <a:schemeClr val="accent2">
                    <a:lumMod val="50000"/>
                  </a:schemeClr>
                </a:solidFill>
                <a:latin typeface="+mj-lt"/>
                <a:ea typeface="Muli"/>
                <a:cs typeface="Muli"/>
                <a:sym typeface="Muli"/>
              </a:rPr>
              <a:t>     Thảo luận và trả lời câu hỏi</a:t>
            </a:r>
            <a:endParaRPr lang="en-US" sz="2400" b="1" dirty="0">
              <a:solidFill>
                <a:schemeClr val="accent2">
                  <a:lumMod val="50000"/>
                </a:schemeClr>
              </a:solidFill>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18</a:t>
            </a:fld>
            <a:endParaRPr lang="en"/>
          </a:p>
        </p:txBody>
      </p:sp>
      <p:sp>
        <p:nvSpPr>
          <p:cNvPr id="4" name="Rectangle 3"/>
          <p:cNvSpPr/>
          <p:nvPr/>
        </p:nvSpPr>
        <p:spPr>
          <a:xfrm>
            <a:off x="484284" y="1398712"/>
            <a:ext cx="5667799" cy="779124"/>
          </a:xfrm>
          <a:prstGeom prst="rect">
            <a:avLst/>
          </a:prstGeom>
        </p:spPr>
        <p:txBody>
          <a:bodyPr wrap="square">
            <a:spAutoFit/>
          </a:bodyPr>
          <a:lstStyle/>
          <a:p>
            <a:pPr algn="just">
              <a:lnSpc>
                <a:spcPts val="2800"/>
              </a:lnSpc>
              <a:spcBef>
                <a:spcPts val="800"/>
              </a:spcBef>
              <a:spcAft>
                <a:spcPts val="800"/>
              </a:spcAft>
            </a:pPr>
            <a:r>
              <a:rPr lang="nl-NL" sz="2000" i="1" dirty="0">
                <a:solidFill>
                  <a:schemeClr val="accent6">
                    <a:lumMod val="50000"/>
                  </a:schemeClr>
                </a:solidFill>
                <a:ea typeface="Calibri" panose="020F0502020204030204" pitchFamily="34" charset="0"/>
                <a:cs typeface="Calibri" panose="020F0502020204030204" pitchFamily="34" charset="0"/>
              </a:rPr>
              <a:t>Lao động có vai trò như thế nào trong quá trình tiến hóa của người nguyên thủy? </a:t>
            </a:r>
            <a:endParaRPr lang="en-US" sz="2000" i="1" dirty="0">
              <a:solidFill>
                <a:schemeClr val="accent6">
                  <a:lumMod val="50000"/>
                </a:schemeClr>
              </a:solidFill>
              <a:ea typeface="Calibri" panose="020F0502020204030204" pitchFamily="34" charset="0"/>
              <a:cs typeface="Calibri" panose="020F0502020204030204" pitchFamily="34" charset="0"/>
            </a:endParaRPr>
          </a:p>
        </p:txBody>
      </p:sp>
      <p:sp>
        <p:nvSpPr>
          <p:cNvPr id="6" name="Rectangle 5"/>
          <p:cNvSpPr/>
          <p:nvPr/>
        </p:nvSpPr>
        <p:spPr>
          <a:xfrm>
            <a:off x="484284" y="2710093"/>
            <a:ext cx="6516361" cy="1528624"/>
          </a:xfrm>
          <a:prstGeom prst="rect">
            <a:avLst/>
          </a:prstGeom>
        </p:spPr>
        <p:txBody>
          <a:bodyPr wrap="square">
            <a:spAutoFit/>
          </a:bodyPr>
          <a:lstStyle/>
          <a:p>
            <a:pPr algn="just">
              <a:lnSpc>
                <a:spcPts val="2800"/>
              </a:lnSpc>
              <a:spcBef>
                <a:spcPts val="800"/>
              </a:spcBef>
              <a:spcAft>
                <a:spcPts val="800"/>
              </a:spcAft>
            </a:pPr>
            <a:r>
              <a:rPr lang="nl-NL" sz="2000" b="1" dirty="0" smtClean="0">
                <a:solidFill>
                  <a:schemeClr val="accent6">
                    <a:lumMod val="50000"/>
                  </a:schemeClr>
                </a:solidFill>
                <a:ea typeface="Calibri" panose="020F0502020204030204" pitchFamily="34" charset="0"/>
                <a:cs typeface="Calibri" panose="020F0502020204030204" pitchFamily="34" charset="0"/>
              </a:rPr>
              <a:t>Nhờ chế tác công cụ lao động, đôi </a:t>
            </a:r>
            <a:r>
              <a:rPr lang="nl-NL" sz="2000" b="1" dirty="0">
                <a:solidFill>
                  <a:schemeClr val="accent6">
                    <a:lumMod val="50000"/>
                  </a:schemeClr>
                </a:solidFill>
                <a:ea typeface="Calibri" panose="020F0502020204030204" pitchFamily="34" charset="0"/>
                <a:cs typeface="Calibri" panose="020F0502020204030204" pitchFamily="34" charset="0"/>
              </a:rPr>
              <a:t>bàn tay dần trở nên khéo léo hơn, cơ thể cũng dần biến đổi để thích ứng với các tư thế lao động. Con người đã từng bước tự cải biển và hoàn thiện mình. </a:t>
            </a:r>
            <a:endParaRPr lang="en-US" sz="2000" b="1" dirty="0">
              <a:solidFill>
                <a:schemeClr val="accent6">
                  <a:lumMod val="50000"/>
                </a:schemeClr>
              </a:solidFill>
              <a:ea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6781191" y="106067"/>
            <a:ext cx="2137122" cy="2103123"/>
          </a:xfrm>
          <a:prstGeom prst="rect">
            <a:avLst/>
          </a:prstGeom>
        </p:spPr>
      </p:pic>
      <p:grpSp>
        <p:nvGrpSpPr>
          <p:cNvPr id="8" name="Google Shape;533;p40"/>
          <p:cNvGrpSpPr/>
          <p:nvPr/>
        </p:nvGrpSpPr>
        <p:grpSpPr>
          <a:xfrm>
            <a:off x="498344" y="588023"/>
            <a:ext cx="334182" cy="341043"/>
            <a:chOff x="1923675" y="1633650"/>
            <a:chExt cx="436002" cy="435975"/>
          </a:xfrm>
        </p:grpSpPr>
        <p:sp>
          <p:nvSpPr>
            <p:cNvPr id="9" name="Google Shape;534;p40"/>
            <p:cNvSpPr/>
            <p:nvPr/>
          </p:nvSpPr>
          <p:spPr>
            <a:xfrm>
              <a:off x="2209252" y="1633650"/>
              <a:ext cx="150425" cy="150424"/>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chemeClr val="tx1">
                <a:lumMod val="50000"/>
              </a:schemeClr>
            </a:solidFill>
            <a:ln w="9525" cap="rnd"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8481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5"/>
          <p:cNvSpPr/>
          <p:nvPr/>
        </p:nvSpPr>
        <p:spPr>
          <a:xfrm>
            <a:off x="7000646" y="212141"/>
            <a:ext cx="2331247" cy="1168200"/>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5"/>
          <p:cNvSpPr txBox="1">
            <a:spLocks noGrp="1"/>
          </p:cNvSpPr>
          <p:nvPr>
            <p:ph type="title" idx="4294967295"/>
          </p:nvPr>
        </p:nvSpPr>
        <p:spPr>
          <a:xfrm>
            <a:off x="464800" y="434575"/>
            <a:ext cx="6866100" cy="413429"/>
          </a:xfrm>
          <a:prstGeom prst="rect">
            <a:avLst/>
          </a:prstGeom>
        </p:spPr>
        <p:txBody>
          <a:bodyPr spcFirstLastPara="1" wrap="square" lIns="91425" tIns="91425" rIns="91425" bIns="91425" anchor="t" anchorCtr="0">
            <a:noAutofit/>
          </a:bodyPr>
          <a:lstStyle/>
          <a:p>
            <a:pPr>
              <a:lnSpc>
                <a:spcPts val="2800"/>
              </a:lnSpc>
            </a:pPr>
            <a:r>
              <a:rPr lang="en" sz="2400" b="1" dirty="0" smtClean="0">
                <a:solidFill>
                  <a:schemeClr val="accent2">
                    <a:lumMod val="50000"/>
                  </a:schemeClr>
                </a:solidFill>
                <a:latin typeface="+mj-lt"/>
              </a:rPr>
              <a:t>3. Đời sống tinh thần của người nguyên thủy</a:t>
            </a:r>
            <a:endParaRPr lang="en" sz="2400" b="1" dirty="0">
              <a:solidFill>
                <a:schemeClr val="accent2">
                  <a:lumMod val="50000"/>
                </a:schemeClr>
              </a:solidFill>
              <a:latin typeface="+mj-lt"/>
            </a:endParaRPr>
          </a:p>
        </p:txBody>
      </p:sp>
      <p:sp>
        <p:nvSpPr>
          <p:cNvPr id="218" name="Google Shape;218;p2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19</a:t>
            </a:fld>
            <a:endParaRPr/>
          </a:p>
        </p:txBody>
      </p:sp>
      <p:grpSp>
        <p:nvGrpSpPr>
          <p:cNvPr id="219" name="Google Shape;219;p25"/>
          <p:cNvGrpSpPr/>
          <p:nvPr/>
        </p:nvGrpSpPr>
        <p:grpSpPr>
          <a:xfrm>
            <a:off x="187660" y="4341973"/>
            <a:ext cx="759617" cy="641865"/>
            <a:chOff x="3918650" y="293075"/>
            <a:chExt cx="488500" cy="412775"/>
          </a:xfrm>
        </p:grpSpPr>
        <p:sp>
          <p:nvSpPr>
            <p:cNvPr id="220" name="Google Shape;220;p2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554306" y="980434"/>
            <a:ext cx="8050094" cy="451406"/>
          </a:xfrm>
          <a:prstGeom prst="rect">
            <a:avLst/>
          </a:prstGeom>
        </p:spPr>
        <p:txBody>
          <a:bodyPr wrap="square">
            <a:spAutoFit/>
          </a:bodyPr>
          <a:lstStyle/>
          <a:p>
            <a:pPr algn="just">
              <a:lnSpc>
                <a:spcPts val="2800"/>
              </a:lnSpc>
            </a:pPr>
            <a:r>
              <a:rPr lang="nl-NL" sz="2000" i="1" dirty="0" smtClean="0">
                <a:solidFill>
                  <a:schemeClr val="accent6">
                    <a:lumMod val="50000"/>
                  </a:schemeClr>
                </a:solidFill>
              </a:rPr>
              <a:t>     Em hãy trình bày đời </a:t>
            </a:r>
            <a:r>
              <a:rPr lang="nl-NL" sz="2000" i="1" dirty="0">
                <a:solidFill>
                  <a:schemeClr val="accent6">
                    <a:lumMod val="50000"/>
                  </a:schemeClr>
                </a:solidFill>
              </a:rPr>
              <a:t>sống tinh thần của người nguyên thủy?</a:t>
            </a:r>
            <a:endParaRPr lang="en-US" sz="2000" i="1" dirty="0">
              <a:solidFill>
                <a:schemeClr val="accent6">
                  <a:lumMod val="50000"/>
                </a:schemeClr>
              </a:solidFill>
            </a:endParaRPr>
          </a:p>
        </p:txBody>
      </p:sp>
      <p:sp>
        <p:nvSpPr>
          <p:cNvPr id="13" name="Rectangle 12"/>
          <p:cNvSpPr/>
          <p:nvPr/>
        </p:nvSpPr>
        <p:spPr bwMode="auto">
          <a:xfrm>
            <a:off x="1724180" y="2032075"/>
            <a:ext cx="5193600" cy="830526"/>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bwMode="auto">
          <a:xfrm>
            <a:off x="1724180" y="3183590"/>
            <a:ext cx="5193600" cy="818977"/>
          </a:xfrm>
          <a:prstGeom prst="rect">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5-Point Star 15"/>
          <p:cNvSpPr/>
          <p:nvPr/>
        </p:nvSpPr>
        <p:spPr bwMode="auto">
          <a:xfrm>
            <a:off x="6335860" y="3519308"/>
            <a:ext cx="545933" cy="395847"/>
          </a:xfrm>
          <a:prstGeom prst="star5">
            <a:avLst>
              <a:gd name="adj" fmla="val 26056"/>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0" name="Group 19"/>
          <p:cNvGrpSpPr/>
          <p:nvPr/>
        </p:nvGrpSpPr>
        <p:grpSpPr>
          <a:xfrm>
            <a:off x="6295638" y="2145318"/>
            <a:ext cx="521983" cy="547696"/>
            <a:chOff x="4290008" y="4767262"/>
            <a:chExt cx="902113" cy="1014412"/>
          </a:xfrm>
          <a:solidFill>
            <a:schemeClr val="bg1"/>
          </a:solidFill>
        </p:grpSpPr>
        <p:sp>
          <p:nvSpPr>
            <p:cNvPr id="21" name="Freeform 20"/>
            <p:cNvSpPr/>
            <p:nvPr/>
          </p:nvSpPr>
          <p:spPr>
            <a:xfrm>
              <a:off x="4444110" y="4922044"/>
              <a:ext cx="602358" cy="590550"/>
            </a:xfrm>
            <a:custGeom>
              <a:avLst/>
              <a:gdLst>
                <a:gd name="connsiteX0" fmla="*/ 107157 w 564357"/>
                <a:gd name="connsiteY0" fmla="*/ 600075 h 600075"/>
                <a:gd name="connsiteX1" fmla="*/ 107157 w 564357"/>
                <a:gd name="connsiteY1" fmla="*/ 531019 h 600075"/>
                <a:gd name="connsiteX2" fmla="*/ 0 w 564357"/>
                <a:gd name="connsiteY2" fmla="*/ 173831 h 600075"/>
                <a:gd name="connsiteX3" fmla="*/ 283369 w 564357"/>
                <a:gd name="connsiteY3" fmla="*/ 0 h 600075"/>
                <a:gd name="connsiteX4" fmla="*/ 526257 w 564357"/>
                <a:gd name="connsiteY4" fmla="*/ 138112 h 600075"/>
                <a:gd name="connsiteX5" fmla="*/ 564357 w 564357"/>
                <a:gd name="connsiteY5" fmla="*/ 407194 h 600075"/>
                <a:gd name="connsiteX6" fmla="*/ 445294 w 564357"/>
                <a:gd name="connsiteY6" fmla="*/ 557212 h 600075"/>
                <a:gd name="connsiteX7" fmla="*/ 445294 w 564357"/>
                <a:gd name="connsiteY7" fmla="*/ 588169 h 600075"/>
                <a:gd name="connsiteX8" fmla="*/ 342900 w 564357"/>
                <a:gd name="connsiteY8" fmla="*/ 588169 h 600075"/>
                <a:gd name="connsiteX9" fmla="*/ 342900 w 564357"/>
                <a:gd name="connsiteY9" fmla="*/ 481012 h 600075"/>
                <a:gd name="connsiteX10" fmla="*/ 476250 w 564357"/>
                <a:gd name="connsiteY10" fmla="*/ 307181 h 600075"/>
                <a:gd name="connsiteX11" fmla="*/ 285750 w 564357"/>
                <a:gd name="connsiteY11" fmla="*/ 119062 h 600075"/>
                <a:gd name="connsiteX12" fmla="*/ 92869 w 564357"/>
                <a:gd name="connsiteY12" fmla="*/ 316706 h 600075"/>
                <a:gd name="connsiteX13" fmla="*/ 207169 w 564357"/>
                <a:gd name="connsiteY13" fmla="*/ 485775 h 600075"/>
                <a:gd name="connsiteX14" fmla="*/ 207169 w 564357"/>
                <a:gd name="connsiteY14" fmla="*/ 592931 h 600075"/>
                <a:gd name="connsiteX15" fmla="*/ 107157 w 564357"/>
                <a:gd name="connsiteY15" fmla="*/ 600075 h 600075"/>
                <a:gd name="connsiteX0" fmla="*/ 109538 w 564357"/>
                <a:gd name="connsiteY0" fmla="*/ 590550 h 592931"/>
                <a:gd name="connsiteX1" fmla="*/ 107157 w 564357"/>
                <a:gd name="connsiteY1" fmla="*/ 531019 h 592931"/>
                <a:gd name="connsiteX2" fmla="*/ 0 w 564357"/>
                <a:gd name="connsiteY2" fmla="*/ 173831 h 592931"/>
                <a:gd name="connsiteX3" fmla="*/ 283369 w 564357"/>
                <a:gd name="connsiteY3" fmla="*/ 0 h 592931"/>
                <a:gd name="connsiteX4" fmla="*/ 526257 w 564357"/>
                <a:gd name="connsiteY4" fmla="*/ 138112 h 592931"/>
                <a:gd name="connsiteX5" fmla="*/ 564357 w 564357"/>
                <a:gd name="connsiteY5" fmla="*/ 407194 h 592931"/>
                <a:gd name="connsiteX6" fmla="*/ 445294 w 564357"/>
                <a:gd name="connsiteY6" fmla="*/ 557212 h 592931"/>
                <a:gd name="connsiteX7" fmla="*/ 445294 w 564357"/>
                <a:gd name="connsiteY7" fmla="*/ 588169 h 592931"/>
                <a:gd name="connsiteX8" fmla="*/ 342900 w 564357"/>
                <a:gd name="connsiteY8" fmla="*/ 588169 h 592931"/>
                <a:gd name="connsiteX9" fmla="*/ 342900 w 564357"/>
                <a:gd name="connsiteY9" fmla="*/ 481012 h 592931"/>
                <a:gd name="connsiteX10" fmla="*/ 476250 w 564357"/>
                <a:gd name="connsiteY10" fmla="*/ 307181 h 592931"/>
                <a:gd name="connsiteX11" fmla="*/ 285750 w 564357"/>
                <a:gd name="connsiteY11" fmla="*/ 119062 h 592931"/>
                <a:gd name="connsiteX12" fmla="*/ 92869 w 564357"/>
                <a:gd name="connsiteY12" fmla="*/ 316706 h 592931"/>
                <a:gd name="connsiteX13" fmla="*/ 207169 w 564357"/>
                <a:gd name="connsiteY13" fmla="*/ 485775 h 592931"/>
                <a:gd name="connsiteX14" fmla="*/ 207169 w 564357"/>
                <a:gd name="connsiteY14" fmla="*/ 592931 h 592931"/>
                <a:gd name="connsiteX15" fmla="*/ 109538 w 564357"/>
                <a:gd name="connsiteY15" fmla="*/ 590550 h 592931"/>
                <a:gd name="connsiteX0" fmla="*/ 121444 w 576263"/>
                <a:gd name="connsiteY0" fmla="*/ 590550 h 592931"/>
                <a:gd name="connsiteX1" fmla="*/ 119063 w 576263"/>
                <a:gd name="connsiteY1" fmla="*/ 531019 h 592931"/>
                <a:gd name="connsiteX2" fmla="*/ 11906 w 576263"/>
                <a:gd name="connsiteY2" fmla="*/ 173831 h 592931"/>
                <a:gd name="connsiteX3" fmla="*/ 295275 w 576263"/>
                <a:gd name="connsiteY3" fmla="*/ 0 h 592931"/>
                <a:gd name="connsiteX4" fmla="*/ 538163 w 576263"/>
                <a:gd name="connsiteY4" fmla="*/ 138112 h 592931"/>
                <a:gd name="connsiteX5" fmla="*/ 576263 w 576263"/>
                <a:gd name="connsiteY5" fmla="*/ 407194 h 592931"/>
                <a:gd name="connsiteX6" fmla="*/ 457200 w 576263"/>
                <a:gd name="connsiteY6" fmla="*/ 557212 h 592931"/>
                <a:gd name="connsiteX7" fmla="*/ 457200 w 576263"/>
                <a:gd name="connsiteY7" fmla="*/ 588169 h 592931"/>
                <a:gd name="connsiteX8" fmla="*/ 354806 w 576263"/>
                <a:gd name="connsiteY8" fmla="*/ 588169 h 592931"/>
                <a:gd name="connsiteX9" fmla="*/ 354806 w 576263"/>
                <a:gd name="connsiteY9" fmla="*/ 481012 h 592931"/>
                <a:gd name="connsiteX10" fmla="*/ 488156 w 576263"/>
                <a:gd name="connsiteY10" fmla="*/ 307181 h 592931"/>
                <a:gd name="connsiteX11" fmla="*/ 297656 w 576263"/>
                <a:gd name="connsiteY11" fmla="*/ 119062 h 592931"/>
                <a:gd name="connsiteX12" fmla="*/ 104775 w 576263"/>
                <a:gd name="connsiteY12" fmla="*/ 316706 h 592931"/>
                <a:gd name="connsiteX13" fmla="*/ 219075 w 576263"/>
                <a:gd name="connsiteY13" fmla="*/ 485775 h 592931"/>
                <a:gd name="connsiteX14" fmla="*/ 219075 w 576263"/>
                <a:gd name="connsiteY14" fmla="*/ 592931 h 592931"/>
                <a:gd name="connsiteX15" fmla="*/ 121444 w 576263"/>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97304"/>
                <a:gd name="connsiteY0" fmla="*/ 590550 h 592931"/>
                <a:gd name="connsiteX1" fmla="*/ 123129 w 597304"/>
                <a:gd name="connsiteY1" fmla="*/ 531019 h 592931"/>
                <a:gd name="connsiteX2" fmla="*/ 15972 w 597304"/>
                <a:gd name="connsiteY2" fmla="*/ 173831 h 592931"/>
                <a:gd name="connsiteX3" fmla="*/ 299341 w 597304"/>
                <a:gd name="connsiteY3" fmla="*/ 0 h 592931"/>
                <a:gd name="connsiteX4" fmla="*/ 542229 w 597304"/>
                <a:gd name="connsiteY4" fmla="*/ 138112 h 592931"/>
                <a:gd name="connsiteX5" fmla="*/ 580329 w 597304"/>
                <a:gd name="connsiteY5" fmla="*/ 407194 h 592931"/>
                <a:gd name="connsiteX6" fmla="*/ 461266 w 597304"/>
                <a:gd name="connsiteY6" fmla="*/ 557212 h 592931"/>
                <a:gd name="connsiteX7" fmla="*/ 461266 w 597304"/>
                <a:gd name="connsiteY7" fmla="*/ 588169 h 592931"/>
                <a:gd name="connsiteX8" fmla="*/ 358872 w 597304"/>
                <a:gd name="connsiteY8" fmla="*/ 588169 h 592931"/>
                <a:gd name="connsiteX9" fmla="*/ 358872 w 597304"/>
                <a:gd name="connsiteY9" fmla="*/ 481012 h 592931"/>
                <a:gd name="connsiteX10" fmla="*/ 492222 w 597304"/>
                <a:gd name="connsiteY10" fmla="*/ 307181 h 592931"/>
                <a:gd name="connsiteX11" fmla="*/ 301722 w 597304"/>
                <a:gd name="connsiteY11" fmla="*/ 119062 h 592931"/>
                <a:gd name="connsiteX12" fmla="*/ 108841 w 597304"/>
                <a:gd name="connsiteY12" fmla="*/ 316706 h 592931"/>
                <a:gd name="connsiteX13" fmla="*/ 223141 w 597304"/>
                <a:gd name="connsiteY13" fmla="*/ 485775 h 592931"/>
                <a:gd name="connsiteX14" fmla="*/ 223141 w 597304"/>
                <a:gd name="connsiteY14" fmla="*/ 592931 h 592931"/>
                <a:gd name="connsiteX15" fmla="*/ 125510 w 597304"/>
                <a:gd name="connsiteY15" fmla="*/ 590550 h 592931"/>
                <a:gd name="connsiteX0" fmla="*/ 125510 w 599510"/>
                <a:gd name="connsiteY0" fmla="*/ 590550 h 592931"/>
                <a:gd name="connsiteX1" fmla="*/ 123129 w 599510"/>
                <a:gd name="connsiteY1" fmla="*/ 531019 h 592931"/>
                <a:gd name="connsiteX2" fmla="*/ 15972 w 599510"/>
                <a:gd name="connsiteY2" fmla="*/ 173831 h 592931"/>
                <a:gd name="connsiteX3" fmla="*/ 299341 w 599510"/>
                <a:gd name="connsiteY3" fmla="*/ 0 h 592931"/>
                <a:gd name="connsiteX4" fmla="*/ 549373 w 599510"/>
                <a:gd name="connsiteY4" fmla="*/ 133349 h 592931"/>
                <a:gd name="connsiteX5" fmla="*/ 580329 w 599510"/>
                <a:gd name="connsiteY5" fmla="*/ 407194 h 592931"/>
                <a:gd name="connsiteX6" fmla="*/ 461266 w 599510"/>
                <a:gd name="connsiteY6" fmla="*/ 557212 h 592931"/>
                <a:gd name="connsiteX7" fmla="*/ 461266 w 599510"/>
                <a:gd name="connsiteY7" fmla="*/ 588169 h 592931"/>
                <a:gd name="connsiteX8" fmla="*/ 358872 w 599510"/>
                <a:gd name="connsiteY8" fmla="*/ 588169 h 592931"/>
                <a:gd name="connsiteX9" fmla="*/ 358872 w 599510"/>
                <a:gd name="connsiteY9" fmla="*/ 481012 h 592931"/>
                <a:gd name="connsiteX10" fmla="*/ 492222 w 599510"/>
                <a:gd name="connsiteY10" fmla="*/ 307181 h 592931"/>
                <a:gd name="connsiteX11" fmla="*/ 301722 w 599510"/>
                <a:gd name="connsiteY11" fmla="*/ 119062 h 592931"/>
                <a:gd name="connsiteX12" fmla="*/ 108841 w 599510"/>
                <a:gd name="connsiteY12" fmla="*/ 316706 h 592931"/>
                <a:gd name="connsiteX13" fmla="*/ 223141 w 599510"/>
                <a:gd name="connsiteY13" fmla="*/ 485775 h 592931"/>
                <a:gd name="connsiteX14" fmla="*/ 223141 w 599510"/>
                <a:gd name="connsiteY14" fmla="*/ 592931 h 592931"/>
                <a:gd name="connsiteX15" fmla="*/ 125510 w 599510"/>
                <a:gd name="connsiteY15" fmla="*/ 590550 h 592931"/>
                <a:gd name="connsiteX0" fmla="*/ 125510 w 599510"/>
                <a:gd name="connsiteY0" fmla="*/ 590550 h 592931"/>
                <a:gd name="connsiteX1" fmla="*/ 123129 w 599510"/>
                <a:gd name="connsiteY1" fmla="*/ 531019 h 592931"/>
                <a:gd name="connsiteX2" fmla="*/ 15972 w 599510"/>
                <a:gd name="connsiteY2" fmla="*/ 173831 h 592931"/>
                <a:gd name="connsiteX3" fmla="*/ 299341 w 599510"/>
                <a:gd name="connsiteY3" fmla="*/ 0 h 592931"/>
                <a:gd name="connsiteX4" fmla="*/ 549373 w 599510"/>
                <a:gd name="connsiteY4" fmla="*/ 133349 h 592931"/>
                <a:gd name="connsiteX5" fmla="*/ 580329 w 599510"/>
                <a:gd name="connsiteY5" fmla="*/ 407194 h 592931"/>
                <a:gd name="connsiteX6" fmla="*/ 461266 w 599510"/>
                <a:gd name="connsiteY6" fmla="*/ 557212 h 592931"/>
                <a:gd name="connsiteX7" fmla="*/ 461266 w 599510"/>
                <a:gd name="connsiteY7" fmla="*/ 588169 h 592931"/>
                <a:gd name="connsiteX8" fmla="*/ 358872 w 599510"/>
                <a:gd name="connsiteY8" fmla="*/ 588169 h 592931"/>
                <a:gd name="connsiteX9" fmla="*/ 358872 w 599510"/>
                <a:gd name="connsiteY9" fmla="*/ 481012 h 592931"/>
                <a:gd name="connsiteX10" fmla="*/ 492222 w 599510"/>
                <a:gd name="connsiteY10" fmla="*/ 307181 h 592931"/>
                <a:gd name="connsiteX11" fmla="*/ 301722 w 599510"/>
                <a:gd name="connsiteY11" fmla="*/ 119062 h 592931"/>
                <a:gd name="connsiteX12" fmla="*/ 108841 w 599510"/>
                <a:gd name="connsiteY12" fmla="*/ 316706 h 592931"/>
                <a:gd name="connsiteX13" fmla="*/ 223141 w 599510"/>
                <a:gd name="connsiteY13" fmla="*/ 485775 h 592931"/>
                <a:gd name="connsiteX14" fmla="*/ 223141 w 599510"/>
                <a:gd name="connsiteY14" fmla="*/ 592931 h 592931"/>
                <a:gd name="connsiteX15" fmla="*/ 125510 w 599510"/>
                <a:gd name="connsiteY15" fmla="*/ 590550 h 592931"/>
                <a:gd name="connsiteX0" fmla="*/ 125510 w 595939"/>
                <a:gd name="connsiteY0" fmla="*/ 590550 h 592931"/>
                <a:gd name="connsiteX1" fmla="*/ 123129 w 595939"/>
                <a:gd name="connsiteY1" fmla="*/ 531019 h 592931"/>
                <a:gd name="connsiteX2" fmla="*/ 15972 w 595939"/>
                <a:gd name="connsiteY2" fmla="*/ 173831 h 592931"/>
                <a:gd name="connsiteX3" fmla="*/ 299341 w 595939"/>
                <a:gd name="connsiteY3" fmla="*/ 0 h 592931"/>
                <a:gd name="connsiteX4" fmla="*/ 549373 w 595939"/>
                <a:gd name="connsiteY4" fmla="*/ 133349 h 592931"/>
                <a:gd name="connsiteX5" fmla="*/ 580329 w 595939"/>
                <a:gd name="connsiteY5" fmla="*/ 407194 h 592931"/>
                <a:gd name="connsiteX6" fmla="*/ 461266 w 595939"/>
                <a:gd name="connsiteY6" fmla="*/ 557212 h 592931"/>
                <a:gd name="connsiteX7" fmla="*/ 461266 w 595939"/>
                <a:gd name="connsiteY7" fmla="*/ 588169 h 592931"/>
                <a:gd name="connsiteX8" fmla="*/ 358872 w 595939"/>
                <a:gd name="connsiteY8" fmla="*/ 588169 h 592931"/>
                <a:gd name="connsiteX9" fmla="*/ 358872 w 595939"/>
                <a:gd name="connsiteY9" fmla="*/ 481012 h 592931"/>
                <a:gd name="connsiteX10" fmla="*/ 492222 w 595939"/>
                <a:gd name="connsiteY10" fmla="*/ 307181 h 592931"/>
                <a:gd name="connsiteX11" fmla="*/ 301722 w 595939"/>
                <a:gd name="connsiteY11" fmla="*/ 119062 h 592931"/>
                <a:gd name="connsiteX12" fmla="*/ 108841 w 595939"/>
                <a:gd name="connsiteY12" fmla="*/ 316706 h 592931"/>
                <a:gd name="connsiteX13" fmla="*/ 223141 w 595939"/>
                <a:gd name="connsiteY13" fmla="*/ 485775 h 592931"/>
                <a:gd name="connsiteX14" fmla="*/ 223141 w 595939"/>
                <a:gd name="connsiteY14" fmla="*/ 592931 h 592931"/>
                <a:gd name="connsiteX15" fmla="*/ 125510 w 595939"/>
                <a:gd name="connsiteY15" fmla="*/ 590550 h 592931"/>
                <a:gd name="connsiteX0" fmla="*/ 125510 w 595939"/>
                <a:gd name="connsiteY0" fmla="*/ 590550 h 592931"/>
                <a:gd name="connsiteX1" fmla="*/ 123129 w 595939"/>
                <a:gd name="connsiteY1" fmla="*/ 531019 h 592931"/>
                <a:gd name="connsiteX2" fmla="*/ 15972 w 595939"/>
                <a:gd name="connsiteY2" fmla="*/ 173831 h 592931"/>
                <a:gd name="connsiteX3" fmla="*/ 299341 w 595939"/>
                <a:gd name="connsiteY3" fmla="*/ 0 h 592931"/>
                <a:gd name="connsiteX4" fmla="*/ 549373 w 595939"/>
                <a:gd name="connsiteY4" fmla="*/ 133349 h 592931"/>
                <a:gd name="connsiteX5" fmla="*/ 580329 w 595939"/>
                <a:gd name="connsiteY5" fmla="*/ 407194 h 592931"/>
                <a:gd name="connsiteX6" fmla="*/ 461266 w 595939"/>
                <a:gd name="connsiteY6" fmla="*/ 557212 h 592931"/>
                <a:gd name="connsiteX7" fmla="*/ 461266 w 595939"/>
                <a:gd name="connsiteY7" fmla="*/ 588169 h 592931"/>
                <a:gd name="connsiteX8" fmla="*/ 358872 w 595939"/>
                <a:gd name="connsiteY8" fmla="*/ 588169 h 592931"/>
                <a:gd name="connsiteX9" fmla="*/ 358872 w 595939"/>
                <a:gd name="connsiteY9" fmla="*/ 481012 h 592931"/>
                <a:gd name="connsiteX10" fmla="*/ 492222 w 595939"/>
                <a:gd name="connsiteY10" fmla="*/ 307181 h 592931"/>
                <a:gd name="connsiteX11" fmla="*/ 301722 w 595939"/>
                <a:gd name="connsiteY11" fmla="*/ 119062 h 592931"/>
                <a:gd name="connsiteX12" fmla="*/ 108841 w 595939"/>
                <a:gd name="connsiteY12" fmla="*/ 316706 h 592931"/>
                <a:gd name="connsiteX13" fmla="*/ 223141 w 595939"/>
                <a:gd name="connsiteY13" fmla="*/ 485775 h 592931"/>
                <a:gd name="connsiteX14" fmla="*/ 223141 w 595939"/>
                <a:gd name="connsiteY14" fmla="*/ 592931 h 592931"/>
                <a:gd name="connsiteX15" fmla="*/ 125510 w 595939"/>
                <a:gd name="connsiteY15" fmla="*/ 590550 h 592931"/>
                <a:gd name="connsiteX0" fmla="*/ 125510 w 553955"/>
                <a:gd name="connsiteY0" fmla="*/ 590550 h 592931"/>
                <a:gd name="connsiteX1" fmla="*/ 123129 w 553955"/>
                <a:gd name="connsiteY1" fmla="*/ 531019 h 592931"/>
                <a:gd name="connsiteX2" fmla="*/ 15972 w 553955"/>
                <a:gd name="connsiteY2" fmla="*/ 173831 h 592931"/>
                <a:gd name="connsiteX3" fmla="*/ 299341 w 553955"/>
                <a:gd name="connsiteY3" fmla="*/ 0 h 592931"/>
                <a:gd name="connsiteX4" fmla="*/ 549373 w 553955"/>
                <a:gd name="connsiteY4" fmla="*/ 133349 h 592931"/>
                <a:gd name="connsiteX5" fmla="*/ 461266 w 553955"/>
                <a:gd name="connsiteY5" fmla="*/ 557212 h 592931"/>
                <a:gd name="connsiteX6" fmla="*/ 461266 w 553955"/>
                <a:gd name="connsiteY6" fmla="*/ 588169 h 592931"/>
                <a:gd name="connsiteX7" fmla="*/ 358872 w 553955"/>
                <a:gd name="connsiteY7" fmla="*/ 588169 h 592931"/>
                <a:gd name="connsiteX8" fmla="*/ 358872 w 553955"/>
                <a:gd name="connsiteY8" fmla="*/ 481012 h 592931"/>
                <a:gd name="connsiteX9" fmla="*/ 492222 w 553955"/>
                <a:gd name="connsiteY9" fmla="*/ 307181 h 592931"/>
                <a:gd name="connsiteX10" fmla="*/ 301722 w 553955"/>
                <a:gd name="connsiteY10" fmla="*/ 119062 h 592931"/>
                <a:gd name="connsiteX11" fmla="*/ 108841 w 553955"/>
                <a:gd name="connsiteY11" fmla="*/ 316706 h 592931"/>
                <a:gd name="connsiteX12" fmla="*/ 223141 w 553955"/>
                <a:gd name="connsiteY12" fmla="*/ 485775 h 592931"/>
                <a:gd name="connsiteX13" fmla="*/ 223141 w 553955"/>
                <a:gd name="connsiteY13" fmla="*/ 592931 h 592931"/>
                <a:gd name="connsiteX14" fmla="*/ 125510 w 553955"/>
                <a:gd name="connsiteY14" fmla="*/ 590550 h 592931"/>
                <a:gd name="connsiteX0" fmla="*/ 125510 w 596292"/>
                <a:gd name="connsiteY0" fmla="*/ 590550 h 592931"/>
                <a:gd name="connsiteX1" fmla="*/ 123129 w 596292"/>
                <a:gd name="connsiteY1" fmla="*/ 531019 h 592931"/>
                <a:gd name="connsiteX2" fmla="*/ 15972 w 596292"/>
                <a:gd name="connsiteY2" fmla="*/ 173831 h 592931"/>
                <a:gd name="connsiteX3" fmla="*/ 299341 w 596292"/>
                <a:gd name="connsiteY3" fmla="*/ 0 h 592931"/>
                <a:gd name="connsiteX4" fmla="*/ 549373 w 596292"/>
                <a:gd name="connsiteY4" fmla="*/ 133349 h 592931"/>
                <a:gd name="connsiteX5" fmla="*/ 461266 w 596292"/>
                <a:gd name="connsiteY5" fmla="*/ 557212 h 592931"/>
                <a:gd name="connsiteX6" fmla="*/ 461266 w 596292"/>
                <a:gd name="connsiteY6" fmla="*/ 588169 h 592931"/>
                <a:gd name="connsiteX7" fmla="*/ 358872 w 596292"/>
                <a:gd name="connsiteY7" fmla="*/ 588169 h 592931"/>
                <a:gd name="connsiteX8" fmla="*/ 358872 w 596292"/>
                <a:gd name="connsiteY8" fmla="*/ 481012 h 592931"/>
                <a:gd name="connsiteX9" fmla="*/ 492222 w 596292"/>
                <a:gd name="connsiteY9" fmla="*/ 307181 h 592931"/>
                <a:gd name="connsiteX10" fmla="*/ 301722 w 596292"/>
                <a:gd name="connsiteY10" fmla="*/ 119062 h 592931"/>
                <a:gd name="connsiteX11" fmla="*/ 108841 w 596292"/>
                <a:gd name="connsiteY11" fmla="*/ 316706 h 592931"/>
                <a:gd name="connsiteX12" fmla="*/ 223141 w 596292"/>
                <a:gd name="connsiteY12" fmla="*/ 485775 h 592931"/>
                <a:gd name="connsiteX13" fmla="*/ 223141 w 596292"/>
                <a:gd name="connsiteY13" fmla="*/ 592931 h 592931"/>
                <a:gd name="connsiteX14" fmla="*/ 125510 w 596292"/>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58872 w 602358"/>
                <a:gd name="connsiteY8" fmla="*/ 48101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15997 w 602358"/>
                <a:gd name="connsiteY12" fmla="*/ 495300 h 592931"/>
                <a:gd name="connsiteX13" fmla="*/ 223141 w 602358"/>
                <a:gd name="connsiteY13" fmla="*/ 592931 h 592931"/>
                <a:gd name="connsiteX14" fmla="*/ 125510 w 602358"/>
                <a:gd name="connsiteY14" fmla="*/ 590550 h 592931"/>
                <a:gd name="connsiteX0" fmla="*/ 125510 w 602358"/>
                <a:gd name="connsiteY0" fmla="*/ 590589 h 592970"/>
                <a:gd name="connsiteX1" fmla="*/ 123129 w 602358"/>
                <a:gd name="connsiteY1" fmla="*/ 531058 h 592970"/>
                <a:gd name="connsiteX2" fmla="*/ 15972 w 602358"/>
                <a:gd name="connsiteY2" fmla="*/ 173870 h 592970"/>
                <a:gd name="connsiteX3" fmla="*/ 299341 w 602358"/>
                <a:gd name="connsiteY3" fmla="*/ 39 h 592970"/>
                <a:gd name="connsiteX4" fmla="*/ 549373 w 602358"/>
                <a:gd name="connsiteY4" fmla="*/ 133388 h 592970"/>
                <a:gd name="connsiteX5" fmla="*/ 461266 w 602358"/>
                <a:gd name="connsiteY5" fmla="*/ 557251 h 592970"/>
                <a:gd name="connsiteX6" fmla="*/ 461266 w 602358"/>
                <a:gd name="connsiteY6" fmla="*/ 588208 h 592970"/>
                <a:gd name="connsiteX7" fmla="*/ 358872 w 602358"/>
                <a:gd name="connsiteY7" fmla="*/ 588208 h 592970"/>
                <a:gd name="connsiteX8" fmla="*/ 368397 w 602358"/>
                <a:gd name="connsiteY8" fmla="*/ 500101 h 592970"/>
                <a:gd name="connsiteX9" fmla="*/ 492222 w 602358"/>
                <a:gd name="connsiteY9" fmla="*/ 307220 h 592970"/>
                <a:gd name="connsiteX10" fmla="*/ 304103 w 602358"/>
                <a:gd name="connsiteY10" fmla="*/ 111957 h 592970"/>
                <a:gd name="connsiteX11" fmla="*/ 108841 w 602358"/>
                <a:gd name="connsiteY11" fmla="*/ 316745 h 592970"/>
                <a:gd name="connsiteX12" fmla="*/ 215997 w 602358"/>
                <a:gd name="connsiteY12" fmla="*/ 495339 h 592970"/>
                <a:gd name="connsiteX13" fmla="*/ 223141 w 602358"/>
                <a:gd name="connsiteY13" fmla="*/ 592970 h 592970"/>
                <a:gd name="connsiteX14" fmla="*/ 125510 w 602358"/>
                <a:gd name="connsiteY14" fmla="*/ 590589 h 592970"/>
                <a:gd name="connsiteX0" fmla="*/ 125510 w 602358"/>
                <a:gd name="connsiteY0" fmla="*/ 590589 h 592970"/>
                <a:gd name="connsiteX1" fmla="*/ 123129 w 602358"/>
                <a:gd name="connsiteY1" fmla="*/ 531058 h 592970"/>
                <a:gd name="connsiteX2" fmla="*/ 15972 w 602358"/>
                <a:gd name="connsiteY2" fmla="*/ 173870 h 592970"/>
                <a:gd name="connsiteX3" fmla="*/ 299341 w 602358"/>
                <a:gd name="connsiteY3" fmla="*/ 39 h 592970"/>
                <a:gd name="connsiteX4" fmla="*/ 549373 w 602358"/>
                <a:gd name="connsiteY4" fmla="*/ 133388 h 592970"/>
                <a:gd name="connsiteX5" fmla="*/ 461266 w 602358"/>
                <a:gd name="connsiteY5" fmla="*/ 557251 h 592970"/>
                <a:gd name="connsiteX6" fmla="*/ 461266 w 602358"/>
                <a:gd name="connsiteY6" fmla="*/ 588208 h 592970"/>
                <a:gd name="connsiteX7" fmla="*/ 358872 w 602358"/>
                <a:gd name="connsiteY7" fmla="*/ 588208 h 592970"/>
                <a:gd name="connsiteX8" fmla="*/ 368397 w 602358"/>
                <a:gd name="connsiteY8" fmla="*/ 500101 h 592970"/>
                <a:gd name="connsiteX9" fmla="*/ 492222 w 602358"/>
                <a:gd name="connsiteY9" fmla="*/ 307220 h 592970"/>
                <a:gd name="connsiteX10" fmla="*/ 304103 w 602358"/>
                <a:gd name="connsiteY10" fmla="*/ 102432 h 592970"/>
                <a:gd name="connsiteX11" fmla="*/ 108841 w 602358"/>
                <a:gd name="connsiteY11" fmla="*/ 316745 h 592970"/>
                <a:gd name="connsiteX12" fmla="*/ 215997 w 602358"/>
                <a:gd name="connsiteY12" fmla="*/ 495339 h 592970"/>
                <a:gd name="connsiteX13" fmla="*/ 223141 w 602358"/>
                <a:gd name="connsiteY13" fmla="*/ 592970 h 592970"/>
                <a:gd name="connsiteX14" fmla="*/ 125510 w 602358"/>
                <a:gd name="connsiteY14" fmla="*/ 590589 h 592970"/>
                <a:gd name="connsiteX0" fmla="*/ 125510 w 602358"/>
                <a:gd name="connsiteY0" fmla="*/ 590589 h 592970"/>
                <a:gd name="connsiteX1" fmla="*/ 123129 w 602358"/>
                <a:gd name="connsiteY1" fmla="*/ 531058 h 592970"/>
                <a:gd name="connsiteX2" fmla="*/ 15972 w 602358"/>
                <a:gd name="connsiteY2" fmla="*/ 173870 h 592970"/>
                <a:gd name="connsiteX3" fmla="*/ 299341 w 602358"/>
                <a:gd name="connsiteY3" fmla="*/ 39 h 592970"/>
                <a:gd name="connsiteX4" fmla="*/ 549373 w 602358"/>
                <a:gd name="connsiteY4" fmla="*/ 133388 h 592970"/>
                <a:gd name="connsiteX5" fmla="*/ 461266 w 602358"/>
                <a:gd name="connsiteY5" fmla="*/ 557251 h 592970"/>
                <a:gd name="connsiteX6" fmla="*/ 461266 w 602358"/>
                <a:gd name="connsiteY6" fmla="*/ 588208 h 592970"/>
                <a:gd name="connsiteX7" fmla="*/ 358872 w 602358"/>
                <a:gd name="connsiteY7" fmla="*/ 588208 h 592970"/>
                <a:gd name="connsiteX8" fmla="*/ 368397 w 602358"/>
                <a:gd name="connsiteY8" fmla="*/ 500101 h 592970"/>
                <a:gd name="connsiteX9" fmla="*/ 492222 w 602358"/>
                <a:gd name="connsiteY9" fmla="*/ 307220 h 592970"/>
                <a:gd name="connsiteX10" fmla="*/ 304103 w 602358"/>
                <a:gd name="connsiteY10" fmla="*/ 102432 h 592970"/>
                <a:gd name="connsiteX11" fmla="*/ 108841 w 602358"/>
                <a:gd name="connsiteY11" fmla="*/ 316745 h 592970"/>
                <a:gd name="connsiteX12" fmla="*/ 215997 w 602358"/>
                <a:gd name="connsiteY12" fmla="*/ 495339 h 592970"/>
                <a:gd name="connsiteX13" fmla="*/ 223141 w 602358"/>
                <a:gd name="connsiteY13" fmla="*/ 592970 h 592970"/>
                <a:gd name="connsiteX14" fmla="*/ 125510 w 602358"/>
                <a:gd name="connsiteY14" fmla="*/ 590589 h 592970"/>
                <a:gd name="connsiteX0" fmla="*/ 125510 w 602358"/>
                <a:gd name="connsiteY0" fmla="*/ 590589 h 592970"/>
                <a:gd name="connsiteX1" fmla="*/ 123129 w 602358"/>
                <a:gd name="connsiteY1" fmla="*/ 531058 h 592970"/>
                <a:gd name="connsiteX2" fmla="*/ 15972 w 602358"/>
                <a:gd name="connsiteY2" fmla="*/ 173870 h 592970"/>
                <a:gd name="connsiteX3" fmla="*/ 299341 w 602358"/>
                <a:gd name="connsiteY3" fmla="*/ 39 h 592970"/>
                <a:gd name="connsiteX4" fmla="*/ 549373 w 602358"/>
                <a:gd name="connsiteY4" fmla="*/ 133388 h 592970"/>
                <a:gd name="connsiteX5" fmla="*/ 461266 w 602358"/>
                <a:gd name="connsiteY5" fmla="*/ 557251 h 592970"/>
                <a:gd name="connsiteX6" fmla="*/ 461266 w 602358"/>
                <a:gd name="connsiteY6" fmla="*/ 588208 h 592970"/>
                <a:gd name="connsiteX7" fmla="*/ 358872 w 602358"/>
                <a:gd name="connsiteY7" fmla="*/ 588208 h 592970"/>
                <a:gd name="connsiteX8" fmla="*/ 368397 w 602358"/>
                <a:gd name="connsiteY8" fmla="*/ 500101 h 592970"/>
                <a:gd name="connsiteX9" fmla="*/ 492222 w 602358"/>
                <a:gd name="connsiteY9" fmla="*/ 307220 h 592970"/>
                <a:gd name="connsiteX10" fmla="*/ 304103 w 602358"/>
                <a:gd name="connsiteY10" fmla="*/ 102432 h 592970"/>
                <a:gd name="connsiteX11" fmla="*/ 108841 w 602358"/>
                <a:gd name="connsiteY11" fmla="*/ 316745 h 592970"/>
                <a:gd name="connsiteX12" fmla="*/ 215997 w 602358"/>
                <a:gd name="connsiteY12" fmla="*/ 495339 h 592970"/>
                <a:gd name="connsiteX13" fmla="*/ 223141 w 602358"/>
                <a:gd name="connsiteY13" fmla="*/ 592970 h 592970"/>
                <a:gd name="connsiteX14" fmla="*/ 125510 w 602358"/>
                <a:gd name="connsiteY14" fmla="*/ 590589 h 592970"/>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02393 h 592931"/>
                <a:gd name="connsiteX11" fmla="*/ 108841 w 602358"/>
                <a:gd name="connsiteY11" fmla="*/ 316706 h 592931"/>
                <a:gd name="connsiteX12" fmla="*/ 215997 w 602358"/>
                <a:gd name="connsiteY12" fmla="*/ 495300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02393 h 592931"/>
                <a:gd name="connsiteX11" fmla="*/ 108841 w 602358"/>
                <a:gd name="connsiteY11" fmla="*/ 316706 h 592931"/>
                <a:gd name="connsiteX12" fmla="*/ 215997 w 602358"/>
                <a:gd name="connsiteY12" fmla="*/ 495300 h 592931"/>
                <a:gd name="connsiteX13" fmla="*/ 223141 w 602358"/>
                <a:gd name="connsiteY13" fmla="*/ 592931 h 592931"/>
                <a:gd name="connsiteX14" fmla="*/ 125510 w 602358"/>
                <a:gd name="connsiteY14" fmla="*/ 590550 h 592931"/>
                <a:gd name="connsiteX0" fmla="*/ 125510 w 602358"/>
                <a:gd name="connsiteY0" fmla="*/ 590550 h 590550"/>
                <a:gd name="connsiteX1" fmla="*/ 123129 w 602358"/>
                <a:gd name="connsiteY1" fmla="*/ 531019 h 590550"/>
                <a:gd name="connsiteX2" fmla="*/ 15972 w 602358"/>
                <a:gd name="connsiteY2" fmla="*/ 173831 h 590550"/>
                <a:gd name="connsiteX3" fmla="*/ 299341 w 602358"/>
                <a:gd name="connsiteY3" fmla="*/ 0 h 590550"/>
                <a:gd name="connsiteX4" fmla="*/ 549373 w 602358"/>
                <a:gd name="connsiteY4" fmla="*/ 133349 h 590550"/>
                <a:gd name="connsiteX5" fmla="*/ 461266 w 602358"/>
                <a:gd name="connsiteY5" fmla="*/ 557212 h 590550"/>
                <a:gd name="connsiteX6" fmla="*/ 461266 w 602358"/>
                <a:gd name="connsiteY6" fmla="*/ 588169 h 590550"/>
                <a:gd name="connsiteX7" fmla="*/ 358872 w 602358"/>
                <a:gd name="connsiteY7" fmla="*/ 588169 h 590550"/>
                <a:gd name="connsiteX8" fmla="*/ 368397 w 602358"/>
                <a:gd name="connsiteY8" fmla="*/ 500062 h 590550"/>
                <a:gd name="connsiteX9" fmla="*/ 492222 w 602358"/>
                <a:gd name="connsiteY9" fmla="*/ 307181 h 590550"/>
                <a:gd name="connsiteX10" fmla="*/ 304103 w 602358"/>
                <a:gd name="connsiteY10" fmla="*/ 102393 h 590550"/>
                <a:gd name="connsiteX11" fmla="*/ 108841 w 602358"/>
                <a:gd name="connsiteY11" fmla="*/ 316706 h 590550"/>
                <a:gd name="connsiteX12" fmla="*/ 215997 w 602358"/>
                <a:gd name="connsiteY12" fmla="*/ 495300 h 590550"/>
                <a:gd name="connsiteX13" fmla="*/ 223141 w 602358"/>
                <a:gd name="connsiteY13" fmla="*/ 583406 h 590550"/>
                <a:gd name="connsiteX14" fmla="*/ 125510 w 602358"/>
                <a:gd name="connsiteY14" fmla="*/ 590550 h 590550"/>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02393 h 592931"/>
                <a:gd name="connsiteX11" fmla="*/ 108841 w 602358"/>
                <a:gd name="connsiteY11" fmla="*/ 316706 h 592931"/>
                <a:gd name="connsiteX12" fmla="*/ 215997 w 602358"/>
                <a:gd name="connsiteY12" fmla="*/ 495300 h 592931"/>
                <a:gd name="connsiteX13" fmla="*/ 220760 w 602358"/>
                <a:gd name="connsiteY13" fmla="*/ 592931 h 592931"/>
                <a:gd name="connsiteX14" fmla="*/ 125510 w 602358"/>
                <a:gd name="connsiteY14" fmla="*/ 590550 h 592931"/>
                <a:gd name="connsiteX0" fmla="*/ 125510 w 602358"/>
                <a:gd name="connsiteY0" fmla="*/ 590550 h 590550"/>
                <a:gd name="connsiteX1" fmla="*/ 123129 w 602358"/>
                <a:gd name="connsiteY1" fmla="*/ 531019 h 590550"/>
                <a:gd name="connsiteX2" fmla="*/ 15972 w 602358"/>
                <a:gd name="connsiteY2" fmla="*/ 173831 h 590550"/>
                <a:gd name="connsiteX3" fmla="*/ 299341 w 602358"/>
                <a:gd name="connsiteY3" fmla="*/ 0 h 590550"/>
                <a:gd name="connsiteX4" fmla="*/ 549373 w 602358"/>
                <a:gd name="connsiteY4" fmla="*/ 133349 h 590550"/>
                <a:gd name="connsiteX5" fmla="*/ 461266 w 602358"/>
                <a:gd name="connsiteY5" fmla="*/ 557212 h 590550"/>
                <a:gd name="connsiteX6" fmla="*/ 461266 w 602358"/>
                <a:gd name="connsiteY6" fmla="*/ 588169 h 590550"/>
                <a:gd name="connsiteX7" fmla="*/ 358872 w 602358"/>
                <a:gd name="connsiteY7" fmla="*/ 588169 h 590550"/>
                <a:gd name="connsiteX8" fmla="*/ 368397 w 602358"/>
                <a:gd name="connsiteY8" fmla="*/ 500062 h 590550"/>
                <a:gd name="connsiteX9" fmla="*/ 492222 w 602358"/>
                <a:gd name="connsiteY9" fmla="*/ 307181 h 590550"/>
                <a:gd name="connsiteX10" fmla="*/ 304103 w 602358"/>
                <a:gd name="connsiteY10" fmla="*/ 102393 h 590550"/>
                <a:gd name="connsiteX11" fmla="*/ 108841 w 602358"/>
                <a:gd name="connsiteY11" fmla="*/ 316706 h 590550"/>
                <a:gd name="connsiteX12" fmla="*/ 215997 w 602358"/>
                <a:gd name="connsiteY12" fmla="*/ 495300 h 590550"/>
                <a:gd name="connsiteX13" fmla="*/ 223141 w 602358"/>
                <a:gd name="connsiteY13" fmla="*/ 585787 h 590550"/>
                <a:gd name="connsiteX14" fmla="*/ 125510 w 602358"/>
                <a:gd name="connsiteY14" fmla="*/ 5905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2358" h="590550">
                  <a:moveTo>
                    <a:pt x="125510" y="590550"/>
                  </a:moveTo>
                  <a:cubicBezTo>
                    <a:pt x="124716" y="570706"/>
                    <a:pt x="123923" y="550863"/>
                    <a:pt x="123129" y="531019"/>
                  </a:cubicBezTo>
                  <a:cubicBezTo>
                    <a:pt x="42166" y="507206"/>
                    <a:pt x="-34034" y="338138"/>
                    <a:pt x="15972" y="173831"/>
                  </a:cubicBezTo>
                  <a:cubicBezTo>
                    <a:pt x="77090" y="44450"/>
                    <a:pt x="178691" y="3174"/>
                    <a:pt x="299341" y="0"/>
                  </a:cubicBezTo>
                  <a:cubicBezTo>
                    <a:pt x="439835" y="7937"/>
                    <a:pt x="499366" y="58737"/>
                    <a:pt x="549373" y="133349"/>
                  </a:cubicBezTo>
                  <a:cubicBezTo>
                    <a:pt x="688279" y="373856"/>
                    <a:pt x="516432" y="512365"/>
                    <a:pt x="461266" y="557212"/>
                  </a:cubicBezTo>
                  <a:lnTo>
                    <a:pt x="461266" y="588169"/>
                  </a:lnTo>
                  <a:lnTo>
                    <a:pt x="358872" y="588169"/>
                  </a:lnTo>
                  <a:lnTo>
                    <a:pt x="368397" y="500062"/>
                  </a:lnTo>
                  <a:cubicBezTo>
                    <a:pt x="440628" y="454818"/>
                    <a:pt x="486666" y="392906"/>
                    <a:pt x="492222" y="307181"/>
                  </a:cubicBezTo>
                  <a:cubicBezTo>
                    <a:pt x="483490" y="175419"/>
                    <a:pt x="384272" y="107949"/>
                    <a:pt x="304103" y="102393"/>
                  </a:cubicBezTo>
                  <a:cubicBezTo>
                    <a:pt x="172341" y="111125"/>
                    <a:pt x="116778" y="186531"/>
                    <a:pt x="108841" y="316706"/>
                  </a:cubicBezTo>
                  <a:cubicBezTo>
                    <a:pt x="113603" y="434975"/>
                    <a:pt x="175515" y="460375"/>
                    <a:pt x="215997" y="495300"/>
                  </a:cubicBezTo>
                  <a:lnTo>
                    <a:pt x="223141" y="585787"/>
                  </a:lnTo>
                  <a:lnTo>
                    <a:pt x="125510" y="5905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Freeform 21"/>
            <p:cNvSpPr/>
            <p:nvPr/>
          </p:nvSpPr>
          <p:spPr>
            <a:xfrm>
              <a:off x="4567238" y="5510213"/>
              <a:ext cx="346491" cy="271461"/>
            </a:xfrm>
            <a:custGeom>
              <a:avLst/>
              <a:gdLst>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52411"/>
                <a:gd name="connsiteX1" fmla="*/ 345281 w 345281"/>
                <a:gd name="connsiteY1" fmla="*/ 0 h 252411"/>
                <a:gd name="connsiteX2" fmla="*/ 321468 w 345281"/>
                <a:gd name="connsiteY2" fmla="*/ 107156 h 252411"/>
                <a:gd name="connsiteX3" fmla="*/ 335756 w 345281"/>
                <a:gd name="connsiteY3" fmla="*/ 204787 h 252411"/>
                <a:gd name="connsiteX4" fmla="*/ 164306 w 345281"/>
                <a:gd name="connsiteY4" fmla="*/ 252411 h 252411"/>
                <a:gd name="connsiteX5" fmla="*/ 11906 w 345281"/>
                <a:gd name="connsiteY5" fmla="*/ 200025 h 252411"/>
                <a:gd name="connsiteX6" fmla="*/ 38100 w 345281"/>
                <a:gd name="connsiteY6" fmla="*/ 95250 h 252411"/>
                <a:gd name="connsiteX7" fmla="*/ 0 w 345281"/>
                <a:gd name="connsiteY7" fmla="*/ 0 h 252411"/>
                <a:gd name="connsiteX0" fmla="*/ 0 w 345281"/>
                <a:gd name="connsiteY0" fmla="*/ 0 h 252595"/>
                <a:gd name="connsiteX1" fmla="*/ 345281 w 345281"/>
                <a:gd name="connsiteY1" fmla="*/ 0 h 252595"/>
                <a:gd name="connsiteX2" fmla="*/ 321468 w 345281"/>
                <a:gd name="connsiteY2" fmla="*/ 107156 h 252595"/>
                <a:gd name="connsiteX3" fmla="*/ 335756 w 345281"/>
                <a:gd name="connsiteY3" fmla="*/ 204787 h 252595"/>
                <a:gd name="connsiteX4" fmla="*/ 164306 w 345281"/>
                <a:gd name="connsiteY4" fmla="*/ 252411 h 252595"/>
                <a:gd name="connsiteX5" fmla="*/ 11906 w 345281"/>
                <a:gd name="connsiteY5" fmla="*/ 200025 h 252595"/>
                <a:gd name="connsiteX6" fmla="*/ 38100 w 345281"/>
                <a:gd name="connsiteY6" fmla="*/ 95250 h 252595"/>
                <a:gd name="connsiteX7" fmla="*/ 0 w 345281"/>
                <a:gd name="connsiteY7" fmla="*/ 0 h 252595"/>
                <a:gd name="connsiteX0" fmla="*/ 0 w 345281"/>
                <a:gd name="connsiteY0" fmla="*/ 0 h 271527"/>
                <a:gd name="connsiteX1" fmla="*/ 345281 w 345281"/>
                <a:gd name="connsiteY1" fmla="*/ 0 h 271527"/>
                <a:gd name="connsiteX2" fmla="*/ 321468 w 345281"/>
                <a:gd name="connsiteY2" fmla="*/ 107156 h 271527"/>
                <a:gd name="connsiteX3" fmla="*/ 335756 w 345281"/>
                <a:gd name="connsiteY3" fmla="*/ 204787 h 271527"/>
                <a:gd name="connsiteX4" fmla="*/ 171449 w 345281"/>
                <a:gd name="connsiteY4" fmla="*/ 271461 h 271527"/>
                <a:gd name="connsiteX5" fmla="*/ 11906 w 345281"/>
                <a:gd name="connsiteY5" fmla="*/ 200025 h 271527"/>
                <a:gd name="connsiteX6" fmla="*/ 38100 w 345281"/>
                <a:gd name="connsiteY6" fmla="*/ 95250 h 271527"/>
                <a:gd name="connsiteX7" fmla="*/ 0 w 345281"/>
                <a:gd name="connsiteY7" fmla="*/ 0 h 271527"/>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6941"/>
                <a:gd name="connsiteY0" fmla="*/ 0 h 271461"/>
                <a:gd name="connsiteX1" fmla="*/ 345281 w 346941"/>
                <a:gd name="connsiteY1" fmla="*/ 0 h 271461"/>
                <a:gd name="connsiteX2" fmla="*/ 321468 w 346941"/>
                <a:gd name="connsiteY2" fmla="*/ 107156 h 271461"/>
                <a:gd name="connsiteX3" fmla="*/ 335756 w 346941"/>
                <a:gd name="connsiteY3" fmla="*/ 204787 h 271461"/>
                <a:gd name="connsiteX4" fmla="*/ 171449 w 346941"/>
                <a:gd name="connsiteY4" fmla="*/ 271461 h 271461"/>
                <a:gd name="connsiteX5" fmla="*/ 11906 w 346941"/>
                <a:gd name="connsiteY5" fmla="*/ 200025 h 271461"/>
                <a:gd name="connsiteX6" fmla="*/ 38100 w 346941"/>
                <a:gd name="connsiteY6" fmla="*/ 95250 h 271461"/>
                <a:gd name="connsiteX7" fmla="*/ 0 w 346941"/>
                <a:gd name="connsiteY7" fmla="*/ 0 h 271461"/>
                <a:gd name="connsiteX0" fmla="*/ 0 w 346491"/>
                <a:gd name="connsiteY0" fmla="*/ 0 h 271461"/>
                <a:gd name="connsiteX1" fmla="*/ 345281 w 346491"/>
                <a:gd name="connsiteY1" fmla="*/ 0 h 271461"/>
                <a:gd name="connsiteX2" fmla="*/ 314324 w 346491"/>
                <a:gd name="connsiteY2" fmla="*/ 100012 h 271461"/>
                <a:gd name="connsiteX3" fmla="*/ 335756 w 346491"/>
                <a:gd name="connsiteY3" fmla="*/ 204787 h 271461"/>
                <a:gd name="connsiteX4" fmla="*/ 171449 w 346491"/>
                <a:gd name="connsiteY4" fmla="*/ 271461 h 271461"/>
                <a:gd name="connsiteX5" fmla="*/ 11906 w 346491"/>
                <a:gd name="connsiteY5" fmla="*/ 200025 h 271461"/>
                <a:gd name="connsiteX6" fmla="*/ 38100 w 346491"/>
                <a:gd name="connsiteY6" fmla="*/ 95250 h 271461"/>
                <a:gd name="connsiteX7" fmla="*/ 0 w 346491"/>
                <a:gd name="connsiteY7" fmla="*/ 0 h 27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491" h="271461">
                  <a:moveTo>
                    <a:pt x="0" y="0"/>
                  </a:moveTo>
                  <a:lnTo>
                    <a:pt x="345281" y="0"/>
                  </a:lnTo>
                  <a:cubicBezTo>
                    <a:pt x="351630" y="45244"/>
                    <a:pt x="331787" y="71436"/>
                    <a:pt x="314324" y="100012"/>
                  </a:cubicBezTo>
                  <a:cubicBezTo>
                    <a:pt x="330993" y="125412"/>
                    <a:pt x="352425" y="167481"/>
                    <a:pt x="335756" y="204787"/>
                  </a:cubicBezTo>
                  <a:cubicBezTo>
                    <a:pt x="283369" y="236537"/>
                    <a:pt x="223837" y="263523"/>
                    <a:pt x="171449" y="271461"/>
                  </a:cubicBezTo>
                  <a:cubicBezTo>
                    <a:pt x="111124" y="265906"/>
                    <a:pt x="69850" y="246062"/>
                    <a:pt x="11906" y="200025"/>
                  </a:cubicBezTo>
                  <a:cubicBezTo>
                    <a:pt x="3968" y="160338"/>
                    <a:pt x="5556" y="130175"/>
                    <a:pt x="38100" y="95250"/>
                  </a:cubicBezTo>
                  <a:cubicBezTo>
                    <a:pt x="20638" y="70644"/>
                    <a:pt x="3175" y="60325"/>
                    <a:pt x="0"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ounded Rectangle 22"/>
            <p:cNvSpPr/>
            <p:nvPr/>
          </p:nvSpPr>
          <p:spPr>
            <a:xfrm>
              <a:off x="4698201" y="4767262"/>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ounded Rectangle 23"/>
            <p:cNvSpPr/>
            <p:nvPr/>
          </p:nvSpPr>
          <p:spPr>
            <a:xfrm rot="2620869">
              <a:off x="5017892" y="4912519"/>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rot="6417779">
              <a:off x="5094491" y="5261143"/>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ounded Rectangle 25"/>
            <p:cNvSpPr/>
            <p:nvPr/>
          </p:nvSpPr>
          <p:spPr>
            <a:xfrm rot="18979131" flipH="1">
              <a:off x="4378730" y="4919661"/>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ounded Rectangle 26"/>
            <p:cNvSpPr/>
            <p:nvPr/>
          </p:nvSpPr>
          <p:spPr>
            <a:xfrm rot="15182221" flipH="1">
              <a:off x="4311439" y="5261143"/>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8" name="Rectangle 56"/>
          <p:cNvSpPr>
            <a:spLocks noChangeArrowheads="1"/>
          </p:cNvSpPr>
          <p:nvPr/>
        </p:nvSpPr>
        <p:spPr bwMode="auto">
          <a:xfrm>
            <a:off x="1825376" y="2098481"/>
            <a:ext cx="4470262" cy="707886"/>
          </a:xfrm>
          <a:prstGeom prst="rect">
            <a:avLst/>
          </a:prstGeom>
          <a:noFill/>
          <a:ln w="9525">
            <a:noFill/>
            <a:miter lim="800000"/>
            <a:headEnd/>
            <a:tailEnd/>
          </a:ln>
        </p:spPr>
        <p:txBody>
          <a:bodyPr wrap="square">
            <a:spAutoFit/>
          </a:bodyPr>
          <a:lstStyle/>
          <a:p>
            <a:pPr algn="just">
              <a:lnSpc>
                <a:spcPts val="2400"/>
              </a:lnSpc>
            </a:pPr>
            <a:r>
              <a:rPr lang="fr-FR" sz="2000" dirty="0">
                <a:solidFill>
                  <a:schemeClr val="bg1"/>
                </a:solidFill>
                <a:latin typeface="+mj-lt"/>
              </a:rPr>
              <a:t>Quan niệm mọi vật đều có linh hồn và sùng bái “vật tổ” </a:t>
            </a:r>
            <a:r>
              <a:rPr lang="nl-NL" sz="2000" dirty="0" smtClean="0">
                <a:solidFill>
                  <a:schemeClr val="bg1"/>
                </a:solidFill>
                <a:latin typeface="+mj-lt"/>
              </a:rPr>
              <a:t>.</a:t>
            </a:r>
            <a:endParaRPr lang="en-US" sz="2000" dirty="0">
              <a:solidFill>
                <a:schemeClr val="bg1"/>
              </a:solidFill>
              <a:latin typeface="+mj-lt"/>
            </a:endParaRPr>
          </a:p>
        </p:txBody>
      </p:sp>
      <p:sp>
        <p:nvSpPr>
          <p:cNvPr id="29" name="Rectangle 57"/>
          <p:cNvSpPr>
            <a:spLocks noChangeArrowheads="1"/>
          </p:cNvSpPr>
          <p:nvPr/>
        </p:nvSpPr>
        <p:spPr bwMode="auto">
          <a:xfrm>
            <a:off x="1825375" y="3221945"/>
            <a:ext cx="4804562" cy="707886"/>
          </a:xfrm>
          <a:prstGeom prst="rect">
            <a:avLst/>
          </a:prstGeom>
          <a:noFill/>
          <a:ln w="9525">
            <a:noFill/>
            <a:miter lim="800000"/>
            <a:headEnd/>
            <a:tailEnd/>
          </a:ln>
        </p:spPr>
        <p:txBody>
          <a:bodyPr wrap="square">
            <a:spAutoFit/>
          </a:bodyPr>
          <a:lstStyle/>
          <a:p>
            <a:pPr algn="just"/>
            <a:r>
              <a:rPr lang="fr-FR" sz="2000" dirty="0" smtClean="0">
                <a:solidFill>
                  <a:schemeClr val="bg1"/>
                </a:solidFill>
              </a:rPr>
              <a:t>Có tục chôn </a:t>
            </a:r>
            <a:r>
              <a:rPr lang="fr-FR" sz="2000" dirty="0">
                <a:solidFill>
                  <a:schemeClr val="bg1"/>
                </a:solidFill>
              </a:rPr>
              <a:t>cất người chết mang ý niệm về việc “kết nối với thế giới bên kia” </a:t>
            </a:r>
            <a:endParaRPr lang="en-US" sz="2000" dirty="0">
              <a:solidFill>
                <a:schemeClr val="bg1"/>
              </a:solidFill>
            </a:endParaRPr>
          </a:p>
        </p:txBody>
      </p:sp>
      <p:grpSp>
        <p:nvGrpSpPr>
          <p:cNvPr id="37" name="Google Shape;533;p40"/>
          <p:cNvGrpSpPr/>
          <p:nvPr/>
        </p:nvGrpSpPr>
        <p:grpSpPr>
          <a:xfrm>
            <a:off x="660529" y="980434"/>
            <a:ext cx="334182" cy="341043"/>
            <a:chOff x="1923675" y="1633650"/>
            <a:chExt cx="436002" cy="435975"/>
          </a:xfrm>
        </p:grpSpPr>
        <p:sp>
          <p:nvSpPr>
            <p:cNvPr id="38" name="Google Shape;534;p40"/>
            <p:cNvSpPr/>
            <p:nvPr/>
          </p:nvSpPr>
          <p:spPr>
            <a:xfrm>
              <a:off x="2209252" y="1633650"/>
              <a:ext cx="150425" cy="150424"/>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chemeClr val="tx1">
                <a:lumMod val="50000"/>
              </a:schemeClr>
            </a:solidFill>
            <a:ln w="9525" cap="rnd"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barn(inVertical)">
                                      <p:cBhvr>
                                        <p:cTn id="7" dur="500"/>
                                        <p:tgtEl>
                                          <p:spTgt spid="21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80">
                                          <p:stCondLst>
                                            <p:cond delay="0"/>
                                          </p:stCondLst>
                                        </p:cTn>
                                        <p:tgtEl>
                                          <p:spTgt spid="37"/>
                                        </p:tgtEl>
                                      </p:cBhvr>
                                    </p:animEffect>
                                    <p:anim calcmode="lin" valueType="num">
                                      <p:cBhvr>
                                        <p:cTn id="13"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8" dur="26">
                                          <p:stCondLst>
                                            <p:cond delay="650"/>
                                          </p:stCondLst>
                                        </p:cTn>
                                        <p:tgtEl>
                                          <p:spTgt spid="37"/>
                                        </p:tgtEl>
                                      </p:cBhvr>
                                      <p:to x="100000" y="60000"/>
                                    </p:animScale>
                                    <p:animScale>
                                      <p:cBhvr>
                                        <p:cTn id="19" dur="166" decel="50000">
                                          <p:stCondLst>
                                            <p:cond delay="676"/>
                                          </p:stCondLst>
                                        </p:cTn>
                                        <p:tgtEl>
                                          <p:spTgt spid="37"/>
                                        </p:tgtEl>
                                      </p:cBhvr>
                                      <p:to x="100000" y="100000"/>
                                    </p:animScale>
                                    <p:animScale>
                                      <p:cBhvr>
                                        <p:cTn id="20" dur="26">
                                          <p:stCondLst>
                                            <p:cond delay="1312"/>
                                          </p:stCondLst>
                                        </p:cTn>
                                        <p:tgtEl>
                                          <p:spTgt spid="37"/>
                                        </p:tgtEl>
                                      </p:cBhvr>
                                      <p:to x="100000" y="80000"/>
                                    </p:animScale>
                                    <p:animScale>
                                      <p:cBhvr>
                                        <p:cTn id="21" dur="166" decel="50000">
                                          <p:stCondLst>
                                            <p:cond delay="1338"/>
                                          </p:stCondLst>
                                        </p:cTn>
                                        <p:tgtEl>
                                          <p:spTgt spid="37"/>
                                        </p:tgtEl>
                                      </p:cBhvr>
                                      <p:to x="100000" y="100000"/>
                                    </p:animScale>
                                    <p:animScale>
                                      <p:cBhvr>
                                        <p:cTn id="22" dur="26">
                                          <p:stCondLst>
                                            <p:cond delay="1642"/>
                                          </p:stCondLst>
                                        </p:cTn>
                                        <p:tgtEl>
                                          <p:spTgt spid="37"/>
                                        </p:tgtEl>
                                      </p:cBhvr>
                                      <p:to x="100000" y="90000"/>
                                    </p:animScale>
                                    <p:animScale>
                                      <p:cBhvr>
                                        <p:cTn id="23" dur="166" decel="50000">
                                          <p:stCondLst>
                                            <p:cond delay="1668"/>
                                          </p:stCondLst>
                                        </p:cTn>
                                        <p:tgtEl>
                                          <p:spTgt spid="37"/>
                                        </p:tgtEl>
                                      </p:cBhvr>
                                      <p:to x="100000" y="100000"/>
                                    </p:animScale>
                                    <p:animScale>
                                      <p:cBhvr>
                                        <p:cTn id="24" dur="26">
                                          <p:stCondLst>
                                            <p:cond delay="1808"/>
                                          </p:stCondLst>
                                        </p:cTn>
                                        <p:tgtEl>
                                          <p:spTgt spid="37"/>
                                        </p:tgtEl>
                                      </p:cBhvr>
                                      <p:to x="100000" y="95000"/>
                                    </p:animScale>
                                    <p:animScale>
                                      <p:cBhvr>
                                        <p:cTn id="25" dur="166" decel="50000">
                                          <p:stCondLst>
                                            <p:cond delay="1834"/>
                                          </p:stCondLst>
                                        </p:cTn>
                                        <p:tgtEl>
                                          <p:spTgt spid="37"/>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80">
                                          <p:stCondLst>
                                            <p:cond delay="0"/>
                                          </p:stCondLst>
                                        </p:cTn>
                                        <p:tgtEl>
                                          <p:spTgt spid="2"/>
                                        </p:tgtEl>
                                      </p:cBhvr>
                                    </p:animEffect>
                                    <p:anim calcmode="lin" valueType="num">
                                      <p:cBhvr>
                                        <p:cTn id="2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4" dur="26">
                                          <p:stCondLst>
                                            <p:cond delay="650"/>
                                          </p:stCondLst>
                                        </p:cTn>
                                        <p:tgtEl>
                                          <p:spTgt spid="2"/>
                                        </p:tgtEl>
                                      </p:cBhvr>
                                      <p:to x="100000" y="60000"/>
                                    </p:animScale>
                                    <p:animScale>
                                      <p:cBhvr>
                                        <p:cTn id="35" dur="166" decel="50000">
                                          <p:stCondLst>
                                            <p:cond delay="676"/>
                                          </p:stCondLst>
                                        </p:cTn>
                                        <p:tgtEl>
                                          <p:spTgt spid="2"/>
                                        </p:tgtEl>
                                      </p:cBhvr>
                                      <p:to x="100000" y="100000"/>
                                    </p:animScale>
                                    <p:animScale>
                                      <p:cBhvr>
                                        <p:cTn id="36" dur="26">
                                          <p:stCondLst>
                                            <p:cond delay="1312"/>
                                          </p:stCondLst>
                                        </p:cTn>
                                        <p:tgtEl>
                                          <p:spTgt spid="2"/>
                                        </p:tgtEl>
                                      </p:cBhvr>
                                      <p:to x="100000" y="80000"/>
                                    </p:animScale>
                                    <p:animScale>
                                      <p:cBhvr>
                                        <p:cTn id="37" dur="166" decel="50000">
                                          <p:stCondLst>
                                            <p:cond delay="1338"/>
                                          </p:stCondLst>
                                        </p:cTn>
                                        <p:tgtEl>
                                          <p:spTgt spid="2"/>
                                        </p:tgtEl>
                                      </p:cBhvr>
                                      <p:to x="100000" y="100000"/>
                                    </p:animScale>
                                    <p:animScale>
                                      <p:cBhvr>
                                        <p:cTn id="38" dur="26">
                                          <p:stCondLst>
                                            <p:cond delay="1642"/>
                                          </p:stCondLst>
                                        </p:cTn>
                                        <p:tgtEl>
                                          <p:spTgt spid="2"/>
                                        </p:tgtEl>
                                      </p:cBhvr>
                                      <p:to x="100000" y="90000"/>
                                    </p:animScale>
                                    <p:animScale>
                                      <p:cBhvr>
                                        <p:cTn id="39" dur="166" decel="50000">
                                          <p:stCondLst>
                                            <p:cond delay="1668"/>
                                          </p:stCondLst>
                                        </p:cTn>
                                        <p:tgtEl>
                                          <p:spTgt spid="2"/>
                                        </p:tgtEl>
                                      </p:cBhvr>
                                      <p:to x="100000" y="100000"/>
                                    </p:animScale>
                                    <p:animScale>
                                      <p:cBhvr>
                                        <p:cTn id="40" dur="26">
                                          <p:stCondLst>
                                            <p:cond delay="1808"/>
                                          </p:stCondLst>
                                        </p:cTn>
                                        <p:tgtEl>
                                          <p:spTgt spid="2"/>
                                        </p:tgtEl>
                                      </p:cBhvr>
                                      <p:to x="100000" y="95000"/>
                                    </p:animScale>
                                    <p:animScale>
                                      <p:cBhvr>
                                        <p:cTn id="41" dur="166" decel="50000">
                                          <p:stCondLst>
                                            <p:cond delay="1834"/>
                                          </p:stCondLst>
                                        </p:cTn>
                                        <p:tgtEl>
                                          <p:spTgt spid="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circle(in)">
                                      <p:cBhvr>
                                        <p:cTn id="46" dur="2000"/>
                                        <p:tgtEl>
                                          <p:spTgt spid="28"/>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circle(in)">
                                      <p:cBhvr>
                                        <p:cTn id="49" dur="2000"/>
                                        <p:tgtEl>
                                          <p:spTgt spid="13"/>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circle(in)">
                                      <p:cBhvr>
                                        <p:cTn id="52" dur="2000"/>
                                        <p:tgtEl>
                                          <p:spTgt spid="29"/>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circle(in)">
                                      <p:cBhvr>
                                        <p:cTn id="5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p:bldP spid="2" grpId="0"/>
      <p:bldP spid="13" grpId="0" animBg="1"/>
      <p:bldP spid="14" grpId="0" animBg="1"/>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4"/>
          <p:cNvSpPr/>
          <p:nvPr/>
        </p:nvSpPr>
        <p:spPr>
          <a:xfrm>
            <a:off x="3745382" y="755451"/>
            <a:ext cx="4520632" cy="3639162"/>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4"/>
          <p:cNvSpPr/>
          <p:nvPr/>
        </p:nvSpPr>
        <p:spPr>
          <a:xfrm>
            <a:off x="3900704" y="755451"/>
            <a:ext cx="4166437" cy="3128920"/>
          </a:xfrm>
          <a:prstGeom prst="rect">
            <a:avLst/>
          </a:prstGeom>
          <a:noFill/>
          <a:ln>
            <a:noFill/>
          </a:ln>
        </p:spPr>
        <p:txBody>
          <a:bodyPr spcFirstLastPara="1" wrap="square" lIns="91425" tIns="91425" rIns="91425" bIns="91425" anchor="ctr" anchorCtr="0">
            <a:noAutofit/>
          </a:bodyPr>
          <a:lstStyle/>
          <a:p>
            <a:pPr algn="just">
              <a:lnSpc>
                <a:spcPts val="2800"/>
              </a:lnSpc>
            </a:pPr>
            <a:r>
              <a:rPr lang="nl-NL" sz="2000" b="1" dirty="0">
                <a:solidFill>
                  <a:schemeClr val="tx1"/>
                </a:solidFill>
                <a:ea typeface="Droid Serif" panose="020B0604020202020204" charset="0"/>
                <a:cs typeface="Droid Serif" panose="020B0604020202020204" charset="0"/>
              </a:rPr>
              <a:t>Căn cứ vào những thông tin khảo cổ nào để khẳng định rằng khu vực Đông Nam Á (trong đó có Việt Nam) là một trong những nơi con người xuất hiện từ rất sớm.</a:t>
            </a:r>
            <a:endParaRPr lang="en-US" sz="2000" b="1" dirty="0">
              <a:solidFill>
                <a:schemeClr val="tx1"/>
              </a:solidFill>
              <a:ea typeface="Droid Serif" panose="020B0604020202020204" charset="0"/>
              <a:cs typeface="Droid Serif" panose="020B0604020202020204" charset="0"/>
            </a:endParaRPr>
          </a:p>
        </p:txBody>
      </p:sp>
      <p:sp>
        <p:nvSpPr>
          <p:cNvPr id="352" name="Google Shape;352;p3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a:t>
            </a:fld>
            <a:endParaRPr/>
          </a:p>
        </p:txBody>
      </p:sp>
      <p:sp>
        <p:nvSpPr>
          <p:cNvPr id="353" name="Google Shape;353;p34"/>
          <p:cNvSpPr txBox="1">
            <a:spLocks noGrp="1"/>
          </p:cNvSpPr>
          <p:nvPr>
            <p:ph type="body" idx="4294967295"/>
          </p:nvPr>
        </p:nvSpPr>
        <p:spPr>
          <a:xfrm>
            <a:off x="651054" y="755451"/>
            <a:ext cx="3249650" cy="629947"/>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3000" b="1" dirty="0" smtClean="0">
                <a:solidFill>
                  <a:srgbClr val="FFB600"/>
                </a:solidFill>
                <a:latin typeface="+mj-lt"/>
                <a:ea typeface="Raleway ExtraBold"/>
                <a:cs typeface="Raleway ExtraBold"/>
                <a:sym typeface="Raleway ExtraBold"/>
              </a:rPr>
              <a:t>Kiểm tra bài cũ</a:t>
            </a:r>
            <a:endParaRPr sz="3000" b="1" dirty="0">
              <a:latin typeface="+mj-lt"/>
            </a:endParaRPr>
          </a:p>
        </p:txBody>
      </p:sp>
      <p:grpSp>
        <p:nvGrpSpPr>
          <p:cNvPr id="354" name="Google Shape;354;p34"/>
          <p:cNvGrpSpPr/>
          <p:nvPr/>
        </p:nvGrpSpPr>
        <p:grpSpPr>
          <a:xfrm>
            <a:off x="7864658" y="371176"/>
            <a:ext cx="896264" cy="896314"/>
            <a:chOff x="570875" y="4322250"/>
            <a:chExt cx="443300" cy="443325"/>
          </a:xfrm>
        </p:grpSpPr>
        <p:sp>
          <p:nvSpPr>
            <p:cNvPr id="355" name="Google Shape;355;p34"/>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4"/>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4"/>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4"/>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3">
                                            <p:txEl>
                                              <p:pRg st="0" end="0"/>
                                            </p:txEl>
                                          </p:spTgt>
                                        </p:tgtEl>
                                        <p:attrNameLst>
                                          <p:attrName>style.visibility</p:attrName>
                                        </p:attrNameLst>
                                      </p:cBhvr>
                                      <p:to>
                                        <p:strVal val="visible"/>
                                      </p:to>
                                    </p:set>
                                    <p:animEffect transition="in" filter="wipe(down)">
                                      <p:cBhvr>
                                        <p:cTn id="7" dur="500"/>
                                        <p:tgtEl>
                                          <p:spTgt spid="3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50"/>
                                        </p:tgtEl>
                                        <p:attrNameLst>
                                          <p:attrName>style.visibility</p:attrName>
                                        </p:attrNameLst>
                                      </p:cBhvr>
                                      <p:to>
                                        <p:strVal val="visible"/>
                                      </p:to>
                                    </p:set>
                                    <p:animEffect transition="in" filter="circle(in)">
                                      <p:cBhvr>
                                        <p:cTn id="12" dur="2000"/>
                                        <p:tgtEl>
                                          <p:spTgt spid="35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51"/>
                                        </p:tgtEl>
                                        <p:attrNameLst>
                                          <p:attrName>style.visibility</p:attrName>
                                        </p:attrNameLst>
                                      </p:cBhvr>
                                      <p:to>
                                        <p:strVal val="visible"/>
                                      </p:to>
                                    </p:set>
                                    <p:animEffect transition="in" filter="circle(in)">
                                      <p:cBhvr>
                                        <p:cTn id="15" dur="20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0" animBg="1"/>
      <p:bldP spid="351" grpId="0"/>
      <p:bldP spid="35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2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20</a:t>
            </a:fld>
            <a:endParaRPr/>
          </a:p>
        </p:txBody>
      </p:sp>
      <p:grpSp>
        <p:nvGrpSpPr>
          <p:cNvPr id="230" name="Google Shape;230;p26"/>
          <p:cNvGrpSpPr/>
          <p:nvPr/>
        </p:nvGrpSpPr>
        <p:grpSpPr>
          <a:xfrm>
            <a:off x="8056529" y="173652"/>
            <a:ext cx="793438" cy="1034192"/>
            <a:chOff x="2624850" y="4296000"/>
            <a:chExt cx="380400" cy="495825"/>
          </a:xfrm>
        </p:grpSpPr>
        <p:sp>
          <p:nvSpPr>
            <p:cNvPr id="231" name="Google Shape;231;p26"/>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6"/>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p:cNvSpPr txBox="1"/>
          <p:nvPr/>
        </p:nvSpPr>
        <p:spPr>
          <a:xfrm>
            <a:off x="577901" y="452201"/>
            <a:ext cx="7474459" cy="800219"/>
          </a:xfrm>
          <a:prstGeom prst="rect">
            <a:avLst/>
          </a:prstGeom>
          <a:noFill/>
        </p:spPr>
        <p:txBody>
          <a:bodyPr wrap="square" anchor="ctr">
            <a:spAutoFit/>
          </a:bodyPr>
          <a:lstStyle/>
          <a:p>
            <a:pPr algn="ctr">
              <a:defRPr/>
            </a:pPr>
            <a:r>
              <a:rPr lang="en-US" sz="2400" b="1" dirty="0" smtClean="0">
                <a:solidFill>
                  <a:srgbClr val="FFC000"/>
                </a:solidFill>
                <a:latin typeface="+mj-lt"/>
                <a:ea typeface="Muli"/>
                <a:cs typeface="Muli"/>
                <a:sym typeface="Muli"/>
              </a:rPr>
              <a:t>Mở rộng: </a:t>
            </a:r>
            <a:r>
              <a:rPr lang="en-US" sz="2200" dirty="0" smtClean="0">
                <a:solidFill>
                  <a:srgbClr val="FFC000"/>
                </a:solidFill>
                <a:latin typeface="+mj-lt"/>
                <a:ea typeface="Muli"/>
                <a:cs typeface="Muli"/>
                <a:sym typeface="Muli"/>
              </a:rPr>
              <a:t>Đời sống phong phụ và tiến bộ của người nguyên thủy còn thể hiện ở nhiều mặt khác như:</a:t>
            </a:r>
            <a:endParaRPr lang="en-US" sz="2200" dirty="0">
              <a:solidFill>
                <a:srgbClr val="FFC000"/>
              </a:solidFill>
              <a:latin typeface="+mj-lt"/>
              <a:ea typeface="Verdana" pitchFamily="34" charset="0"/>
              <a:cs typeface="Arial" pitchFamily="34" charset="0"/>
            </a:endParaRPr>
          </a:p>
        </p:txBody>
      </p:sp>
      <p:sp>
        <p:nvSpPr>
          <p:cNvPr id="10" name="Rectangle 9"/>
          <p:cNvSpPr/>
          <p:nvPr/>
        </p:nvSpPr>
        <p:spPr bwMode="auto">
          <a:xfrm>
            <a:off x="1740827" y="1523060"/>
            <a:ext cx="5193600" cy="830526"/>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bwMode="auto">
          <a:xfrm>
            <a:off x="1740827" y="2664791"/>
            <a:ext cx="5193600" cy="818977"/>
          </a:xfrm>
          <a:prstGeom prst="rect">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bwMode="auto">
          <a:xfrm>
            <a:off x="1740828" y="3911369"/>
            <a:ext cx="5193600" cy="739885"/>
          </a:xfrm>
          <a:prstGeom prst="rect">
            <a:avLst/>
          </a:prstGeom>
          <a:solidFill>
            <a:schemeClr val="accent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5-Point Star 12"/>
          <p:cNvSpPr/>
          <p:nvPr/>
        </p:nvSpPr>
        <p:spPr bwMode="auto">
          <a:xfrm>
            <a:off x="6352507" y="3000509"/>
            <a:ext cx="545933" cy="395847"/>
          </a:xfrm>
          <a:prstGeom prst="star5">
            <a:avLst>
              <a:gd name="adj" fmla="val 26056"/>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4" name="Group 13"/>
          <p:cNvGrpSpPr/>
          <p:nvPr/>
        </p:nvGrpSpPr>
        <p:grpSpPr>
          <a:xfrm>
            <a:off x="6409511" y="3976274"/>
            <a:ext cx="488930" cy="347055"/>
            <a:chOff x="5210175" y="2278856"/>
            <a:chExt cx="235744" cy="173831"/>
          </a:xfrm>
          <a:solidFill>
            <a:schemeClr val="bg1"/>
          </a:solidFill>
        </p:grpSpPr>
        <p:sp>
          <p:nvSpPr>
            <p:cNvPr id="15" name="Frame 14"/>
            <p:cNvSpPr/>
            <p:nvPr/>
          </p:nvSpPr>
          <p:spPr>
            <a:xfrm>
              <a:off x="5226244" y="2278856"/>
              <a:ext cx="163128" cy="159546"/>
            </a:xfrm>
            <a:prstGeom prst="frame">
              <a:avLst>
                <a:gd name="adj1" fmla="val 5556"/>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6" name="Freeform 15"/>
            <p:cNvSpPr/>
            <p:nvPr/>
          </p:nvSpPr>
          <p:spPr>
            <a:xfrm>
              <a:off x="5210175" y="2297000"/>
              <a:ext cx="235744" cy="155687"/>
            </a:xfrm>
            <a:custGeom>
              <a:avLst/>
              <a:gdLst>
                <a:gd name="connsiteX0" fmla="*/ 66675 w 235744"/>
                <a:gd name="connsiteY0" fmla="*/ 78582 h 154782"/>
                <a:gd name="connsiteX1" fmla="*/ 0 w 235744"/>
                <a:gd name="connsiteY1" fmla="*/ 50007 h 154782"/>
                <a:gd name="connsiteX2" fmla="*/ 80963 w 235744"/>
                <a:gd name="connsiteY2" fmla="*/ 154782 h 154782"/>
                <a:gd name="connsiteX3" fmla="*/ 235744 w 235744"/>
                <a:gd name="connsiteY3" fmla="*/ 0 h 154782"/>
                <a:gd name="connsiteX4" fmla="*/ 66675 w 235744"/>
                <a:gd name="connsiteY4" fmla="*/ 78582 h 154782"/>
                <a:gd name="connsiteX0" fmla="*/ 66675 w 235744"/>
                <a:gd name="connsiteY0" fmla="*/ 85726 h 154782"/>
                <a:gd name="connsiteX1" fmla="*/ 0 w 235744"/>
                <a:gd name="connsiteY1" fmla="*/ 50007 h 154782"/>
                <a:gd name="connsiteX2" fmla="*/ 80963 w 235744"/>
                <a:gd name="connsiteY2" fmla="*/ 154782 h 154782"/>
                <a:gd name="connsiteX3" fmla="*/ 235744 w 235744"/>
                <a:gd name="connsiteY3" fmla="*/ 0 h 154782"/>
                <a:gd name="connsiteX4" fmla="*/ 66675 w 235744"/>
                <a:gd name="connsiteY4" fmla="*/ 85726 h 154782"/>
                <a:gd name="connsiteX0" fmla="*/ 66675 w 235744"/>
                <a:gd name="connsiteY0" fmla="*/ 85726 h 154782"/>
                <a:gd name="connsiteX1" fmla="*/ 0 w 235744"/>
                <a:gd name="connsiteY1" fmla="*/ 50007 h 154782"/>
                <a:gd name="connsiteX2" fmla="*/ 80963 w 235744"/>
                <a:gd name="connsiteY2" fmla="*/ 154782 h 154782"/>
                <a:gd name="connsiteX3" fmla="*/ 235744 w 235744"/>
                <a:gd name="connsiteY3" fmla="*/ 0 h 154782"/>
                <a:gd name="connsiteX4" fmla="*/ 66675 w 235744"/>
                <a:gd name="connsiteY4" fmla="*/ 85726 h 154782"/>
                <a:gd name="connsiteX0" fmla="*/ 66675 w 235744"/>
                <a:gd name="connsiteY0" fmla="*/ 85726 h 154782"/>
                <a:gd name="connsiteX1" fmla="*/ 0 w 235744"/>
                <a:gd name="connsiteY1" fmla="*/ 50007 h 154782"/>
                <a:gd name="connsiteX2" fmla="*/ 80963 w 235744"/>
                <a:gd name="connsiteY2" fmla="*/ 154782 h 154782"/>
                <a:gd name="connsiteX3" fmla="*/ 235744 w 235744"/>
                <a:gd name="connsiteY3" fmla="*/ 0 h 154782"/>
                <a:gd name="connsiteX4" fmla="*/ 66675 w 235744"/>
                <a:gd name="connsiteY4" fmla="*/ 85726 h 154782"/>
                <a:gd name="connsiteX0" fmla="*/ 66675 w 235744"/>
                <a:gd name="connsiteY0" fmla="*/ 85726 h 154782"/>
                <a:gd name="connsiteX1" fmla="*/ 0 w 235744"/>
                <a:gd name="connsiteY1" fmla="*/ 50007 h 154782"/>
                <a:gd name="connsiteX2" fmla="*/ 80963 w 235744"/>
                <a:gd name="connsiteY2" fmla="*/ 154782 h 154782"/>
                <a:gd name="connsiteX3" fmla="*/ 235744 w 235744"/>
                <a:gd name="connsiteY3" fmla="*/ 0 h 154782"/>
                <a:gd name="connsiteX4" fmla="*/ 66675 w 235744"/>
                <a:gd name="connsiteY4" fmla="*/ 85726 h 154782"/>
                <a:gd name="connsiteX0" fmla="*/ 66675 w 235744"/>
                <a:gd name="connsiteY0" fmla="*/ 86631 h 155687"/>
                <a:gd name="connsiteX1" fmla="*/ 0 w 235744"/>
                <a:gd name="connsiteY1" fmla="*/ 50912 h 155687"/>
                <a:gd name="connsiteX2" fmla="*/ 80963 w 235744"/>
                <a:gd name="connsiteY2" fmla="*/ 155687 h 155687"/>
                <a:gd name="connsiteX3" fmla="*/ 235744 w 235744"/>
                <a:gd name="connsiteY3" fmla="*/ 905 h 155687"/>
                <a:gd name="connsiteX4" fmla="*/ 66675 w 235744"/>
                <a:gd name="connsiteY4" fmla="*/ 86631 h 155687"/>
                <a:gd name="connsiteX0" fmla="*/ 66675 w 235744"/>
                <a:gd name="connsiteY0" fmla="*/ 86631 h 155687"/>
                <a:gd name="connsiteX1" fmla="*/ 0 w 235744"/>
                <a:gd name="connsiteY1" fmla="*/ 50912 h 155687"/>
                <a:gd name="connsiteX2" fmla="*/ 80963 w 235744"/>
                <a:gd name="connsiteY2" fmla="*/ 155687 h 155687"/>
                <a:gd name="connsiteX3" fmla="*/ 235744 w 235744"/>
                <a:gd name="connsiteY3" fmla="*/ 905 h 155687"/>
                <a:gd name="connsiteX4" fmla="*/ 66675 w 235744"/>
                <a:gd name="connsiteY4" fmla="*/ 86631 h 155687"/>
                <a:gd name="connsiteX0" fmla="*/ 66675 w 235744"/>
                <a:gd name="connsiteY0" fmla="*/ 86631 h 155687"/>
                <a:gd name="connsiteX1" fmla="*/ 0 w 235744"/>
                <a:gd name="connsiteY1" fmla="*/ 50912 h 155687"/>
                <a:gd name="connsiteX2" fmla="*/ 80963 w 235744"/>
                <a:gd name="connsiteY2" fmla="*/ 155687 h 155687"/>
                <a:gd name="connsiteX3" fmla="*/ 235744 w 235744"/>
                <a:gd name="connsiteY3" fmla="*/ 905 h 155687"/>
                <a:gd name="connsiteX4" fmla="*/ 66675 w 235744"/>
                <a:gd name="connsiteY4" fmla="*/ 86631 h 155687"/>
                <a:gd name="connsiteX0" fmla="*/ 66675 w 235744"/>
                <a:gd name="connsiteY0" fmla="*/ 86631 h 155687"/>
                <a:gd name="connsiteX1" fmla="*/ 0 w 235744"/>
                <a:gd name="connsiteY1" fmla="*/ 50912 h 155687"/>
                <a:gd name="connsiteX2" fmla="*/ 80963 w 235744"/>
                <a:gd name="connsiteY2" fmla="*/ 155687 h 155687"/>
                <a:gd name="connsiteX3" fmla="*/ 235744 w 235744"/>
                <a:gd name="connsiteY3" fmla="*/ 905 h 155687"/>
                <a:gd name="connsiteX4" fmla="*/ 66675 w 235744"/>
                <a:gd name="connsiteY4" fmla="*/ 86631 h 155687"/>
                <a:gd name="connsiteX0" fmla="*/ 66675 w 235744"/>
                <a:gd name="connsiteY0" fmla="*/ 86631 h 155687"/>
                <a:gd name="connsiteX1" fmla="*/ 0 w 235744"/>
                <a:gd name="connsiteY1" fmla="*/ 50912 h 155687"/>
                <a:gd name="connsiteX2" fmla="*/ 80963 w 235744"/>
                <a:gd name="connsiteY2" fmla="*/ 155687 h 155687"/>
                <a:gd name="connsiteX3" fmla="*/ 235744 w 235744"/>
                <a:gd name="connsiteY3" fmla="*/ 905 h 155687"/>
                <a:gd name="connsiteX4" fmla="*/ 66675 w 235744"/>
                <a:gd name="connsiteY4" fmla="*/ 86631 h 155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4" h="155687">
                  <a:moveTo>
                    <a:pt x="66675" y="86631"/>
                  </a:moveTo>
                  <a:cubicBezTo>
                    <a:pt x="49212" y="67581"/>
                    <a:pt x="34131" y="53293"/>
                    <a:pt x="0" y="50912"/>
                  </a:cubicBezTo>
                  <a:cubicBezTo>
                    <a:pt x="34132" y="78693"/>
                    <a:pt x="65881" y="113618"/>
                    <a:pt x="80963" y="155687"/>
                  </a:cubicBezTo>
                  <a:cubicBezTo>
                    <a:pt x="108745" y="94568"/>
                    <a:pt x="141287" y="31068"/>
                    <a:pt x="235744" y="905"/>
                  </a:cubicBezTo>
                  <a:cubicBezTo>
                    <a:pt x="157957" y="-6239"/>
                    <a:pt x="103981" y="29481"/>
                    <a:pt x="66675" y="86631"/>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7" name="Group 16"/>
          <p:cNvGrpSpPr/>
          <p:nvPr/>
        </p:nvGrpSpPr>
        <p:grpSpPr>
          <a:xfrm>
            <a:off x="6388349" y="1621465"/>
            <a:ext cx="521983" cy="547696"/>
            <a:chOff x="4290008" y="4767262"/>
            <a:chExt cx="902113" cy="1014412"/>
          </a:xfrm>
          <a:solidFill>
            <a:schemeClr val="bg1"/>
          </a:solidFill>
        </p:grpSpPr>
        <p:sp>
          <p:nvSpPr>
            <p:cNvPr id="18" name="Freeform 17"/>
            <p:cNvSpPr/>
            <p:nvPr/>
          </p:nvSpPr>
          <p:spPr>
            <a:xfrm>
              <a:off x="4444110" y="4922044"/>
              <a:ext cx="602358" cy="590550"/>
            </a:xfrm>
            <a:custGeom>
              <a:avLst/>
              <a:gdLst>
                <a:gd name="connsiteX0" fmla="*/ 107157 w 564357"/>
                <a:gd name="connsiteY0" fmla="*/ 600075 h 600075"/>
                <a:gd name="connsiteX1" fmla="*/ 107157 w 564357"/>
                <a:gd name="connsiteY1" fmla="*/ 531019 h 600075"/>
                <a:gd name="connsiteX2" fmla="*/ 0 w 564357"/>
                <a:gd name="connsiteY2" fmla="*/ 173831 h 600075"/>
                <a:gd name="connsiteX3" fmla="*/ 283369 w 564357"/>
                <a:gd name="connsiteY3" fmla="*/ 0 h 600075"/>
                <a:gd name="connsiteX4" fmla="*/ 526257 w 564357"/>
                <a:gd name="connsiteY4" fmla="*/ 138112 h 600075"/>
                <a:gd name="connsiteX5" fmla="*/ 564357 w 564357"/>
                <a:gd name="connsiteY5" fmla="*/ 407194 h 600075"/>
                <a:gd name="connsiteX6" fmla="*/ 445294 w 564357"/>
                <a:gd name="connsiteY6" fmla="*/ 557212 h 600075"/>
                <a:gd name="connsiteX7" fmla="*/ 445294 w 564357"/>
                <a:gd name="connsiteY7" fmla="*/ 588169 h 600075"/>
                <a:gd name="connsiteX8" fmla="*/ 342900 w 564357"/>
                <a:gd name="connsiteY8" fmla="*/ 588169 h 600075"/>
                <a:gd name="connsiteX9" fmla="*/ 342900 w 564357"/>
                <a:gd name="connsiteY9" fmla="*/ 481012 h 600075"/>
                <a:gd name="connsiteX10" fmla="*/ 476250 w 564357"/>
                <a:gd name="connsiteY10" fmla="*/ 307181 h 600075"/>
                <a:gd name="connsiteX11" fmla="*/ 285750 w 564357"/>
                <a:gd name="connsiteY11" fmla="*/ 119062 h 600075"/>
                <a:gd name="connsiteX12" fmla="*/ 92869 w 564357"/>
                <a:gd name="connsiteY12" fmla="*/ 316706 h 600075"/>
                <a:gd name="connsiteX13" fmla="*/ 207169 w 564357"/>
                <a:gd name="connsiteY13" fmla="*/ 485775 h 600075"/>
                <a:gd name="connsiteX14" fmla="*/ 207169 w 564357"/>
                <a:gd name="connsiteY14" fmla="*/ 592931 h 600075"/>
                <a:gd name="connsiteX15" fmla="*/ 107157 w 564357"/>
                <a:gd name="connsiteY15" fmla="*/ 600075 h 600075"/>
                <a:gd name="connsiteX0" fmla="*/ 109538 w 564357"/>
                <a:gd name="connsiteY0" fmla="*/ 590550 h 592931"/>
                <a:gd name="connsiteX1" fmla="*/ 107157 w 564357"/>
                <a:gd name="connsiteY1" fmla="*/ 531019 h 592931"/>
                <a:gd name="connsiteX2" fmla="*/ 0 w 564357"/>
                <a:gd name="connsiteY2" fmla="*/ 173831 h 592931"/>
                <a:gd name="connsiteX3" fmla="*/ 283369 w 564357"/>
                <a:gd name="connsiteY3" fmla="*/ 0 h 592931"/>
                <a:gd name="connsiteX4" fmla="*/ 526257 w 564357"/>
                <a:gd name="connsiteY4" fmla="*/ 138112 h 592931"/>
                <a:gd name="connsiteX5" fmla="*/ 564357 w 564357"/>
                <a:gd name="connsiteY5" fmla="*/ 407194 h 592931"/>
                <a:gd name="connsiteX6" fmla="*/ 445294 w 564357"/>
                <a:gd name="connsiteY6" fmla="*/ 557212 h 592931"/>
                <a:gd name="connsiteX7" fmla="*/ 445294 w 564357"/>
                <a:gd name="connsiteY7" fmla="*/ 588169 h 592931"/>
                <a:gd name="connsiteX8" fmla="*/ 342900 w 564357"/>
                <a:gd name="connsiteY8" fmla="*/ 588169 h 592931"/>
                <a:gd name="connsiteX9" fmla="*/ 342900 w 564357"/>
                <a:gd name="connsiteY9" fmla="*/ 481012 h 592931"/>
                <a:gd name="connsiteX10" fmla="*/ 476250 w 564357"/>
                <a:gd name="connsiteY10" fmla="*/ 307181 h 592931"/>
                <a:gd name="connsiteX11" fmla="*/ 285750 w 564357"/>
                <a:gd name="connsiteY11" fmla="*/ 119062 h 592931"/>
                <a:gd name="connsiteX12" fmla="*/ 92869 w 564357"/>
                <a:gd name="connsiteY12" fmla="*/ 316706 h 592931"/>
                <a:gd name="connsiteX13" fmla="*/ 207169 w 564357"/>
                <a:gd name="connsiteY13" fmla="*/ 485775 h 592931"/>
                <a:gd name="connsiteX14" fmla="*/ 207169 w 564357"/>
                <a:gd name="connsiteY14" fmla="*/ 592931 h 592931"/>
                <a:gd name="connsiteX15" fmla="*/ 109538 w 564357"/>
                <a:gd name="connsiteY15" fmla="*/ 590550 h 592931"/>
                <a:gd name="connsiteX0" fmla="*/ 121444 w 576263"/>
                <a:gd name="connsiteY0" fmla="*/ 590550 h 592931"/>
                <a:gd name="connsiteX1" fmla="*/ 119063 w 576263"/>
                <a:gd name="connsiteY1" fmla="*/ 531019 h 592931"/>
                <a:gd name="connsiteX2" fmla="*/ 11906 w 576263"/>
                <a:gd name="connsiteY2" fmla="*/ 173831 h 592931"/>
                <a:gd name="connsiteX3" fmla="*/ 295275 w 576263"/>
                <a:gd name="connsiteY3" fmla="*/ 0 h 592931"/>
                <a:gd name="connsiteX4" fmla="*/ 538163 w 576263"/>
                <a:gd name="connsiteY4" fmla="*/ 138112 h 592931"/>
                <a:gd name="connsiteX5" fmla="*/ 576263 w 576263"/>
                <a:gd name="connsiteY5" fmla="*/ 407194 h 592931"/>
                <a:gd name="connsiteX6" fmla="*/ 457200 w 576263"/>
                <a:gd name="connsiteY6" fmla="*/ 557212 h 592931"/>
                <a:gd name="connsiteX7" fmla="*/ 457200 w 576263"/>
                <a:gd name="connsiteY7" fmla="*/ 588169 h 592931"/>
                <a:gd name="connsiteX8" fmla="*/ 354806 w 576263"/>
                <a:gd name="connsiteY8" fmla="*/ 588169 h 592931"/>
                <a:gd name="connsiteX9" fmla="*/ 354806 w 576263"/>
                <a:gd name="connsiteY9" fmla="*/ 481012 h 592931"/>
                <a:gd name="connsiteX10" fmla="*/ 488156 w 576263"/>
                <a:gd name="connsiteY10" fmla="*/ 307181 h 592931"/>
                <a:gd name="connsiteX11" fmla="*/ 297656 w 576263"/>
                <a:gd name="connsiteY11" fmla="*/ 119062 h 592931"/>
                <a:gd name="connsiteX12" fmla="*/ 104775 w 576263"/>
                <a:gd name="connsiteY12" fmla="*/ 316706 h 592931"/>
                <a:gd name="connsiteX13" fmla="*/ 219075 w 576263"/>
                <a:gd name="connsiteY13" fmla="*/ 485775 h 592931"/>
                <a:gd name="connsiteX14" fmla="*/ 219075 w 576263"/>
                <a:gd name="connsiteY14" fmla="*/ 592931 h 592931"/>
                <a:gd name="connsiteX15" fmla="*/ 121444 w 576263"/>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97304"/>
                <a:gd name="connsiteY0" fmla="*/ 590550 h 592931"/>
                <a:gd name="connsiteX1" fmla="*/ 123129 w 597304"/>
                <a:gd name="connsiteY1" fmla="*/ 531019 h 592931"/>
                <a:gd name="connsiteX2" fmla="*/ 15972 w 597304"/>
                <a:gd name="connsiteY2" fmla="*/ 173831 h 592931"/>
                <a:gd name="connsiteX3" fmla="*/ 299341 w 597304"/>
                <a:gd name="connsiteY3" fmla="*/ 0 h 592931"/>
                <a:gd name="connsiteX4" fmla="*/ 542229 w 597304"/>
                <a:gd name="connsiteY4" fmla="*/ 138112 h 592931"/>
                <a:gd name="connsiteX5" fmla="*/ 580329 w 597304"/>
                <a:gd name="connsiteY5" fmla="*/ 407194 h 592931"/>
                <a:gd name="connsiteX6" fmla="*/ 461266 w 597304"/>
                <a:gd name="connsiteY6" fmla="*/ 557212 h 592931"/>
                <a:gd name="connsiteX7" fmla="*/ 461266 w 597304"/>
                <a:gd name="connsiteY7" fmla="*/ 588169 h 592931"/>
                <a:gd name="connsiteX8" fmla="*/ 358872 w 597304"/>
                <a:gd name="connsiteY8" fmla="*/ 588169 h 592931"/>
                <a:gd name="connsiteX9" fmla="*/ 358872 w 597304"/>
                <a:gd name="connsiteY9" fmla="*/ 481012 h 592931"/>
                <a:gd name="connsiteX10" fmla="*/ 492222 w 597304"/>
                <a:gd name="connsiteY10" fmla="*/ 307181 h 592931"/>
                <a:gd name="connsiteX11" fmla="*/ 301722 w 597304"/>
                <a:gd name="connsiteY11" fmla="*/ 119062 h 592931"/>
                <a:gd name="connsiteX12" fmla="*/ 108841 w 597304"/>
                <a:gd name="connsiteY12" fmla="*/ 316706 h 592931"/>
                <a:gd name="connsiteX13" fmla="*/ 223141 w 597304"/>
                <a:gd name="connsiteY13" fmla="*/ 485775 h 592931"/>
                <a:gd name="connsiteX14" fmla="*/ 223141 w 597304"/>
                <a:gd name="connsiteY14" fmla="*/ 592931 h 592931"/>
                <a:gd name="connsiteX15" fmla="*/ 125510 w 597304"/>
                <a:gd name="connsiteY15" fmla="*/ 590550 h 592931"/>
                <a:gd name="connsiteX0" fmla="*/ 125510 w 599510"/>
                <a:gd name="connsiteY0" fmla="*/ 590550 h 592931"/>
                <a:gd name="connsiteX1" fmla="*/ 123129 w 599510"/>
                <a:gd name="connsiteY1" fmla="*/ 531019 h 592931"/>
                <a:gd name="connsiteX2" fmla="*/ 15972 w 599510"/>
                <a:gd name="connsiteY2" fmla="*/ 173831 h 592931"/>
                <a:gd name="connsiteX3" fmla="*/ 299341 w 599510"/>
                <a:gd name="connsiteY3" fmla="*/ 0 h 592931"/>
                <a:gd name="connsiteX4" fmla="*/ 549373 w 599510"/>
                <a:gd name="connsiteY4" fmla="*/ 133349 h 592931"/>
                <a:gd name="connsiteX5" fmla="*/ 580329 w 599510"/>
                <a:gd name="connsiteY5" fmla="*/ 407194 h 592931"/>
                <a:gd name="connsiteX6" fmla="*/ 461266 w 599510"/>
                <a:gd name="connsiteY6" fmla="*/ 557212 h 592931"/>
                <a:gd name="connsiteX7" fmla="*/ 461266 w 599510"/>
                <a:gd name="connsiteY7" fmla="*/ 588169 h 592931"/>
                <a:gd name="connsiteX8" fmla="*/ 358872 w 599510"/>
                <a:gd name="connsiteY8" fmla="*/ 588169 h 592931"/>
                <a:gd name="connsiteX9" fmla="*/ 358872 w 599510"/>
                <a:gd name="connsiteY9" fmla="*/ 481012 h 592931"/>
                <a:gd name="connsiteX10" fmla="*/ 492222 w 599510"/>
                <a:gd name="connsiteY10" fmla="*/ 307181 h 592931"/>
                <a:gd name="connsiteX11" fmla="*/ 301722 w 599510"/>
                <a:gd name="connsiteY11" fmla="*/ 119062 h 592931"/>
                <a:gd name="connsiteX12" fmla="*/ 108841 w 599510"/>
                <a:gd name="connsiteY12" fmla="*/ 316706 h 592931"/>
                <a:gd name="connsiteX13" fmla="*/ 223141 w 599510"/>
                <a:gd name="connsiteY13" fmla="*/ 485775 h 592931"/>
                <a:gd name="connsiteX14" fmla="*/ 223141 w 599510"/>
                <a:gd name="connsiteY14" fmla="*/ 592931 h 592931"/>
                <a:gd name="connsiteX15" fmla="*/ 125510 w 599510"/>
                <a:gd name="connsiteY15" fmla="*/ 590550 h 592931"/>
                <a:gd name="connsiteX0" fmla="*/ 125510 w 599510"/>
                <a:gd name="connsiteY0" fmla="*/ 590550 h 592931"/>
                <a:gd name="connsiteX1" fmla="*/ 123129 w 599510"/>
                <a:gd name="connsiteY1" fmla="*/ 531019 h 592931"/>
                <a:gd name="connsiteX2" fmla="*/ 15972 w 599510"/>
                <a:gd name="connsiteY2" fmla="*/ 173831 h 592931"/>
                <a:gd name="connsiteX3" fmla="*/ 299341 w 599510"/>
                <a:gd name="connsiteY3" fmla="*/ 0 h 592931"/>
                <a:gd name="connsiteX4" fmla="*/ 549373 w 599510"/>
                <a:gd name="connsiteY4" fmla="*/ 133349 h 592931"/>
                <a:gd name="connsiteX5" fmla="*/ 580329 w 599510"/>
                <a:gd name="connsiteY5" fmla="*/ 407194 h 592931"/>
                <a:gd name="connsiteX6" fmla="*/ 461266 w 599510"/>
                <a:gd name="connsiteY6" fmla="*/ 557212 h 592931"/>
                <a:gd name="connsiteX7" fmla="*/ 461266 w 599510"/>
                <a:gd name="connsiteY7" fmla="*/ 588169 h 592931"/>
                <a:gd name="connsiteX8" fmla="*/ 358872 w 599510"/>
                <a:gd name="connsiteY8" fmla="*/ 588169 h 592931"/>
                <a:gd name="connsiteX9" fmla="*/ 358872 w 599510"/>
                <a:gd name="connsiteY9" fmla="*/ 481012 h 592931"/>
                <a:gd name="connsiteX10" fmla="*/ 492222 w 599510"/>
                <a:gd name="connsiteY10" fmla="*/ 307181 h 592931"/>
                <a:gd name="connsiteX11" fmla="*/ 301722 w 599510"/>
                <a:gd name="connsiteY11" fmla="*/ 119062 h 592931"/>
                <a:gd name="connsiteX12" fmla="*/ 108841 w 599510"/>
                <a:gd name="connsiteY12" fmla="*/ 316706 h 592931"/>
                <a:gd name="connsiteX13" fmla="*/ 223141 w 599510"/>
                <a:gd name="connsiteY13" fmla="*/ 485775 h 592931"/>
                <a:gd name="connsiteX14" fmla="*/ 223141 w 599510"/>
                <a:gd name="connsiteY14" fmla="*/ 592931 h 592931"/>
                <a:gd name="connsiteX15" fmla="*/ 125510 w 599510"/>
                <a:gd name="connsiteY15" fmla="*/ 590550 h 592931"/>
                <a:gd name="connsiteX0" fmla="*/ 125510 w 595939"/>
                <a:gd name="connsiteY0" fmla="*/ 590550 h 592931"/>
                <a:gd name="connsiteX1" fmla="*/ 123129 w 595939"/>
                <a:gd name="connsiteY1" fmla="*/ 531019 h 592931"/>
                <a:gd name="connsiteX2" fmla="*/ 15972 w 595939"/>
                <a:gd name="connsiteY2" fmla="*/ 173831 h 592931"/>
                <a:gd name="connsiteX3" fmla="*/ 299341 w 595939"/>
                <a:gd name="connsiteY3" fmla="*/ 0 h 592931"/>
                <a:gd name="connsiteX4" fmla="*/ 549373 w 595939"/>
                <a:gd name="connsiteY4" fmla="*/ 133349 h 592931"/>
                <a:gd name="connsiteX5" fmla="*/ 580329 w 595939"/>
                <a:gd name="connsiteY5" fmla="*/ 407194 h 592931"/>
                <a:gd name="connsiteX6" fmla="*/ 461266 w 595939"/>
                <a:gd name="connsiteY6" fmla="*/ 557212 h 592931"/>
                <a:gd name="connsiteX7" fmla="*/ 461266 w 595939"/>
                <a:gd name="connsiteY7" fmla="*/ 588169 h 592931"/>
                <a:gd name="connsiteX8" fmla="*/ 358872 w 595939"/>
                <a:gd name="connsiteY8" fmla="*/ 588169 h 592931"/>
                <a:gd name="connsiteX9" fmla="*/ 358872 w 595939"/>
                <a:gd name="connsiteY9" fmla="*/ 481012 h 592931"/>
                <a:gd name="connsiteX10" fmla="*/ 492222 w 595939"/>
                <a:gd name="connsiteY10" fmla="*/ 307181 h 592931"/>
                <a:gd name="connsiteX11" fmla="*/ 301722 w 595939"/>
                <a:gd name="connsiteY11" fmla="*/ 119062 h 592931"/>
                <a:gd name="connsiteX12" fmla="*/ 108841 w 595939"/>
                <a:gd name="connsiteY12" fmla="*/ 316706 h 592931"/>
                <a:gd name="connsiteX13" fmla="*/ 223141 w 595939"/>
                <a:gd name="connsiteY13" fmla="*/ 485775 h 592931"/>
                <a:gd name="connsiteX14" fmla="*/ 223141 w 595939"/>
                <a:gd name="connsiteY14" fmla="*/ 592931 h 592931"/>
                <a:gd name="connsiteX15" fmla="*/ 125510 w 595939"/>
                <a:gd name="connsiteY15" fmla="*/ 590550 h 592931"/>
                <a:gd name="connsiteX0" fmla="*/ 125510 w 595939"/>
                <a:gd name="connsiteY0" fmla="*/ 590550 h 592931"/>
                <a:gd name="connsiteX1" fmla="*/ 123129 w 595939"/>
                <a:gd name="connsiteY1" fmla="*/ 531019 h 592931"/>
                <a:gd name="connsiteX2" fmla="*/ 15972 w 595939"/>
                <a:gd name="connsiteY2" fmla="*/ 173831 h 592931"/>
                <a:gd name="connsiteX3" fmla="*/ 299341 w 595939"/>
                <a:gd name="connsiteY3" fmla="*/ 0 h 592931"/>
                <a:gd name="connsiteX4" fmla="*/ 549373 w 595939"/>
                <a:gd name="connsiteY4" fmla="*/ 133349 h 592931"/>
                <a:gd name="connsiteX5" fmla="*/ 580329 w 595939"/>
                <a:gd name="connsiteY5" fmla="*/ 407194 h 592931"/>
                <a:gd name="connsiteX6" fmla="*/ 461266 w 595939"/>
                <a:gd name="connsiteY6" fmla="*/ 557212 h 592931"/>
                <a:gd name="connsiteX7" fmla="*/ 461266 w 595939"/>
                <a:gd name="connsiteY7" fmla="*/ 588169 h 592931"/>
                <a:gd name="connsiteX8" fmla="*/ 358872 w 595939"/>
                <a:gd name="connsiteY8" fmla="*/ 588169 h 592931"/>
                <a:gd name="connsiteX9" fmla="*/ 358872 w 595939"/>
                <a:gd name="connsiteY9" fmla="*/ 481012 h 592931"/>
                <a:gd name="connsiteX10" fmla="*/ 492222 w 595939"/>
                <a:gd name="connsiteY10" fmla="*/ 307181 h 592931"/>
                <a:gd name="connsiteX11" fmla="*/ 301722 w 595939"/>
                <a:gd name="connsiteY11" fmla="*/ 119062 h 592931"/>
                <a:gd name="connsiteX12" fmla="*/ 108841 w 595939"/>
                <a:gd name="connsiteY12" fmla="*/ 316706 h 592931"/>
                <a:gd name="connsiteX13" fmla="*/ 223141 w 595939"/>
                <a:gd name="connsiteY13" fmla="*/ 485775 h 592931"/>
                <a:gd name="connsiteX14" fmla="*/ 223141 w 595939"/>
                <a:gd name="connsiteY14" fmla="*/ 592931 h 592931"/>
                <a:gd name="connsiteX15" fmla="*/ 125510 w 595939"/>
                <a:gd name="connsiteY15" fmla="*/ 590550 h 592931"/>
                <a:gd name="connsiteX0" fmla="*/ 125510 w 553955"/>
                <a:gd name="connsiteY0" fmla="*/ 590550 h 592931"/>
                <a:gd name="connsiteX1" fmla="*/ 123129 w 553955"/>
                <a:gd name="connsiteY1" fmla="*/ 531019 h 592931"/>
                <a:gd name="connsiteX2" fmla="*/ 15972 w 553955"/>
                <a:gd name="connsiteY2" fmla="*/ 173831 h 592931"/>
                <a:gd name="connsiteX3" fmla="*/ 299341 w 553955"/>
                <a:gd name="connsiteY3" fmla="*/ 0 h 592931"/>
                <a:gd name="connsiteX4" fmla="*/ 549373 w 553955"/>
                <a:gd name="connsiteY4" fmla="*/ 133349 h 592931"/>
                <a:gd name="connsiteX5" fmla="*/ 461266 w 553955"/>
                <a:gd name="connsiteY5" fmla="*/ 557212 h 592931"/>
                <a:gd name="connsiteX6" fmla="*/ 461266 w 553955"/>
                <a:gd name="connsiteY6" fmla="*/ 588169 h 592931"/>
                <a:gd name="connsiteX7" fmla="*/ 358872 w 553955"/>
                <a:gd name="connsiteY7" fmla="*/ 588169 h 592931"/>
                <a:gd name="connsiteX8" fmla="*/ 358872 w 553955"/>
                <a:gd name="connsiteY8" fmla="*/ 481012 h 592931"/>
                <a:gd name="connsiteX9" fmla="*/ 492222 w 553955"/>
                <a:gd name="connsiteY9" fmla="*/ 307181 h 592931"/>
                <a:gd name="connsiteX10" fmla="*/ 301722 w 553955"/>
                <a:gd name="connsiteY10" fmla="*/ 119062 h 592931"/>
                <a:gd name="connsiteX11" fmla="*/ 108841 w 553955"/>
                <a:gd name="connsiteY11" fmla="*/ 316706 h 592931"/>
                <a:gd name="connsiteX12" fmla="*/ 223141 w 553955"/>
                <a:gd name="connsiteY12" fmla="*/ 485775 h 592931"/>
                <a:gd name="connsiteX13" fmla="*/ 223141 w 553955"/>
                <a:gd name="connsiteY13" fmla="*/ 592931 h 592931"/>
                <a:gd name="connsiteX14" fmla="*/ 125510 w 553955"/>
                <a:gd name="connsiteY14" fmla="*/ 590550 h 592931"/>
                <a:gd name="connsiteX0" fmla="*/ 125510 w 596292"/>
                <a:gd name="connsiteY0" fmla="*/ 590550 h 592931"/>
                <a:gd name="connsiteX1" fmla="*/ 123129 w 596292"/>
                <a:gd name="connsiteY1" fmla="*/ 531019 h 592931"/>
                <a:gd name="connsiteX2" fmla="*/ 15972 w 596292"/>
                <a:gd name="connsiteY2" fmla="*/ 173831 h 592931"/>
                <a:gd name="connsiteX3" fmla="*/ 299341 w 596292"/>
                <a:gd name="connsiteY3" fmla="*/ 0 h 592931"/>
                <a:gd name="connsiteX4" fmla="*/ 549373 w 596292"/>
                <a:gd name="connsiteY4" fmla="*/ 133349 h 592931"/>
                <a:gd name="connsiteX5" fmla="*/ 461266 w 596292"/>
                <a:gd name="connsiteY5" fmla="*/ 557212 h 592931"/>
                <a:gd name="connsiteX6" fmla="*/ 461266 w 596292"/>
                <a:gd name="connsiteY6" fmla="*/ 588169 h 592931"/>
                <a:gd name="connsiteX7" fmla="*/ 358872 w 596292"/>
                <a:gd name="connsiteY7" fmla="*/ 588169 h 592931"/>
                <a:gd name="connsiteX8" fmla="*/ 358872 w 596292"/>
                <a:gd name="connsiteY8" fmla="*/ 481012 h 592931"/>
                <a:gd name="connsiteX9" fmla="*/ 492222 w 596292"/>
                <a:gd name="connsiteY9" fmla="*/ 307181 h 592931"/>
                <a:gd name="connsiteX10" fmla="*/ 301722 w 596292"/>
                <a:gd name="connsiteY10" fmla="*/ 119062 h 592931"/>
                <a:gd name="connsiteX11" fmla="*/ 108841 w 596292"/>
                <a:gd name="connsiteY11" fmla="*/ 316706 h 592931"/>
                <a:gd name="connsiteX12" fmla="*/ 223141 w 596292"/>
                <a:gd name="connsiteY12" fmla="*/ 485775 h 592931"/>
                <a:gd name="connsiteX13" fmla="*/ 223141 w 596292"/>
                <a:gd name="connsiteY13" fmla="*/ 592931 h 592931"/>
                <a:gd name="connsiteX14" fmla="*/ 125510 w 596292"/>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58872 w 602358"/>
                <a:gd name="connsiteY8" fmla="*/ 48101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15997 w 602358"/>
                <a:gd name="connsiteY12" fmla="*/ 495300 h 592931"/>
                <a:gd name="connsiteX13" fmla="*/ 223141 w 602358"/>
                <a:gd name="connsiteY13" fmla="*/ 592931 h 592931"/>
                <a:gd name="connsiteX14" fmla="*/ 125510 w 602358"/>
                <a:gd name="connsiteY14" fmla="*/ 590550 h 592931"/>
                <a:gd name="connsiteX0" fmla="*/ 125510 w 602358"/>
                <a:gd name="connsiteY0" fmla="*/ 590589 h 592970"/>
                <a:gd name="connsiteX1" fmla="*/ 123129 w 602358"/>
                <a:gd name="connsiteY1" fmla="*/ 531058 h 592970"/>
                <a:gd name="connsiteX2" fmla="*/ 15972 w 602358"/>
                <a:gd name="connsiteY2" fmla="*/ 173870 h 592970"/>
                <a:gd name="connsiteX3" fmla="*/ 299341 w 602358"/>
                <a:gd name="connsiteY3" fmla="*/ 39 h 592970"/>
                <a:gd name="connsiteX4" fmla="*/ 549373 w 602358"/>
                <a:gd name="connsiteY4" fmla="*/ 133388 h 592970"/>
                <a:gd name="connsiteX5" fmla="*/ 461266 w 602358"/>
                <a:gd name="connsiteY5" fmla="*/ 557251 h 592970"/>
                <a:gd name="connsiteX6" fmla="*/ 461266 w 602358"/>
                <a:gd name="connsiteY6" fmla="*/ 588208 h 592970"/>
                <a:gd name="connsiteX7" fmla="*/ 358872 w 602358"/>
                <a:gd name="connsiteY7" fmla="*/ 588208 h 592970"/>
                <a:gd name="connsiteX8" fmla="*/ 368397 w 602358"/>
                <a:gd name="connsiteY8" fmla="*/ 500101 h 592970"/>
                <a:gd name="connsiteX9" fmla="*/ 492222 w 602358"/>
                <a:gd name="connsiteY9" fmla="*/ 307220 h 592970"/>
                <a:gd name="connsiteX10" fmla="*/ 304103 w 602358"/>
                <a:gd name="connsiteY10" fmla="*/ 111957 h 592970"/>
                <a:gd name="connsiteX11" fmla="*/ 108841 w 602358"/>
                <a:gd name="connsiteY11" fmla="*/ 316745 h 592970"/>
                <a:gd name="connsiteX12" fmla="*/ 215997 w 602358"/>
                <a:gd name="connsiteY12" fmla="*/ 495339 h 592970"/>
                <a:gd name="connsiteX13" fmla="*/ 223141 w 602358"/>
                <a:gd name="connsiteY13" fmla="*/ 592970 h 592970"/>
                <a:gd name="connsiteX14" fmla="*/ 125510 w 602358"/>
                <a:gd name="connsiteY14" fmla="*/ 590589 h 592970"/>
                <a:gd name="connsiteX0" fmla="*/ 125510 w 602358"/>
                <a:gd name="connsiteY0" fmla="*/ 590589 h 592970"/>
                <a:gd name="connsiteX1" fmla="*/ 123129 w 602358"/>
                <a:gd name="connsiteY1" fmla="*/ 531058 h 592970"/>
                <a:gd name="connsiteX2" fmla="*/ 15972 w 602358"/>
                <a:gd name="connsiteY2" fmla="*/ 173870 h 592970"/>
                <a:gd name="connsiteX3" fmla="*/ 299341 w 602358"/>
                <a:gd name="connsiteY3" fmla="*/ 39 h 592970"/>
                <a:gd name="connsiteX4" fmla="*/ 549373 w 602358"/>
                <a:gd name="connsiteY4" fmla="*/ 133388 h 592970"/>
                <a:gd name="connsiteX5" fmla="*/ 461266 w 602358"/>
                <a:gd name="connsiteY5" fmla="*/ 557251 h 592970"/>
                <a:gd name="connsiteX6" fmla="*/ 461266 w 602358"/>
                <a:gd name="connsiteY6" fmla="*/ 588208 h 592970"/>
                <a:gd name="connsiteX7" fmla="*/ 358872 w 602358"/>
                <a:gd name="connsiteY7" fmla="*/ 588208 h 592970"/>
                <a:gd name="connsiteX8" fmla="*/ 368397 w 602358"/>
                <a:gd name="connsiteY8" fmla="*/ 500101 h 592970"/>
                <a:gd name="connsiteX9" fmla="*/ 492222 w 602358"/>
                <a:gd name="connsiteY9" fmla="*/ 307220 h 592970"/>
                <a:gd name="connsiteX10" fmla="*/ 304103 w 602358"/>
                <a:gd name="connsiteY10" fmla="*/ 102432 h 592970"/>
                <a:gd name="connsiteX11" fmla="*/ 108841 w 602358"/>
                <a:gd name="connsiteY11" fmla="*/ 316745 h 592970"/>
                <a:gd name="connsiteX12" fmla="*/ 215997 w 602358"/>
                <a:gd name="connsiteY12" fmla="*/ 495339 h 592970"/>
                <a:gd name="connsiteX13" fmla="*/ 223141 w 602358"/>
                <a:gd name="connsiteY13" fmla="*/ 592970 h 592970"/>
                <a:gd name="connsiteX14" fmla="*/ 125510 w 602358"/>
                <a:gd name="connsiteY14" fmla="*/ 590589 h 592970"/>
                <a:gd name="connsiteX0" fmla="*/ 125510 w 602358"/>
                <a:gd name="connsiteY0" fmla="*/ 590589 h 592970"/>
                <a:gd name="connsiteX1" fmla="*/ 123129 w 602358"/>
                <a:gd name="connsiteY1" fmla="*/ 531058 h 592970"/>
                <a:gd name="connsiteX2" fmla="*/ 15972 w 602358"/>
                <a:gd name="connsiteY2" fmla="*/ 173870 h 592970"/>
                <a:gd name="connsiteX3" fmla="*/ 299341 w 602358"/>
                <a:gd name="connsiteY3" fmla="*/ 39 h 592970"/>
                <a:gd name="connsiteX4" fmla="*/ 549373 w 602358"/>
                <a:gd name="connsiteY4" fmla="*/ 133388 h 592970"/>
                <a:gd name="connsiteX5" fmla="*/ 461266 w 602358"/>
                <a:gd name="connsiteY5" fmla="*/ 557251 h 592970"/>
                <a:gd name="connsiteX6" fmla="*/ 461266 w 602358"/>
                <a:gd name="connsiteY6" fmla="*/ 588208 h 592970"/>
                <a:gd name="connsiteX7" fmla="*/ 358872 w 602358"/>
                <a:gd name="connsiteY7" fmla="*/ 588208 h 592970"/>
                <a:gd name="connsiteX8" fmla="*/ 368397 w 602358"/>
                <a:gd name="connsiteY8" fmla="*/ 500101 h 592970"/>
                <a:gd name="connsiteX9" fmla="*/ 492222 w 602358"/>
                <a:gd name="connsiteY9" fmla="*/ 307220 h 592970"/>
                <a:gd name="connsiteX10" fmla="*/ 304103 w 602358"/>
                <a:gd name="connsiteY10" fmla="*/ 102432 h 592970"/>
                <a:gd name="connsiteX11" fmla="*/ 108841 w 602358"/>
                <a:gd name="connsiteY11" fmla="*/ 316745 h 592970"/>
                <a:gd name="connsiteX12" fmla="*/ 215997 w 602358"/>
                <a:gd name="connsiteY12" fmla="*/ 495339 h 592970"/>
                <a:gd name="connsiteX13" fmla="*/ 223141 w 602358"/>
                <a:gd name="connsiteY13" fmla="*/ 592970 h 592970"/>
                <a:gd name="connsiteX14" fmla="*/ 125510 w 602358"/>
                <a:gd name="connsiteY14" fmla="*/ 590589 h 592970"/>
                <a:gd name="connsiteX0" fmla="*/ 125510 w 602358"/>
                <a:gd name="connsiteY0" fmla="*/ 590589 h 592970"/>
                <a:gd name="connsiteX1" fmla="*/ 123129 w 602358"/>
                <a:gd name="connsiteY1" fmla="*/ 531058 h 592970"/>
                <a:gd name="connsiteX2" fmla="*/ 15972 w 602358"/>
                <a:gd name="connsiteY2" fmla="*/ 173870 h 592970"/>
                <a:gd name="connsiteX3" fmla="*/ 299341 w 602358"/>
                <a:gd name="connsiteY3" fmla="*/ 39 h 592970"/>
                <a:gd name="connsiteX4" fmla="*/ 549373 w 602358"/>
                <a:gd name="connsiteY4" fmla="*/ 133388 h 592970"/>
                <a:gd name="connsiteX5" fmla="*/ 461266 w 602358"/>
                <a:gd name="connsiteY5" fmla="*/ 557251 h 592970"/>
                <a:gd name="connsiteX6" fmla="*/ 461266 w 602358"/>
                <a:gd name="connsiteY6" fmla="*/ 588208 h 592970"/>
                <a:gd name="connsiteX7" fmla="*/ 358872 w 602358"/>
                <a:gd name="connsiteY7" fmla="*/ 588208 h 592970"/>
                <a:gd name="connsiteX8" fmla="*/ 368397 w 602358"/>
                <a:gd name="connsiteY8" fmla="*/ 500101 h 592970"/>
                <a:gd name="connsiteX9" fmla="*/ 492222 w 602358"/>
                <a:gd name="connsiteY9" fmla="*/ 307220 h 592970"/>
                <a:gd name="connsiteX10" fmla="*/ 304103 w 602358"/>
                <a:gd name="connsiteY10" fmla="*/ 102432 h 592970"/>
                <a:gd name="connsiteX11" fmla="*/ 108841 w 602358"/>
                <a:gd name="connsiteY11" fmla="*/ 316745 h 592970"/>
                <a:gd name="connsiteX12" fmla="*/ 215997 w 602358"/>
                <a:gd name="connsiteY12" fmla="*/ 495339 h 592970"/>
                <a:gd name="connsiteX13" fmla="*/ 223141 w 602358"/>
                <a:gd name="connsiteY13" fmla="*/ 592970 h 592970"/>
                <a:gd name="connsiteX14" fmla="*/ 125510 w 602358"/>
                <a:gd name="connsiteY14" fmla="*/ 590589 h 592970"/>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02393 h 592931"/>
                <a:gd name="connsiteX11" fmla="*/ 108841 w 602358"/>
                <a:gd name="connsiteY11" fmla="*/ 316706 h 592931"/>
                <a:gd name="connsiteX12" fmla="*/ 215997 w 602358"/>
                <a:gd name="connsiteY12" fmla="*/ 495300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02393 h 592931"/>
                <a:gd name="connsiteX11" fmla="*/ 108841 w 602358"/>
                <a:gd name="connsiteY11" fmla="*/ 316706 h 592931"/>
                <a:gd name="connsiteX12" fmla="*/ 215997 w 602358"/>
                <a:gd name="connsiteY12" fmla="*/ 495300 h 592931"/>
                <a:gd name="connsiteX13" fmla="*/ 223141 w 602358"/>
                <a:gd name="connsiteY13" fmla="*/ 592931 h 592931"/>
                <a:gd name="connsiteX14" fmla="*/ 125510 w 602358"/>
                <a:gd name="connsiteY14" fmla="*/ 590550 h 592931"/>
                <a:gd name="connsiteX0" fmla="*/ 125510 w 602358"/>
                <a:gd name="connsiteY0" fmla="*/ 590550 h 590550"/>
                <a:gd name="connsiteX1" fmla="*/ 123129 w 602358"/>
                <a:gd name="connsiteY1" fmla="*/ 531019 h 590550"/>
                <a:gd name="connsiteX2" fmla="*/ 15972 w 602358"/>
                <a:gd name="connsiteY2" fmla="*/ 173831 h 590550"/>
                <a:gd name="connsiteX3" fmla="*/ 299341 w 602358"/>
                <a:gd name="connsiteY3" fmla="*/ 0 h 590550"/>
                <a:gd name="connsiteX4" fmla="*/ 549373 w 602358"/>
                <a:gd name="connsiteY4" fmla="*/ 133349 h 590550"/>
                <a:gd name="connsiteX5" fmla="*/ 461266 w 602358"/>
                <a:gd name="connsiteY5" fmla="*/ 557212 h 590550"/>
                <a:gd name="connsiteX6" fmla="*/ 461266 w 602358"/>
                <a:gd name="connsiteY6" fmla="*/ 588169 h 590550"/>
                <a:gd name="connsiteX7" fmla="*/ 358872 w 602358"/>
                <a:gd name="connsiteY7" fmla="*/ 588169 h 590550"/>
                <a:gd name="connsiteX8" fmla="*/ 368397 w 602358"/>
                <a:gd name="connsiteY8" fmla="*/ 500062 h 590550"/>
                <a:gd name="connsiteX9" fmla="*/ 492222 w 602358"/>
                <a:gd name="connsiteY9" fmla="*/ 307181 h 590550"/>
                <a:gd name="connsiteX10" fmla="*/ 304103 w 602358"/>
                <a:gd name="connsiteY10" fmla="*/ 102393 h 590550"/>
                <a:gd name="connsiteX11" fmla="*/ 108841 w 602358"/>
                <a:gd name="connsiteY11" fmla="*/ 316706 h 590550"/>
                <a:gd name="connsiteX12" fmla="*/ 215997 w 602358"/>
                <a:gd name="connsiteY12" fmla="*/ 495300 h 590550"/>
                <a:gd name="connsiteX13" fmla="*/ 223141 w 602358"/>
                <a:gd name="connsiteY13" fmla="*/ 583406 h 590550"/>
                <a:gd name="connsiteX14" fmla="*/ 125510 w 602358"/>
                <a:gd name="connsiteY14" fmla="*/ 590550 h 590550"/>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02393 h 592931"/>
                <a:gd name="connsiteX11" fmla="*/ 108841 w 602358"/>
                <a:gd name="connsiteY11" fmla="*/ 316706 h 592931"/>
                <a:gd name="connsiteX12" fmla="*/ 215997 w 602358"/>
                <a:gd name="connsiteY12" fmla="*/ 495300 h 592931"/>
                <a:gd name="connsiteX13" fmla="*/ 220760 w 602358"/>
                <a:gd name="connsiteY13" fmla="*/ 592931 h 592931"/>
                <a:gd name="connsiteX14" fmla="*/ 125510 w 602358"/>
                <a:gd name="connsiteY14" fmla="*/ 590550 h 592931"/>
                <a:gd name="connsiteX0" fmla="*/ 125510 w 602358"/>
                <a:gd name="connsiteY0" fmla="*/ 590550 h 590550"/>
                <a:gd name="connsiteX1" fmla="*/ 123129 w 602358"/>
                <a:gd name="connsiteY1" fmla="*/ 531019 h 590550"/>
                <a:gd name="connsiteX2" fmla="*/ 15972 w 602358"/>
                <a:gd name="connsiteY2" fmla="*/ 173831 h 590550"/>
                <a:gd name="connsiteX3" fmla="*/ 299341 w 602358"/>
                <a:gd name="connsiteY3" fmla="*/ 0 h 590550"/>
                <a:gd name="connsiteX4" fmla="*/ 549373 w 602358"/>
                <a:gd name="connsiteY4" fmla="*/ 133349 h 590550"/>
                <a:gd name="connsiteX5" fmla="*/ 461266 w 602358"/>
                <a:gd name="connsiteY5" fmla="*/ 557212 h 590550"/>
                <a:gd name="connsiteX6" fmla="*/ 461266 w 602358"/>
                <a:gd name="connsiteY6" fmla="*/ 588169 h 590550"/>
                <a:gd name="connsiteX7" fmla="*/ 358872 w 602358"/>
                <a:gd name="connsiteY7" fmla="*/ 588169 h 590550"/>
                <a:gd name="connsiteX8" fmla="*/ 368397 w 602358"/>
                <a:gd name="connsiteY8" fmla="*/ 500062 h 590550"/>
                <a:gd name="connsiteX9" fmla="*/ 492222 w 602358"/>
                <a:gd name="connsiteY9" fmla="*/ 307181 h 590550"/>
                <a:gd name="connsiteX10" fmla="*/ 304103 w 602358"/>
                <a:gd name="connsiteY10" fmla="*/ 102393 h 590550"/>
                <a:gd name="connsiteX11" fmla="*/ 108841 w 602358"/>
                <a:gd name="connsiteY11" fmla="*/ 316706 h 590550"/>
                <a:gd name="connsiteX12" fmla="*/ 215997 w 602358"/>
                <a:gd name="connsiteY12" fmla="*/ 495300 h 590550"/>
                <a:gd name="connsiteX13" fmla="*/ 223141 w 602358"/>
                <a:gd name="connsiteY13" fmla="*/ 585787 h 590550"/>
                <a:gd name="connsiteX14" fmla="*/ 125510 w 602358"/>
                <a:gd name="connsiteY14" fmla="*/ 5905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2358" h="590550">
                  <a:moveTo>
                    <a:pt x="125510" y="590550"/>
                  </a:moveTo>
                  <a:cubicBezTo>
                    <a:pt x="124716" y="570706"/>
                    <a:pt x="123923" y="550863"/>
                    <a:pt x="123129" y="531019"/>
                  </a:cubicBezTo>
                  <a:cubicBezTo>
                    <a:pt x="42166" y="507206"/>
                    <a:pt x="-34034" y="338138"/>
                    <a:pt x="15972" y="173831"/>
                  </a:cubicBezTo>
                  <a:cubicBezTo>
                    <a:pt x="77090" y="44450"/>
                    <a:pt x="178691" y="3174"/>
                    <a:pt x="299341" y="0"/>
                  </a:cubicBezTo>
                  <a:cubicBezTo>
                    <a:pt x="439835" y="7937"/>
                    <a:pt x="499366" y="58737"/>
                    <a:pt x="549373" y="133349"/>
                  </a:cubicBezTo>
                  <a:cubicBezTo>
                    <a:pt x="688279" y="373856"/>
                    <a:pt x="516432" y="512365"/>
                    <a:pt x="461266" y="557212"/>
                  </a:cubicBezTo>
                  <a:lnTo>
                    <a:pt x="461266" y="588169"/>
                  </a:lnTo>
                  <a:lnTo>
                    <a:pt x="358872" y="588169"/>
                  </a:lnTo>
                  <a:lnTo>
                    <a:pt x="368397" y="500062"/>
                  </a:lnTo>
                  <a:cubicBezTo>
                    <a:pt x="440628" y="454818"/>
                    <a:pt x="486666" y="392906"/>
                    <a:pt x="492222" y="307181"/>
                  </a:cubicBezTo>
                  <a:cubicBezTo>
                    <a:pt x="483490" y="175419"/>
                    <a:pt x="384272" y="107949"/>
                    <a:pt x="304103" y="102393"/>
                  </a:cubicBezTo>
                  <a:cubicBezTo>
                    <a:pt x="172341" y="111125"/>
                    <a:pt x="116778" y="186531"/>
                    <a:pt x="108841" y="316706"/>
                  </a:cubicBezTo>
                  <a:cubicBezTo>
                    <a:pt x="113603" y="434975"/>
                    <a:pt x="175515" y="460375"/>
                    <a:pt x="215997" y="495300"/>
                  </a:cubicBezTo>
                  <a:lnTo>
                    <a:pt x="223141" y="585787"/>
                  </a:lnTo>
                  <a:lnTo>
                    <a:pt x="125510" y="5905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Freeform 18"/>
            <p:cNvSpPr/>
            <p:nvPr/>
          </p:nvSpPr>
          <p:spPr>
            <a:xfrm>
              <a:off x="4567238" y="5510213"/>
              <a:ext cx="346491" cy="271461"/>
            </a:xfrm>
            <a:custGeom>
              <a:avLst/>
              <a:gdLst>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52411"/>
                <a:gd name="connsiteX1" fmla="*/ 345281 w 345281"/>
                <a:gd name="connsiteY1" fmla="*/ 0 h 252411"/>
                <a:gd name="connsiteX2" fmla="*/ 321468 w 345281"/>
                <a:gd name="connsiteY2" fmla="*/ 107156 h 252411"/>
                <a:gd name="connsiteX3" fmla="*/ 335756 w 345281"/>
                <a:gd name="connsiteY3" fmla="*/ 204787 h 252411"/>
                <a:gd name="connsiteX4" fmla="*/ 164306 w 345281"/>
                <a:gd name="connsiteY4" fmla="*/ 252411 h 252411"/>
                <a:gd name="connsiteX5" fmla="*/ 11906 w 345281"/>
                <a:gd name="connsiteY5" fmla="*/ 200025 h 252411"/>
                <a:gd name="connsiteX6" fmla="*/ 38100 w 345281"/>
                <a:gd name="connsiteY6" fmla="*/ 95250 h 252411"/>
                <a:gd name="connsiteX7" fmla="*/ 0 w 345281"/>
                <a:gd name="connsiteY7" fmla="*/ 0 h 252411"/>
                <a:gd name="connsiteX0" fmla="*/ 0 w 345281"/>
                <a:gd name="connsiteY0" fmla="*/ 0 h 252595"/>
                <a:gd name="connsiteX1" fmla="*/ 345281 w 345281"/>
                <a:gd name="connsiteY1" fmla="*/ 0 h 252595"/>
                <a:gd name="connsiteX2" fmla="*/ 321468 w 345281"/>
                <a:gd name="connsiteY2" fmla="*/ 107156 h 252595"/>
                <a:gd name="connsiteX3" fmla="*/ 335756 w 345281"/>
                <a:gd name="connsiteY3" fmla="*/ 204787 h 252595"/>
                <a:gd name="connsiteX4" fmla="*/ 164306 w 345281"/>
                <a:gd name="connsiteY4" fmla="*/ 252411 h 252595"/>
                <a:gd name="connsiteX5" fmla="*/ 11906 w 345281"/>
                <a:gd name="connsiteY5" fmla="*/ 200025 h 252595"/>
                <a:gd name="connsiteX6" fmla="*/ 38100 w 345281"/>
                <a:gd name="connsiteY6" fmla="*/ 95250 h 252595"/>
                <a:gd name="connsiteX7" fmla="*/ 0 w 345281"/>
                <a:gd name="connsiteY7" fmla="*/ 0 h 252595"/>
                <a:gd name="connsiteX0" fmla="*/ 0 w 345281"/>
                <a:gd name="connsiteY0" fmla="*/ 0 h 271527"/>
                <a:gd name="connsiteX1" fmla="*/ 345281 w 345281"/>
                <a:gd name="connsiteY1" fmla="*/ 0 h 271527"/>
                <a:gd name="connsiteX2" fmla="*/ 321468 w 345281"/>
                <a:gd name="connsiteY2" fmla="*/ 107156 h 271527"/>
                <a:gd name="connsiteX3" fmla="*/ 335756 w 345281"/>
                <a:gd name="connsiteY3" fmla="*/ 204787 h 271527"/>
                <a:gd name="connsiteX4" fmla="*/ 171449 w 345281"/>
                <a:gd name="connsiteY4" fmla="*/ 271461 h 271527"/>
                <a:gd name="connsiteX5" fmla="*/ 11906 w 345281"/>
                <a:gd name="connsiteY5" fmla="*/ 200025 h 271527"/>
                <a:gd name="connsiteX6" fmla="*/ 38100 w 345281"/>
                <a:gd name="connsiteY6" fmla="*/ 95250 h 271527"/>
                <a:gd name="connsiteX7" fmla="*/ 0 w 345281"/>
                <a:gd name="connsiteY7" fmla="*/ 0 h 271527"/>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6941"/>
                <a:gd name="connsiteY0" fmla="*/ 0 h 271461"/>
                <a:gd name="connsiteX1" fmla="*/ 345281 w 346941"/>
                <a:gd name="connsiteY1" fmla="*/ 0 h 271461"/>
                <a:gd name="connsiteX2" fmla="*/ 321468 w 346941"/>
                <a:gd name="connsiteY2" fmla="*/ 107156 h 271461"/>
                <a:gd name="connsiteX3" fmla="*/ 335756 w 346941"/>
                <a:gd name="connsiteY3" fmla="*/ 204787 h 271461"/>
                <a:gd name="connsiteX4" fmla="*/ 171449 w 346941"/>
                <a:gd name="connsiteY4" fmla="*/ 271461 h 271461"/>
                <a:gd name="connsiteX5" fmla="*/ 11906 w 346941"/>
                <a:gd name="connsiteY5" fmla="*/ 200025 h 271461"/>
                <a:gd name="connsiteX6" fmla="*/ 38100 w 346941"/>
                <a:gd name="connsiteY6" fmla="*/ 95250 h 271461"/>
                <a:gd name="connsiteX7" fmla="*/ 0 w 346941"/>
                <a:gd name="connsiteY7" fmla="*/ 0 h 271461"/>
                <a:gd name="connsiteX0" fmla="*/ 0 w 346491"/>
                <a:gd name="connsiteY0" fmla="*/ 0 h 271461"/>
                <a:gd name="connsiteX1" fmla="*/ 345281 w 346491"/>
                <a:gd name="connsiteY1" fmla="*/ 0 h 271461"/>
                <a:gd name="connsiteX2" fmla="*/ 314324 w 346491"/>
                <a:gd name="connsiteY2" fmla="*/ 100012 h 271461"/>
                <a:gd name="connsiteX3" fmla="*/ 335756 w 346491"/>
                <a:gd name="connsiteY3" fmla="*/ 204787 h 271461"/>
                <a:gd name="connsiteX4" fmla="*/ 171449 w 346491"/>
                <a:gd name="connsiteY4" fmla="*/ 271461 h 271461"/>
                <a:gd name="connsiteX5" fmla="*/ 11906 w 346491"/>
                <a:gd name="connsiteY5" fmla="*/ 200025 h 271461"/>
                <a:gd name="connsiteX6" fmla="*/ 38100 w 346491"/>
                <a:gd name="connsiteY6" fmla="*/ 95250 h 271461"/>
                <a:gd name="connsiteX7" fmla="*/ 0 w 346491"/>
                <a:gd name="connsiteY7" fmla="*/ 0 h 27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491" h="271461">
                  <a:moveTo>
                    <a:pt x="0" y="0"/>
                  </a:moveTo>
                  <a:lnTo>
                    <a:pt x="345281" y="0"/>
                  </a:lnTo>
                  <a:cubicBezTo>
                    <a:pt x="351630" y="45244"/>
                    <a:pt x="331787" y="71436"/>
                    <a:pt x="314324" y="100012"/>
                  </a:cubicBezTo>
                  <a:cubicBezTo>
                    <a:pt x="330993" y="125412"/>
                    <a:pt x="352425" y="167481"/>
                    <a:pt x="335756" y="204787"/>
                  </a:cubicBezTo>
                  <a:cubicBezTo>
                    <a:pt x="283369" y="236537"/>
                    <a:pt x="223837" y="263523"/>
                    <a:pt x="171449" y="271461"/>
                  </a:cubicBezTo>
                  <a:cubicBezTo>
                    <a:pt x="111124" y="265906"/>
                    <a:pt x="69850" y="246062"/>
                    <a:pt x="11906" y="200025"/>
                  </a:cubicBezTo>
                  <a:cubicBezTo>
                    <a:pt x="3968" y="160338"/>
                    <a:pt x="5556" y="130175"/>
                    <a:pt x="38100" y="95250"/>
                  </a:cubicBezTo>
                  <a:cubicBezTo>
                    <a:pt x="20638" y="70644"/>
                    <a:pt x="3175" y="60325"/>
                    <a:pt x="0"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ounded Rectangle 19"/>
            <p:cNvSpPr/>
            <p:nvPr/>
          </p:nvSpPr>
          <p:spPr>
            <a:xfrm>
              <a:off x="4698201" y="4767262"/>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ounded Rectangle 20"/>
            <p:cNvSpPr/>
            <p:nvPr/>
          </p:nvSpPr>
          <p:spPr>
            <a:xfrm rot="2620869">
              <a:off x="5017892" y="4912519"/>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ounded Rectangle 21"/>
            <p:cNvSpPr/>
            <p:nvPr/>
          </p:nvSpPr>
          <p:spPr>
            <a:xfrm rot="6417779">
              <a:off x="5094491" y="5261143"/>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ounded Rectangle 22"/>
            <p:cNvSpPr/>
            <p:nvPr/>
          </p:nvSpPr>
          <p:spPr>
            <a:xfrm rot="18979131" flipH="1">
              <a:off x="4378730" y="4919661"/>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ounded Rectangle 23"/>
            <p:cNvSpPr/>
            <p:nvPr/>
          </p:nvSpPr>
          <p:spPr>
            <a:xfrm rot="15182221" flipH="1">
              <a:off x="4311439" y="5261143"/>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5" name="Rectangle 56"/>
          <p:cNvSpPr>
            <a:spLocks noChangeArrowheads="1"/>
          </p:cNvSpPr>
          <p:nvPr/>
        </p:nvSpPr>
        <p:spPr bwMode="auto">
          <a:xfrm>
            <a:off x="1842023" y="1589466"/>
            <a:ext cx="4470262" cy="707886"/>
          </a:xfrm>
          <a:prstGeom prst="rect">
            <a:avLst/>
          </a:prstGeom>
          <a:noFill/>
          <a:ln w="9525">
            <a:noFill/>
            <a:miter lim="800000"/>
            <a:headEnd/>
            <a:tailEnd/>
          </a:ln>
        </p:spPr>
        <p:txBody>
          <a:bodyPr wrap="square">
            <a:spAutoFit/>
          </a:bodyPr>
          <a:lstStyle/>
          <a:p>
            <a:pPr algn="just">
              <a:lnSpc>
                <a:spcPts val="2400"/>
              </a:lnSpc>
            </a:pPr>
            <a:r>
              <a:rPr lang="nl-NL" sz="1800" dirty="0" smtClean="0">
                <a:solidFill>
                  <a:schemeClr val="bg1"/>
                </a:solidFill>
                <a:latin typeface="+mn-lt"/>
              </a:rPr>
              <a:t>Nhiều </a:t>
            </a:r>
            <a:r>
              <a:rPr lang="nl-NL" sz="1800" dirty="0">
                <a:solidFill>
                  <a:schemeClr val="bg1"/>
                </a:solidFill>
                <a:latin typeface="+mn-lt"/>
              </a:rPr>
              <a:t>mộ táng có chôn theo cả công cụ lao </a:t>
            </a:r>
            <a:r>
              <a:rPr lang="nl-NL" sz="1800" dirty="0" smtClean="0">
                <a:solidFill>
                  <a:schemeClr val="bg1"/>
                </a:solidFill>
                <a:latin typeface="+mn-lt"/>
              </a:rPr>
              <a:t>động.</a:t>
            </a:r>
            <a:endParaRPr lang="en-US" sz="1800" dirty="0">
              <a:solidFill>
                <a:schemeClr val="bg1"/>
              </a:solidFill>
              <a:latin typeface="+mn-lt"/>
            </a:endParaRPr>
          </a:p>
        </p:txBody>
      </p:sp>
      <p:sp>
        <p:nvSpPr>
          <p:cNvPr id="26" name="Rectangle 57"/>
          <p:cNvSpPr>
            <a:spLocks noChangeArrowheads="1"/>
          </p:cNvSpPr>
          <p:nvPr/>
        </p:nvSpPr>
        <p:spPr bwMode="auto">
          <a:xfrm>
            <a:off x="1842022" y="2703146"/>
            <a:ext cx="4804562" cy="646331"/>
          </a:xfrm>
          <a:prstGeom prst="rect">
            <a:avLst/>
          </a:prstGeom>
          <a:noFill/>
          <a:ln w="9525">
            <a:noFill/>
            <a:miter lim="800000"/>
            <a:headEnd/>
            <a:tailEnd/>
          </a:ln>
        </p:spPr>
        <p:txBody>
          <a:bodyPr wrap="square">
            <a:spAutoFit/>
          </a:bodyPr>
          <a:lstStyle/>
          <a:p>
            <a:pPr algn="just"/>
            <a:r>
              <a:rPr lang="nl-NL" sz="1800" dirty="0">
                <a:solidFill>
                  <a:schemeClr val="bg1"/>
                </a:solidFill>
              </a:rPr>
              <a:t>Đã biết sử </a:t>
            </a:r>
            <a:r>
              <a:rPr lang="nl-NL" sz="1800">
                <a:solidFill>
                  <a:schemeClr val="bg1"/>
                </a:solidFill>
              </a:rPr>
              <a:t>dụng </a:t>
            </a:r>
            <a:r>
              <a:rPr lang="nl-NL" sz="1800" smtClean="0">
                <a:solidFill>
                  <a:schemeClr val="bg1"/>
                </a:solidFill>
              </a:rPr>
              <a:t>đồ </a:t>
            </a:r>
            <a:r>
              <a:rPr lang="nl-NL" sz="1800" dirty="0">
                <a:solidFill>
                  <a:schemeClr val="bg1"/>
                </a:solidFill>
              </a:rPr>
              <a:t>trang sức, biết dùng màu, vẽ lên người để hoá trang hay làm đẹp.</a:t>
            </a:r>
            <a:endParaRPr lang="en-US" sz="1800" dirty="0">
              <a:solidFill>
                <a:schemeClr val="bg1"/>
              </a:solidFill>
            </a:endParaRPr>
          </a:p>
        </p:txBody>
      </p:sp>
      <p:sp>
        <p:nvSpPr>
          <p:cNvPr id="27" name="Rectangle 58"/>
          <p:cNvSpPr>
            <a:spLocks noChangeArrowheads="1"/>
          </p:cNvSpPr>
          <p:nvPr/>
        </p:nvSpPr>
        <p:spPr bwMode="auto">
          <a:xfrm>
            <a:off x="1842022" y="3958145"/>
            <a:ext cx="4550825" cy="646331"/>
          </a:xfrm>
          <a:prstGeom prst="rect">
            <a:avLst/>
          </a:prstGeom>
          <a:noFill/>
          <a:ln w="9525">
            <a:noFill/>
            <a:miter lim="800000"/>
            <a:headEnd/>
            <a:tailEnd/>
          </a:ln>
        </p:spPr>
        <p:txBody>
          <a:bodyPr wrap="square">
            <a:spAutoFit/>
          </a:bodyPr>
          <a:lstStyle/>
          <a:p>
            <a:pPr algn="just"/>
            <a:r>
              <a:rPr lang="nl-NL" sz="1800" dirty="0">
                <a:solidFill>
                  <a:schemeClr val="bg1"/>
                </a:solidFill>
              </a:rPr>
              <a:t>Đặc biệt, họ đã biết quan sát cuộc sống xung quanh và thể hiện ra bằng hình ảnh.</a:t>
            </a:r>
            <a:endParaRPr lang="en-US" sz="1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25"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80236" y="559771"/>
            <a:ext cx="7710221" cy="552139"/>
          </a:xfrm>
        </p:spPr>
        <p:txBody>
          <a:bodyPr/>
          <a:lstStyle/>
          <a:p>
            <a:pPr marL="38100" indent="0">
              <a:buNone/>
            </a:pPr>
            <a:r>
              <a:rPr lang="fr-FR" sz="2400" b="1" i="0" dirty="0" smtClean="0">
                <a:latin typeface="+mj-lt"/>
              </a:rPr>
              <a:t>Quan </a:t>
            </a:r>
            <a:r>
              <a:rPr lang="fr-FR" sz="2400" b="1" i="0" dirty="0">
                <a:latin typeface="+mj-lt"/>
              </a:rPr>
              <a:t>sát các Hình 4.1, 4.10, </a:t>
            </a:r>
            <a:r>
              <a:rPr lang="fr-FR" sz="2400" b="1" i="0" dirty="0" smtClean="0">
                <a:latin typeface="+mj-lt"/>
              </a:rPr>
              <a:t>4.11</a:t>
            </a:r>
            <a:endParaRPr lang="en-US" sz="2400" b="1" i="0"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21</a:t>
            </a:fld>
            <a:endParaRPr lang="en"/>
          </a:p>
        </p:txBody>
      </p:sp>
      <p:pic>
        <p:nvPicPr>
          <p:cNvPr id="4" name="Picture 3"/>
          <p:cNvPicPr>
            <a:picLocks noChangeAspect="1"/>
          </p:cNvPicPr>
          <p:nvPr/>
        </p:nvPicPr>
        <p:blipFill>
          <a:blip r:embed="rId2"/>
          <a:stretch>
            <a:fillRect/>
          </a:stretch>
        </p:blipFill>
        <p:spPr>
          <a:xfrm>
            <a:off x="2811919" y="1620998"/>
            <a:ext cx="3019157" cy="3075360"/>
          </a:xfrm>
          <a:prstGeom prst="rect">
            <a:avLst/>
          </a:prstGeom>
        </p:spPr>
      </p:pic>
      <p:pic>
        <p:nvPicPr>
          <p:cNvPr id="5" name="Picture 4"/>
          <p:cNvPicPr>
            <a:picLocks noChangeAspect="1"/>
          </p:cNvPicPr>
          <p:nvPr/>
        </p:nvPicPr>
        <p:blipFill>
          <a:blip r:embed="rId3"/>
          <a:stretch>
            <a:fillRect/>
          </a:stretch>
        </p:blipFill>
        <p:spPr>
          <a:xfrm>
            <a:off x="474225" y="1620997"/>
            <a:ext cx="2230674" cy="3075361"/>
          </a:xfrm>
          <a:prstGeom prst="rect">
            <a:avLst/>
          </a:prstGeom>
        </p:spPr>
      </p:pic>
      <p:pic>
        <p:nvPicPr>
          <p:cNvPr id="6" name="Picture 5"/>
          <p:cNvPicPr>
            <a:picLocks noChangeAspect="1"/>
          </p:cNvPicPr>
          <p:nvPr/>
        </p:nvPicPr>
        <p:blipFill>
          <a:blip r:embed="rId4"/>
          <a:stretch>
            <a:fillRect/>
          </a:stretch>
        </p:blipFill>
        <p:spPr>
          <a:xfrm>
            <a:off x="5938096" y="1620997"/>
            <a:ext cx="2666304" cy="3133883"/>
          </a:xfrm>
          <a:prstGeom prst="rect">
            <a:avLst/>
          </a:prstGeom>
        </p:spPr>
      </p:pic>
      <p:sp>
        <p:nvSpPr>
          <p:cNvPr id="7" name="Rectangle 6"/>
          <p:cNvSpPr/>
          <p:nvPr/>
        </p:nvSpPr>
        <p:spPr>
          <a:xfrm>
            <a:off x="474226" y="1173358"/>
            <a:ext cx="8130174" cy="314253"/>
          </a:xfrm>
          <a:prstGeom prst="rect">
            <a:avLst/>
          </a:prstGeom>
        </p:spPr>
        <p:txBody>
          <a:bodyPr wrap="square">
            <a:spAutoFit/>
          </a:bodyPr>
          <a:lstStyle/>
          <a:p>
            <a:pPr algn="ctr">
              <a:lnSpc>
                <a:spcPts val="1700"/>
              </a:lnSpc>
              <a:spcBef>
                <a:spcPts val="700"/>
              </a:spcBef>
              <a:spcAft>
                <a:spcPts val="700"/>
              </a:spcAft>
            </a:pPr>
            <a:r>
              <a:rPr lang="fr-FR" sz="2000" b="1" i="1" dirty="0">
                <a:solidFill>
                  <a:schemeClr val="tx1"/>
                </a:solidFill>
                <a:latin typeface="+mj-lt"/>
                <a:ea typeface="Calibri" panose="020F0502020204030204" pitchFamily="34" charset="0"/>
                <a:cs typeface="Times New Roman" panose="02020603050405020304" pitchFamily="18" charset="0"/>
              </a:rPr>
              <a:t>Em có ấn tượng với loại hình nghệ thuật nào nhất? Vì sao?</a:t>
            </a:r>
            <a:endParaRPr lang="en-US" sz="2000" b="1" i="1" dirty="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031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44" name="Google Shape;244;p27"/>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22</a:t>
            </a:fld>
            <a:endParaRPr/>
          </a:p>
        </p:txBody>
      </p:sp>
      <p:grpSp>
        <p:nvGrpSpPr>
          <p:cNvPr id="245" name="Google Shape;245;p27"/>
          <p:cNvGrpSpPr/>
          <p:nvPr/>
        </p:nvGrpSpPr>
        <p:grpSpPr>
          <a:xfrm>
            <a:off x="8056529" y="173652"/>
            <a:ext cx="793438" cy="1034192"/>
            <a:chOff x="2624850" y="4296000"/>
            <a:chExt cx="380400" cy="495825"/>
          </a:xfrm>
        </p:grpSpPr>
        <p:sp>
          <p:nvSpPr>
            <p:cNvPr id="246" name="Google Shape;246;p27"/>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7"/>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7"/>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469316" y="436046"/>
            <a:ext cx="8206510" cy="769441"/>
          </a:xfrm>
          <a:prstGeom prst="rect">
            <a:avLst/>
          </a:prstGeom>
        </p:spPr>
        <p:txBody>
          <a:bodyPr wrap="square">
            <a:spAutoFit/>
          </a:bodyPr>
          <a:lstStyle/>
          <a:p>
            <a:pPr algn="ctr">
              <a:defRPr/>
            </a:pPr>
            <a:r>
              <a:rPr lang="en" sz="2200" b="1" dirty="0" smtClean="0">
                <a:solidFill>
                  <a:schemeClr val="tx1"/>
                </a:solidFill>
                <a:latin typeface="+mj-lt"/>
                <a:ea typeface="Muli"/>
                <a:cs typeface="Muli"/>
                <a:sym typeface="Muli"/>
              </a:rPr>
              <a:t> </a:t>
            </a:r>
            <a:r>
              <a:rPr lang="en-US" sz="2200" b="1" dirty="0">
                <a:solidFill>
                  <a:schemeClr val="tx1"/>
                </a:solidFill>
                <a:latin typeface="+mj-lt"/>
                <a:ea typeface="Verdana" pitchFamily="34" charset="0"/>
                <a:cs typeface="Arial" pitchFamily="34" charset="0"/>
              </a:rPr>
              <a:t>Một số hình ảnh về đời </a:t>
            </a:r>
            <a:r>
              <a:rPr lang="en-US" sz="2200" b="1" dirty="0" smtClean="0">
                <a:solidFill>
                  <a:schemeClr val="tx1"/>
                </a:solidFill>
                <a:latin typeface="+mj-lt"/>
                <a:ea typeface="Verdana" pitchFamily="34" charset="0"/>
                <a:cs typeface="Arial" pitchFamily="34" charset="0"/>
              </a:rPr>
              <a:t>sống </a:t>
            </a:r>
          </a:p>
          <a:p>
            <a:pPr algn="ctr">
              <a:defRPr/>
            </a:pPr>
            <a:r>
              <a:rPr lang="en-US" sz="2200" b="1" dirty="0" smtClean="0">
                <a:solidFill>
                  <a:schemeClr val="tx1"/>
                </a:solidFill>
                <a:latin typeface="+mj-lt"/>
                <a:ea typeface="Verdana" pitchFamily="34" charset="0"/>
                <a:cs typeface="Arial" pitchFamily="34" charset="0"/>
              </a:rPr>
              <a:t>tinh </a:t>
            </a:r>
            <a:r>
              <a:rPr lang="en-US" sz="2200" b="1" dirty="0">
                <a:solidFill>
                  <a:schemeClr val="tx1"/>
                </a:solidFill>
                <a:latin typeface="+mj-lt"/>
                <a:ea typeface="Verdana" pitchFamily="34" charset="0"/>
                <a:cs typeface="Arial" pitchFamily="34" charset="0"/>
              </a:rPr>
              <a:t>thần của người nguyên </a:t>
            </a:r>
            <a:r>
              <a:rPr lang="en-US" sz="2200" b="1" dirty="0" smtClean="0">
                <a:solidFill>
                  <a:schemeClr val="tx1"/>
                </a:solidFill>
                <a:latin typeface="+mj-lt"/>
                <a:ea typeface="Verdana" pitchFamily="34" charset="0"/>
                <a:cs typeface="Arial" pitchFamily="34" charset="0"/>
              </a:rPr>
              <a:t>thủy</a:t>
            </a:r>
            <a:endParaRPr lang="en-US" sz="2200" b="1" dirty="0">
              <a:solidFill>
                <a:schemeClr val="tx1"/>
              </a:solidFill>
              <a:latin typeface="+mj-lt"/>
            </a:endParaRPr>
          </a:p>
        </p:txBody>
      </p:sp>
      <p:sp>
        <p:nvSpPr>
          <p:cNvPr id="16" name="Rectangle 15"/>
          <p:cNvSpPr/>
          <p:nvPr/>
        </p:nvSpPr>
        <p:spPr>
          <a:xfrm>
            <a:off x="426566" y="4418381"/>
            <a:ext cx="3868599" cy="369332"/>
          </a:xfrm>
          <a:prstGeom prst="rect">
            <a:avLst/>
          </a:prstGeom>
        </p:spPr>
        <p:txBody>
          <a:bodyPr wrap="square">
            <a:spAutoFit/>
          </a:bodyPr>
          <a:lstStyle/>
          <a:p>
            <a:pPr algn="ctr"/>
            <a:r>
              <a:rPr lang="nl-NL" sz="1800" b="1" dirty="0" smtClean="0">
                <a:solidFill>
                  <a:schemeClr val="accent6">
                    <a:lumMod val="50000"/>
                  </a:schemeClr>
                </a:solidFill>
              </a:rPr>
              <a:t>Hình khắc trong hang Đồng Nội</a:t>
            </a:r>
            <a:endParaRPr lang="en-US" sz="1800" b="1" dirty="0"/>
          </a:p>
        </p:txBody>
      </p:sp>
      <p:sp>
        <p:nvSpPr>
          <p:cNvPr id="18" name="Rectangle 17"/>
          <p:cNvSpPr/>
          <p:nvPr/>
        </p:nvSpPr>
        <p:spPr>
          <a:xfrm>
            <a:off x="4465019" y="4418381"/>
            <a:ext cx="3869218" cy="369332"/>
          </a:xfrm>
          <a:prstGeom prst="rect">
            <a:avLst/>
          </a:prstGeom>
        </p:spPr>
        <p:txBody>
          <a:bodyPr wrap="square">
            <a:spAutoFit/>
          </a:bodyPr>
          <a:lstStyle/>
          <a:p>
            <a:pPr algn="ctr"/>
            <a:r>
              <a:rPr lang="nl-NL" sz="1800" b="1" dirty="0" smtClean="0">
                <a:solidFill>
                  <a:schemeClr val="accent6">
                    <a:lumMod val="50000"/>
                  </a:schemeClr>
                </a:solidFill>
              </a:rPr>
              <a:t>Gốm Quỳnh Văn</a:t>
            </a:r>
            <a:endParaRPr lang="en-US" sz="1800" b="1" dirty="0"/>
          </a:p>
        </p:txBody>
      </p:sp>
      <p:pic>
        <p:nvPicPr>
          <p:cNvPr id="12" name="Picture 11"/>
          <p:cNvPicPr>
            <a:picLocks noChangeAspect="1"/>
          </p:cNvPicPr>
          <p:nvPr/>
        </p:nvPicPr>
        <p:blipFill>
          <a:blip r:embed="rId3"/>
          <a:stretch>
            <a:fillRect/>
          </a:stretch>
        </p:blipFill>
        <p:spPr>
          <a:xfrm>
            <a:off x="4545234" y="1307093"/>
            <a:ext cx="3869218" cy="3133197"/>
          </a:xfrm>
          <a:prstGeom prst="rect">
            <a:avLst/>
          </a:prstGeom>
        </p:spPr>
      </p:pic>
      <p:pic>
        <p:nvPicPr>
          <p:cNvPr id="3" name="Picture 2"/>
          <p:cNvPicPr>
            <a:picLocks noChangeAspect="1"/>
          </p:cNvPicPr>
          <p:nvPr/>
        </p:nvPicPr>
        <p:blipFill>
          <a:blip r:embed="rId4"/>
          <a:stretch>
            <a:fillRect/>
          </a:stretch>
        </p:blipFill>
        <p:spPr>
          <a:xfrm>
            <a:off x="615871" y="1307094"/>
            <a:ext cx="3600711" cy="3133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circle(in)">
                                      <p:cBhvr>
                                        <p:cTn id="2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23</a:t>
            </a:fld>
            <a:endParaRPr lang="en"/>
          </a:p>
        </p:txBody>
      </p:sp>
      <p:pic>
        <p:nvPicPr>
          <p:cNvPr id="3" name="Picture 2"/>
          <p:cNvPicPr>
            <a:picLocks noChangeAspect="1"/>
          </p:cNvPicPr>
          <p:nvPr/>
        </p:nvPicPr>
        <p:blipFill>
          <a:blip r:embed="rId2"/>
          <a:stretch>
            <a:fillRect/>
          </a:stretch>
        </p:blipFill>
        <p:spPr>
          <a:xfrm>
            <a:off x="480507" y="985760"/>
            <a:ext cx="3881667" cy="2949816"/>
          </a:xfrm>
          <a:prstGeom prst="rect">
            <a:avLst/>
          </a:prstGeom>
        </p:spPr>
      </p:pic>
      <p:sp>
        <p:nvSpPr>
          <p:cNvPr id="4" name="Rectangle 3"/>
          <p:cNvSpPr/>
          <p:nvPr/>
        </p:nvSpPr>
        <p:spPr>
          <a:xfrm>
            <a:off x="480506" y="4089195"/>
            <a:ext cx="3881667" cy="584775"/>
          </a:xfrm>
          <a:prstGeom prst="rect">
            <a:avLst/>
          </a:prstGeom>
        </p:spPr>
        <p:txBody>
          <a:bodyPr wrap="square">
            <a:spAutoFit/>
          </a:bodyPr>
          <a:lstStyle/>
          <a:p>
            <a:pPr algn="ctr"/>
            <a:r>
              <a:rPr lang="nl-NL" sz="1600" b="1" dirty="0" smtClean="0">
                <a:solidFill>
                  <a:schemeClr val="accent6">
                    <a:lumMod val="50000"/>
                  </a:schemeClr>
                </a:solidFill>
              </a:rPr>
              <a:t>Chân dung cô gái được</a:t>
            </a:r>
          </a:p>
          <a:p>
            <a:pPr algn="ctr"/>
            <a:r>
              <a:rPr lang="nl-NL" sz="1600" b="1" dirty="0" smtClean="0">
                <a:solidFill>
                  <a:schemeClr val="accent6">
                    <a:lumMod val="50000"/>
                  </a:schemeClr>
                </a:solidFill>
              </a:rPr>
              <a:t> chạm khắc bằng ngà voi</a:t>
            </a:r>
            <a:endParaRPr lang="en-US" sz="1600" b="1" dirty="0"/>
          </a:p>
        </p:txBody>
      </p:sp>
      <p:pic>
        <p:nvPicPr>
          <p:cNvPr id="5" name="Picture 4"/>
          <p:cNvPicPr>
            <a:picLocks noChangeAspect="1"/>
          </p:cNvPicPr>
          <p:nvPr/>
        </p:nvPicPr>
        <p:blipFill>
          <a:blip r:embed="rId3"/>
          <a:stretch>
            <a:fillRect/>
          </a:stretch>
        </p:blipFill>
        <p:spPr>
          <a:xfrm>
            <a:off x="5244998" y="985760"/>
            <a:ext cx="3053583" cy="3103435"/>
          </a:xfrm>
          <a:prstGeom prst="rect">
            <a:avLst/>
          </a:prstGeom>
        </p:spPr>
      </p:pic>
      <p:sp>
        <p:nvSpPr>
          <p:cNvPr id="6" name="Rectangle 5"/>
          <p:cNvSpPr/>
          <p:nvPr/>
        </p:nvSpPr>
        <p:spPr>
          <a:xfrm>
            <a:off x="5244998" y="4212305"/>
            <a:ext cx="3053583" cy="338554"/>
          </a:xfrm>
          <a:prstGeom prst="rect">
            <a:avLst/>
          </a:prstGeom>
        </p:spPr>
        <p:txBody>
          <a:bodyPr wrap="square">
            <a:spAutoFit/>
          </a:bodyPr>
          <a:lstStyle/>
          <a:p>
            <a:pPr algn="ctr"/>
            <a:r>
              <a:rPr lang="nl-NL" sz="1600" b="1" dirty="0" smtClean="0">
                <a:solidFill>
                  <a:schemeClr val="accent6">
                    <a:lumMod val="50000"/>
                  </a:schemeClr>
                </a:solidFill>
              </a:rPr>
              <a:t>Chuỗi hạt vỏ ốc (Quảng Bình)</a:t>
            </a:r>
            <a:endParaRPr lang="en-US" sz="1600" dirty="0"/>
          </a:p>
        </p:txBody>
      </p:sp>
    </p:spTree>
    <p:extLst>
      <p:ext uri="{BB962C8B-B14F-4D97-AF65-F5344CB8AC3E}">
        <p14:creationId xmlns:p14="http://schemas.microsoft.com/office/powerpoint/2010/main" val="316271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22"/>
          <p:cNvSpPr txBox="1">
            <a:spLocks noGrp="1"/>
          </p:cNvSpPr>
          <p:nvPr>
            <p:ph type="title" idx="4294967295"/>
          </p:nvPr>
        </p:nvSpPr>
        <p:spPr>
          <a:xfrm>
            <a:off x="548541" y="680313"/>
            <a:ext cx="6986015" cy="601549"/>
          </a:xfrm>
          <a:prstGeom prst="rect">
            <a:avLst/>
          </a:prstGeom>
        </p:spPr>
        <p:txBody>
          <a:bodyPr spcFirstLastPara="1" wrap="square" lIns="91425" tIns="91425" rIns="91425" bIns="91425" anchor="b" anchorCtr="0">
            <a:noAutofit/>
          </a:bodyPr>
          <a:lstStyle/>
          <a:p>
            <a:pPr algn="just">
              <a:lnSpc>
                <a:spcPts val="2800"/>
              </a:lnSpc>
              <a:spcBef>
                <a:spcPts val="800"/>
              </a:spcBef>
              <a:spcAft>
                <a:spcPts val="800"/>
              </a:spcAft>
            </a:pPr>
            <a:r>
              <a:rPr lang="en-US" sz="2200" b="1" dirty="0" smtClean="0">
                <a:solidFill>
                  <a:schemeClr val="accent6">
                    <a:lumMod val="50000"/>
                  </a:schemeClr>
                </a:solidFill>
                <a:latin typeface="+mj-lt"/>
                <a:ea typeface="Muli"/>
                <a:cs typeface="Muli"/>
                <a:sym typeface="Muli"/>
              </a:rPr>
              <a:t>4. Dấu tích của người nguyên thủy ở Việt Nam</a:t>
            </a:r>
            <a:endParaRPr lang="en-US" sz="2200" b="1" dirty="0">
              <a:solidFill>
                <a:schemeClr val="accent6">
                  <a:lumMod val="50000"/>
                </a:schemeClr>
              </a:solidFill>
              <a:latin typeface="+mj-lt"/>
              <a:ea typeface="Calibri" panose="020F0502020204030204" pitchFamily="34" charset="0"/>
              <a:cs typeface="Calibri" panose="020F0502020204030204" pitchFamily="34" charset="0"/>
            </a:endParaRPr>
          </a:p>
        </p:txBody>
      </p:sp>
      <p:sp>
        <p:nvSpPr>
          <p:cNvPr id="165" name="Google Shape;165;p22"/>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24</a:t>
            </a:fld>
            <a:endParaRPr/>
          </a:p>
        </p:txBody>
      </p:sp>
      <p:sp>
        <p:nvSpPr>
          <p:cNvPr id="2" name="Rectangle 1"/>
          <p:cNvSpPr/>
          <p:nvPr/>
        </p:nvSpPr>
        <p:spPr>
          <a:xfrm>
            <a:off x="833834" y="2520351"/>
            <a:ext cx="6883604" cy="1528624"/>
          </a:xfrm>
          <a:prstGeom prst="rect">
            <a:avLst/>
          </a:prstGeom>
        </p:spPr>
        <p:txBody>
          <a:bodyPr wrap="square">
            <a:spAutoFit/>
          </a:bodyPr>
          <a:lstStyle/>
          <a:p>
            <a:pPr algn="just">
              <a:lnSpc>
                <a:spcPts val="2800"/>
              </a:lnSpc>
            </a:pPr>
            <a:r>
              <a:rPr lang="nl-NL" sz="2000" b="1" dirty="0" smtClean="0">
                <a:solidFill>
                  <a:schemeClr val="accent6">
                    <a:lumMod val="50000"/>
                  </a:schemeClr>
                </a:solidFill>
                <a:ea typeface="Calibri" panose="020F0502020204030204" pitchFamily="34" charset="0"/>
                <a:cs typeface="Calibri" panose="020F0502020204030204" pitchFamily="34" charset="0"/>
              </a:rPr>
              <a:t>Trong quá trình tồn tại và phát triển, đặc biệt là từ nền văn hóa Hòa Bình, người nguyên thủy ở Việt Nam đã có những bước tiến trong chế tác công cụ đá và sáng tạo thêm nhiều công cụ, vật dụng mới. </a:t>
            </a:r>
            <a:endParaRPr lang="en-US" sz="2000" b="1" dirty="0">
              <a:solidFill>
                <a:schemeClr val="accent6">
                  <a:lumMod val="50000"/>
                </a:schemeClr>
              </a:solidFill>
              <a:cs typeface="Calibri" panose="020F0502020204030204" pitchFamily="34" charset="0"/>
            </a:endParaRPr>
          </a:p>
        </p:txBody>
      </p:sp>
      <p:pic>
        <p:nvPicPr>
          <p:cNvPr id="8" name="Picture 7"/>
          <p:cNvPicPr>
            <a:picLocks noChangeAspect="1"/>
          </p:cNvPicPr>
          <p:nvPr/>
        </p:nvPicPr>
        <p:blipFill>
          <a:blip r:embed="rId4"/>
          <a:stretch>
            <a:fillRect/>
          </a:stretch>
        </p:blipFill>
        <p:spPr>
          <a:xfrm>
            <a:off x="7534556" y="250387"/>
            <a:ext cx="1609444" cy="13021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4"/>
                                        </p:tgtEl>
                                        <p:attrNameLst>
                                          <p:attrName>style.visibility</p:attrName>
                                        </p:attrNameLst>
                                      </p:cBhvr>
                                      <p:to>
                                        <p:strVal val="visible"/>
                                      </p:to>
                                    </p:set>
                                    <p:animEffect transition="in" filter="circle(in)">
                                      <p:cBhvr>
                                        <p:cTn id="10" dur="2000"/>
                                        <p:tgtEl>
                                          <p:spTgt spid="16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25</a:t>
            </a:fld>
            <a:endParaRPr lang="en"/>
          </a:p>
        </p:txBody>
      </p:sp>
      <p:sp>
        <p:nvSpPr>
          <p:cNvPr id="3" name="Rectangle 2"/>
          <p:cNvSpPr/>
          <p:nvPr/>
        </p:nvSpPr>
        <p:spPr>
          <a:xfrm>
            <a:off x="473337" y="533600"/>
            <a:ext cx="4144083" cy="430887"/>
          </a:xfrm>
          <a:prstGeom prst="rect">
            <a:avLst/>
          </a:prstGeom>
        </p:spPr>
        <p:txBody>
          <a:bodyPr wrap="none">
            <a:spAutoFit/>
          </a:bodyPr>
          <a:lstStyle/>
          <a:p>
            <a:pPr algn="ctr"/>
            <a:r>
              <a:rPr lang="en-US" sz="2200" b="1" dirty="0" smtClean="0">
                <a:solidFill>
                  <a:schemeClr val="accent6">
                    <a:lumMod val="50000"/>
                  </a:schemeClr>
                </a:solidFill>
                <a:ea typeface="Muli"/>
                <a:cs typeface="Muli"/>
                <a:sym typeface="Muli"/>
              </a:rPr>
              <a:t>Quan sát các Hình 4.12 – 4.17</a:t>
            </a:r>
            <a:endParaRPr lang="en-US" sz="2200" dirty="0"/>
          </a:p>
        </p:txBody>
      </p:sp>
      <p:sp>
        <p:nvSpPr>
          <p:cNvPr id="5" name="Rectangle 4"/>
          <p:cNvSpPr/>
          <p:nvPr/>
        </p:nvSpPr>
        <p:spPr>
          <a:xfrm>
            <a:off x="473337" y="2167339"/>
            <a:ext cx="3928262" cy="1220847"/>
          </a:xfrm>
          <a:prstGeom prst="rect">
            <a:avLst/>
          </a:prstGeom>
        </p:spPr>
        <p:txBody>
          <a:bodyPr wrap="square">
            <a:spAutoFit/>
          </a:bodyPr>
          <a:lstStyle/>
          <a:p>
            <a:pPr algn="just">
              <a:lnSpc>
                <a:spcPts val="2200"/>
              </a:lnSpc>
            </a:pPr>
            <a:r>
              <a:rPr lang="fr-FR" sz="2000" i="1" dirty="0">
                <a:solidFill>
                  <a:schemeClr val="accent6">
                    <a:lumMod val="50000"/>
                  </a:schemeClr>
                </a:solidFill>
                <a:latin typeface="+mj-lt"/>
                <a:ea typeface="Calibri" panose="020F0502020204030204" pitchFamily="34" charset="0"/>
                <a:cs typeface="Times New Roman" panose="02020603050405020304" pitchFamily="18" charset="0"/>
              </a:rPr>
              <a:t>Nêu những nét chính về đời sống vật chất và tinh thần của cư dân thuộc các nền văn hóa Hòa Bình, Bắc Sơn, Quỳnh Văn. </a:t>
            </a:r>
            <a:endParaRPr lang="en-US" sz="2000" i="1" dirty="0">
              <a:solidFill>
                <a:schemeClr val="accent6">
                  <a:lumMod val="50000"/>
                </a:schemeClr>
              </a:solidFill>
              <a:effectLst/>
              <a:latin typeface="+mj-l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458401" y="964487"/>
            <a:ext cx="4089197" cy="3626552"/>
          </a:xfrm>
          <a:prstGeom prst="rect">
            <a:avLst/>
          </a:prstGeom>
        </p:spPr>
      </p:pic>
    </p:spTree>
    <p:extLst>
      <p:ext uri="{BB962C8B-B14F-4D97-AF65-F5344CB8AC3E}">
        <p14:creationId xmlns:p14="http://schemas.microsoft.com/office/powerpoint/2010/main" val="109412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26</a:t>
            </a:fld>
            <a:endParaRPr lang="en"/>
          </a:p>
        </p:txBody>
      </p:sp>
      <p:sp>
        <p:nvSpPr>
          <p:cNvPr id="5" name="Rectangle 4"/>
          <p:cNvSpPr/>
          <p:nvPr/>
        </p:nvSpPr>
        <p:spPr>
          <a:xfrm>
            <a:off x="380389" y="697568"/>
            <a:ext cx="8368589" cy="656590"/>
          </a:xfrm>
          <a:prstGeom prst="rect">
            <a:avLst/>
          </a:prstGeom>
        </p:spPr>
        <p:txBody>
          <a:bodyPr wrap="square">
            <a:spAutoFit/>
          </a:bodyPr>
          <a:lstStyle/>
          <a:p>
            <a:pPr algn="ctr">
              <a:lnSpc>
                <a:spcPts val="2200"/>
              </a:lnSpc>
            </a:pPr>
            <a:r>
              <a:rPr lang="fr-FR" sz="2000" b="1" dirty="0" smtClean="0">
                <a:solidFill>
                  <a:schemeClr val="accent6">
                    <a:lumMod val="50000"/>
                  </a:schemeClr>
                </a:solidFill>
                <a:latin typeface="+mj-lt"/>
                <a:ea typeface="Calibri" panose="020F0502020204030204" pitchFamily="34" charset="0"/>
                <a:cs typeface="Times New Roman" panose="02020603050405020304" pitchFamily="18" charset="0"/>
              </a:rPr>
              <a:t> Những </a:t>
            </a:r>
            <a:r>
              <a:rPr lang="fr-FR" sz="2000" b="1" dirty="0">
                <a:solidFill>
                  <a:schemeClr val="accent6">
                    <a:lumMod val="50000"/>
                  </a:schemeClr>
                </a:solidFill>
                <a:latin typeface="+mj-lt"/>
                <a:ea typeface="Calibri" panose="020F0502020204030204" pitchFamily="34" charset="0"/>
                <a:cs typeface="Times New Roman" panose="02020603050405020304" pitchFamily="18" charset="0"/>
              </a:rPr>
              <a:t>nét chính về đời sống vật chất và tinh thần của cư dân thuộc các nền văn hóa Hòa Bình, Bắc Sơn, Quỳnh Văn. </a:t>
            </a:r>
            <a:endParaRPr lang="en-US" sz="2000" b="1" dirty="0">
              <a:solidFill>
                <a:schemeClr val="accent6">
                  <a:lumMod val="50000"/>
                </a:schemeClr>
              </a:solidFill>
              <a:effectLst/>
              <a:latin typeface="+mj-lt"/>
              <a:ea typeface="Calibri" panose="020F0502020204030204" pitchFamily="34" charset="0"/>
              <a:cs typeface="Times New Roman" panose="02020603050405020304" pitchFamily="18" charset="0"/>
            </a:endParaRPr>
          </a:p>
        </p:txBody>
      </p:sp>
      <p:sp>
        <p:nvSpPr>
          <p:cNvPr id="6" name="Oval 5"/>
          <p:cNvSpPr/>
          <p:nvPr/>
        </p:nvSpPr>
        <p:spPr>
          <a:xfrm>
            <a:off x="3250877" y="1551085"/>
            <a:ext cx="2397836" cy="1614185"/>
          </a:xfrm>
          <a:prstGeom prst="ellipse">
            <a:avLst/>
          </a:prstGeom>
          <a:solidFill>
            <a:schemeClr val="accent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Đời sống của người nguyên thủy</a:t>
            </a:r>
            <a:endParaRPr lang="en-US" sz="2000" b="1" dirty="0"/>
          </a:p>
        </p:txBody>
      </p:sp>
      <p:sp>
        <p:nvSpPr>
          <p:cNvPr id="7" name="Up-Down Arrow 6"/>
          <p:cNvSpPr/>
          <p:nvPr/>
        </p:nvSpPr>
        <p:spPr>
          <a:xfrm rot="5400000">
            <a:off x="2652506" y="1988117"/>
            <a:ext cx="370999" cy="716756"/>
          </a:xfrm>
          <a:prstGeom prst="upDownArrow">
            <a:avLst>
              <a:gd name="adj1" fmla="val 53851"/>
              <a:gd name="adj2" fmla="val 52568"/>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02879" y="1923073"/>
            <a:ext cx="1949501" cy="751405"/>
          </a:xfrm>
          <a:prstGeom prst="roundRect">
            <a:avLst>
              <a:gd name="adj" fmla="val 10229"/>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t>Đời sống </a:t>
            </a:r>
          </a:p>
          <a:p>
            <a:pPr algn="ctr"/>
            <a:r>
              <a:rPr lang="nl-NL" sz="2000" dirty="0" smtClean="0"/>
              <a:t>vật chất</a:t>
            </a:r>
            <a:endParaRPr lang="en-US" sz="2000" b="1" dirty="0">
              <a:solidFill>
                <a:schemeClr val="bg1"/>
              </a:solidFill>
            </a:endParaRPr>
          </a:p>
        </p:txBody>
      </p:sp>
      <p:sp>
        <p:nvSpPr>
          <p:cNvPr id="9" name="TextBox 8"/>
          <p:cNvSpPr txBox="1"/>
          <p:nvPr/>
        </p:nvSpPr>
        <p:spPr>
          <a:xfrm>
            <a:off x="146304" y="2942563"/>
            <a:ext cx="3460090" cy="1938992"/>
          </a:xfrm>
          <a:prstGeom prst="rect">
            <a:avLst/>
          </a:prstGeom>
          <a:noFill/>
        </p:spPr>
        <p:txBody>
          <a:bodyPr wrap="square" rtlCol="0">
            <a:spAutoFit/>
          </a:bodyPr>
          <a:lstStyle/>
          <a:p>
            <a:pPr marL="285750" indent="-285750" algn="just">
              <a:lnSpc>
                <a:spcPts val="2400"/>
              </a:lnSpc>
              <a:buFont typeface="Wingdings" panose="05000000000000000000" pitchFamily="2" charset="2"/>
              <a:buChar char="§"/>
            </a:pPr>
            <a:r>
              <a:rPr lang="fr-FR" sz="1800" dirty="0" smtClean="0">
                <a:solidFill>
                  <a:schemeClr val="accent6">
                    <a:lumMod val="50000"/>
                  </a:schemeClr>
                </a:solidFill>
              </a:rPr>
              <a:t>Có </a:t>
            </a:r>
            <a:r>
              <a:rPr lang="fr-FR" sz="1800" dirty="0">
                <a:solidFill>
                  <a:schemeClr val="accent6">
                    <a:lumMod val="50000"/>
                  </a:schemeClr>
                </a:solidFill>
              </a:rPr>
              <a:t>những bước tiến trong chế tác công cụ đá, sáng tạo thêm nhiều công cụ, vật dụng </a:t>
            </a:r>
            <a:r>
              <a:rPr lang="fr-FR" sz="1800" dirty="0" smtClean="0">
                <a:solidFill>
                  <a:schemeClr val="accent6">
                    <a:lumMod val="50000"/>
                  </a:schemeClr>
                </a:solidFill>
              </a:rPr>
              <a:t>mới.</a:t>
            </a:r>
          </a:p>
          <a:p>
            <a:pPr marL="285750" indent="-285750" algn="just">
              <a:lnSpc>
                <a:spcPts val="2400"/>
              </a:lnSpc>
              <a:buFont typeface="Wingdings" panose="05000000000000000000" pitchFamily="2" charset="2"/>
              <a:buChar char="§"/>
            </a:pPr>
            <a:r>
              <a:rPr lang="fr-FR" sz="1800" dirty="0" smtClean="0">
                <a:solidFill>
                  <a:schemeClr val="accent6">
                    <a:lumMod val="50000"/>
                  </a:schemeClr>
                </a:solidFill>
              </a:rPr>
              <a:t>Người </a:t>
            </a:r>
            <a:r>
              <a:rPr lang="fr-FR" sz="1800" dirty="0">
                <a:solidFill>
                  <a:schemeClr val="accent6">
                    <a:lumMod val="50000"/>
                  </a:schemeClr>
                </a:solidFill>
              </a:rPr>
              <a:t>tinh khôn đã biết trồng trọt và chăn nuôi gia súc. </a:t>
            </a:r>
            <a:endParaRPr lang="en-US" sz="1800" dirty="0">
              <a:solidFill>
                <a:schemeClr val="accent6">
                  <a:lumMod val="50000"/>
                </a:schemeClr>
              </a:solidFill>
            </a:endParaRPr>
          </a:p>
        </p:txBody>
      </p:sp>
      <p:sp>
        <p:nvSpPr>
          <p:cNvPr id="10" name="Rounded Rectangle 9"/>
          <p:cNvSpPr/>
          <p:nvPr/>
        </p:nvSpPr>
        <p:spPr>
          <a:xfrm>
            <a:off x="6365088" y="1923074"/>
            <a:ext cx="2250383" cy="751405"/>
          </a:xfrm>
          <a:prstGeom prst="roundRect">
            <a:avLst>
              <a:gd name="adj" fmla="val 10229"/>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smtClean="0">
                <a:solidFill>
                  <a:schemeClr val="bg1"/>
                </a:solidFill>
                <a:cs typeface="Times New Roman" panose="02020603050405020304" pitchFamily="18" charset="0"/>
              </a:rPr>
              <a:t>Đời sống </a:t>
            </a:r>
          </a:p>
          <a:p>
            <a:pPr algn="ctr"/>
            <a:r>
              <a:rPr lang="nl-NL" sz="2000" b="1" dirty="0" smtClean="0">
                <a:solidFill>
                  <a:schemeClr val="bg1"/>
                </a:solidFill>
                <a:cs typeface="Times New Roman" panose="02020603050405020304" pitchFamily="18" charset="0"/>
              </a:rPr>
              <a:t>tinh thần</a:t>
            </a:r>
            <a:endParaRPr lang="en-US" sz="2000" dirty="0"/>
          </a:p>
        </p:txBody>
      </p:sp>
      <p:sp>
        <p:nvSpPr>
          <p:cNvPr id="11" name="Up-Down Arrow 10"/>
          <p:cNvSpPr/>
          <p:nvPr/>
        </p:nvSpPr>
        <p:spPr>
          <a:xfrm rot="5400000">
            <a:off x="5821591" y="1999799"/>
            <a:ext cx="370999" cy="716756"/>
          </a:xfrm>
          <a:prstGeom prst="upDownArrow">
            <a:avLst>
              <a:gd name="adj1" fmla="val 53851"/>
              <a:gd name="adj2" fmla="val 52568"/>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8"/>
          <p:cNvSpPr txBox="1"/>
          <p:nvPr/>
        </p:nvSpPr>
        <p:spPr>
          <a:xfrm>
            <a:off x="5844844" y="2942563"/>
            <a:ext cx="2985949" cy="1200329"/>
          </a:xfrm>
          <a:prstGeom prst="rect">
            <a:avLst/>
          </a:prstGeom>
          <a:noFill/>
        </p:spPr>
        <p:txBody>
          <a:bodyPr wrap="square" rtlCol="0">
            <a:spAutoFit/>
          </a:bodyPr>
          <a:lstStyle/>
          <a:p>
            <a:pPr marL="285750" indent="-285750" algn="just">
              <a:buFont typeface="Wingdings" panose="05000000000000000000" pitchFamily="2" charset="2"/>
              <a:buChar char="§"/>
            </a:pPr>
            <a:r>
              <a:rPr lang="fr-FR" sz="1800" dirty="0">
                <a:solidFill>
                  <a:schemeClr val="accent6">
                    <a:lumMod val="50000"/>
                  </a:schemeClr>
                </a:solidFill>
              </a:rPr>
              <a:t>Người tinh khôn quần tụ thành các bộ tộc, bộ lạc với địa bàn cư trú ổn định, mở rộng hơn</a:t>
            </a:r>
            <a:endParaRPr lang="en-US" sz="1800" dirty="0">
              <a:solidFill>
                <a:schemeClr val="accent6">
                  <a:lumMod val="50000"/>
                </a:schemeClr>
              </a:solidFill>
            </a:endParaRPr>
          </a:p>
        </p:txBody>
      </p:sp>
      <p:grpSp>
        <p:nvGrpSpPr>
          <p:cNvPr id="13" name="Google Shape;533;p40"/>
          <p:cNvGrpSpPr/>
          <p:nvPr/>
        </p:nvGrpSpPr>
        <p:grpSpPr>
          <a:xfrm>
            <a:off x="502879" y="715770"/>
            <a:ext cx="334182" cy="341043"/>
            <a:chOff x="1923675" y="1633650"/>
            <a:chExt cx="436002" cy="435975"/>
          </a:xfrm>
        </p:grpSpPr>
        <p:sp>
          <p:nvSpPr>
            <p:cNvPr id="14" name="Google Shape;534;p40"/>
            <p:cNvSpPr/>
            <p:nvPr/>
          </p:nvSpPr>
          <p:spPr>
            <a:xfrm>
              <a:off x="2209252" y="1633650"/>
              <a:ext cx="150425" cy="150424"/>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chemeClr val="tx1">
                <a:lumMod val="50000"/>
              </a:schemeClr>
            </a:solidFill>
            <a:ln w="9525" cap="rnd"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6476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p:bldP spid="10" grpId="0" animBg="1"/>
      <p:bldP spid="11"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022" y="444748"/>
            <a:ext cx="6866100" cy="857400"/>
          </a:xfrm>
        </p:spPr>
        <p:txBody>
          <a:bodyPr/>
          <a:lstStyle/>
          <a:p>
            <a:r>
              <a:rPr lang="en-US" sz="3000" b="1" dirty="0" smtClean="0">
                <a:latin typeface="+mj-lt"/>
              </a:rPr>
              <a:t>Mở rộng</a:t>
            </a:r>
            <a:endParaRPr lang="en-US" sz="3000" b="1"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27</a:t>
            </a:fld>
            <a:endParaRPr lang="en"/>
          </a:p>
        </p:txBody>
      </p:sp>
      <p:sp>
        <p:nvSpPr>
          <p:cNvPr id="4" name="Rectangle 3"/>
          <p:cNvSpPr/>
          <p:nvPr/>
        </p:nvSpPr>
        <p:spPr>
          <a:xfrm>
            <a:off x="738835" y="1302148"/>
            <a:ext cx="7578547" cy="3593291"/>
          </a:xfrm>
          <a:prstGeom prst="rect">
            <a:avLst/>
          </a:prstGeom>
        </p:spPr>
        <p:txBody>
          <a:bodyPr wrap="square">
            <a:spAutoFit/>
          </a:bodyPr>
          <a:lstStyle/>
          <a:p>
            <a:pPr marL="342900" indent="-342900" algn="just">
              <a:lnSpc>
                <a:spcPts val="2600"/>
              </a:lnSpc>
              <a:spcBef>
                <a:spcPts val="300"/>
              </a:spcBef>
              <a:spcAft>
                <a:spcPts val="300"/>
              </a:spcAft>
              <a:buFont typeface="Wingdings" panose="05000000000000000000" pitchFamily="2" charset="2"/>
              <a:buChar char="§"/>
            </a:pPr>
            <a:r>
              <a:rPr lang="fr-FR" sz="2000" b="1" dirty="0" smtClean="0">
                <a:solidFill>
                  <a:schemeClr val="accent2">
                    <a:lumMod val="50000"/>
                  </a:schemeClr>
                </a:solidFill>
                <a:latin typeface="+mj-lt"/>
                <a:ea typeface="Calibri" panose="020F0502020204030204" pitchFamily="34" charset="0"/>
              </a:rPr>
              <a:t>Thời đại đá mới sơ kì: </a:t>
            </a:r>
            <a:r>
              <a:rPr lang="fr-FR" sz="2000" dirty="0" smtClean="0">
                <a:solidFill>
                  <a:schemeClr val="accent2">
                    <a:lumMod val="50000"/>
                  </a:schemeClr>
                </a:solidFill>
                <a:latin typeface="+mj-lt"/>
                <a:ea typeface="Calibri" panose="020F0502020204030204" pitchFamily="34" charset="0"/>
              </a:rPr>
              <a:t>Nền </a:t>
            </a:r>
            <a:r>
              <a:rPr lang="fr-FR" sz="2000" dirty="0">
                <a:solidFill>
                  <a:schemeClr val="accent2">
                    <a:lumMod val="50000"/>
                  </a:schemeClr>
                </a:solidFill>
                <a:latin typeface="+mj-lt"/>
                <a:ea typeface="Calibri" panose="020F0502020204030204" pitchFamily="34" charset="0"/>
              </a:rPr>
              <a:t>nông nghiệp sơ khai thời nguyên thuỷ ở Việt Nam đã có những dấu vết </a:t>
            </a:r>
            <a:r>
              <a:rPr lang="fr-FR" sz="2000" dirty="0">
                <a:solidFill>
                  <a:schemeClr val="accent2">
                    <a:lumMod val="50000"/>
                  </a:schemeClr>
                </a:solidFill>
                <a:latin typeface="+mj-lt"/>
                <a:ea typeface="Calibri" panose="020F0502020204030204" pitchFamily="34" charset="0"/>
                <a:cs typeface="Calibri" panose="020F0502020204030204" pitchFamily="34" charset="0"/>
              </a:rPr>
              <a:t>đ</a:t>
            </a:r>
            <a:r>
              <a:rPr lang="fr-FR" sz="2000" dirty="0">
                <a:solidFill>
                  <a:schemeClr val="accent2">
                    <a:lumMod val="50000"/>
                  </a:schemeClr>
                </a:solidFill>
                <a:latin typeface="+mj-lt"/>
                <a:ea typeface="Calibri" panose="020F0502020204030204" pitchFamily="34" charset="0"/>
              </a:rPr>
              <a:t>ầu tiên biểu hiện trong nền văn hoá Hoà Bình, Bắc </a:t>
            </a:r>
            <a:r>
              <a:rPr lang="fr-FR" sz="2000" dirty="0" smtClean="0">
                <a:solidFill>
                  <a:schemeClr val="accent2">
                    <a:lumMod val="50000"/>
                  </a:schemeClr>
                </a:solidFill>
                <a:latin typeface="+mj-lt"/>
                <a:ea typeface="Calibri" panose="020F0502020204030204" pitchFamily="34" charset="0"/>
              </a:rPr>
              <a:t>Sơn.</a:t>
            </a:r>
          </a:p>
          <a:p>
            <a:pPr marL="342900" indent="-342900" algn="just">
              <a:lnSpc>
                <a:spcPts val="2600"/>
              </a:lnSpc>
              <a:spcBef>
                <a:spcPts val="300"/>
              </a:spcBef>
              <a:spcAft>
                <a:spcPts val="300"/>
              </a:spcAft>
              <a:buFont typeface="Wingdings" panose="05000000000000000000" pitchFamily="2" charset="2"/>
              <a:buChar char="§"/>
            </a:pPr>
            <a:r>
              <a:rPr lang="fr-FR" sz="2000" b="1" dirty="0" smtClean="0">
                <a:solidFill>
                  <a:schemeClr val="accent2">
                    <a:lumMod val="50000"/>
                  </a:schemeClr>
                </a:solidFill>
                <a:latin typeface="+mj-lt"/>
              </a:rPr>
              <a:t>Buổi </a:t>
            </a:r>
            <a:r>
              <a:rPr lang="fr-FR" sz="2000" b="1" dirty="0">
                <a:solidFill>
                  <a:schemeClr val="accent2">
                    <a:lumMod val="50000"/>
                  </a:schemeClr>
                </a:solidFill>
                <a:latin typeface="+mj-lt"/>
              </a:rPr>
              <a:t>đầu thời đại đồ đá </a:t>
            </a:r>
            <a:r>
              <a:rPr lang="fr-FR" sz="2000" b="1" dirty="0" smtClean="0">
                <a:solidFill>
                  <a:schemeClr val="accent2">
                    <a:lumMod val="50000"/>
                  </a:schemeClr>
                </a:solidFill>
                <a:latin typeface="+mj-lt"/>
              </a:rPr>
              <a:t>mới: </a:t>
            </a:r>
            <a:r>
              <a:rPr lang="fr-FR" sz="2000" dirty="0" smtClean="0">
                <a:solidFill>
                  <a:schemeClr val="accent2">
                    <a:lumMod val="50000"/>
                  </a:schemeClr>
                </a:solidFill>
                <a:latin typeface="+mj-lt"/>
              </a:rPr>
              <a:t>Từ </a:t>
            </a:r>
            <a:r>
              <a:rPr lang="fr-FR" sz="2000" dirty="0">
                <a:solidFill>
                  <a:schemeClr val="accent2">
                    <a:lumMod val="50000"/>
                  </a:schemeClr>
                </a:solidFill>
                <a:latin typeface="+mj-lt"/>
              </a:rPr>
              <a:t>cuộc sống hái lượm những sản vật sẵn có của tự nhiên, người nguyên thuỷ Việt Nam sớm bước vào cuộc sống sản xuất nông nghiệp.</a:t>
            </a:r>
          </a:p>
          <a:p>
            <a:pPr marL="342900" indent="-342900" algn="just">
              <a:lnSpc>
                <a:spcPts val="2600"/>
              </a:lnSpc>
              <a:spcBef>
                <a:spcPts val="300"/>
              </a:spcBef>
              <a:spcAft>
                <a:spcPts val="300"/>
              </a:spcAft>
              <a:buFont typeface="Wingdings" panose="05000000000000000000" pitchFamily="2" charset="2"/>
              <a:buChar char="§"/>
            </a:pPr>
            <a:r>
              <a:rPr lang="fr-FR" sz="2000" b="1" dirty="0" smtClean="0">
                <a:solidFill>
                  <a:schemeClr val="accent2">
                    <a:lumMod val="50000"/>
                  </a:schemeClr>
                </a:solidFill>
                <a:latin typeface="+mj-lt"/>
                <a:ea typeface="Calibri" panose="020F0502020204030204" pitchFamily="34" charset="0"/>
              </a:rPr>
              <a:t>Thời đại đá mới: </a:t>
            </a:r>
            <a:r>
              <a:rPr lang="fr-FR" sz="2000" dirty="0" smtClean="0">
                <a:solidFill>
                  <a:schemeClr val="accent2">
                    <a:lumMod val="50000"/>
                  </a:schemeClr>
                </a:solidFill>
                <a:latin typeface="+mj-lt"/>
                <a:ea typeface="Calibri" panose="020F0502020204030204" pitchFamily="34" charset="0"/>
              </a:rPr>
              <a:t>Nền nông </a:t>
            </a:r>
            <a:r>
              <a:rPr lang="fr-FR" sz="2000" dirty="0">
                <a:solidFill>
                  <a:schemeClr val="accent2">
                    <a:lumMod val="50000"/>
                  </a:schemeClr>
                </a:solidFill>
                <a:latin typeface="+mj-lt"/>
                <a:ea typeface="Calibri" panose="020F0502020204030204" pitchFamily="34" charset="0"/>
              </a:rPr>
              <a:t>nghiệp sơ khai ở Việt Nam đã dần hình thành với các hoạt động trồng trọt và chăn nuôi nguyên thuỷ</a:t>
            </a:r>
            <a:r>
              <a:rPr lang="fr-FR" sz="2000" dirty="0" smtClean="0">
                <a:solidFill>
                  <a:schemeClr val="accent2">
                    <a:lumMod val="50000"/>
                  </a:schemeClr>
                </a:solidFill>
                <a:latin typeface="+mj-lt"/>
                <a:ea typeface="Calibri" panose="020F0502020204030204" pitchFamily="34" charset="0"/>
              </a:rPr>
              <a:t>.</a:t>
            </a:r>
          </a:p>
          <a:p>
            <a:pPr algn="just">
              <a:lnSpc>
                <a:spcPts val="2400"/>
              </a:lnSpc>
            </a:pPr>
            <a:endParaRPr lang="en-US" sz="2000" dirty="0">
              <a:solidFill>
                <a:schemeClr val="accent2">
                  <a:lumMod val="50000"/>
                </a:schemeClr>
              </a:solidFill>
              <a:latin typeface="+mj-lt"/>
            </a:endParaRPr>
          </a:p>
        </p:txBody>
      </p:sp>
      <p:pic>
        <p:nvPicPr>
          <p:cNvPr id="5" name="Picture 4"/>
          <p:cNvPicPr>
            <a:picLocks noChangeAspect="1"/>
          </p:cNvPicPr>
          <p:nvPr/>
        </p:nvPicPr>
        <p:blipFill>
          <a:blip r:embed="rId2"/>
          <a:stretch>
            <a:fillRect/>
          </a:stretch>
        </p:blipFill>
        <p:spPr>
          <a:xfrm>
            <a:off x="7744489" y="231126"/>
            <a:ext cx="1086305" cy="907906"/>
          </a:xfrm>
          <a:prstGeom prst="rect">
            <a:avLst/>
          </a:prstGeom>
        </p:spPr>
      </p:pic>
    </p:spTree>
    <p:extLst>
      <p:ext uri="{BB962C8B-B14F-4D97-AF65-F5344CB8AC3E}">
        <p14:creationId xmlns:p14="http://schemas.microsoft.com/office/powerpoint/2010/main" val="156394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arn(inVertical)">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4"/>
          <p:cNvSpPr txBox="1">
            <a:spLocks noGrp="1"/>
          </p:cNvSpPr>
          <p:nvPr>
            <p:ph type="title"/>
          </p:nvPr>
        </p:nvSpPr>
        <p:spPr>
          <a:xfrm>
            <a:off x="892739" y="596845"/>
            <a:ext cx="6866100" cy="89313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smtClean="0">
                <a:latin typeface="+mj-lt"/>
              </a:rPr>
              <a:t>Một số hình ảnh nơi từng là địa bàn cư trú của người nguyên thủy tại Việt Nam </a:t>
            </a:r>
            <a:endParaRPr sz="2400" b="1" dirty="0">
              <a:latin typeface="+mj-lt"/>
            </a:endParaRPr>
          </a:p>
        </p:txBody>
      </p:sp>
      <p:sp>
        <p:nvSpPr>
          <p:cNvPr id="206" name="Google Shape;206;p2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28</a:t>
            </a:fld>
            <a:endParaRPr/>
          </a:p>
        </p:txBody>
      </p:sp>
      <p:grpSp>
        <p:nvGrpSpPr>
          <p:cNvPr id="207" name="Google Shape;207;p24"/>
          <p:cNvGrpSpPr/>
          <p:nvPr/>
        </p:nvGrpSpPr>
        <p:grpSpPr>
          <a:xfrm>
            <a:off x="8089119" y="319162"/>
            <a:ext cx="728350" cy="743348"/>
            <a:chOff x="3955900" y="2984500"/>
            <a:chExt cx="414000" cy="422525"/>
          </a:xfrm>
        </p:grpSpPr>
        <p:sp>
          <p:nvSpPr>
            <p:cNvPr id="208" name="Google Shape;208;p24"/>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4"/>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4"/>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534010" y="4351605"/>
            <a:ext cx="3723436" cy="369332"/>
          </a:xfrm>
          <a:prstGeom prst="rect">
            <a:avLst/>
          </a:prstGeom>
        </p:spPr>
        <p:txBody>
          <a:bodyPr wrap="square">
            <a:spAutoFit/>
          </a:bodyPr>
          <a:lstStyle/>
          <a:p>
            <a:pPr algn="ctr"/>
            <a:r>
              <a:rPr lang="en" sz="1800" b="1" dirty="0" smtClean="0"/>
              <a:t>Lạc Sơn (Hòa Bình)</a:t>
            </a:r>
            <a:endParaRPr lang="en-US" sz="1800" dirty="0"/>
          </a:p>
        </p:txBody>
      </p:sp>
      <p:pic>
        <p:nvPicPr>
          <p:cNvPr id="3" name="Picture 2"/>
          <p:cNvPicPr>
            <a:picLocks noChangeAspect="1"/>
          </p:cNvPicPr>
          <p:nvPr/>
        </p:nvPicPr>
        <p:blipFill>
          <a:blip r:embed="rId3"/>
          <a:stretch>
            <a:fillRect/>
          </a:stretch>
        </p:blipFill>
        <p:spPr>
          <a:xfrm>
            <a:off x="4862953" y="1569507"/>
            <a:ext cx="3781577" cy="2702570"/>
          </a:xfrm>
          <a:prstGeom prst="rect">
            <a:avLst/>
          </a:prstGeom>
        </p:spPr>
      </p:pic>
      <p:sp>
        <p:nvSpPr>
          <p:cNvPr id="4" name="Rectangle 3"/>
          <p:cNvSpPr/>
          <p:nvPr/>
        </p:nvSpPr>
        <p:spPr>
          <a:xfrm>
            <a:off x="4806539" y="4351605"/>
            <a:ext cx="3781576" cy="369332"/>
          </a:xfrm>
          <a:prstGeom prst="rect">
            <a:avLst/>
          </a:prstGeom>
        </p:spPr>
        <p:txBody>
          <a:bodyPr wrap="square">
            <a:spAutoFit/>
          </a:bodyPr>
          <a:lstStyle/>
          <a:p>
            <a:pPr algn="ctr"/>
            <a:r>
              <a:rPr lang="en" sz="1800" b="1" dirty="0" smtClean="0"/>
              <a:t>Quỳnh Văn (Nghệ An)</a:t>
            </a:r>
            <a:endParaRPr lang="en-US" sz="1800" dirty="0"/>
          </a:p>
        </p:txBody>
      </p:sp>
      <p:pic>
        <p:nvPicPr>
          <p:cNvPr id="12" name="Picture 11"/>
          <p:cNvPicPr>
            <a:picLocks noChangeAspect="1"/>
          </p:cNvPicPr>
          <p:nvPr/>
        </p:nvPicPr>
        <p:blipFill>
          <a:blip r:embed="rId4"/>
          <a:stretch>
            <a:fillRect/>
          </a:stretch>
        </p:blipFill>
        <p:spPr>
          <a:xfrm>
            <a:off x="534010" y="1569507"/>
            <a:ext cx="3723436" cy="27025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barn(inVertical)">
                                      <p:cBhvr>
                                        <p:cTn id="7" dur="5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P spid="2"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1" name="Google Shape;301;p3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29</a:t>
            </a:fld>
            <a:endParaRPr/>
          </a:p>
        </p:txBody>
      </p:sp>
      <p:grpSp>
        <p:nvGrpSpPr>
          <p:cNvPr id="303" name="Google Shape;303;p30"/>
          <p:cNvGrpSpPr/>
          <p:nvPr/>
        </p:nvGrpSpPr>
        <p:grpSpPr>
          <a:xfrm>
            <a:off x="8089130" y="310376"/>
            <a:ext cx="728350" cy="760421"/>
            <a:chOff x="3294650" y="3652450"/>
            <a:chExt cx="388350" cy="405450"/>
          </a:xfrm>
        </p:grpSpPr>
        <p:sp>
          <p:nvSpPr>
            <p:cNvPr id="304" name="Google Shape;304;p30"/>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0"/>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0"/>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26;p45"/>
          <p:cNvGrpSpPr/>
          <p:nvPr/>
        </p:nvGrpSpPr>
        <p:grpSpPr>
          <a:xfrm>
            <a:off x="691659" y="771386"/>
            <a:ext cx="369045" cy="345818"/>
            <a:chOff x="0" y="46600"/>
            <a:chExt cx="3121800" cy="5004600"/>
          </a:xfrm>
        </p:grpSpPr>
        <p:sp>
          <p:nvSpPr>
            <p:cNvPr id="32" name="Google Shape;327;p45"/>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33" name="Google Shape;328;p45"/>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800"/>
            </a:p>
          </p:txBody>
        </p:sp>
        <p:sp>
          <p:nvSpPr>
            <p:cNvPr id="34" name="Google Shape;329;p45"/>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800"/>
            </a:p>
          </p:txBody>
        </p:sp>
      </p:grpSp>
      <p:sp>
        <p:nvSpPr>
          <p:cNvPr id="35" name="Google Shape;330;p45"/>
          <p:cNvSpPr txBox="1"/>
          <p:nvPr/>
        </p:nvSpPr>
        <p:spPr>
          <a:xfrm>
            <a:off x="710328" y="1047475"/>
            <a:ext cx="4374440" cy="1019469"/>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 sz="2000" b="1" dirty="0" smtClean="0">
                <a:solidFill>
                  <a:srgbClr val="FFC000"/>
                </a:solidFill>
                <a:latin typeface="+mn-lt"/>
                <a:ea typeface="Muli"/>
                <a:cs typeface="Muli"/>
                <a:sym typeface="Muli"/>
              </a:rPr>
              <a:t>Tổ chức xã hội đầu tiên của người nguyên thủy là:</a:t>
            </a:r>
            <a:endParaRPr sz="2000" b="1" dirty="0">
              <a:solidFill>
                <a:srgbClr val="FFC000"/>
              </a:solidFill>
              <a:latin typeface="+mn-lt"/>
              <a:ea typeface="Muli"/>
              <a:cs typeface="Muli"/>
              <a:sym typeface="Muli"/>
            </a:endParaRPr>
          </a:p>
        </p:txBody>
      </p:sp>
      <p:sp>
        <p:nvSpPr>
          <p:cNvPr id="36" name="Round Same Side Corner Rectangle 35"/>
          <p:cNvSpPr/>
          <p:nvPr/>
        </p:nvSpPr>
        <p:spPr>
          <a:xfrm rot="16200000">
            <a:off x="1861508" y="1506442"/>
            <a:ext cx="581732" cy="2508323"/>
          </a:xfrm>
          <a:prstGeom prst="round2SameRect">
            <a:avLst>
              <a:gd name="adj1" fmla="val 23321"/>
              <a:gd name="adj2" fmla="val 0"/>
            </a:avLst>
          </a:prstGeom>
          <a:solidFill>
            <a:schemeClr val="accent2">
              <a:lumMod val="60000"/>
              <a:lumOff val="4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ound Same Side Corner Rectangle 36"/>
          <p:cNvSpPr/>
          <p:nvPr/>
        </p:nvSpPr>
        <p:spPr>
          <a:xfrm rot="5400000" flipH="1">
            <a:off x="3600917" y="2370498"/>
            <a:ext cx="581733" cy="780208"/>
          </a:xfrm>
          <a:prstGeom prst="round2SameRect">
            <a:avLst>
              <a:gd name="adj1" fmla="val 34679"/>
              <a:gd name="adj2" fmla="val 0"/>
            </a:avLst>
          </a:prstGeom>
          <a:solidFill>
            <a:schemeClr val="accent2">
              <a:lumMod val="60000"/>
              <a:lumOff val="4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ound Same Side Corner Rectangle 37"/>
          <p:cNvSpPr/>
          <p:nvPr/>
        </p:nvSpPr>
        <p:spPr>
          <a:xfrm rot="16200000">
            <a:off x="1849168" y="2403509"/>
            <a:ext cx="606412" cy="2508323"/>
          </a:xfrm>
          <a:prstGeom prst="round2SameRect">
            <a:avLst>
              <a:gd name="adj1" fmla="val 23321"/>
              <a:gd name="adj2" fmla="val 7238"/>
            </a:avLst>
          </a:prstGeom>
          <a:solidFill>
            <a:schemeClr val="accent2"/>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ound Same Side Corner Rectangle 38"/>
          <p:cNvSpPr/>
          <p:nvPr/>
        </p:nvSpPr>
        <p:spPr>
          <a:xfrm rot="5400000" flipH="1">
            <a:off x="3582702" y="3261691"/>
            <a:ext cx="618161" cy="780205"/>
          </a:xfrm>
          <a:prstGeom prst="round2SameRect">
            <a:avLst>
              <a:gd name="adj1" fmla="val 34679"/>
              <a:gd name="adj2" fmla="val 0"/>
            </a:avLst>
          </a:prstGeom>
          <a:solidFill>
            <a:schemeClr val="accent2"/>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ound Same Side Corner Rectangle 39"/>
          <p:cNvSpPr/>
          <p:nvPr/>
        </p:nvSpPr>
        <p:spPr>
          <a:xfrm rot="16200000">
            <a:off x="6042793" y="1518793"/>
            <a:ext cx="581733" cy="2483618"/>
          </a:xfrm>
          <a:prstGeom prst="round2SameRect">
            <a:avLst>
              <a:gd name="adj1" fmla="val 23321"/>
              <a:gd name="adj2" fmla="val 0"/>
            </a:avLst>
          </a:prstGeom>
          <a:solidFill>
            <a:schemeClr val="accent2">
              <a:lumMod val="75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ound Same Side Corner Rectangle 40"/>
          <p:cNvSpPr/>
          <p:nvPr/>
        </p:nvSpPr>
        <p:spPr>
          <a:xfrm rot="5400000" flipH="1">
            <a:off x="7730832" y="2406398"/>
            <a:ext cx="581734" cy="708408"/>
          </a:xfrm>
          <a:prstGeom prst="round2SameRect">
            <a:avLst>
              <a:gd name="adj1" fmla="val 34679"/>
              <a:gd name="adj2" fmla="val 0"/>
            </a:avLst>
          </a:prstGeom>
          <a:solidFill>
            <a:schemeClr val="accent2">
              <a:lumMod val="75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ound Same Side Corner Rectangle 41"/>
          <p:cNvSpPr/>
          <p:nvPr/>
        </p:nvSpPr>
        <p:spPr>
          <a:xfrm rot="16200000">
            <a:off x="6045679" y="2431083"/>
            <a:ext cx="575961" cy="2483617"/>
          </a:xfrm>
          <a:prstGeom prst="round2SameRect">
            <a:avLst>
              <a:gd name="adj1" fmla="val 23321"/>
              <a:gd name="adj2" fmla="val 0"/>
            </a:avLst>
          </a:prstGeom>
          <a:solidFill>
            <a:schemeClr val="accent2">
              <a:lumMod val="5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ound Same Side Corner Rectangle 42"/>
          <p:cNvSpPr/>
          <p:nvPr/>
        </p:nvSpPr>
        <p:spPr>
          <a:xfrm rot="5400000" flipH="1">
            <a:off x="7743250" y="3307708"/>
            <a:ext cx="575962" cy="708406"/>
          </a:xfrm>
          <a:prstGeom prst="round2SameRect">
            <a:avLst>
              <a:gd name="adj1" fmla="val 34679"/>
              <a:gd name="adj2" fmla="val 0"/>
            </a:avLst>
          </a:prstGeom>
          <a:solidFill>
            <a:schemeClr val="accent2">
              <a:lumMod val="5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TextBox 33"/>
          <p:cNvSpPr txBox="1">
            <a:spLocks noChangeArrowheads="1"/>
          </p:cNvSpPr>
          <p:nvPr/>
        </p:nvSpPr>
        <p:spPr bwMode="auto">
          <a:xfrm>
            <a:off x="3697567" y="3437601"/>
            <a:ext cx="378630" cy="461665"/>
          </a:xfrm>
          <a:prstGeom prst="rect">
            <a:avLst/>
          </a:prstGeom>
          <a:noFill/>
          <a:ln w="9525">
            <a:noFill/>
            <a:miter lim="800000"/>
            <a:headEnd/>
            <a:tailEnd/>
          </a:ln>
        </p:spPr>
        <p:txBody>
          <a:bodyPr wrap="none" anchor="ctr">
            <a:spAutoFit/>
          </a:bodyPr>
          <a:lstStyle/>
          <a:p>
            <a:pPr algn="ctr"/>
            <a:r>
              <a:rPr lang="en-US" sz="2400" b="1" dirty="0" smtClean="0">
                <a:solidFill>
                  <a:schemeClr val="bg1"/>
                </a:solidFill>
                <a:latin typeface="Comic Sans MS" pitchFamily="66" charset="0"/>
              </a:rPr>
              <a:t>B</a:t>
            </a:r>
            <a:endParaRPr lang="en-US" sz="2400" b="1" dirty="0">
              <a:solidFill>
                <a:schemeClr val="bg1"/>
              </a:solidFill>
              <a:latin typeface="Comic Sans MS" pitchFamily="66" charset="0"/>
            </a:endParaRPr>
          </a:p>
        </p:txBody>
      </p:sp>
      <p:sp>
        <p:nvSpPr>
          <p:cNvPr id="45" name="TextBox 34"/>
          <p:cNvSpPr txBox="1">
            <a:spLocks noChangeArrowheads="1"/>
          </p:cNvSpPr>
          <p:nvPr/>
        </p:nvSpPr>
        <p:spPr bwMode="auto">
          <a:xfrm>
            <a:off x="7839967" y="2527941"/>
            <a:ext cx="375423" cy="461665"/>
          </a:xfrm>
          <a:prstGeom prst="rect">
            <a:avLst/>
          </a:prstGeom>
          <a:noFill/>
          <a:ln w="9525">
            <a:noFill/>
            <a:miter lim="800000"/>
            <a:headEnd/>
            <a:tailEnd/>
          </a:ln>
        </p:spPr>
        <p:txBody>
          <a:bodyPr wrap="none" anchor="ctr">
            <a:spAutoFit/>
          </a:bodyPr>
          <a:lstStyle/>
          <a:p>
            <a:pPr algn="ctr"/>
            <a:r>
              <a:rPr lang="en-US" sz="2400" b="1" dirty="0" smtClean="0">
                <a:solidFill>
                  <a:schemeClr val="bg1"/>
                </a:solidFill>
                <a:latin typeface="Comic Sans MS" pitchFamily="66" charset="0"/>
              </a:rPr>
              <a:t>C</a:t>
            </a:r>
            <a:endParaRPr lang="en-US" sz="2400" b="1" dirty="0">
              <a:solidFill>
                <a:schemeClr val="bg1"/>
              </a:solidFill>
              <a:latin typeface="Comic Sans MS" pitchFamily="66" charset="0"/>
            </a:endParaRPr>
          </a:p>
        </p:txBody>
      </p:sp>
      <p:sp>
        <p:nvSpPr>
          <p:cNvPr id="46" name="TextBox 35"/>
          <p:cNvSpPr txBox="1">
            <a:spLocks noChangeArrowheads="1"/>
          </p:cNvSpPr>
          <p:nvPr/>
        </p:nvSpPr>
        <p:spPr bwMode="auto">
          <a:xfrm>
            <a:off x="7784888" y="3466472"/>
            <a:ext cx="407483" cy="461665"/>
          </a:xfrm>
          <a:prstGeom prst="rect">
            <a:avLst/>
          </a:prstGeom>
          <a:noFill/>
          <a:ln w="9525">
            <a:noFill/>
            <a:miter lim="800000"/>
            <a:headEnd/>
            <a:tailEnd/>
          </a:ln>
        </p:spPr>
        <p:txBody>
          <a:bodyPr wrap="none" anchor="ctr">
            <a:spAutoFit/>
          </a:bodyPr>
          <a:lstStyle/>
          <a:p>
            <a:pPr algn="ctr"/>
            <a:r>
              <a:rPr lang="en-US" sz="2400" b="1" dirty="0" smtClean="0">
                <a:solidFill>
                  <a:schemeClr val="bg1"/>
                </a:solidFill>
                <a:latin typeface="Comic Sans MS" pitchFamily="66" charset="0"/>
              </a:rPr>
              <a:t>D</a:t>
            </a:r>
            <a:endParaRPr lang="en-US" sz="2400" b="1" dirty="0">
              <a:solidFill>
                <a:schemeClr val="bg1"/>
              </a:solidFill>
              <a:latin typeface="Comic Sans MS" pitchFamily="66" charset="0"/>
            </a:endParaRPr>
          </a:p>
        </p:txBody>
      </p:sp>
      <p:sp>
        <p:nvSpPr>
          <p:cNvPr id="47" name="Rectangle 32"/>
          <p:cNvSpPr>
            <a:spLocks noChangeArrowheads="1"/>
          </p:cNvSpPr>
          <p:nvPr/>
        </p:nvSpPr>
        <p:spPr bwMode="auto">
          <a:xfrm>
            <a:off x="1043394" y="2563624"/>
            <a:ext cx="2363142" cy="369332"/>
          </a:xfrm>
          <a:prstGeom prst="rect">
            <a:avLst/>
          </a:prstGeom>
          <a:noFill/>
          <a:ln w="9525">
            <a:noFill/>
            <a:miter lim="800000"/>
            <a:headEnd/>
            <a:tailEnd/>
          </a:ln>
        </p:spPr>
        <p:txBody>
          <a:bodyPr wrap="square">
            <a:spAutoFit/>
          </a:bodyPr>
          <a:lstStyle/>
          <a:p>
            <a:pPr algn="ctr"/>
            <a:r>
              <a:rPr lang="en-US" sz="1800" dirty="0" smtClean="0">
                <a:solidFill>
                  <a:schemeClr val="bg1"/>
                </a:solidFill>
                <a:latin typeface="Arial" charset="0"/>
              </a:rPr>
              <a:t>Công xã nông thôn</a:t>
            </a:r>
            <a:endParaRPr lang="en-US" sz="1800" dirty="0"/>
          </a:p>
        </p:txBody>
      </p:sp>
      <p:sp>
        <p:nvSpPr>
          <p:cNvPr id="48" name="Rectangle 37"/>
          <p:cNvSpPr>
            <a:spLocks noChangeArrowheads="1"/>
          </p:cNvSpPr>
          <p:nvPr/>
        </p:nvSpPr>
        <p:spPr bwMode="auto">
          <a:xfrm>
            <a:off x="987552" y="3452385"/>
            <a:ext cx="2418984" cy="369332"/>
          </a:xfrm>
          <a:prstGeom prst="rect">
            <a:avLst/>
          </a:prstGeom>
          <a:noFill/>
          <a:ln w="9525">
            <a:noFill/>
            <a:miter lim="800000"/>
            <a:headEnd/>
            <a:tailEnd/>
          </a:ln>
        </p:spPr>
        <p:txBody>
          <a:bodyPr wrap="square">
            <a:spAutoFit/>
          </a:bodyPr>
          <a:lstStyle/>
          <a:p>
            <a:pPr algn="ctr"/>
            <a:r>
              <a:rPr lang="en-US" sz="1800" dirty="0" smtClean="0">
                <a:solidFill>
                  <a:schemeClr val="bg1"/>
                </a:solidFill>
                <a:latin typeface="Arial" charset="0"/>
              </a:rPr>
              <a:t>Thị tộc</a:t>
            </a:r>
            <a:endParaRPr lang="en-US" sz="1800" dirty="0"/>
          </a:p>
        </p:txBody>
      </p:sp>
      <p:sp>
        <p:nvSpPr>
          <p:cNvPr id="49" name="Rectangle 38"/>
          <p:cNvSpPr>
            <a:spLocks noChangeArrowheads="1"/>
          </p:cNvSpPr>
          <p:nvPr/>
        </p:nvSpPr>
        <p:spPr bwMode="auto">
          <a:xfrm>
            <a:off x="4959706" y="2563624"/>
            <a:ext cx="2772460" cy="369332"/>
          </a:xfrm>
          <a:prstGeom prst="rect">
            <a:avLst/>
          </a:prstGeom>
          <a:noFill/>
          <a:ln w="9525">
            <a:noFill/>
            <a:miter lim="800000"/>
            <a:headEnd/>
            <a:tailEnd/>
          </a:ln>
        </p:spPr>
        <p:txBody>
          <a:bodyPr wrap="square">
            <a:spAutoFit/>
          </a:bodyPr>
          <a:lstStyle/>
          <a:p>
            <a:pPr algn="ctr"/>
            <a:r>
              <a:rPr lang="en-US" sz="1800" dirty="0" smtClean="0">
                <a:solidFill>
                  <a:schemeClr val="bg1"/>
                </a:solidFill>
                <a:latin typeface="Arial" charset="0"/>
              </a:rPr>
              <a:t>Bầy người nguyên thủy</a:t>
            </a:r>
            <a:endParaRPr lang="en-US" sz="1800" dirty="0"/>
          </a:p>
        </p:txBody>
      </p:sp>
      <p:sp>
        <p:nvSpPr>
          <p:cNvPr id="50" name="Rectangle 39"/>
          <p:cNvSpPr>
            <a:spLocks noChangeArrowheads="1"/>
          </p:cNvSpPr>
          <p:nvPr/>
        </p:nvSpPr>
        <p:spPr bwMode="auto">
          <a:xfrm>
            <a:off x="5149901" y="3477245"/>
            <a:ext cx="2425567" cy="369332"/>
          </a:xfrm>
          <a:prstGeom prst="rect">
            <a:avLst/>
          </a:prstGeom>
          <a:noFill/>
          <a:ln w="9525">
            <a:noFill/>
            <a:miter lim="800000"/>
            <a:headEnd/>
            <a:tailEnd/>
          </a:ln>
        </p:spPr>
        <p:txBody>
          <a:bodyPr wrap="square">
            <a:spAutoFit/>
          </a:bodyPr>
          <a:lstStyle/>
          <a:p>
            <a:pPr algn="ctr"/>
            <a:r>
              <a:rPr lang="en-US" sz="1800" dirty="0" smtClean="0">
                <a:solidFill>
                  <a:schemeClr val="bg1"/>
                </a:solidFill>
                <a:latin typeface="Arial" charset="0"/>
              </a:rPr>
              <a:t>Bộ lạc</a:t>
            </a:r>
            <a:endParaRPr lang="en-US" sz="1800" dirty="0">
              <a:solidFill>
                <a:schemeClr val="bg1"/>
              </a:solidFill>
            </a:endParaRPr>
          </a:p>
        </p:txBody>
      </p:sp>
      <p:sp>
        <p:nvSpPr>
          <p:cNvPr id="51" name="TextBox 33"/>
          <p:cNvSpPr txBox="1">
            <a:spLocks noChangeArrowheads="1"/>
          </p:cNvSpPr>
          <p:nvPr/>
        </p:nvSpPr>
        <p:spPr bwMode="auto">
          <a:xfrm>
            <a:off x="3687241" y="2529769"/>
            <a:ext cx="409086" cy="461665"/>
          </a:xfrm>
          <a:prstGeom prst="rect">
            <a:avLst/>
          </a:prstGeom>
          <a:noFill/>
          <a:ln w="9525">
            <a:noFill/>
            <a:miter lim="800000"/>
            <a:headEnd/>
            <a:tailEnd/>
          </a:ln>
        </p:spPr>
        <p:txBody>
          <a:bodyPr wrap="none" anchor="ctr">
            <a:spAutoFit/>
          </a:bodyPr>
          <a:lstStyle/>
          <a:p>
            <a:pPr algn="ctr"/>
            <a:r>
              <a:rPr lang="en-US" sz="2400" b="1" dirty="0" smtClean="0">
                <a:solidFill>
                  <a:schemeClr val="bg1"/>
                </a:solidFill>
                <a:latin typeface="Comic Sans MS" pitchFamily="66" charset="0"/>
              </a:rPr>
              <a:t>A</a:t>
            </a:r>
            <a:endParaRPr lang="en-US" sz="2400" b="1" dirty="0">
              <a:solidFill>
                <a:schemeClr val="bg1"/>
              </a:solidFill>
              <a:latin typeface="Comic Sans MS" pitchFamily="66" charset="0"/>
            </a:endParaRPr>
          </a:p>
        </p:txBody>
      </p:sp>
      <p:sp>
        <p:nvSpPr>
          <p:cNvPr id="4" name="Rectangle 3"/>
          <p:cNvSpPr/>
          <p:nvPr/>
        </p:nvSpPr>
        <p:spPr>
          <a:xfrm>
            <a:off x="1060704" y="682685"/>
            <a:ext cx="2157983" cy="523220"/>
          </a:xfrm>
          <a:prstGeom prst="rect">
            <a:avLst/>
          </a:prstGeom>
        </p:spPr>
        <p:txBody>
          <a:bodyPr wrap="square">
            <a:spAutoFit/>
          </a:bodyPr>
          <a:lstStyle/>
          <a:p>
            <a:pPr lvl="0" algn="just"/>
            <a:r>
              <a:rPr lang="en-US" sz="2800" b="1" dirty="0" smtClean="0">
                <a:solidFill>
                  <a:schemeClr val="accent6">
                    <a:lumMod val="50000"/>
                  </a:schemeClr>
                </a:solidFill>
                <a:ea typeface="Muli"/>
                <a:cs typeface="Muli"/>
                <a:sym typeface="Muli"/>
              </a:rPr>
              <a:t>Luyện tập</a:t>
            </a:r>
            <a:endParaRPr lang="vi-VN" sz="2800" b="1" dirty="0">
              <a:solidFill>
                <a:schemeClr val="accent6">
                  <a:lumMod val="50000"/>
                </a:schemeClr>
              </a:solidFill>
              <a:ea typeface="Muli"/>
              <a:cs typeface="Muli"/>
              <a:sym typeface="Muli"/>
            </a:endParaRPr>
          </a:p>
        </p:txBody>
      </p:sp>
      <p:sp>
        <p:nvSpPr>
          <p:cNvPr id="6" name="Oval 5"/>
          <p:cNvSpPr/>
          <p:nvPr/>
        </p:nvSpPr>
        <p:spPr>
          <a:xfrm>
            <a:off x="7732166" y="2527941"/>
            <a:ext cx="643737" cy="523528"/>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down)">
                                      <p:cBhvr>
                                        <p:cTn id="15" dur="500"/>
                                        <p:tgtEl>
                                          <p:spTgt spid="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500"/>
                                        <p:tgtEl>
                                          <p:spTgt spid="3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down)">
                                      <p:cBhvr>
                                        <p:cTn id="21" dur="500"/>
                                        <p:tgtEl>
                                          <p:spTgt spid="5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down)">
                                      <p:cBhvr>
                                        <p:cTn id="29" dur="500"/>
                                        <p:tgtEl>
                                          <p:spTgt spid="4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down)">
                                      <p:cBhvr>
                                        <p:cTn id="35" dur="500"/>
                                        <p:tgtEl>
                                          <p:spTgt spid="4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down)">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down)">
                                      <p:cBhvr>
                                        <p:cTn id="43" dur="500"/>
                                        <p:tgtEl>
                                          <p:spTgt spid="4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down)">
                                      <p:cBhvr>
                                        <p:cTn id="46" dur="500"/>
                                        <p:tgtEl>
                                          <p:spTgt spid="4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down)">
                                      <p:cBhvr>
                                        <p:cTn id="49" dur="500"/>
                                        <p:tgtEl>
                                          <p:spTgt spid="4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down)">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down)">
                                      <p:cBhvr>
                                        <p:cTn id="57" dur="500"/>
                                        <p:tgtEl>
                                          <p:spTgt spid="50"/>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down)">
                                      <p:cBhvr>
                                        <p:cTn id="60" dur="500"/>
                                        <p:tgtEl>
                                          <p:spTgt spid="42"/>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down)">
                                      <p:cBhvr>
                                        <p:cTn id="63" dur="500"/>
                                        <p:tgtEl>
                                          <p:spTgt spid="4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down)">
                                      <p:cBhvr>
                                        <p:cTn id="66" dur="500"/>
                                        <p:tgtEl>
                                          <p:spTgt spid="43"/>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580">
                                          <p:stCondLst>
                                            <p:cond delay="0"/>
                                          </p:stCondLst>
                                        </p:cTn>
                                        <p:tgtEl>
                                          <p:spTgt spid="6"/>
                                        </p:tgtEl>
                                      </p:cBhvr>
                                    </p:animEffect>
                                    <p:anim calcmode="lin" valueType="num">
                                      <p:cBhvr>
                                        <p:cTn id="7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7" dur="26">
                                          <p:stCondLst>
                                            <p:cond delay="650"/>
                                          </p:stCondLst>
                                        </p:cTn>
                                        <p:tgtEl>
                                          <p:spTgt spid="6"/>
                                        </p:tgtEl>
                                      </p:cBhvr>
                                      <p:to x="100000" y="60000"/>
                                    </p:animScale>
                                    <p:animScale>
                                      <p:cBhvr>
                                        <p:cTn id="78" dur="166" decel="50000">
                                          <p:stCondLst>
                                            <p:cond delay="676"/>
                                          </p:stCondLst>
                                        </p:cTn>
                                        <p:tgtEl>
                                          <p:spTgt spid="6"/>
                                        </p:tgtEl>
                                      </p:cBhvr>
                                      <p:to x="100000" y="100000"/>
                                    </p:animScale>
                                    <p:animScale>
                                      <p:cBhvr>
                                        <p:cTn id="79" dur="26">
                                          <p:stCondLst>
                                            <p:cond delay="1312"/>
                                          </p:stCondLst>
                                        </p:cTn>
                                        <p:tgtEl>
                                          <p:spTgt spid="6"/>
                                        </p:tgtEl>
                                      </p:cBhvr>
                                      <p:to x="100000" y="80000"/>
                                    </p:animScale>
                                    <p:animScale>
                                      <p:cBhvr>
                                        <p:cTn id="80" dur="166" decel="50000">
                                          <p:stCondLst>
                                            <p:cond delay="1338"/>
                                          </p:stCondLst>
                                        </p:cTn>
                                        <p:tgtEl>
                                          <p:spTgt spid="6"/>
                                        </p:tgtEl>
                                      </p:cBhvr>
                                      <p:to x="100000" y="100000"/>
                                    </p:animScale>
                                    <p:animScale>
                                      <p:cBhvr>
                                        <p:cTn id="81" dur="26">
                                          <p:stCondLst>
                                            <p:cond delay="1642"/>
                                          </p:stCondLst>
                                        </p:cTn>
                                        <p:tgtEl>
                                          <p:spTgt spid="6"/>
                                        </p:tgtEl>
                                      </p:cBhvr>
                                      <p:to x="100000" y="90000"/>
                                    </p:animScale>
                                    <p:animScale>
                                      <p:cBhvr>
                                        <p:cTn id="82" dur="166" decel="50000">
                                          <p:stCondLst>
                                            <p:cond delay="1668"/>
                                          </p:stCondLst>
                                        </p:cTn>
                                        <p:tgtEl>
                                          <p:spTgt spid="6"/>
                                        </p:tgtEl>
                                      </p:cBhvr>
                                      <p:to x="100000" y="100000"/>
                                    </p:animScale>
                                    <p:animScale>
                                      <p:cBhvr>
                                        <p:cTn id="83" dur="26">
                                          <p:stCondLst>
                                            <p:cond delay="1808"/>
                                          </p:stCondLst>
                                        </p:cTn>
                                        <p:tgtEl>
                                          <p:spTgt spid="6"/>
                                        </p:tgtEl>
                                      </p:cBhvr>
                                      <p:to x="100000" y="95000"/>
                                    </p:animScale>
                                    <p:animScale>
                                      <p:cBhvr>
                                        <p:cTn id="8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500734" y="1442045"/>
            <a:ext cx="4031770" cy="3469114"/>
          </a:xfrm>
          <a:prstGeom prst="rect">
            <a:avLst/>
          </a:prstGeom>
        </p:spPr>
        <p:txBody>
          <a:bodyPr spcFirstLastPara="1" wrap="square" lIns="91425" tIns="91425" rIns="91425" bIns="91425" anchor="t" anchorCtr="0">
            <a:noAutofit/>
          </a:bodyPr>
          <a:lstStyle/>
          <a:p>
            <a:pPr algn="just"/>
            <a:r>
              <a:rPr lang="fr-FR" sz="2000" dirty="0">
                <a:latin typeface="+mn-lt"/>
              </a:rPr>
              <a:t>Nếu cuộc sống hiện đại biến mất, không có điện, không có ti vi, không có phương tiện để di chuyển,...em sẽ sinh sống như thế nào? Đời sống của em lúc này có giống với đời sống của người nguyên thủy hay không?</a:t>
            </a:r>
            <a:r>
              <a:rPr lang="en-US" sz="2000" dirty="0">
                <a:latin typeface="+mn-lt"/>
              </a:rPr>
              <a:t/>
            </a:r>
            <a:br>
              <a:rPr lang="en-US" sz="2000" dirty="0">
                <a:latin typeface="+mn-lt"/>
              </a:rPr>
            </a:br>
            <a:endParaRPr sz="2000" dirty="0">
              <a:latin typeface="+mn-lt"/>
            </a:endParaRPr>
          </a:p>
        </p:txBody>
      </p:sp>
      <p:sp>
        <p:nvSpPr>
          <p:cNvPr id="174" name="Google Shape;174;p23"/>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a:t>
            </a:fld>
            <a:endParaRPr/>
          </a:p>
        </p:txBody>
      </p:sp>
      <p:grpSp>
        <p:nvGrpSpPr>
          <p:cNvPr id="175" name="Google Shape;175;p23"/>
          <p:cNvGrpSpPr/>
          <p:nvPr/>
        </p:nvGrpSpPr>
        <p:grpSpPr>
          <a:xfrm>
            <a:off x="4152733" y="-571"/>
            <a:ext cx="4036590" cy="3941676"/>
            <a:chOff x="2256567" y="677103"/>
            <a:chExt cx="4036590" cy="3941676"/>
          </a:xfrm>
        </p:grpSpPr>
        <p:sp>
          <p:nvSpPr>
            <p:cNvPr id="176" name="Google Shape;176;p23"/>
            <p:cNvSpPr/>
            <p:nvPr/>
          </p:nvSpPr>
          <p:spPr>
            <a:xfrm rot="-6597333">
              <a:off x="4296826" y="3950027"/>
              <a:ext cx="586303" cy="586303"/>
            </a:xfrm>
            <a:prstGeom prst="ellipse">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sp>
          <p:nvSpPr>
            <p:cNvPr id="177" name="Google Shape;177;p23"/>
            <p:cNvSpPr/>
            <p:nvPr/>
          </p:nvSpPr>
          <p:spPr>
            <a:xfrm rot="-6599386">
              <a:off x="2318596" y="1407533"/>
              <a:ext cx="440541" cy="440541"/>
            </a:xfrm>
            <a:prstGeom prst="ellipse">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sp>
          <p:nvSpPr>
            <p:cNvPr id="178" name="Google Shape;178;p23"/>
            <p:cNvSpPr/>
            <p:nvPr/>
          </p:nvSpPr>
          <p:spPr>
            <a:xfrm rot="-6598839">
              <a:off x="2887641" y="2346984"/>
              <a:ext cx="1199287" cy="1199287"/>
            </a:xfrm>
            <a:prstGeom prst="ellipse">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sp>
          <p:nvSpPr>
            <p:cNvPr id="179" name="Google Shape;179;p23"/>
            <p:cNvSpPr/>
            <p:nvPr/>
          </p:nvSpPr>
          <p:spPr>
            <a:xfrm rot="-6598620">
              <a:off x="4374916" y="913763"/>
              <a:ext cx="1681581" cy="1681581"/>
            </a:xfrm>
            <a:prstGeom prst="ellipse">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sp>
          <p:nvSpPr>
            <p:cNvPr id="180" name="Google Shape;180;p23"/>
            <p:cNvSpPr/>
            <p:nvPr/>
          </p:nvSpPr>
          <p:spPr>
            <a:xfrm rot="-6597866">
              <a:off x="2661829" y="2208216"/>
              <a:ext cx="629106" cy="629106"/>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sp>
          <p:nvSpPr>
            <p:cNvPr id="181" name="Google Shape;181;p23"/>
            <p:cNvSpPr/>
            <p:nvPr/>
          </p:nvSpPr>
          <p:spPr>
            <a:xfrm rot="-6597701">
              <a:off x="3267625" y="1113818"/>
              <a:ext cx="274172" cy="274172"/>
            </a:xfrm>
            <a:prstGeom prst="ellipse">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grpSp>
      <p:grpSp>
        <p:nvGrpSpPr>
          <p:cNvPr id="182" name="Google Shape;182;p23"/>
          <p:cNvGrpSpPr/>
          <p:nvPr/>
        </p:nvGrpSpPr>
        <p:grpSpPr>
          <a:xfrm>
            <a:off x="5893669" y="1739566"/>
            <a:ext cx="2440200" cy="2440200"/>
            <a:chOff x="4447194" y="1815766"/>
            <a:chExt cx="2440200" cy="2440200"/>
          </a:xfrm>
        </p:grpSpPr>
        <p:sp>
          <p:nvSpPr>
            <p:cNvPr id="183" name="Google Shape;183;p23"/>
            <p:cNvSpPr/>
            <p:nvPr/>
          </p:nvSpPr>
          <p:spPr>
            <a:xfrm>
              <a:off x="4447194" y="1815766"/>
              <a:ext cx="2440200" cy="2440200"/>
            </a:xfrm>
            <a:prstGeom prst="ellipse">
              <a:avLst/>
            </a:prstGeom>
            <a:solidFill>
              <a:srgbClr val="FFB600"/>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00695C"/>
                </a:solidFill>
                <a:latin typeface="Raleway Light"/>
                <a:ea typeface="Raleway Light"/>
                <a:cs typeface="Raleway Light"/>
                <a:sym typeface="Raleway Light"/>
              </a:endParaRPr>
            </a:p>
          </p:txBody>
        </p:sp>
        <p:sp>
          <p:nvSpPr>
            <p:cNvPr id="184" name="Google Shape;184;p23"/>
            <p:cNvSpPr txBox="1"/>
            <p:nvPr/>
          </p:nvSpPr>
          <p:spPr>
            <a:xfrm>
              <a:off x="4735949" y="2504275"/>
              <a:ext cx="2106921" cy="1163400"/>
            </a:xfrm>
            <a:prstGeom prst="rect">
              <a:avLst/>
            </a:prstGeom>
            <a:noFill/>
            <a:ln>
              <a:noFill/>
            </a:ln>
          </p:spPr>
          <p:txBody>
            <a:bodyPr spcFirstLastPara="1" wrap="square" lIns="91425" tIns="91425" rIns="91425" bIns="91425" anchor="ctr" anchorCtr="0">
              <a:noAutofit/>
            </a:bodyPr>
            <a:lstStyle/>
            <a:p>
              <a:pPr lvl="0" algn="ctr"/>
              <a:r>
                <a:rPr lang="fr-FR" sz="2000" dirty="0" smtClean="0">
                  <a:solidFill>
                    <a:schemeClr val="bg1"/>
                  </a:solidFill>
                  <a:latin typeface="+mn-lt"/>
                </a:rPr>
                <a:t>Dùng </a:t>
              </a:r>
              <a:r>
                <a:rPr lang="fr-FR" sz="2000" dirty="0">
                  <a:solidFill>
                    <a:schemeClr val="bg1"/>
                  </a:solidFill>
                  <a:latin typeface="+mn-lt"/>
                </a:rPr>
                <a:t>lửa để nấu chín thức </a:t>
              </a:r>
              <a:r>
                <a:rPr lang="fr-FR" sz="2000" dirty="0" smtClean="0">
                  <a:solidFill>
                    <a:schemeClr val="bg1"/>
                  </a:solidFill>
                  <a:latin typeface="+mn-lt"/>
                </a:rPr>
                <a:t>ăn</a:t>
              </a:r>
              <a:endParaRPr sz="2000" dirty="0">
                <a:solidFill>
                  <a:schemeClr val="bg1"/>
                </a:solidFill>
                <a:latin typeface="+mn-lt"/>
                <a:ea typeface="Raleway Light"/>
                <a:cs typeface="Raleway Light"/>
                <a:sym typeface="Raleway Light"/>
              </a:endParaRPr>
            </a:p>
          </p:txBody>
        </p:sp>
      </p:grpSp>
      <p:grpSp>
        <p:nvGrpSpPr>
          <p:cNvPr id="185" name="Google Shape;185;p23"/>
          <p:cNvGrpSpPr/>
          <p:nvPr/>
        </p:nvGrpSpPr>
        <p:grpSpPr>
          <a:xfrm>
            <a:off x="5013412" y="1297853"/>
            <a:ext cx="1436223" cy="1423800"/>
            <a:chOff x="3490737" y="1374053"/>
            <a:chExt cx="1436223" cy="1423800"/>
          </a:xfrm>
        </p:grpSpPr>
        <p:sp>
          <p:nvSpPr>
            <p:cNvPr id="186" name="Google Shape;186;p23"/>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00695C"/>
                </a:solidFill>
                <a:latin typeface="Raleway Light"/>
                <a:ea typeface="Raleway Light"/>
                <a:cs typeface="Raleway Light"/>
                <a:sym typeface="Raleway Light"/>
              </a:endParaRPr>
            </a:p>
          </p:txBody>
        </p:sp>
        <p:sp>
          <p:nvSpPr>
            <p:cNvPr id="187" name="Google Shape;187;p23"/>
            <p:cNvSpPr txBox="1"/>
            <p:nvPr/>
          </p:nvSpPr>
          <p:spPr>
            <a:xfrm>
              <a:off x="3535580" y="1651155"/>
              <a:ext cx="1391380" cy="944700"/>
            </a:xfrm>
            <a:prstGeom prst="rect">
              <a:avLst/>
            </a:prstGeom>
            <a:noFill/>
            <a:ln>
              <a:noFill/>
            </a:ln>
          </p:spPr>
          <p:txBody>
            <a:bodyPr spcFirstLastPara="1" wrap="square" lIns="91425" tIns="91425" rIns="91425" bIns="91425" anchor="ctr" anchorCtr="0">
              <a:noAutofit/>
            </a:bodyPr>
            <a:lstStyle/>
            <a:p>
              <a:pPr lvl="0" algn="ctr"/>
              <a:r>
                <a:rPr lang="fr-FR" sz="1800" dirty="0" smtClean="0">
                  <a:solidFill>
                    <a:schemeClr val="bg1"/>
                  </a:solidFill>
                </a:rPr>
                <a:t>Chế </a:t>
              </a:r>
              <a:r>
                <a:rPr lang="fr-FR" sz="1800" dirty="0">
                  <a:solidFill>
                    <a:schemeClr val="bg1"/>
                  </a:solidFill>
                </a:rPr>
                <a:t>tạo các công cụ</a:t>
              </a:r>
              <a:endParaRPr sz="1800" dirty="0">
                <a:solidFill>
                  <a:schemeClr val="bg1"/>
                </a:solidFill>
                <a:latin typeface="Raleway Light"/>
                <a:ea typeface="Raleway Light"/>
                <a:cs typeface="Raleway Light"/>
                <a:sym typeface="Raleway Light"/>
              </a:endParaRPr>
            </a:p>
          </p:txBody>
        </p:sp>
      </p:grpSp>
      <p:grpSp>
        <p:nvGrpSpPr>
          <p:cNvPr id="188" name="Google Shape;188;p23"/>
          <p:cNvGrpSpPr/>
          <p:nvPr/>
        </p:nvGrpSpPr>
        <p:grpSpPr>
          <a:xfrm>
            <a:off x="4672228" y="2862089"/>
            <a:ext cx="1498800" cy="1498800"/>
            <a:chOff x="644203" y="3718814"/>
            <a:chExt cx="1498800" cy="1498800"/>
          </a:xfrm>
        </p:grpSpPr>
        <p:sp>
          <p:nvSpPr>
            <p:cNvPr id="189" name="Google Shape;189;p23"/>
            <p:cNvSpPr/>
            <p:nvPr/>
          </p:nvSpPr>
          <p:spPr>
            <a:xfrm>
              <a:off x="644203" y="3718814"/>
              <a:ext cx="1498800" cy="1498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00695C"/>
                </a:solidFill>
                <a:latin typeface="Raleway Light"/>
                <a:ea typeface="Raleway Light"/>
                <a:cs typeface="Raleway Light"/>
                <a:sym typeface="Raleway Light"/>
              </a:endParaRPr>
            </a:p>
          </p:txBody>
        </p:sp>
        <p:sp>
          <p:nvSpPr>
            <p:cNvPr id="190" name="Google Shape;190;p23"/>
            <p:cNvSpPr txBox="1"/>
            <p:nvPr/>
          </p:nvSpPr>
          <p:spPr>
            <a:xfrm>
              <a:off x="856976" y="3995875"/>
              <a:ext cx="1073400" cy="944700"/>
            </a:xfrm>
            <a:prstGeom prst="rect">
              <a:avLst/>
            </a:prstGeom>
            <a:noFill/>
            <a:ln>
              <a:noFill/>
            </a:ln>
          </p:spPr>
          <p:txBody>
            <a:bodyPr spcFirstLastPara="1" wrap="square" lIns="91425" tIns="91425" rIns="91425" bIns="91425" anchor="ctr" anchorCtr="0">
              <a:noAutofit/>
            </a:bodyPr>
            <a:lstStyle/>
            <a:p>
              <a:pPr lvl="0" algn="ctr"/>
              <a:r>
                <a:rPr lang="fr-FR" sz="1800" dirty="0" smtClean="0">
                  <a:solidFill>
                    <a:schemeClr val="bg1"/>
                  </a:solidFill>
                </a:rPr>
                <a:t>Thuần </a:t>
              </a:r>
              <a:r>
                <a:rPr lang="fr-FR" sz="1800" dirty="0">
                  <a:solidFill>
                    <a:schemeClr val="bg1"/>
                  </a:solidFill>
                </a:rPr>
                <a:t>dưỡng động vật</a:t>
              </a:r>
              <a:endParaRPr sz="1800" dirty="0">
                <a:solidFill>
                  <a:schemeClr val="bg1"/>
                </a:solidFill>
                <a:latin typeface="Raleway Light"/>
                <a:ea typeface="Raleway Light"/>
                <a:cs typeface="Raleway Light"/>
                <a:sym typeface="Raleway Light"/>
              </a:endParaRPr>
            </a:p>
          </p:txBody>
        </p:sp>
      </p:grpSp>
      <p:grpSp>
        <p:nvGrpSpPr>
          <p:cNvPr id="191" name="Google Shape;191;p23"/>
          <p:cNvGrpSpPr/>
          <p:nvPr/>
        </p:nvGrpSpPr>
        <p:grpSpPr>
          <a:xfrm>
            <a:off x="7334059" y="1114293"/>
            <a:ext cx="1030262" cy="1030262"/>
            <a:chOff x="3490737" y="1374053"/>
            <a:chExt cx="1423800" cy="1423800"/>
          </a:xfrm>
        </p:grpSpPr>
        <p:sp>
          <p:nvSpPr>
            <p:cNvPr id="192" name="Google Shape;192;p23"/>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00695C"/>
                </a:solidFill>
                <a:latin typeface="Raleway Light"/>
                <a:ea typeface="Raleway Light"/>
                <a:cs typeface="Raleway Light"/>
                <a:sym typeface="Raleway Light"/>
              </a:endParaRPr>
            </a:p>
          </p:txBody>
        </p:sp>
        <p:sp>
          <p:nvSpPr>
            <p:cNvPr id="193" name="Google Shape;193;p23"/>
            <p:cNvSpPr txBox="1"/>
            <p:nvPr/>
          </p:nvSpPr>
          <p:spPr>
            <a:xfrm>
              <a:off x="3564587" y="1633239"/>
              <a:ext cx="1246333" cy="94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rgbClr val="FFFFFF"/>
                  </a:solidFill>
                  <a:latin typeface="+mj-lt"/>
                  <a:ea typeface="Raleway Light"/>
                  <a:cs typeface="Raleway Light"/>
                  <a:sym typeface="Raleway Light"/>
                </a:rPr>
                <a:t>Hái lượm</a:t>
              </a:r>
              <a:endParaRPr sz="1800" dirty="0">
                <a:solidFill>
                  <a:srgbClr val="FFFFFF"/>
                </a:solidFill>
                <a:latin typeface="+mj-lt"/>
                <a:ea typeface="Raleway Light"/>
                <a:cs typeface="Raleway Light"/>
                <a:sym typeface="Raleway Light"/>
              </a:endParaRPr>
            </a:p>
          </p:txBody>
        </p:sp>
      </p:grpSp>
      <p:grpSp>
        <p:nvGrpSpPr>
          <p:cNvPr id="194" name="Google Shape;194;p23"/>
          <p:cNvGrpSpPr/>
          <p:nvPr/>
        </p:nvGrpSpPr>
        <p:grpSpPr>
          <a:xfrm>
            <a:off x="8152038" y="369832"/>
            <a:ext cx="602425" cy="641836"/>
            <a:chOff x="5970800" y="1619250"/>
            <a:chExt cx="428650" cy="456725"/>
          </a:xfrm>
        </p:grpSpPr>
        <p:sp>
          <p:nvSpPr>
            <p:cNvPr id="195" name="Google Shape;195;p23"/>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1000"/>
                                        <p:tgtEl>
                                          <p:spTgt spid="173"/>
                                        </p:tgtEl>
                                      </p:cBhvr>
                                    </p:animEffect>
                                    <p:anim calcmode="lin" valueType="num">
                                      <p:cBhvr>
                                        <p:cTn id="8" dur="1000" fill="hold"/>
                                        <p:tgtEl>
                                          <p:spTgt spid="173"/>
                                        </p:tgtEl>
                                        <p:attrNameLst>
                                          <p:attrName>ppt_x</p:attrName>
                                        </p:attrNameLst>
                                      </p:cBhvr>
                                      <p:tavLst>
                                        <p:tav tm="0">
                                          <p:val>
                                            <p:strVal val="#ppt_x"/>
                                          </p:val>
                                        </p:tav>
                                        <p:tav tm="100000">
                                          <p:val>
                                            <p:strVal val="#ppt_x"/>
                                          </p:val>
                                        </p:tav>
                                      </p:tavLst>
                                    </p:anim>
                                    <p:anim calcmode="lin" valueType="num">
                                      <p:cBhvr>
                                        <p:cTn id="9"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2"/>
                                        </p:tgtEl>
                                        <p:attrNameLst>
                                          <p:attrName>style.visibility</p:attrName>
                                        </p:attrNameLst>
                                      </p:cBhvr>
                                      <p:to>
                                        <p:strVal val="visible"/>
                                      </p:to>
                                    </p:set>
                                    <p:animEffect transition="in" filter="fade">
                                      <p:cBhvr>
                                        <p:cTn id="14" dur="1000"/>
                                        <p:tgtEl>
                                          <p:spTgt spid="182"/>
                                        </p:tgtEl>
                                      </p:cBhvr>
                                    </p:animEffect>
                                    <p:anim calcmode="lin" valueType="num">
                                      <p:cBhvr>
                                        <p:cTn id="15" dur="1000" fill="hold"/>
                                        <p:tgtEl>
                                          <p:spTgt spid="182"/>
                                        </p:tgtEl>
                                        <p:attrNameLst>
                                          <p:attrName>ppt_x</p:attrName>
                                        </p:attrNameLst>
                                      </p:cBhvr>
                                      <p:tavLst>
                                        <p:tav tm="0">
                                          <p:val>
                                            <p:strVal val="#ppt_x"/>
                                          </p:val>
                                        </p:tav>
                                        <p:tav tm="100000">
                                          <p:val>
                                            <p:strVal val="#ppt_x"/>
                                          </p:val>
                                        </p:tav>
                                      </p:tavLst>
                                    </p:anim>
                                    <p:anim calcmode="lin" valueType="num">
                                      <p:cBhvr>
                                        <p:cTn id="16" dur="1000" fill="hold"/>
                                        <p:tgtEl>
                                          <p:spTgt spid="18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5"/>
                                        </p:tgtEl>
                                        <p:attrNameLst>
                                          <p:attrName>style.visibility</p:attrName>
                                        </p:attrNameLst>
                                      </p:cBhvr>
                                      <p:to>
                                        <p:strVal val="visible"/>
                                      </p:to>
                                    </p:set>
                                    <p:animEffect transition="in" filter="fade">
                                      <p:cBhvr>
                                        <p:cTn id="21" dur="1000"/>
                                        <p:tgtEl>
                                          <p:spTgt spid="185"/>
                                        </p:tgtEl>
                                      </p:cBhvr>
                                    </p:animEffect>
                                    <p:anim calcmode="lin" valueType="num">
                                      <p:cBhvr>
                                        <p:cTn id="22" dur="1000" fill="hold"/>
                                        <p:tgtEl>
                                          <p:spTgt spid="185"/>
                                        </p:tgtEl>
                                        <p:attrNameLst>
                                          <p:attrName>ppt_x</p:attrName>
                                        </p:attrNameLst>
                                      </p:cBhvr>
                                      <p:tavLst>
                                        <p:tav tm="0">
                                          <p:val>
                                            <p:strVal val="#ppt_x"/>
                                          </p:val>
                                        </p:tav>
                                        <p:tav tm="100000">
                                          <p:val>
                                            <p:strVal val="#ppt_x"/>
                                          </p:val>
                                        </p:tav>
                                      </p:tavLst>
                                    </p:anim>
                                    <p:anim calcmode="lin" valueType="num">
                                      <p:cBhvr>
                                        <p:cTn id="23" dur="1000" fill="hold"/>
                                        <p:tgtEl>
                                          <p:spTgt spid="18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8"/>
                                        </p:tgtEl>
                                        <p:attrNameLst>
                                          <p:attrName>style.visibility</p:attrName>
                                        </p:attrNameLst>
                                      </p:cBhvr>
                                      <p:to>
                                        <p:strVal val="visible"/>
                                      </p:to>
                                    </p:set>
                                    <p:animEffect transition="in" filter="fade">
                                      <p:cBhvr>
                                        <p:cTn id="28" dur="1000"/>
                                        <p:tgtEl>
                                          <p:spTgt spid="188"/>
                                        </p:tgtEl>
                                      </p:cBhvr>
                                    </p:animEffect>
                                    <p:anim calcmode="lin" valueType="num">
                                      <p:cBhvr>
                                        <p:cTn id="29" dur="1000" fill="hold"/>
                                        <p:tgtEl>
                                          <p:spTgt spid="188"/>
                                        </p:tgtEl>
                                        <p:attrNameLst>
                                          <p:attrName>ppt_x</p:attrName>
                                        </p:attrNameLst>
                                      </p:cBhvr>
                                      <p:tavLst>
                                        <p:tav tm="0">
                                          <p:val>
                                            <p:strVal val="#ppt_x"/>
                                          </p:val>
                                        </p:tav>
                                        <p:tav tm="100000">
                                          <p:val>
                                            <p:strVal val="#ppt_x"/>
                                          </p:val>
                                        </p:tav>
                                      </p:tavLst>
                                    </p:anim>
                                    <p:anim calcmode="lin" valueType="num">
                                      <p:cBhvr>
                                        <p:cTn id="30"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1"/>
                                        </p:tgtEl>
                                        <p:attrNameLst>
                                          <p:attrName>style.visibility</p:attrName>
                                        </p:attrNameLst>
                                      </p:cBhvr>
                                      <p:to>
                                        <p:strVal val="visible"/>
                                      </p:to>
                                    </p:set>
                                    <p:animEffect transition="in" filter="fade">
                                      <p:cBhvr>
                                        <p:cTn id="35" dur="1000"/>
                                        <p:tgtEl>
                                          <p:spTgt spid="191"/>
                                        </p:tgtEl>
                                      </p:cBhvr>
                                    </p:animEffect>
                                    <p:anim calcmode="lin" valueType="num">
                                      <p:cBhvr>
                                        <p:cTn id="36" dur="1000" fill="hold"/>
                                        <p:tgtEl>
                                          <p:spTgt spid="191"/>
                                        </p:tgtEl>
                                        <p:attrNameLst>
                                          <p:attrName>ppt_x</p:attrName>
                                        </p:attrNameLst>
                                      </p:cBhvr>
                                      <p:tavLst>
                                        <p:tav tm="0">
                                          <p:val>
                                            <p:strVal val="#ppt_x"/>
                                          </p:val>
                                        </p:tav>
                                        <p:tav tm="100000">
                                          <p:val>
                                            <p:strVal val="#ppt_x"/>
                                          </p:val>
                                        </p:tav>
                                      </p:tavLst>
                                    </p:anim>
                                    <p:anim calcmode="lin" valueType="num">
                                      <p:cBhvr>
                                        <p:cTn id="37" dur="1000" fill="hold"/>
                                        <p:tgtEl>
                                          <p:spTgt spid="1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2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30</a:t>
            </a:fld>
            <a:endParaRPr/>
          </a:p>
        </p:txBody>
      </p:sp>
      <p:sp>
        <p:nvSpPr>
          <p:cNvPr id="255" name="Google Shape;255;p28"/>
          <p:cNvSpPr/>
          <p:nvPr/>
        </p:nvSpPr>
        <p:spPr>
          <a:xfrm>
            <a:off x="2196877" y="3238713"/>
            <a:ext cx="594300" cy="36900"/>
          </a:xfrm>
          <a:prstGeom prst="roundRect">
            <a:avLst>
              <a:gd name="adj" fmla="val 50000"/>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56" name="Google Shape;256;p28"/>
          <p:cNvSpPr/>
          <p:nvPr/>
        </p:nvSpPr>
        <p:spPr>
          <a:xfrm>
            <a:off x="1183800" y="2947750"/>
            <a:ext cx="594300" cy="594300"/>
          </a:xfrm>
          <a:prstGeom prst="ellipse">
            <a:avLst/>
          </a:prstGeom>
          <a:noFill/>
          <a:ln w="38100" cap="flat"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57" name="Google Shape;257;p28"/>
          <p:cNvSpPr txBox="1"/>
          <p:nvPr/>
        </p:nvSpPr>
        <p:spPr>
          <a:xfrm>
            <a:off x="1262550" y="2948424"/>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100"/>
              <a:buNone/>
            </a:pPr>
            <a:r>
              <a:rPr lang="en" sz="2000" dirty="0" smtClean="0">
                <a:solidFill>
                  <a:srgbClr val="434343"/>
                </a:solidFill>
                <a:latin typeface="+mj-lt"/>
                <a:ea typeface="Raleway Light"/>
                <a:cs typeface="Raleway Light"/>
                <a:sym typeface="Raleway Light"/>
              </a:rPr>
              <a:t>A</a:t>
            </a:r>
            <a:endParaRPr sz="2000" dirty="0">
              <a:solidFill>
                <a:srgbClr val="434343"/>
              </a:solidFill>
              <a:latin typeface="+mj-lt"/>
              <a:ea typeface="Raleway Light"/>
              <a:cs typeface="Raleway Light"/>
              <a:sym typeface="Raleway Light"/>
            </a:endParaRPr>
          </a:p>
        </p:txBody>
      </p:sp>
      <p:sp>
        <p:nvSpPr>
          <p:cNvPr id="259" name="Google Shape;259;p28"/>
          <p:cNvSpPr txBox="1"/>
          <p:nvPr/>
        </p:nvSpPr>
        <p:spPr>
          <a:xfrm>
            <a:off x="603450" y="3955927"/>
            <a:ext cx="17550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200" dirty="0" smtClean="0">
                <a:solidFill>
                  <a:srgbClr val="434343"/>
                </a:solidFill>
                <a:latin typeface="+mj-lt"/>
                <a:ea typeface="Raleway Light"/>
                <a:cs typeface="Raleway Light"/>
                <a:sym typeface="Raleway Light"/>
              </a:rPr>
              <a:t>Đá</a:t>
            </a:r>
            <a:endParaRPr sz="2200" dirty="0">
              <a:solidFill>
                <a:srgbClr val="434343"/>
              </a:solidFill>
              <a:latin typeface="+mj-lt"/>
              <a:ea typeface="Raleway Light"/>
              <a:cs typeface="Raleway Light"/>
              <a:sym typeface="Raleway Light"/>
            </a:endParaRPr>
          </a:p>
        </p:txBody>
      </p:sp>
      <p:sp>
        <p:nvSpPr>
          <p:cNvPr id="260" name="Google Shape;260;p28"/>
          <p:cNvSpPr/>
          <p:nvPr/>
        </p:nvSpPr>
        <p:spPr>
          <a:xfrm>
            <a:off x="3288737" y="2947750"/>
            <a:ext cx="594300" cy="594300"/>
          </a:xfrm>
          <a:prstGeom prst="ellipse">
            <a:avLst/>
          </a:prstGeom>
          <a:noFill/>
          <a:ln w="38100" cap="flat"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62" name="Google Shape;262;p28"/>
          <p:cNvSpPr txBox="1"/>
          <p:nvPr/>
        </p:nvSpPr>
        <p:spPr>
          <a:xfrm>
            <a:off x="2731328" y="3955925"/>
            <a:ext cx="17091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200" dirty="0" smtClean="0">
                <a:solidFill>
                  <a:srgbClr val="434343"/>
                </a:solidFill>
                <a:latin typeface="+mj-lt"/>
                <a:ea typeface="Raleway Light"/>
                <a:cs typeface="Raleway Light"/>
                <a:sym typeface="Raleway Light"/>
              </a:rPr>
              <a:t>Sắt</a:t>
            </a:r>
            <a:endParaRPr sz="2200" dirty="0">
              <a:solidFill>
                <a:srgbClr val="434343"/>
              </a:solidFill>
              <a:latin typeface="+mj-lt"/>
              <a:ea typeface="Raleway Light"/>
              <a:cs typeface="Raleway Light"/>
              <a:sym typeface="Raleway Light"/>
            </a:endParaRPr>
          </a:p>
        </p:txBody>
      </p:sp>
      <p:sp>
        <p:nvSpPr>
          <p:cNvPr id="263" name="Google Shape;263;p28"/>
          <p:cNvSpPr txBox="1"/>
          <p:nvPr/>
        </p:nvSpPr>
        <p:spPr>
          <a:xfrm>
            <a:off x="3288737" y="2962344"/>
            <a:ext cx="594303" cy="401432"/>
          </a:xfrm>
          <a:prstGeom prst="rect">
            <a:avLst/>
          </a:prstGeom>
          <a:noFill/>
          <a:ln>
            <a:noFill/>
          </a:ln>
        </p:spPr>
        <p:txBody>
          <a:bodyPr spcFirstLastPara="1" wrap="square" lIns="91425" tIns="91425" rIns="91425" bIns="91425" anchor="t" anchorCtr="0">
            <a:noAutofit/>
          </a:bodyPr>
          <a:lstStyle/>
          <a:p>
            <a:pPr lvl="0" algn="ctr">
              <a:lnSpc>
                <a:spcPct val="115000"/>
              </a:lnSpc>
              <a:spcAft>
                <a:spcPts val="1600"/>
              </a:spcAft>
              <a:buSzPts val="1100"/>
            </a:pPr>
            <a:r>
              <a:rPr lang="en-US" sz="2000" dirty="0" smtClean="0">
                <a:solidFill>
                  <a:srgbClr val="434343"/>
                </a:solidFill>
                <a:ea typeface="Raleway Light"/>
                <a:cs typeface="Raleway Light"/>
                <a:sym typeface="Raleway Light"/>
              </a:rPr>
              <a:t>B</a:t>
            </a:r>
            <a:endParaRPr lang="en-US" sz="2000" dirty="0">
              <a:solidFill>
                <a:srgbClr val="434343"/>
              </a:solidFill>
              <a:ea typeface="Raleway Light"/>
              <a:cs typeface="Raleway Light"/>
              <a:sym typeface="Raleway Light"/>
            </a:endParaRPr>
          </a:p>
        </p:txBody>
      </p:sp>
      <p:sp>
        <p:nvSpPr>
          <p:cNvPr id="264" name="Google Shape;264;p28"/>
          <p:cNvSpPr/>
          <p:nvPr/>
        </p:nvSpPr>
        <p:spPr>
          <a:xfrm>
            <a:off x="5370722" y="2947750"/>
            <a:ext cx="594300" cy="594300"/>
          </a:xfrm>
          <a:prstGeom prst="ellipse">
            <a:avLst/>
          </a:prstGeom>
          <a:noFill/>
          <a:ln w="381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66" name="Google Shape;266;p28"/>
          <p:cNvSpPr txBox="1"/>
          <p:nvPr/>
        </p:nvSpPr>
        <p:spPr>
          <a:xfrm>
            <a:off x="4813322" y="3955925"/>
            <a:ext cx="17091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200" dirty="0" smtClean="0">
                <a:solidFill>
                  <a:srgbClr val="434343"/>
                </a:solidFill>
                <a:latin typeface="+mj-lt"/>
                <a:ea typeface="Raleway Light"/>
                <a:cs typeface="Raleway Light"/>
                <a:sym typeface="Raleway Light"/>
              </a:rPr>
              <a:t>Chì</a:t>
            </a:r>
            <a:endParaRPr sz="2200" dirty="0">
              <a:solidFill>
                <a:srgbClr val="434343"/>
              </a:solidFill>
              <a:latin typeface="+mj-lt"/>
              <a:ea typeface="Raleway Light"/>
              <a:cs typeface="Raleway Light"/>
              <a:sym typeface="Raleway Light"/>
            </a:endParaRPr>
          </a:p>
        </p:txBody>
      </p:sp>
      <p:sp>
        <p:nvSpPr>
          <p:cNvPr id="267" name="Google Shape;267;p28"/>
          <p:cNvSpPr txBox="1"/>
          <p:nvPr/>
        </p:nvSpPr>
        <p:spPr>
          <a:xfrm>
            <a:off x="5449431" y="3002560"/>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100"/>
              <a:buNone/>
            </a:pPr>
            <a:r>
              <a:rPr lang="en" sz="2000" dirty="0" smtClean="0">
                <a:solidFill>
                  <a:srgbClr val="434343"/>
                </a:solidFill>
                <a:latin typeface="+mj-lt"/>
                <a:ea typeface="Raleway Light"/>
                <a:cs typeface="Raleway Light"/>
                <a:sym typeface="Raleway Light"/>
              </a:rPr>
              <a:t>C</a:t>
            </a:r>
            <a:endParaRPr sz="2000" dirty="0">
              <a:solidFill>
                <a:srgbClr val="434343"/>
              </a:solidFill>
              <a:latin typeface="+mj-lt"/>
              <a:ea typeface="Raleway Light"/>
              <a:cs typeface="Raleway Light"/>
              <a:sym typeface="Raleway Light"/>
            </a:endParaRPr>
          </a:p>
        </p:txBody>
      </p:sp>
      <p:sp>
        <p:nvSpPr>
          <p:cNvPr id="268" name="Google Shape;268;p28"/>
          <p:cNvSpPr/>
          <p:nvPr/>
        </p:nvSpPr>
        <p:spPr>
          <a:xfrm>
            <a:off x="7420786" y="2947750"/>
            <a:ext cx="594300" cy="594300"/>
          </a:xfrm>
          <a:prstGeom prst="ellipse">
            <a:avLst/>
          </a:prstGeom>
          <a:noFill/>
          <a:ln w="381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70" name="Google Shape;270;p28"/>
          <p:cNvSpPr txBox="1"/>
          <p:nvPr/>
        </p:nvSpPr>
        <p:spPr>
          <a:xfrm>
            <a:off x="6895300" y="3955927"/>
            <a:ext cx="17091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200" dirty="0" smtClean="0">
                <a:solidFill>
                  <a:srgbClr val="434343"/>
                </a:solidFill>
                <a:latin typeface="+mj-lt"/>
                <a:ea typeface="Raleway Light"/>
                <a:cs typeface="Raleway Light"/>
                <a:sym typeface="Raleway Light"/>
              </a:rPr>
              <a:t>Đồng thau</a:t>
            </a:r>
            <a:endParaRPr sz="2200" dirty="0">
              <a:solidFill>
                <a:srgbClr val="434343"/>
              </a:solidFill>
              <a:latin typeface="+mj-lt"/>
              <a:ea typeface="Raleway Light"/>
              <a:cs typeface="Raleway Light"/>
              <a:sym typeface="Raleway Light"/>
            </a:endParaRPr>
          </a:p>
        </p:txBody>
      </p:sp>
      <p:sp>
        <p:nvSpPr>
          <p:cNvPr id="271" name="Google Shape;271;p28"/>
          <p:cNvSpPr txBox="1"/>
          <p:nvPr/>
        </p:nvSpPr>
        <p:spPr>
          <a:xfrm>
            <a:off x="7499536" y="2990823"/>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100"/>
              <a:buNone/>
            </a:pPr>
            <a:r>
              <a:rPr lang="en" sz="2000" dirty="0" smtClean="0">
                <a:solidFill>
                  <a:srgbClr val="434343"/>
                </a:solidFill>
                <a:latin typeface="+mj-lt"/>
                <a:ea typeface="Raleway Light"/>
                <a:cs typeface="Raleway Light"/>
                <a:sym typeface="Raleway Light"/>
              </a:rPr>
              <a:t>D</a:t>
            </a:r>
            <a:endParaRPr sz="2000" dirty="0">
              <a:solidFill>
                <a:srgbClr val="434343"/>
              </a:solidFill>
              <a:latin typeface="+mj-lt"/>
              <a:ea typeface="Raleway Light"/>
              <a:cs typeface="Raleway Light"/>
              <a:sym typeface="Raleway Light"/>
            </a:endParaRPr>
          </a:p>
        </p:txBody>
      </p:sp>
      <p:sp>
        <p:nvSpPr>
          <p:cNvPr id="272" name="Google Shape;272;p28"/>
          <p:cNvSpPr/>
          <p:nvPr/>
        </p:nvSpPr>
        <p:spPr>
          <a:xfrm>
            <a:off x="4369089" y="3238713"/>
            <a:ext cx="594300" cy="36900"/>
          </a:xfrm>
          <a:prstGeom prst="roundRect">
            <a:avLst>
              <a:gd name="adj" fmla="val 50000"/>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latin typeface="Raleway Light"/>
              <a:ea typeface="Raleway Light"/>
              <a:cs typeface="Raleway Light"/>
              <a:sym typeface="Raleway Light"/>
            </a:endParaRPr>
          </a:p>
        </p:txBody>
      </p:sp>
      <p:sp>
        <p:nvSpPr>
          <p:cNvPr id="273" name="Google Shape;273;p28"/>
          <p:cNvSpPr/>
          <p:nvPr/>
        </p:nvSpPr>
        <p:spPr>
          <a:xfrm>
            <a:off x="6451064" y="3238713"/>
            <a:ext cx="594300" cy="36900"/>
          </a:xfrm>
          <a:prstGeom prst="roundRect">
            <a:avLst>
              <a:gd name="adj" fmla="val 50000"/>
            </a:avLst>
          </a:prstGeom>
          <a:solidFill>
            <a:srgbClr val="FFC000"/>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latin typeface="Raleway Light"/>
              <a:ea typeface="Raleway Light"/>
              <a:cs typeface="Raleway Light"/>
              <a:sym typeface="Raleway Light"/>
            </a:endParaRPr>
          </a:p>
        </p:txBody>
      </p:sp>
      <p:grpSp>
        <p:nvGrpSpPr>
          <p:cNvPr id="274" name="Google Shape;274;p28"/>
          <p:cNvGrpSpPr/>
          <p:nvPr/>
        </p:nvGrpSpPr>
        <p:grpSpPr>
          <a:xfrm>
            <a:off x="198642" y="4214369"/>
            <a:ext cx="977040" cy="722851"/>
            <a:chOff x="5255200" y="3006475"/>
            <a:chExt cx="511700" cy="378575"/>
          </a:xfrm>
        </p:grpSpPr>
        <p:sp>
          <p:nvSpPr>
            <p:cNvPr id="275" name="Google Shape;275;p28"/>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8"/>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r>
              <a:rPr lang="en-US" sz="2200" b="1" dirty="0" smtClean="0">
                <a:latin typeface="+mj-lt"/>
              </a:rPr>
              <a:t>Công cụ lao động chủ yếu của </a:t>
            </a:r>
            <a:br>
              <a:rPr lang="en-US" sz="2200" b="1" dirty="0" smtClean="0">
                <a:latin typeface="+mj-lt"/>
              </a:rPr>
            </a:br>
            <a:r>
              <a:rPr lang="en-US" sz="2200" b="1" dirty="0" smtClean="0">
                <a:latin typeface="+mj-lt"/>
              </a:rPr>
              <a:t>Người tối cổ được chế tác từ:</a:t>
            </a:r>
            <a:endParaRPr lang="en-US" sz="2200" b="1" dirty="0">
              <a:latin typeface="+mj-lt"/>
            </a:endParaRPr>
          </a:p>
        </p:txBody>
      </p:sp>
      <p:pic>
        <p:nvPicPr>
          <p:cNvPr id="27" name="Picture 26"/>
          <p:cNvPicPr>
            <a:picLocks noChangeAspect="1"/>
          </p:cNvPicPr>
          <p:nvPr/>
        </p:nvPicPr>
        <p:blipFill>
          <a:blip r:embed="rId3"/>
          <a:stretch>
            <a:fillRect/>
          </a:stretch>
        </p:blipFill>
        <p:spPr>
          <a:xfrm>
            <a:off x="7584403" y="227865"/>
            <a:ext cx="1258213" cy="1051582"/>
          </a:xfrm>
          <a:prstGeom prst="rect">
            <a:avLst/>
          </a:prstGeom>
        </p:spPr>
      </p:pic>
      <p:sp>
        <p:nvSpPr>
          <p:cNvPr id="3" name="Oval 2"/>
          <p:cNvSpPr/>
          <p:nvPr/>
        </p:nvSpPr>
        <p:spPr>
          <a:xfrm>
            <a:off x="1262548" y="3037037"/>
            <a:ext cx="404834" cy="4764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57"/>
                                        </p:tgtEl>
                                        <p:attrNameLst>
                                          <p:attrName>style.visibility</p:attrName>
                                        </p:attrNameLst>
                                      </p:cBhvr>
                                      <p:to>
                                        <p:strVal val="visible"/>
                                      </p:to>
                                    </p:set>
                                    <p:animEffect transition="in" filter="circle(in)">
                                      <p:cBhvr>
                                        <p:cTn id="19" dur="2000"/>
                                        <p:tgtEl>
                                          <p:spTgt spid="25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56"/>
                                        </p:tgtEl>
                                        <p:attrNameLst>
                                          <p:attrName>style.visibility</p:attrName>
                                        </p:attrNameLst>
                                      </p:cBhvr>
                                      <p:to>
                                        <p:strVal val="visible"/>
                                      </p:to>
                                    </p:set>
                                    <p:animEffect transition="in" filter="circle(in)">
                                      <p:cBhvr>
                                        <p:cTn id="22" dur="2000"/>
                                        <p:tgtEl>
                                          <p:spTgt spid="256"/>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59"/>
                                        </p:tgtEl>
                                        <p:attrNameLst>
                                          <p:attrName>style.visibility</p:attrName>
                                        </p:attrNameLst>
                                      </p:cBhvr>
                                      <p:to>
                                        <p:strVal val="visible"/>
                                      </p:to>
                                    </p:set>
                                    <p:animEffect transition="in" filter="circle(in)">
                                      <p:cBhvr>
                                        <p:cTn id="25" dur="2000"/>
                                        <p:tgtEl>
                                          <p:spTgt spid="25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55"/>
                                        </p:tgtEl>
                                        <p:attrNameLst>
                                          <p:attrName>style.visibility</p:attrName>
                                        </p:attrNameLst>
                                      </p:cBhvr>
                                      <p:to>
                                        <p:strVal val="visible"/>
                                      </p:to>
                                    </p:set>
                                    <p:animEffect transition="in" filter="circle(in)">
                                      <p:cBhvr>
                                        <p:cTn id="28" dur="2000"/>
                                        <p:tgtEl>
                                          <p:spTgt spid="255"/>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63"/>
                                        </p:tgtEl>
                                        <p:attrNameLst>
                                          <p:attrName>style.visibility</p:attrName>
                                        </p:attrNameLst>
                                      </p:cBhvr>
                                      <p:to>
                                        <p:strVal val="visible"/>
                                      </p:to>
                                    </p:set>
                                    <p:animEffect transition="in" filter="circle(in)">
                                      <p:cBhvr>
                                        <p:cTn id="31" dur="2000"/>
                                        <p:tgtEl>
                                          <p:spTgt spid="263"/>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60"/>
                                        </p:tgtEl>
                                        <p:attrNameLst>
                                          <p:attrName>style.visibility</p:attrName>
                                        </p:attrNameLst>
                                      </p:cBhvr>
                                      <p:to>
                                        <p:strVal val="visible"/>
                                      </p:to>
                                    </p:set>
                                    <p:animEffect transition="in" filter="circle(in)">
                                      <p:cBhvr>
                                        <p:cTn id="34" dur="2000"/>
                                        <p:tgtEl>
                                          <p:spTgt spid="260"/>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62"/>
                                        </p:tgtEl>
                                        <p:attrNameLst>
                                          <p:attrName>style.visibility</p:attrName>
                                        </p:attrNameLst>
                                      </p:cBhvr>
                                      <p:to>
                                        <p:strVal val="visible"/>
                                      </p:to>
                                    </p:set>
                                    <p:animEffect transition="in" filter="circle(in)">
                                      <p:cBhvr>
                                        <p:cTn id="37" dur="2000"/>
                                        <p:tgtEl>
                                          <p:spTgt spid="26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72"/>
                                        </p:tgtEl>
                                        <p:attrNameLst>
                                          <p:attrName>style.visibility</p:attrName>
                                        </p:attrNameLst>
                                      </p:cBhvr>
                                      <p:to>
                                        <p:strVal val="visible"/>
                                      </p:to>
                                    </p:set>
                                    <p:animEffect transition="in" filter="circle(in)">
                                      <p:cBhvr>
                                        <p:cTn id="40" dur="2000"/>
                                        <p:tgtEl>
                                          <p:spTgt spid="272"/>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67"/>
                                        </p:tgtEl>
                                        <p:attrNameLst>
                                          <p:attrName>style.visibility</p:attrName>
                                        </p:attrNameLst>
                                      </p:cBhvr>
                                      <p:to>
                                        <p:strVal val="visible"/>
                                      </p:to>
                                    </p:set>
                                    <p:animEffect transition="in" filter="circle(in)">
                                      <p:cBhvr>
                                        <p:cTn id="43" dur="2000"/>
                                        <p:tgtEl>
                                          <p:spTgt spid="267"/>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64"/>
                                        </p:tgtEl>
                                        <p:attrNameLst>
                                          <p:attrName>style.visibility</p:attrName>
                                        </p:attrNameLst>
                                      </p:cBhvr>
                                      <p:to>
                                        <p:strVal val="visible"/>
                                      </p:to>
                                    </p:set>
                                    <p:animEffect transition="in" filter="circle(in)">
                                      <p:cBhvr>
                                        <p:cTn id="46" dur="2000"/>
                                        <p:tgtEl>
                                          <p:spTgt spid="264"/>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266"/>
                                        </p:tgtEl>
                                        <p:attrNameLst>
                                          <p:attrName>style.visibility</p:attrName>
                                        </p:attrNameLst>
                                      </p:cBhvr>
                                      <p:to>
                                        <p:strVal val="visible"/>
                                      </p:to>
                                    </p:set>
                                    <p:animEffect transition="in" filter="circle(in)">
                                      <p:cBhvr>
                                        <p:cTn id="49" dur="2000"/>
                                        <p:tgtEl>
                                          <p:spTgt spid="266"/>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73"/>
                                        </p:tgtEl>
                                        <p:attrNameLst>
                                          <p:attrName>style.visibility</p:attrName>
                                        </p:attrNameLst>
                                      </p:cBhvr>
                                      <p:to>
                                        <p:strVal val="visible"/>
                                      </p:to>
                                    </p:set>
                                    <p:animEffect transition="in" filter="circle(in)">
                                      <p:cBhvr>
                                        <p:cTn id="52" dur="2000"/>
                                        <p:tgtEl>
                                          <p:spTgt spid="273"/>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70"/>
                                        </p:tgtEl>
                                        <p:attrNameLst>
                                          <p:attrName>style.visibility</p:attrName>
                                        </p:attrNameLst>
                                      </p:cBhvr>
                                      <p:to>
                                        <p:strVal val="visible"/>
                                      </p:to>
                                    </p:set>
                                    <p:animEffect transition="in" filter="circle(in)">
                                      <p:cBhvr>
                                        <p:cTn id="55" dur="2000"/>
                                        <p:tgtEl>
                                          <p:spTgt spid="270"/>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271"/>
                                        </p:tgtEl>
                                        <p:attrNameLst>
                                          <p:attrName>style.visibility</p:attrName>
                                        </p:attrNameLst>
                                      </p:cBhvr>
                                      <p:to>
                                        <p:strVal val="visible"/>
                                      </p:to>
                                    </p:set>
                                    <p:animEffect transition="in" filter="circle(in)">
                                      <p:cBhvr>
                                        <p:cTn id="58" dur="2000"/>
                                        <p:tgtEl>
                                          <p:spTgt spid="271"/>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268"/>
                                        </p:tgtEl>
                                        <p:attrNameLst>
                                          <p:attrName>style.visibility</p:attrName>
                                        </p:attrNameLst>
                                      </p:cBhvr>
                                      <p:to>
                                        <p:strVal val="visible"/>
                                      </p:to>
                                    </p:set>
                                    <p:animEffect transition="in" filter="circle(in)">
                                      <p:cBhvr>
                                        <p:cTn id="61" dur="2000"/>
                                        <p:tgtEl>
                                          <p:spTgt spid="268"/>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down)">
                                      <p:cBhvr>
                                        <p:cTn id="66" dur="580">
                                          <p:stCondLst>
                                            <p:cond delay="0"/>
                                          </p:stCondLst>
                                        </p:cTn>
                                        <p:tgtEl>
                                          <p:spTgt spid="3"/>
                                        </p:tgtEl>
                                      </p:cBhvr>
                                    </p:animEffect>
                                    <p:anim calcmode="lin" valueType="num">
                                      <p:cBhvr>
                                        <p:cTn id="6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gtEl>
                                      </p:cBhvr>
                                      <p:to x="100000" y="60000"/>
                                    </p:animScale>
                                    <p:animScale>
                                      <p:cBhvr>
                                        <p:cTn id="73" dur="166" decel="50000">
                                          <p:stCondLst>
                                            <p:cond delay="676"/>
                                          </p:stCondLst>
                                        </p:cTn>
                                        <p:tgtEl>
                                          <p:spTgt spid="3"/>
                                        </p:tgtEl>
                                      </p:cBhvr>
                                      <p:to x="100000" y="100000"/>
                                    </p:animScale>
                                    <p:animScale>
                                      <p:cBhvr>
                                        <p:cTn id="74" dur="26">
                                          <p:stCondLst>
                                            <p:cond delay="1312"/>
                                          </p:stCondLst>
                                        </p:cTn>
                                        <p:tgtEl>
                                          <p:spTgt spid="3"/>
                                        </p:tgtEl>
                                      </p:cBhvr>
                                      <p:to x="100000" y="80000"/>
                                    </p:animScale>
                                    <p:animScale>
                                      <p:cBhvr>
                                        <p:cTn id="75" dur="166" decel="50000">
                                          <p:stCondLst>
                                            <p:cond delay="1338"/>
                                          </p:stCondLst>
                                        </p:cTn>
                                        <p:tgtEl>
                                          <p:spTgt spid="3"/>
                                        </p:tgtEl>
                                      </p:cBhvr>
                                      <p:to x="100000" y="100000"/>
                                    </p:animScale>
                                    <p:animScale>
                                      <p:cBhvr>
                                        <p:cTn id="76" dur="26">
                                          <p:stCondLst>
                                            <p:cond delay="1642"/>
                                          </p:stCondLst>
                                        </p:cTn>
                                        <p:tgtEl>
                                          <p:spTgt spid="3"/>
                                        </p:tgtEl>
                                      </p:cBhvr>
                                      <p:to x="100000" y="90000"/>
                                    </p:animScale>
                                    <p:animScale>
                                      <p:cBhvr>
                                        <p:cTn id="77" dur="166" decel="50000">
                                          <p:stCondLst>
                                            <p:cond delay="1668"/>
                                          </p:stCondLst>
                                        </p:cTn>
                                        <p:tgtEl>
                                          <p:spTgt spid="3"/>
                                        </p:tgtEl>
                                      </p:cBhvr>
                                      <p:to x="100000" y="100000"/>
                                    </p:animScale>
                                    <p:animScale>
                                      <p:cBhvr>
                                        <p:cTn id="78" dur="26">
                                          <p:stCondLst>
                                            <p:cond delay="1808"/>
                                          </p:stCondLst>
                                        </p:cTn>
                                        <p:tgtEl>
                                          <p:spTgt spid="3"/>
                                        </p:tgtEl>
                                      </p:cBhvr>
                                      <p:to x="100000" y="95000"/>
                                    </p:animScale>
                                    <p:animScale>
                                      <p:cBhvr>
                                        <p:cTn id="79"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animBg="1"/>
      <p:bldP spid="256" grpId="0" animBg="1"/>
      <p:bldP spid="257" grpId="0"/>
      <p:bldP spid="259" grpId="0"/>
      <p:bldP spid="260" grpId="0" animBg="1"/>
      <p:bldP spid="262" grpId="0"/>
      <p:bldP spid="263" grpId="0"/>
      <p:bldP spid="264" grpId="0" animBg="1"/>
      <p:bldP spid="266" grpId="0"/>
      <p:bldP spid="267" grpId="0"/>
      <p:bldP spid="268" grpId="0" animBg="1"/>
      <p:bldP spid="270" grpId="0"/>
      <p:bldP spid="271" grpId="0"/>
      <p:bldP spid="272" grpId="0" animBg="1"/>
      <p:bldP spid="273" grpId="0" animBg="1"/>
      <p:bldP spid="2" grpId="0"/>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1"/>
          <p:cNvSpPr/>
          <p:nvPr/>
        </p:nvSpPr>
        <p:spPr>
          <a:xfrm>
            <a:off x="4952390" y="553076"/>
            <a:ext cx="3730752" cy="3743713"/>
          </a:xfrm>
          <a:custGeom>
            <a:avLst/>
            <a:gdLst/>
            <a:ahLst/>
            <a:cxnLst/>
            <a:rect l="l" t="t" r="r" b="b"/>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txBox="1">
            <a:spLocks noGrp="1"/>
          </p:cNvSpPr>
          <p:nvPr>
            <p:ph type="body" idx="4294967295"/>
          </p:nvPr>
        </p:nvSpPr>
        <p:spPr>
          <a:xfrm>
            <a:off x="468173" y="384350"/>
            <a:ext cx="4374488" cy="714017"/>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sz="2800" b="1" dirty="0" smtClean="0">
                <a:solidFill>
                  <a:srgbClr val="FFB600"/>
                </a:solidFill>
                <a:latin typeface="+mj-lt"/>
                <a:ea typeface="Raleway ExtraBold"/>
                <a:cs typeface="Raleway ExtraBold"/>
                <a:sym typeface="Raleway ExtraBold"/>
              </a:rPr>
              <a:t>Luyện tập nâng cao</a:t>
            </a:r>
            <a:endParaRPr sz="2800" b="1" dirty="0">
              <a:latin typeface="+mj-lt"/>
              <a:ea typeface="Raleway ExtraBold"/>
              <a:cs typeface="Raleway ExtraBold"/>
              <a:sym typeface="Raleway ExtraBold"/>
            </a:endParaRPr>
          </a:p>
        </p:txBody>
      </p:sp>
      <p:sp>
        <p:nvSpPr>
          <p:cNvPr id="313" name="Google Shape;313;p31"/>
          <p:cNvSpPr/>
          <p:nvPr/>
        </p:nvSpPr>
        <p:spPr>
          <a:xfrm>
            <a:off x="5127955" y="709575"/>
            <a:ext cx="3313786" cy="3240634"/>
          </a:xfrm>
          <a:prstGeom prst="rect">
            <a:avLst/>
          </a:prstGeom>
          <a:noFill/>
          <a:ln>
            <a:noFill/>
          </a:ln>
        </p:spPr>
        <p:txBody>
          <a:bodyPr spcFirstLastPara="1" wrap="square" lIns="91425" tIns="91425" rIns="91425" bIns="91425" anchor="ctr" anchorCtr="0">
            <a:noAutofit/>
          </a:bodyPr>
          <a:lstStyle/>
          <a:p>
            <a:pPr algn="just">
              <a:lnSpc>
                <a:spcPts val="2200"/>
              </a:lnSpc>
              <a:spcBef>
                <a:spcPts val="700"/>
              </a:spcBef>
              <a:spcAft>
                <a:spcPts val="700"/>
              </a:spcAft>
            </a:pPr>
            <a:r>
              <a:rPr lang="nl-NL" sz="1800" dirty="0">
                <a:solidFill>
                  <a:schemeClr val="accent6">
                    <a:lumMod val="50000"/>
                  </a:schemeClr>
                </a:solidFill>
                <a:ea typeface="Calibri" panose="020F0502020204030204" pitchFamily="34" charset="0"/>
                <a:cs typeface="Times New Roman" panose="02020603050405020304" pitchFamily="18" charset="0"/>
              </a:rPr>
              <a:t>Vân dụng kiến thức trong bài học, em hãy sắp xắp các bức vẽ minh họa đời sống lao động của người nguyên thuỷ bên dưới theo hai chủ </a:t>
            </a:r>
            <a:r>
              <a:rPr lang="nl-NL" sz="1800" dirty="0" smtClean="0">
                <a:solidFill>
                  <a:schemeClr val="accent6">
                    <a:lumMod val="50000"/>
                  </a:schemeClr>
                </a:solidFill>
                <a:ea typeface="Calibri" panose="020F0502020204030204" pitchFamily="34" charset="0"/>
                <a:cs typeface="Times New Roman" panose="02020603050405020304" pitchFamily="18" charset="0"/>
              </a:rPr>
              <a:t>đề:</a:t>
            </a:r>
            <a:endParaRPr lang="en-US" sz="1800" dirty="0">
              <a:solidFill>
                <a:schemeClr val="accent6">
                  <a:lumMod val="50000"/>
                </a:schemeClr>
              </a:solidFill>
              <a:ea typeface="Calibri" panose="020F0502020204030204" pitchFamily="34" charset="0"/>
              <a:cs typeface="Times New Roman" panose="02020603050405020304" pitchFamily="18" charset="0"/>
            </a:endParaRPr>
          </a:p>
          <a:p>
            <a:pPr algn="just">
              <a:lnSpc>
                <a:spcPts val="2200"/>
              </a:lnSpc>
              <a:spcBef>
                <a:spcPts val="700"/>
              </a:spcBef>
              <a:spcAft>
                <a:spcPts val="700"/>
              </a:spcAft>
            </a:pPr>
            <a:r>
              <a:rPr lang="nl-NL" sz="1800" b="1" dirty="0" smtClean="0">
                <a:solidFill>
                  <a:srgbClr val="FFC000"/>
                </a:solidFill>
                <a:ea typeface="Calibri" panose="020F0502020204030204" pitchFamily="34" charset="0"/>
                <a:cs typeface="Times New Roman" panose="02020603050405020304" pitchFamily="18" charset="0"/>
              </a:rPr>
              <a:t>Chủ </a:t>
            </a:r>
            <a:r>
              <a:rPr lang="nl-NL" sz="1800" b="1" dirty="0">
                <a:solidFill>
                  <a:srgbClr val="FFC000"/>
                </a:solidFill>
                <a:ea typeface="Calibri" panose="020F0502020204030204" pitchFamily="34" charset="0"/>
                <a:cs typeface="Times New Roman" panose="02020603050405020304" pitchFamily="18" charset="0"/>
              </a:rPr>
              <a:t>đề 1 - Cách thức lao động của Người tối cổ.</a:t>
            </a:r>
            <a:endParaRPr lang="en-US" sz="1800" b="1" dirty="0">
              <a:solidFill>
                <a:srgbClr val="FFC000"/>
              </a:solidFill>
              <a:ea typeface="Calibri" panose="020F0502020204030204" pitchFamily="34" charset="0"/>
              <a:cs typeface="Times New Roman" panose="02020603050405020304" pitchFamily="18" charset="0"/>
            </a:endParaRPr>
          </a:p>
          <a:p>
            <a:pPr algn="just">
              <a:lnSpc>
                <a:spcPts val="2200"/>
              </a:lnSpc>
              <a:spcBef>
                <a:spcPts val="700"/>
              </a:spcBef>
              <a:spcAft>
                <a:spcPts val="700"/>
              </a:spcAft>
            </a:pPr>
            <a:r>
              <a:rPr lang="nl-NL" sz="1800" b="1" dirty="0">
                <a:solidFill>
                  <a:srgbClr val="FFC000"/>
                </a:solidFill>
                <a:ea typeface="Calibri" panose="020F0502020204030204" pitchFamily="34" charset="0"/>
                <a:cs typeface="Times New Roman" panose="02020603050405020304" pitchFamily="18" charset="0"/>
              </a:rPr>
              <a:t>Chủ đề 2 - Cách thức lao động của Người tinh khôn.</a:t>
            </a:r>
            <a:endParaRPr lang="en-US" sz="1800" b="1" dirty="0">
              <a:solidFill>
                <a:srgbClr val="FFC000"/>
              </a:solidFill>
              <a:ea typeface="Calibri" panose="020F0502020204030204" pitchFamily="34" charset="0"/>
              <a:cs typeface="Times New Roman" panose="02020603050405020304" pitchFamily="18" charset="0"/>
            </a:endParaRPr>
          </a:p>
        </p:txBody>
      </p:sp>
      <p:sp>
        <p:nvSpPr>
          <p:cNvPr id="314" name="Google Shape;314;p31"/>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31</a:t>
            </a:fld>
            <a:endParaRPr/>
          </a:p>
        </p:txBody>
      </p:sp>
      <p:grpSp>
        <p:nvGrpSpPr>
          <p:cNvPr id="315" name="Google Shape;315;p31"/>
          <p:cNvGrpSpPr/>
          <p:nvPr/>
        </p:nvGrpSpPr>
        <p:grpSpPr>
          <a:xfrm>
            <a:off x="629107" y="156629"/>
            <a:ext cx="468276" cy="455441"/>
            <a:chOff x="570875" y="4322250"/>
            <a:chExt cx="443300" cy="443325"/>
          </a:xfrm>
        </p:grpSpPr>
        <p:sp>
          <p:nvSpPr>
            <p:cNvPr id="316" name="Google Shape;316;p31"/>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Picture 10"/>
          <p:cNvPicPr>
            <a:picLocks noChangeAspect="1"/>
          </p:cNvPicPr>
          <p:nvPr/>
        </p:nvPicPr>
        <p:blipFill>
          <a:blip r:embed="rId3"/>
          <a:stretch>
            <a:fillRect/>
          </a:stretch>
        </p:blipFill>
        <p:spPr>
          <a:xfrm>
            <a:off x="742307" y="1142287"/>
            <a:ext cx="3914821" cy="3012748"/>
          </a:xfrm>
          <a:prstGeom prst="rect">
            <a:avLst/>
          </a:prstGeom>
        </p:spPr>
      </p:pic>
      <p:sp>
        <p:nvSpPr>
          <p:cNvPr id="2" name="Rectangle 1"/>
          <p:cNvSpPr/>
          <p:nvPr/>
        </p:nvSpPr>
        <p:spPr>
          <a:xfrm>
            <a:off x="767144" y="4106708"/>
            <a:ext cx="3834117" cy="646331"/>
          </a:xfrm>
          <a:prstGeom prst="rect">
            <a:avLst/>
          </a:prstGeom>
        </p:spPr>
        <p:txBody>
          <a:bodyPr wrap="square">
            <a:spAutoFit/>
          </a:bodyPr>
          <a:lstStyle/>
          <a:p>
            <a:pPr algn="ctr"/>
            <a:r>
              <a:rPr lang="nl-NL" sz="1800" b="1" dirty="0">
                <a:solidFill>
                  <a:srgbClr val="FFC000"/>
                </a:solidFill>
                <a:latin typeface="+mj-lt"/>
                <a:ea typeface="Calibri" panose="020F0502020204030204" pitchFamily="34" charset="0"/>
                <a:cs typeface="Times New Roman" panose="02020603050405020304" pitchFamily="18" charset="0"/>
              </a:rPr>
              <a:t>Chủ đề </a:t>
            </a:r>
            <a:r>
              <a:rPr lang="nl-NL" sz="1800" b="1" dirty="0" smtClean="0">
                <a:solidFill>
                  <a:srgbClr val="FFC000"/>
                </a:solidFill>
                <a:latin typeface="+mj-lt"/>
                <a:ea typeface="Calibri" panose="020F0502020204030204" pitchFamily="34" charset="0"/>
                <a:cs typeface="Times New Roman" panose="02020603050405020304" pitchFamily="18" charset="0"/>
              </a:rPr>
              <a:t>1: </a:t>
            </a:r>
            <a:r>
              <a:rPr lang="nl-NL" sz="1800" b="1" dirty="0">
                <a:solidFill>
                  <a:srgbClr val="FFC000"/>
                </a:solidFill>
                <a:latin typeface="+mj-lt"/>
                <a:ea typeface="Calibri" panose="020F0502020204030204" pitchFamily="34" charset="0"/>
                <a:cs typeface="Times New Roman" panose="02020603050405020304" pitchFamily="18" charset="0"/>
              </a:rPr>
              <a:t>Tranh </a:t>
            </a:r>
            <a:r>
              <a:rPr lang="nl-NL" sz="1800" b="1" dirty="0" smtClean="0">
                <a:solidFill>
                  <a:srgbClr val="FFC000"/>
                </a:solidFill>
                <a:latin typeface="+mj-lt"/>
                <a:ea typeface="Calibri" panose="020F0502020204030204" pitchFamily="34" charset="0"/>
                <a:cs typeface="Times New Roman" panose="02020603050405020304" pitchFamily="18" charset="0"/>
              </a:rPr>
              <a:t>1,2,4.</a:t>
            </a:r>
            <a:endParaRPr lang="en-US" sz="1800" b="1" dirty="0" smtClean="0">
              <a:solidFill>
                <a:srgbClr val="FFC000"/>
              </a:solidFill>
              <a:latin typeface="+mj-lt"/>
              <a:ea typeface="Calibri" panose="020F0502020204030204" pitchFamily="34" charset="0"/>
              <a:cs typeface="Times New Roman" panose="02020603050405020304" pitchFamily="18" charset="0"/>
            </a:endParaRPr>
          </a:p>
          <a:p>
            <a:pPr algn="ctr"/>
            <a:r>
              <a:rPr lang="nl-NL" sz="1800" b="1" dirty="0" smtClean="0">
                <a:solidFill>
                  <a:srgbClr val="FFC000"/>
                </a:solidFill>
                <a:latin typeface="+mj-lt"/>
                <a:ea typeface="Calibri" panose="020F0502020204030204" pitchFamily="34" charset="0"/>
                <a:cs typeface="Times New Roman" panose="02020603050405020304" pitchFamily="18" charset="0"/>
              </a:rPr>
              <a:t>Chủ </a:t>
            </a:r>
            <a:r>
              <a:rPr lang="nl-NL" sz="1800" b="1" dirty="0">
                <a:solidFill>
                  <a:srgbClr val="FFC000"/>
                </a:solidFill>
                <a:latin typeface="+mj-lt"/>
                <a:ea typeface="Calibri" panose="020F0502020204030204" pitchFamily="34" charset="0"/>
                <a:cs typeface="Times New Roman" panose="02020603050405020304" pitchFamily="18" charset="0"/>
              </a:rPr>
              <a:t>đề </a:t>
            </a:r>
            <a:r>
              <a:rPr lang="nl-NL" sz="1800" b="1" dirty="0" smtClean="0">
                <a:solidFill>
                  <a:srgbClr val="FFC000"/>
                </a:solidFill>
                <a:latin typeface="+mj-lt"/>
                <a:ea typeface="Calibri" panose="020F0502020204030204" pitchFamily="34" charset="0"/>
                <a:cs typeface="Times New Roman" panose="02020603050405020304" pitchFamily="18" charset="0"/>
              </a:rPr>
              <a:t>2: </a:t>
            </a:r>
            <a:r>
              <a:rPr lang="nl-NL" sz="1800" b="1" dirty="0">
                <a:solidFill>
                  <a:srgbClr val="FFC000"/>
                </a:solidFill>
                <a:latin typeface="+mj-lt"/>
                <a:ea typeface="Calibri" panose="020F0502020204030204" pitchFamily="34" charset="0"/>
                <a:cs typeface="Times New Roman" panose="02020603050405020304" pitchFamily="18" charset="0"/>
              </a:rPr>
              <a:t>Tranh 3,5,6.</a:t>
            </a:r>
            <a:endParaRPr lang="en-US" sz="1800" b="1" dirty="0">
              <a:solidFill>
                <a:srgbClr val="FFC000"/>
              </a:solidFill>
              <a:effectLst/>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2">
                                            <p:txEl>
                                              <p:pRg st="0" end="0"/>
                                            </p:txEl>
                                          </p:spTgt>
                                        </p:tgtEl>
                                        <p:attrNameLst>
                                          <p:attrName>style.visibility</p:attrName>
                                        </p:attrNameLst>
                                      </p:cBhvr>
                                      <p:to>
                                        <p:strVal val="visible"/>
                                      </p:to>
                                    </p:set>
                                    <p:animEffect transition="in" filter="fade">
                                      <p:cBhvr>
                                        <p:cTn id="7" dur="1000"/>
                                        <p:tgtEl>
                                          <p:spTgt spid="312">
                                            <p:txEl>
                                              <p:pRg st="0" end="0"/>
                                            </p:txEl>
                                          </p:spTgt>
                                        </p:tgtEl>
                                      </p:cBhvr>
                                    </p:animEffect>
                                    <p:anim calcmode="lin" valueType="num">
                                      <p:cBhvr>
                                        <p:cTn id="8" dur="1000" fill="hold"/>
                                        <p:tgtEl>
                                          <p:spTgt spid="3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15"/>
                                        </p:tgtEl>
                                        <p:attrNameLst>
                                          <p:attrName>style.visibility</p:attrName>
                                        </p:attrNameLst>
                                      </p:cBhvr>
                                      <p:to>
                                        <p:strVal val="visible"/>
                                      </p:to>
                                    </p:set>
                                    <p:animEffect transition="in" filter="fade">
                                      <p:cBhvr>
                                        <p:cTn id="12" dur="1000"/>
                                        <p:tgtEl>
                                          <p:spTgt spid="315"/>
                                        </p:tgtEl>
                                      </p:cBhvr>
                                    </p:animEffect>
                                    <p:anim calcmode="lin" valueType="num">
                                      <p:cBhvr>
                                        <p:cTn id="13" dur="1000" fill="hold"/>
                                        <p:tgtEl>
                                          <p:spTgt spid="315"/>
                                        </p:tgtEl>
                                        <p:attrNameLst>
                                          <p:attrName>ppt_x</p:attrName>
                                        </p:attrNameLst>
                                      </p:cBhvr>
                                      <p:tavLst>
                                        <p:tav tm="0">
                                          <p:val>
                                            <p:strVal val="#ppt_x"/>
                                          </p:val>
                                        </p:tav>
                                        <p:tav tm="100000">
                                          <p:val>
                                            <p:strVal val="#ppt_x"/>
                                          </p:val>
                                        </p:tav>
                                      </p:tavLst>
                                    </p:anim>
                                    <p:anim calcmode="lin" valueType="num">
                                      <p:cBhvr>
                                        <p:cTn id="14" dur="1000" fill="hold"/>
                                        <p:tgtEl>
                                          <p:spTgt spid="3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13"/>
                                        </p:tgtEl>
                                        <p:attrNameLst>
                                          <p:attrName>style.visibility</p:attrName>
                                        </p:attrNameLst>
                                      </p:cBhvr>
                                      <p:to>
                                        <p:strVal val="visible"/>
                                      </p:to>
                                    </p:set>
                                    <p:animEffect transition="in" filter="circle(in)">
                                      <p:cBhvr>
                                        <p:cTn id="19" dur="2000"/>
                                        <p:tgtEl>
                                          <p:spTgt spid="31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11"/>
                                        </p:tgtEl>
                                        <p:attrNameLst>
                                          <p:attrName>style.visibility</p:attrName>
                                        </p:attrNameLst>
                                      </p:cBhvr>
                                      <p:to>
                                        <p:strVal val="visible"/>
                                      </p:to>
                                    </p:set>
                                    <p:animEffect transition="in" filter="circle(in)">
                                      <p:cBhvr>
                                        <p:cTn id="22" dur="2000"/>
                                        <p:tgtEl>
                                          <p:spTgt spid="3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down)">
                                      <p:cBhvr>
                                        <p:cTn id="32" dur="580">
                                          <p:stCondLst>
                                            <p:cond delay="0"/>
                                          </p:stCondLst>
                                        </p:cTn>
                                        <p:tgtEl>
                                          <p:spTgt spid="2">
                                            <p:txEl>
                                              <p:pRg st="0" end="0"/>
                                            </p:txEl>
                                          </p:spTgt>
                                        </p:tgtEl>
                                      </p:cBhvr>
                                    </p:animEffect>
                                    <p:anim calcmode="lin" valueType="num">
                                      <p:cBhvr>
                                        <p:cTn id="33"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2">
                                            <p:txEl>
                                              <p:pRg st="0" end="0"/>
                                            </p:txEl>
                                          </p:spTgt>
                                        </p:tgtEl>
                                      </p:cBhvr>
                                      <p:to x="100000" y="60000"/>
                                    </p:animScale>
                                    <p:animScale>
                                      <p:cBhvr>
                                        <p:cTn id="39" dur="166" decel="50000">
                                          <p:stCondLst>
                                            <p:cond delay="676"/>
                                          </p:stCondLst>
                                        </p:cTn>
                                        <p:tgtEl>
                                          <p:spTgt spid="2">
                                            <p:txEl>
                                              <p:pRg st="0" end="0"/>
                                            </p:txEl>
                                          </p:spTgt>
                                        </p:tgtEl>
                                      </p:cBhvr>
                                      <p:to x="100000" y="100000"/>
                                    </p:animScale>
                                    <p:animScale>
                                      <p:cBhvr>
                                        <p:cTn id="40" dur="26">
                                          <p:stCondLst>
                                            <p:cond delay="1312"/>
                                          </p:stCondLst>
                                        </p:cTn>
                                        <p:tgtEl>
                                          <p:spTgt spid="2">
                                            <p:txEl>
                                              <p:pRg st="0" end="0"/>
                                            </p:txEl>
                                          </p:spTgt>
                                        </p:tgtEl>
                                      </p:cBhvr>
                                      <p:to x="100000" y="80000"/>
                                    </p:animScale>
                                    <p:animScale>
                                      <p:cBhvr>
                                        <p:cTn id="41" dur="166" decel="50000">
                                          <p:stCondLst>
                                            <p:cond delay="1338"/>
                                          </p:stCondLst>
                                        </p:cTn>
                                        <p:tgtEl>
                                          <p:spTgt spid="2">
                                            <p:txEl>
                                              <p:pRg st="0" end="0"/>
                                            </p:txEl>
                                          </p:spTgt>
                                        </p:tgtEl>
                                      </p:cBhvr>
                                      <p:to x="100000" y="100000"/>
                                    </p:animScale>
                                    <p:animScale>
                                      <p:cBhvr>
                                        <p:cTn id="42" dur="26">
                                          <p:stCondLst>
                                            <p:cond delay="1642"/>
                                          </p:stCondLst>
                                        </p:cTn>
                                        <p:tgtEl>
                                          <p:spTgt spid="2">
                                            <p:txEl>
                                              <p:pRg st="0" end="0"/>
                                            </p:txEl>
                                          </p:spTgt>
                                        </p:tgtEl>
                                      </p:cBhvr>
                                      <p:to x="100000" y="90000"/>
                                    </p:animScale>
                                    <p:animScale>
                                      <p:cBhvr>
                                        <p:cTn id="43" dur="166" decel="50000">
                                          <p:stCondLst>
                                            <p:cond delay="1668"/>
                                          </p:stCondLst>
                                        </p:cTn>
                                        <p:tgtEl>
                                          <p:spTgt spid="2">
                                            <p:txEl>
                                              <p:pRg st="0" end="0"/>
                                            </p:txEl>
                                          </p:spTgt>
                                        </p:tgtEl>
                                      </p:cBhvr>
                                      <p:to x="100000" y="100000"/>
                                    </p:animScale>
                                    <p:animScale>
                                      <p:cBhvr>
                                        <p:cTn id="44" dur="26">
                                          <p:stCondLst>
                                            <p:cond delay="1808"/>
                                          </p:stCondLst>
                                        </p:cTn>
                                        <p:tgtEl>
                                          <p:spTgt spid="2">
                                            <p:txEl>
                                              <p:pRg st="0" end="0"/>
                                            </p:txEl>
                                          </p:spTgt>
                                        </p:tgtEl>
                                      </p:cBhvr>
                                      <p:to x="100000" y="95000"/>
                                    </p:animScale>
                                    <p:animScale>
                                      <p:cBhvr>
                                        <p:cTn id="45" dur="166" decel="50000">
                                          <p:stCondLst>
                                            <p:cond delay="1834"/>
                                          </p:stCondLst>
                                        </p:cTn>
                                        <p:tgtEl>
                                          <p:spTgt spid="2">
                                            <p:txEl>
                                              <p:pRg st="0" end="0"/>
                                            </p:txEl>
                                          </p:spTgt>
                                        </p:tgtEl>
                                      </p:cBhvr>
                                      <p:to x="100000" y="100000"/>
                                    </p:animScale>
                                  </p:childTnLst>
                                </p:cTn>
                              </p:par>
                              <p:par>
                                <p:cTn id="46" presetID="26" presetClass="entr" presetSubtype="0" fill="hold" nodeType="with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down)">
                                      <p:cBhvr>
                                        <p:cTn id="48" dur="580">
                                          <p:stCondLst>
                                            <p:cond delay="0"/>
                                          </p:stCondLst>
                                        </p:cTn>
                                        <p:tgtEl>
                                          <p:spTgt spid="2">
                                            <p:txEl>
                                              <p:pRg st="1" end="1"/>
                                            </p:txEl>
                                          </p:spTgt>
                                        </p:tgtEl>
                                      </p:cBhvr>
                                    </p:animEffect>
                                    <p:anim calcmode="lin" valueType="num">
                                      <p:cBhvr>
                                        <p:cTn id="49"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2">
                                            <p:txEl>
                                              <p:pRg st="1" end="1"/>
                                            </p:txEl>
                                          </p:spTgt>
                                        </p:tgtEl>
                                      </p:cBhvr>
                                      <p:to x="100000" y="60000"/>
                                    </p:animScale>
                                    <p:animScale>
                                      <p:cBhvr>
                                        <p:cTn id="55" dur="166" decel="50000">
                                          <p:stCondLst>
                                            <p:cond delay="676"/>
                                          </p:stCondLst>
                                        </p:cTn>
                                        <p:tgtEl>
                                          <p:spTgt spid="2">
                                            <p:txEl>
                                              <p:pRg st="1" end="1"/>
                                            </p:txEl>
                                          </p:spTgt>
                                        </p:tgtEl>
                                      </p:cBhvr>
                                      <p:to x="100000" y="100000"/>
                                    </p:animScale>
                                    <p:animScale>
                                      <p:cBhvr>
                                        <p:cTn id="56" dur="26">
                                          <p:stCondLst>
                                            <p:cond delay="1312"/>
                                          </p:stCondLst>
                                        </p:cTn>
                                        <p:tgtEl>
                                          <p:spTgt spid="2">
                                            <p:txEl>
                                              <p:pRg st="1" end="1"/>
                                            </p:txEl>
                                          </p:spTgt>
                                        </p:tgtEl>
                                      </p:cBhvr>
                                      <p:to x="100000" y="80000"/>
                                    </p:animScale>
                                    <p:animScale>
                                      <p:cBhvr>
                                        <p:cTn id="57" dur="166" decel="50000">
                                          <p:stCondLst>
                                            <p:cond delay="1338"/>
                                          </p:stCondLst>
                                        </p:cTn>
                                        <p:tgtEl>
                                          <p:spTgt spid="2">
                                            <p:txEl>
                                              <p:pRg st="1" end="1"/>
                                            </p:txEl>
                                          </p:spTgt>
                                        </p:tgtEl>
                                      </p:cBhvr>
                                      <p:to x="100000" y="100000"/>
                                    </p:animScale>
                                    <p:animScale>
                                      <p:cBhvr>
                                        <p:cTn id="58" dur="26">
                                          <p:stCondLst>
                                            <p:cond delay="1642"/>
                                          </p:stCondLst>
                                        </p:cTn>
                                        <p:tgtEl>
                                          <p:spTgt spid="2">
                                            <p:txEl>
                                              <p:pRg st="1" end="1"/>
                                            </p:txEl>
                                          </p:spTgt>
                                        </p:tgtEl>
                                      </p:cBhvr>
                                      <p:to x="100000" y="90000"/>
                                    </p:animScale>
                                    <p:animScale>
                                      <p:cBhvr>
                                        <p:cTn id="59" dur="166" decel="50000">
                                          <p:stCondLst>
                                            <p:cond delay="1668"/>
                                          </p:stCondLst>
                                        </p:cTn>
                                        <p:tgtEl>
                                          <p:spTgt spid="2">
                                            <p:txEl>
                                              <p:pRg st="1" end="1"/>
                                            </p:txEl>
                                          </p:spTgt>
                                        </p:tgtEl>
                                      </p:cBhvr>
                                      <p:to x="100000" y="100000"/>
                                    </p:animScale>
                                    <p:animScale>
                                      <p:cBhvr>
                                        <p:cTn id="60" dur="26">
                                          <p:stCondLst>
                                            <p:cond delay="1808"/>
                                          </p:stCondLst>
                                        </p:cTn>
                                        <p:tgtEl>
                                          <p:spTgt spid="2">
                                            <p:txEl>
                                              <p:pRg st="1" end="1"/>
                                            </p:txEl>
                                          </p:spTgt>
                                        </p:tgtEl>
                                      </p:cBhvr>
                                      <p:to x="100000" y="95000"/>
                                    </p:animScale>
                                    <p:animScale>
                                      <p:cBhvr>
                                        <p:cTn id="61" dur="166" decel="50000">
                                          <p:stCondLst>
                                            <p:cond delay="1834"/>
                                          </p:stCondLst>
                                        </p:cTn>
                                        <p:tgtEl>
                                          <p:spTgt spid="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animBg="1"/>
      <p:bldP spid="312" grpId="0" build="p"/>
      <p:bldP spid="3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957579" y="731519"/>
            <a:ext cx="5629800" cy="636423"/>
          </a:xfrm>
        </p:spPr>
        <p:txBody>
          <a:bodyPr/>
          <a:lstStyle/>
          <a:p>
            <a:pPr marL="38100" indent="0">
              <a:lnSpc>
                <a:spcPts val="2600"/>
              </a:lnSpc>
              <a:spcBef>
                <a:spcPts val="0"/>
              </a:spcBef>
              <a:buNone/>
            </a:pPr>
            <a:r>
              <a:rPr lang="nl-NL" sz="2400" b="1" i="0" dirty="0">
                <a:latin typeface="+mj-lt"/>
              </a:rPr>
              <a:t>Vẽ sơ đồ tư duy về đời sống </a:t>
            </a:r>
            <a:endParaRPr lang="nl-NL" sz="2400" b="1" i="0" dirty="0" smtClean="0">
              <a:latin typeface="+mj-lt"/>
            </a:endParaRPr>
          </a:p>
          <a:p>
            <a:pPr marL="38100" indent="0">
              <a:lnSpc>
                <a:spcPts val="2600"/>
              </a:lnSpc>
              <a:spcBef>
                <a:spcPts val="0"/>
              </a:spcBef>
              <a:buNone/>
            </a:pPr>
            <a:r>
              <a:rPr lang="nl-NL" sz="2400" b="1" i="0" dirty="0" smtClean="0">
                <a:latin typeface="+mj-lt"/>
              </a:rPr>
              <a:t>của </a:t>
            </a:r>
            <a:r>
              <a:rPr lang="nl-NL" sz="2400" b="1" i="0" dirty="0">
                <a:latin typeface="+mj-lt"/>
              </a:rPr>
              <a:t>người nguyên </a:t>
            </a:r>
            <a:r>
              <a:rPr lang="nl-NL" sz="2400" b="1" i="0" dirty="0" smtClean="0">
                <a:latin typeface="+mj-lt"/>
              </a:rPr>
              <a:t>thủy ở Việt Nam</a:t>
            </a:r>
            <a:endParaRPr lang="en-US" sz="2400" b="1" i="0" dirty="0">
              <a:latin typeface="+mj-lt"/>
            </a:endParaRPr>
          </a:p>
          <a:p>
            <a:pPr marL="38100" indent="0">
              <a:lnSpc>
                <a:spcPts val="2600"/>
              </a:lnSpc>
              <a:spcBef>
                <a:spcPts val="0"/>
              </a:spcBef>
              <a:buNone/>
            </a:pPr>
            <a:endParaRPr lang="en-US" sz="2600" b="1" i="0"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32</a:t>
            </a:fld>
            <a:endParaRPr lang="en"/>
          </a:p>
        </p:txBody>
      </p:sp>
      <p:sp>
        <p:nvSpPr>
          <p:cNvPr id="4" name="Round Same Side Corner Rectangle 3"/>
          <p:cNvSpPr/>
          <p:nvPr/>
        </p:nvSpPr>
        <p:spPr>
          <a:xfrm>
            <a:off x="2771772" y="1367942"/>
            <a:ext cx="3372307" cy="809806"/>
          </a:xfrm>
          <a:prstGeom prst="round2SameRect">
            <a:avLst/>
          </a:prstGeom>
          <a:solidFill>
            <a:schemeClr val="accent2">
              <a:lumMod val="50000"/>
            </a:schemeClr>
          </a:solidFill>
          <a:ln w="9525" cap="flat" cmpd="sng" algn="ctr">
            <a:solidFill>
              <a:srgbClr val="9BBB59">
                <a:shade val="95000"/>
                <a:satMod val="105000"/>
              </a:srgbClr>
            </a:solidFill>
            <a:prstDash val="solid"/>
          </a:ln>
          <a:effectLst>
            <a:outerShdw blurRad="50800" dist="76200" dir="18900000" algn="bl" rotWithShape="0">
              <a:prstClr val="black">
                <a:alpha val="61000"/>
              </a:prstClr>
            </a:outerShdw>
          </a:effectLst>
        </p:spPr>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gn="ctr">
              <a:lnSpc>
                <a:spcPts val="2600"/>
              </a:lnSpc>
            </a:pPr>
            <a:r>
              <a:rPr lang="nl-NL" sz="2000" b="1" dirty="0">
                <a:solidFill>
                  <a:schemeClr val="bg1"/>
                </a:solidFill>
              </a:rPr>
              <a:t>Đ</a:t>
            </a:r>
            <a:r>
              <a:rPr lang="nl-NL" sz="2000" b="1" dirty="0" smtClean="0">
                <a:solidFill>
                  <a:schemeClr val="bg1"/>
                </a:solidFill>
              </a:rPr>
              <a:t>ời </a:t>
            </a:r>
            <a:r>
              <a:rPr lang="nl-NL" sz="2000" b="1" dirty="0">
                <a:solidFill>
                  <a:schemeClr val="bg1"/>
                </a:solidFill>
              </a:rPr>
              <a:t>sống </a:t>
            </a:r>
            <a:r>
              <a:rPr lang="nl-NL" sz="2000" b="1" dirty="0" smtClean="0">
                <a:solidFill>
                  <a:schemeClr val="bg1"/>
                </a:solidFill>
              </a:rPr>
              <a:t>của </a:t>
            </a:r>
            <a:r>
              <a:rPr lang="nl-NL" sz="2000" b="1" dirty="0">
                <a:solidFill>
                  <a:schemeClr val="bg1"/>
                </a:solidFill>
              </a:rPr>
              <a:t>người </a:t>
            </a:r>
            <a:endParaRPr lang="nl-NL" sz="2000" b="1" dirty="0" smtClean="0">
              <a:solidFill>
                <a:schemeClr val="bg1"/>
              </a:solidFill>
            </a:endParaRPr>
          </a:p>
          <a:p>
            <a:pPr marL="38100" algn="ctr">
              <a:lnSpc>
                <a:spcPts val="2600"/>
              </a:lnSpc>
            </a:pPr>
            <a:r>
              <a:rPr lang="nl-NL" sz="2000" b="1" dirty="0" smtClean="0">
                <a:solidFill>
                  <a:schemeClr val="bg1"/>
                </a:solidFill>
              </a:rPr>
              <a:t>nguyên </a:t>
            </a:r>
            <a:r>
              <a:rPr lang="nl-NL" sz="2000" b="1" dirty="0">
                <a:solidFill>
                  <a:schemeClr val="bg1"/>
                </a:solidFill>
              </a:rPr>
              <a:t>thủy ở Việt Nam</a:t>
            </a:r>
            <a:endParaRPr lang="en-US" sz="2000" b="1" dirty="0">
              <a:solidFill>
                <a:schemeClr val="bg1"/>
              </a:solidFill>
            </a:endParaRPr>
          </a:p>
        </p:txBody>
      </p:sp>
      <p:sp>
        <p:nvSpPr>
          <p:cNvPr id="5" name="Rounded Rectangle 4"/>
          <p:cNvSpPr/>
          <p:nvPr/>
        </p:nvSpPr>
        <p:spPr>
          <a:xfrm>
            <a:off x="1548440" y="2533517"/>
            <a:ext cx="1613591" cy="782098"/>
          </a:xfrm>
          <a:prstGeom prst="roundRect">
            <a:avLst>
              <a:gd name="adj" fmla="val 10000"/>
            </a:avLst>
          </a:prstGeom>
          <a:solidFill>
            <a:schemeClr val="accent2">
              <a:lumMod val="75000"/>
            </a:schemeClr>
          </a:solidFill>
          <a:ln>
            <a:noFill/>
          </a:ln>
          <a:effectLst>
            <a:outerShdw blurRad="50800" dist="63500" dir="18900000" algn="bl" rotWithShape="0">
              <a:prstClr val="black">
                <a:alpha val="51000"/>
              </a:prst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txBody>
          <a:bodyPr/>
          <a:lstStyle/>
          <a:p>
            <a:pPr algn="ctr"/>
            <a:r>
              <a:rPr lang="en-US" sz="2000" b="1" smtClean="0"/>
              <a:t>Đời sống vật chất</a:t>
            </a:r>
            <a:endParaRPr lang="en-US" sz="2000" b="1" dirty="0"/>
          </a:p>
        </p:txBody>
      </p:sp>
      <p:sp>
        <p:nvSpPr>
          <p:cNvPr id="6" name="Rounded Rectangle 5"/>
          <p:cNvSpPr/>
          <p:nvPr/>
        </p:nvSpPr>
        <p:spPr>
          <a:xfrm>
            <a:off x="5857383" y="2544082"/>
            <a:ext cx="1624956" cy="782100"/>
          </a:xfrm>
          <a:prstGeom prst="roundRect">
            <a:avLst>
              <a:gd name="adj" fmla="val 10000"/>
            </a:avLst>
          </a:prstGeom>
          <a:solidFill>
            <a:schemeClr val="accent2">
              <a:lumMod val="75000"/>
            </a:schemeClr>
          </a:solidFill>
          <a:ln>
            <a:noFill/>
          </a:ln>
          <a:effectLst>
            <a:outerShdw blurRad="50800" dist="63500" dir="18900000" algn="bl" rotWithShape="0">
              <a:prstClr val="black">
                <a:alpha val="51000"/>
              </a:prst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txBody>
          <a:bodyPr/>
          <a:lstStyle/>
          <a:p>
            <a:pPr algn="ctr"/>
            <a:r>
              <a:rPr lang="en-US" sz="2000" b="1" dirty="0" smtClean="0"/>
              <a:t>Đời sống</a:t>
            </a:r>
          </a:p>
          <a:p>
            <a:pPr algn="ctr"/>
            <a:r>
              <a:rPr lang="en-US" sz="2000" b="1" dirty="0" smtClean="0"/>
              <a:t>tinh thần</a:t>
            </a:r>
          </a:p>
        </p:txBody>
      </p:sp>
      <p:cxnSp>
        <p:nvCxnSpPr>
          <p:cNvPr id="7" name="Đường kết nối Thẳng 15"/>
          <p:cNvCxnSpPr>
            <a:stCxn id="4" idx="1"/>
          </p:cNvCxnSpPr>
          <p:nvPr/>
        </p:nvCxnSpPr>
        <p:spPr>
          <a:xfrm flipH="1">
            <a:off x="2355236" y="2177748"/>
            <a:ext cx="2102690" cy="328061"/>
          </a:xfrm>
          <a:prstGeom prst="line">
            <a:avLst/>
          </a:prstGeom>
          <a:noFill/>
          <a:ln w="9525" cap="flat" cmpd="sng" algn="ctr">
            <a:solidFill>
              <a:schemeClr val="accent5">
                <a:lumMod val="50000"/>
              </a:schemeClr>
            </a:solidFill>
            <a:prstDash val="dash"/>
          </a:ln>
          <a:effectLst/>
        </p:spPr>
      </p:cxnSp>
      <p:cxnSp>
        <p:nvCxnSpPr>
          <p:cNvPr id="8" name="Đường kết nối Thẳng 15"/>
          <p:cNvCxnSpPr>
            <a:stCxn id="4" idx="1"/>
          </p:cNvCxnSpPr>
          <p:nvPr/>
        </p:nvCxnSpPr>
        <p:spPr>
          <a:xfrm>
            <a:off x="4457926" y="2177748"/>
            <a:ext cx="2211935" cy="363045"/>
          </a:xfrm>
          <a:prstGeom prst="line">
            <a:avLst/>
          </a:prstGeom>
          <a:noFill/>
          <a:ln w="9525" cap="flat" cmpd="sng" algn="ctr">
            <a:solidFill>
              <a:schemeClr val="accent5">
                <a:lumMod val="50000"/>
              </a:schemeClr>
            </a:solidFill>
            <a:prstDash val="dash"/>
          </a:ln>
          <a:effectLst/>
        </p:spPr>
      </p:cxnSp>
      <p:sp>
        <p:nvSpPr>
          <p:cNvPr id="24" name="Rounded Rectangle 23"/>
          <p:cNvSpPr/>
          <p:nvPr/>
        </p:nvSpPr>
        <p:spPr>
          <a:xfrm>
            <a:off x="404536" y="3835909"/>
            <a:ext cx="1941870" cy="782098"/>
          </a:xfrm>
          <a:prstGeom prst="roundRect">
            <a:avLst>
              <a:gd name="adj" fmla="val 10000"/>
            </a:avLst>
          </a:prstGeom>
          <a:solidFill>
            <a:schemeClr val="accent2"/>
          </a:solidFill>
          <a:ln>
            <a:noFill/>
          </a:ln>
          <a:effectLst>
            <a:outerShdw blurRad="50800" dist="63500" dir="18900000" algn="bl" rotWithShape="0">
              <a:prstClr val="black">
                <a:alpha val="51000"/>
              </a:prst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txBody>
          <a:bodyPr/>
          <a:lstStyle/>
          <a:p>
            <a:pPr algn="ctr"/>
            <a:r>
              <a:rPr lang="fr-FR" sz="1800" dirty="0" smtClean="0">
                <a:solidFill>
                  <a:schemeClr val="bg1"/>
                </a:solidFill>
              </a:rPr>
              <a:t>Bước tiến chế tạo công cụ đá</a:t>
            </a:r>
            <a:endParaRPr lang="en-US" sz="1800" b="1" dirty="0">
              <a:solidFill>
                <a:schemeClr val="bg1"/>
              </a:solidFill>
            </a:endParaRPr>
          </a:p>
        </p:txBody>
      </p:sp>
      <p:sp>
        <p:nvSpPr>
          <p:cNvPr id="27" name="Rounded Rectangle 26"/>
          <p:cNvSpPr/>
          <p:nvPr/>
        </p:nvSpPr>
        <p:spPr>
          <a:xfrm>
            <a:off x="2545996" y="3835909"/>
            <a:ext cx="1941870" cy="782098"/>
          </a:xfrm>
          <a:prstGeom prst="roundRect">
            <a:avLst>
              <a:gd name="adj" fmla="val 10000"/>
            </a:avLst>
          </a:prstGeom>
          <a:solidFill>
            <a:schemeClr val="accent2"/>
          </a:solidFill>
          <a:ln>
            <a:noFill/>
          </a:ln>
          <a:effectLst>
            <a:outerShdw blurRad="50800" dist="63500" dir="18900000" algn="bl" rotWithShape="0">
              <a:prstClr val="black">
                <a:alpha val="51000"/>
              </a:prst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txBody>
          <a:bodyPr/>
          <a:lstStyle/>
          <a:p>
            <a:pPr algn="ctr"/>
            <a:r>
              <a:rPr lang="fr-FR" sz="1800" dirty="0" smtClean="0">
                <a:solidFill>
                  <a:schemeClr val="bg1"/>
                </a:solidFill>
              </a:rPr>
              <a:t>Biết trồng trọt </a:t>
            </a:r>
          </a:p>
          <a:p>
            <a:pPr algn="ctr"/>
            <a:r>
              <a:rPr lang="fr-FR" sz="1800" dirty="0" smtClean="0">
                <a:solidFill>
                  <a:schemeClr val="bg1"/>
                </a:solidFill>
              </a:rPr>
              <a:t>và chăn nuôi</a:t>
            </a:r>
            <a:endParaRPr lang="en-US" sz="1800" b="1" dirty="0">
              <a:solidFill>
                <a:schemeClr val="bg1"/>
              </a:solidFill>
            </a:endParaRPr>
          </a:p>
        </p:txBody>
      </p:sp>
      <p:cxnSp>
        <p:nvCxnSpPr>
          <p:cNvPr id="28" name="Đường kết nối Thẳng 15"/>
          <p:cNvCxnSpPr>
            <a:stCxn id="5" idx="2"/>
          </p:cNvCxnSpPr>
          <p:nvPr/>
        </p:nvCxnSpPr>
        <p:spPr>
          <a:xfrm flipH="1">
            <a:off x="1211331" y="3315615"/>
            <a:ext cx="1143905" cy="492587"/>
          </a:xfrm>
          <a:prstGeom prst="line">
            <a:avLst/>
          </a:prstGeom>
          <a:noFill/>
          <a:ln w="9525" cap="flat" cmpd="sng" algn="ctr">
            <a:solidFill>
              <a:schemeClr val="accent5">
                <a:lumMod val="50000"/>
              </a:schemeClr>
            </a:solidFill>
            <a:prstDash val="dash"/>
          </a:ln>
          <a:effectLst/>
        </p:spPr>
      </p:cxnSp>
      <p:cxnSp>
        <p:nvCxnSpPr>
          <p:cNvPr id="31" name="Đường kết nối Thẳng 15"/>
          <p:cNvCxnSpPr>
            <a:stCxn id="27" idx="0"/>
            <a:endCxn id="5" idx="2"/>
          </p:cNvCxnSpPr>
          <p:nvPr/>
        </p:nvCxnSpPr>
        <p:spPr>
          <a:xfrm flipH="1" flipV="1">
            <a:off x="2355236" y="3315615"/>
            <a:ext cx="1161695" cy="520294"/>
          </a:xfrm>
          <a:prstGeom prst="line">
            <a:avLst/>
          </a:prstGeom>
          <a:noFill/>
          <a:ln w="9525" cap="flat" cmpd="sng" algn="ctr">
            <a:solidFill>
              <a:schemeClr val="accent5">
                <a:lumMod val="50000"/>
              </a:schemeClr>
            </a:solidFill>
            <a:prstDash val="dash"/>
          </a:ln>
          <a:effectLst/>
        </p:spPr>
      </p:cxnSp>
      <p:sp>
        <p:nvSpPr>
          <p:cNvPr id="35" name="Rounded Rectangle 34"/>
          <p:cNvSpPr/>
          <p:nvPr/>
        </p:nvSpPr>
        <p:spPr>
          <a:xfrm>
            <a:off x="4727991" y="3808202"/>
            <a:ext cx="1941870" cy="782098"/>
          </a:xfrm>
          <a:prstGeom prst="roundRect">
            <a:avLst>
              <a:gd name="adj" fmla="val 10000"/>
            </a:avLst>
          </a:prstGeom>
          <a:solidFill>
            <a:schemeClr val="accent2"/>
          </a:solidFill>
          <a:ln>
            <a:noFill/>
          </a:ln>
          <a:effectLst>
            <a:outerShdw blurRad="50800" dist="63500" dir="18900000" algn="bl" rotWithShape="0">
              <a:prstClr val="black">
                <a:alpha val="51000"/>
              </a:prst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txBody>
          <a:bodyPr/>
          <a:lstStyle/>
          <a:p>
            <a:pPr algn="ctr"/>
            <a:r>
              <a:rPr lang="fr-FR" sz="1800" dirty="0" smtClean="0">
                <a:solidFill>
                  <a:schemeClr val="bg1"/>
                </a:solidFill>
              </a:rPr>
              <a:t>Quần </a:t>
            </a:r>
            <a:r>
              <a:rPr lang="fr-FR" sz="1800" dirty="0">
                <a:solidFill>
                  <a:schemeClr val="bg1"/>
                </a:solidFill>
              </a:rPr>
              <a:t>tụ thành </a:t>
            </a:r>
            <a:r>
              <a:rPr lang="fr-FR" sz="1800" dirty="0" smtClean="0">
                <a:solidFill>
                  <a:schemeClr val="bg1"/>
                </a:solidFill>
              </a:rPr>
              <a:t>bộ </a:t>
            </a:r>
            <a:r>
              <a:rPr lang="fr-FR" sz="1800" dirty="0">
                <a:solidFill>
                  <a:schemeClr val="bg1"/>
                </a:solidFill>
              </a:rPr>
              <a:t>tộc, bộ lạc</a:t>
            </a:r>
            <a:endParaRPr lang="en-US" sz="1800" b="1" dirty="0">
              <a:solidFill>
                <a:schemeClr val="bg1"/>
              </a:solidFill>
            </a:endParaRPr>
          </a:p>
        </p:txBody>
      </p:sp>
      <p:cxnSp>
        <p:nvCxnSpPr>
          <p:cNvPr id="40" name="Đường kết nối Thẳng 15"/>
          <p:cNvCxnSpPr>
            <a:endCxn id="6" idx="2"/>
          </p:cNvCxnSpPr>
          <p:nvPr/>
        </p:nvCxnSpPr>
        <p:spPr>
          <a:xfrm flipV="1">
            <a:off x="5668302" y="3326182"/>
            <a:ext cx="1001559" cy="482020"/>
          </a:xfrm>
          <a:prstGeom prst="line">
            <a:avLst/>
          </a:prstGeom>
          <a:noFill/>
          <a:ln w="9525" cap="flat" cmpd="sng" algn="ctr">
            <a:solidFill>
              <a:schemeClr val="accent5">
                <a:lumMod val="50000"/>
              </a:schemeClr>
            </a:solidFill>
            <a:prstDash val="dash"/>
          </a:ln>
          <a:effectLst/>
        </p:spPr>
      </p:cxnSp>
      <p:sp>
        <p:nvSpPr>
          <p:cNvPr id="44" name="Rounded Rectangle 43"/>
          <p:cNvSpPr/>
          <p:nvPr/>
        </p:nvSpPr>
        <p:spPr>
          <a:xfrm>
            <a:off x="6829997" y="3763082"/>
            <a:ext cx="1941870" cy="827217"/>
          </a:xfrm>
          <a:prstGeom prst="roundRect">
            <a:avLst>
              <a:gd name="adj" fmla="val 10000"/>
            </a:avLst>
          </a:prstGeom>
          <a:solidFill>
            <a:schemeClr val="accent2"/>
          </a:solidFill>
          <a:ln>
            <a:noFill/>
          </a:ln>
          <a:effectLst>
            <a:outerShdw blurRad="50800" dist="63500" dir="18900000" algn="bl" rotWithShape="0">
              <a:prstClr val="black">
                <a:alpha val="51000"/>
              </a:prst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lt1"/>
          </a:fontRef>
        </p:style>
        <p:txBody>
          <a:bodyPr/>
          <a:lstStyle/>
          <a:p>
            <a:pPr algn="ctr"/>
            <a:r>
              <a:rPr lang="fr-FR" sz="1800" dirty="0" smtClean="0">
                <a:solidFill>
                  <a:schemeClr val="bg1"/>
                </a:solidFill>
              </a:rPr>
              <a:t>Địa bàn cư trú mở rộng hơn</a:t>
            </a:r>
            <a:endParaRPr lang="en-US" sz="1800" b="1" dirty="0">
              <a:solidFill>
                <a:schemeClr val="bg1"/>
              </a:solidFill>
            </a:endParaRPr>
          </a:p>
        </p:txBody>
      </p:sp>
      <p:cxnSp>
        <p:nvCxnSpPr>
          <p:cNvPr id="62" name="Đường kết nối Thẳng 15"/>
          <p:cNvCxnSpPr>
            <a:stCxn id="44" idx="0"/>
            <a:endCxn id="6" idx="2"/>
          </p:cNvCxnSpPr>
          <p:nvPr/>
        </p:nvCxnSpPr>
        <p:spPr>
          <a:xfrm flipH="1" flipV="1">
            <a:off x="6669861" y="3326182"/>
            <a:ext cx="1131071" cy="436900"/>
          </a:xfrm>
          <a:prstGeom prst="line">
            <a:avLst/>
          </a:prstGeom>
          <a:noFill/>
          <a:ln w="9525" cap="flat" cmpd="sng" algn="ctr">
            <a:solidFill>
              <a:schemeClr val="accent5">
                <a:lumMod val="50000"/>
              </a:schemeClr>
            </a:solidFill>
            <a:prstDash val="dash"/>
          </a:ln>
          <a:effectLst/>
        </p:spPr>
      </p:cxnSp>
    </p:spTree>
    <p:extLst>
      <p:ext uri="{BB962C8B-B14F-4D97-AF65-F5344CB8AC3E}">
        <p14:creationId xmlns:p14="http://schemas.microsoft.com/office/powerpoint/2010/main" val="112898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inVertical)">
                                      <p:cBhvr>
                                        <p:cTn id="33" dur="500"/>
                                        <p:tgtEl>
                                          <p:spTgt spid="27"/>
                                        </p:tgtEl>
                                      </p:cBhvr>
                                    </p:animEffect>
                                  </p:childTnLst>
                                </p:cTn>
                              </p:par>
                              <p:par>
                                <p:cTn id="34" presetID="16" presetClass="entr" presetSubtype="21"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par>
                                <p:cTn id="37" presetID="16" presetClass="entr" presetSubtype="21"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arn(inVertical)">
                                      <p:cBhvr>
                                        <p:cTn id="42" dur="500"/>
                                        <p:tgtEl>
                                          <p:spTgt spid="35"/>
                                        </p:tgtEl>
                                      </p:cBhvr>
                                    </p:animEffect>
                                  </p:childTnLst>
                                </p:cTn>
                              </p:par>
                              <p:par>
                                <p:cTn id="43" presetID="16" presetClass="entr" presetSubtype="21"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barn(inVertical)">
                                      <p:cBhvr>
                                        <p:cTn id="45" dur="500"/>
                                        <p:tgtEl>
                                          <p:spTgt spid="4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barn(inVertical)">
                                      <p:cBhvr>
                                        <p:cTn id="48" dur="500"/>
                                        <p:tgtEl>
                                          <p:spTgt spid="44"/>
                                        </p:tgtEl>
                                      </p:cBhvr>
                                    </p:animEffect>
                                  </p:childTnLst>
                                </p:cTn>
                              </p:par>
                              <p:par>
                                <p:cTn id="49" presetID="16" presetClass="entr" presetSubtype="21" fill="hold"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barn(inVertical)">
                                      <p:cBhvr>
                                        <p:cTn id="5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P spid="6" grpId="0" animBg="1"/>
      <p:bldP spid="24" grpId="0" animBg="1"/>
      <p:bldP spid="27" grpId="0" animBg="1"/>
      <p:bldP spid="35" grpId="0" animBg="1"/>
      <p:bldP spid="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33</a:t>
            </a:fld>
            <a:endParaRPr/>
          </a:p>
        </p:txBody>
      </p:sp>
      <p:sp>
        <p:nvSpPr>
          <p:cNvPr id="364" name="Google Shape;364;p35"/>
          <p:cNvSpPr txBox="1">
            <a:spLocks noGrp="1"/>
          </p:cNvSpPr>
          <p:nvPr>
            <p:ph type="ctrTitle" idx="4294967295"/>
          </p:nvPr>
        </p:nvSpPr>
        <p:spPr>
          <a:xfrm>
            <a:off x="656539" y="473750"/>
            <a:ext cx="6593700" cy="57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smtClean="0">
                <a:solidFill>
                  <a:srgbClr val="FFB600"/>
                </a:solidFill>
                <a:latin typeface="+mj-lt"/>
              </a:rPr>
              <a:t>Hướng dẫn về nhà</a:t>
            </a:r>
            <a:endParaRPr sz="3000" b="1" dirty="0">
              <a:solidFill>
                <a:srgbClr val="FFB600"/>
              </a:solidFill>
              <a:latin typeface="+mj-lt"/>
            </a:endParaRPr>
          </a:p>
        </p:txBody>
      </p:sp>
      <p:sp>
        <p:nvSpPr>
          <p:cNvPr id="366" name="Google Shape;366;p35"/>
          <p:cNvSpPr/>
          <p:nvPr/>
        </p:nvSpPr>
        <p:spPr>
          <a:xfrm>
            <a:off x="8054234" y="327815"/>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623;p58"/>
          <p:cNvCxnSpPr/>
          <p:nvPr/>
        </p:nvCxnSpPr>
        <p:spPr>
          <a:xfrm>
            <a:off x="1312450" y="3397380"/>
            <a:ext cx="7291950" cy="40764"/>
          </a:xfrm>
          <a:prstGeom prst="straightConnector1">
            <a:avLst/>
          </a:prstGeom>
          <a:noFill/>
          <a:ln w="9525" cap="flat" cmpd="sng">
            <a:solidFill>
              <a:srgbClr val="4E6E9A"/>
            </a:solidFill>
            <a:prstDash val="dash"/>
            <a:round/>
            <a:headEnd type="none" w="med" len="med"/>
            <a:tailEnd type="none" w="med" len="med"/>
          </a:ln>
        </p:spPr>
      </p:cxnSp>
      <p:sp>
        <p:nvSpPr>
          <p:cNvPr id="7" name="Google Shape;624;p58"/>
          <p:cNvSpPr/>
          <p:nvPr/>
        </p:nvSpPr>
        <p:spPr>
          <a:xfrm>
            <a:off x="1578678" y="3012175"/>
            <a:ext cx="747545" cy="747545"/>
          </a:xfrm>
          <a:prstGeom prst="donut">
            <a:avLst>
              <a:gd name="adj" fmla="val 12366"/>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8" name="Google Shape;625;p58"/>
          <p:cNvSpPr/>
          <p:nvPr/>
        </p:nvSpPr>
        <p:spPr>
          <a:xfrm>
            <a:off x="2434941" y="3204862"/>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9" name="Google Shape;626;p58"/>
          <p:cNvSpPr/>
          <p:nvPr/>
        </p:nvSpPr>
        <p:spPr>
          <a:xfrm>
            <a:off x="2877163" y="3204862"/>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0" name="Google Shape;627;p58"/>
          <p:cNvSpPr/>
          <p:nvPr/>
        </p:nvSpPr>
        <p:spPr>
          <a:xfrm>
            <a:off x="3326773" y="3204863"/>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1" name="Google Shape;628;p58"/>
          <p:cNvSpPr/>
          <p:nvPr/>
        </p:nvSpPr>
        <p:spPr>
          <a:xfrm>
            <a:off x="3797977" y="3204863"/>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2" name="Google Shape;629;p58"/>
          <p:cNvSpPr/>
          <p:nvPr/>
        </p:nvSpPr>
        <p:spPr>
          <a:xfrm>
            <a:off x="4269181" y="3012176"/>
            <a:ext cx="747545" cy="747545"/>
          </a:xfrm>
          <a:prstGeom prst="donut">
            <a:avLst>
              <a:gd name="adj" fmla="val 12366"/>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3" name="Google Shape;630;p58"/>
          <p:cNvSpPr/>
          <p:nvPr/>
        </p:nvSpPr>
        <p:spPr>
          <a:xfrm>
            <a:off x="5125444" y="3204709"/>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14" name="Google Shape;631;p58"/>
          <p:cNvSpPr/>
          <p:nvPr/>
        </p:nvSpPr>
        <p:spPr>
          <a:xfrm>
            <a:off x="5596648" y="3204863"/>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5" name="Google Shape;632;p58"/>
          <p:cNvSpPr/>
          <p:nvPr/>
        </p:nvSpPr>
        <p:spPr>
          <a:xfrm>
            <a:off x="6067852" y="3204709"/>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6" name="Google Shape;637;p58"/>
          <p:cNvSpPr txBox="1"/>
          <p:nvPr/>
        </p:nvSpPr>
        <p:spPr>
          <a:xfrm rot="684">
            <a:off x="750839" y="1967370"/>
            <a:ext cx="2403220" cy="10096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smtClean="0">
                <a:solidFill>
                  <a:schemeClr val="accent6">
                    <a:lumMod val="50000"/>
                  </a:schemeClr>
                </a:solidFill>
                <a:latin typeface="Muli"/>
                <a:ea typeface="Muli"/>
                <a:cs typeface="Muli"/>
                <a:sym typeface="Muli"/>
              </a:rPr>
              <a:t>Trả lời các câu hỏi </a:t>
            </a:r>
          </a:p>
          <a:p>
            <a:pPr marL="0" lvl="0" indent="0" algn="ctr" rtl="0">
              <a:spcBef>
                <a:spcPts val="0"/>
              </a:spcBef>
              <a:spcAft>
                <a:spcPts val="0"/>
              </a:spcAft>
              <a:buNone/>
            </a:pPr>
            <a:r>
              <a:rPr lang="en-US" sz="1800" b="1" dirty="0" smtClean="0">
                <a:solidFill>
                  <a:schemeClr val="accent6">
                    <a:lumMod val="50000"/>
                  </a:schemeClr>
                </a:solidFill>
                <a:latin typeface="Muli"/>
                <a:ea typeface="Muli"/>
                <a:cs typeface="Muli"/>
                <a:sym typeface="Muli"/>
              </a:rPr>
              <a:t>1,2,3 SGK trang 21</a:t>
            </a:r>
            <a:endParaRPr lang="en" sz="1800" b="1" dirty="0" smtClean="0">
              <a:solidFill>
                <a:schemeClr val="accent6">
                  <a:lumMod val="50000"/>
                </a:schemeClr>
              </a:solidFill>
              <a:latin typeface="Muli"/>
              <a:ea typeface="Muli"/>
              <a:cs typeface="Muli"/>
              <a:sym typeface="Muli"/>
            </a:endParaRPr>
          </a:p>
        </p:txBody>
      </p:sp>
      <p:sp>
        <p:nvSpPr>
          <p:cNvPr id="17" name="Google Shape;638;p58"/>
          <p:cNvSpPr txBox="1"/>
          <p:nvPr/>
        </p:nvSpPr>
        <p:spPr>
          <a:xfrm rot="1297">
            <a:off x="3153990" y="1967783"/>
            <a:ext cx="3459730" cy="90435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smtClean="0">
                <a:solidFill>
                  <a:schemeClr val="accent6">
                    <a:lumMod val="50000"/>
                  </a:schemeClr>
                </a:solidFill>
                <a:latin typeface="Muli"/>
                <a:ea typeface="Muli"/>
                <a:cs typeface="Muli"/>
                <a:sym typeface="Muli"/>
              </a:rPr>
              <a:t>Đọc trước Bài 5 – </a:t>
            </a:r>
          </a:p>
          <a:p>
            <a:pPr marL="0" lvl="0" indent="0" algn="ctr" rtl="0">
              <a:spcBef>
                <a:spcPts val="0"/>
              </a:spcBef>
              <a:spcAft>
                <a:spcPts val="0"/>
              </a:spcAft>
              <a:buNone/>
            </a:pPr>
            <a:r>
              <a:rPr lang="en" sz="1800" b="1" dirty="0" smtClean="0">
                <a:solidFill>
                  <a:schemeClr val="accent6">
                    <a:lumMod val="50000"/>
                  </a:schemeClr>
                </a:solidFill>
                <a:latin typeface="Muli"/>
                <a:ea typeface="Muli"/>
                <a:cs typeface="Muli"/>
                <a:sym typeface="Muli"/>
              </a:rPr>
              <a:t>Chuyển biến về kinh tế, xã hội cuối thời nguyên thủy</a:t>
            </a:r>
            <a:endParaRPr sz="1800" b="1" dirty="0">
              <a:solidFill>
                <a:schemeClr val="accent6">
                  <a:lumMod val="50000"/>
                </a:schemeClr>
              </a:solidFill>
              <a:latin typeface="Muli"/>
              <a:ea typeface="Muli"/>
              <a:cs typeface="Muli"/>
              <a:sym typeface="Mul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wipe(down)">
                                      <p:cBhvr>
                                        <p:cTn id="7" dur="500"/>
                                        <p:tgtEl>
                                          <p:spTgt spid="3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par>
                                <p:cTn id="37" presetID="16" presetClass="entr" presetSubtype="21"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Effect transition="in" filter="barn(inVertical)">
                                      <p:cBhvr>
                                        <p:cTn id="49" dur="500"/>
                                        <p:tgtEl>
                                          <p:spTgt spid="17">
                                            <p:txEl>
                                              <p:pRg st="0" end="0"/>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17">
                                            <p:txEl>
                                              <p:pRg st="1" end="1"/>
                                            </p:txEl>
                                          </p:spTgt>
                                        </p:tgtEl>
                                        <p:attrNameLst>
                                          <p:attrName>style.visibility</p:attrName>
                                        </p:attrNameLst>
                                      </p:cBhvr>
                                      <p:to>
                                        <p:strVal val="visible"/>
                                      </p:to>
                                    </p:set>
                                    <p:animEffect transition="in" filter="barn(inVertical)">
                                      <p:cBhvr>
                                        <p:cTn id="5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0"/>
      <p:bldP spid="7" grpId="0" animBg="1"/>
      <p:bldP spid="8" grpId="0" animBg="1"/>
      <p:bldP spid="9" grpId="0" animBg="1"/>
      <p:bldP spid="10" grpId="0" animBg="1"/>
      <p:bldP spid="11" grpId="0" animBg="1"/>
      <p:bldP spid="12" grpId="0" animBg="1"/>
      <p:bldP spid="13" grpId="0" animBg="1"/>
      <p:bldP spid="14" grpId="0" animBg="1"/>
      <p:bldP spid="15" grpId="0" animBg="1"/>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23"/>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34</a:t>
            </a:fld>
            <a:endParaRPr/>
          </a:p>
        </p:txBody>
      </p:sp>
      <p:grpSp>
        <p:nvGrpSpPr>
          <p:cNvPr id="175" name="Google Shape;175;p23"/>
          <p:cNvGrpSpPr/>
          <p:nvPr/>
        </p:nvGrpSpPr>
        <p:grpSpPr>
          <a:xfrm>
            <a:off x="5231104" y="30146"/>
            <a:ext cx="4036590" cy="3941676"/>
            <a:chOff x="2256567" y="677103"/>
            <a:chExt cx="4036590" cy="3941676"/>
          </a:xfrm>
        </p:grpSpPr>
        <p:sp>
          <p:nvSpPr>
            <p:cNvPr id="176" name="Google Shape;176;p23"/>
            <p:cNvSpPr/>
            <p:nvPr/>
          </p:nvSpPr>
          <p:spPr>
            <a:xfrm rot="-6597333">
              <a:off x="4296826" y="3950027"/>
              <a:ext cx="586303" cy="586303"/>
            </a:xfrm>
            <a:prstGeom prst="ellipse">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sp>
          <p:nvSpPr>
            <p:cNvPr id="177" name="Google Shape;177;p23"/>
            <p:cNvSpPr/>
            <p:nvPr/>
          </p:nvSpPr>
          <p:spPr>
            <a:xfrm rot="-6599386">
              <a:off x="2318596" y="1407533"/>
              <a:ext cx="440541" cy="440541"/>
            </a:xfrm>
            <a:prstGeom prst="ellipse">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sp>
          <p:nvSpPr>
            <p:cNvPr id="178" name="Google Shape;178;p23"/>
            <p:cNvSpPr/>
            <p:nvPr/>
          </p:nvSpPr>
          <p:spPr>
            <a:xfrm rot="-6598839">
              <a:off x="2887641" y="2346984"/>
              <a:ext cx="1199287" cy="1199287"/>
            </a:xfrm>
            <a:prstGeom prst="ellipse">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sp>
          <p:nvSpPr>
            <p:cNvPr id="179" name="Google Shape;179;p23"/>
            <p:cNvSpPr/>
            <p:nvPr/>
          </p:nvSpPr>
          <p:spPr>
            <a:xfrm rot="-6598620">
              <a:off x="4374916" y="913763"/>
              <a:ext cx="1681581" cy="1681581"/>
            </a:xfrm>
            <a:prstGeom prst="ellipse">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sp>
          <p:nvSpPr>
            <p:cNvPr id="180" name="Google Shape;180;p23"/>
            <p:cNvSpPr/>
            <p:nvPr/>
          </p:nvSpPr>
          <p:spPr>
            <a:xfrm rot="-6597866">
              <a:off x="2661829" y="2208216"/>
              <a:ext cx="629106" cy="629106"/>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sp>
          <p:nvSpPr>
            <p:cNvPr id="181" name="Google Shape;181;p23"/>
            <p:cNvSpPr/>
            <p:nvPr/>
          </p:nvSpPr>
          <p:spPr>
            <a:xfrm rot="-6597701">
              <a:off x="3267625" y="1113818"/>
              <a:ext cx="274172" cy="274172"/>
            </a:xfrm>
            <a:prstGeom prst="ellipse">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grpSp>
      <p:sp>
        <p:nvSpPr>
          <p:cNvPr id="183" name="Google Shape;183;p23"/>
          <p:cNvSpPr/>
          <p:nvPr/>
        </p:nvSpPr>
        <p:spPr>
          <a:xfrm>
            <a:off x="5893669" y="1739566"/>
            <a:ext cx="2440200" cy="2440200"/>
          </a:xfrm>
          <a:prstGeom prst="ellipse">
            <a:avLst/>
          </a:prstGeom>
          <a:solidFill>
            <a:srgbClr val="FFB600"/>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00695C"/>
              </a:solidFill>
              <a:latin typeface="Raleway Light"/>
              <a:ea typeface="Raleway Light"/>
              <a:cs typeface="Raleway Light"/>
              <a:sym typeface="Raleway Light"/>
            </a:endParaRPr>
          </a:p>
        </p:txBody>
      </p:sp>
      <p:sp>
        <p:nvSpPr>
          <p:cNvPr id="186" name="Google Shape;186;p23"/>
          <p:cNvSpPr/>
          <p:nvPr/>
        </p:nvSpPr>
        <p:spPr>
          <a:xfrm>
            <a:off x="6863510" y="745659"/>
            <a:ext cx="1423800" cy="1423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00695C"/>
              </a:solidFill>
              <a:latin typeface="Raleway Light"/>
              <a:ea typeface="Raleway Light"/>
              <a:cs typeface="Raleway Light"/>
              <a:sym typeface="Raleway Light"/>
            </a:endParaRPr>
          </a:p>
        </p:txBody>
      </p:sp>
      <p:grpSp>
        <p:nvGrpSpPr>
          <p:cNvPr id="194" name="Google Shape;194;p23"/>
          <p:cNvGrpSpPr/>
          <p:nvPr/>
        </p:nvGrpSpPr>
        <p:grpSpPr>
          <a:xfrm>
            <a:off x="8166619" y="329142"/>
            <a:ext cx="602425" cy="641836"/>
            <a:chOff x="5970800" y="1619250"/>
            <a:chExt cx="428650" cy="456725"/>
          </a:xfrm>
        </p:grpSpPr>
        <p:sp>
          <p:nvSpPr>
            <p:cNvPr id="195" name="Google Shape;195;p23"/>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527608" y="2481820"/>
            <a:ext cx="8346642" cy="451406"/>
          </a:xfrm>
          <a:prstGeom prst="rect">
            <a:avLst/>
          </a:prstGeom>
        </p:spPr>
        <p:txBody>
          <a:bodyPr wrap="square">
            <a:spAutoFit/>
          </a:bodyPr>
          <a:lstStyle/>
          <a:p>
            <a:pPr algn="just">
              <a:lnSpc>
                <a:spcPts val="2800"/>
              </a:lnSpc>
            </a:pPr>
            <a:r>
              <a:rPr lang="nl-NL" sz="2800" b="1" dirty="0" smtClean="0">
                <a:solidFill>
                  <a:schemeClr val="accent6">
                    <a:lumMod val="50000"/>
                  </a:schemeClr>
                </a:solidFill>
                <a:ea typeface="Calibri" panose="020F0502020204030204" pitchFamily="34" charset="0"/>
                <a:cs typeface="Times New Roman" panose="02020603050405020304" pitchFamily="18" charset="0"/>
              </a:rPr>
              <a:t>CẢM ƠN CÁC EM ĐÃ LẮNG NGHE </a:t>
            </a:r>
            <a:r>
              <a:rPr lang="nl-NL" sz="2800" b="1" smtClean="0">
                <a:solidFill>
                  <a:schemeClr val="accent6">
                    <a:lumMod val="50000"/>
                  </a:schemeClr>
                </a:solidFill>
                <a:ea typeface="Calibri" panose="020F0502020204030204" pitchFamily="34" charset="0"/>
                <a:cs typeface="Times New Roman" panose="02020603050405020304" pitchFamily="18" charset="0"/>
              </a:rPr>
              <a:t>BÀI GIẢNG!</a:t>
            </a:r>
            <a:endParaRPr lang="nl-NL" sz="2800" b="1" dirty="0">
              <a:solidFill>
                <a:schemeClr val="accent6">
                  <a:lumMod val="50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617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ctrTitle" idx="4294967295"/>
          </p:nvPr>
        </p:nvSpPr>
        <p:spPr>
          <a:xfrm>
            <a:off x="561417" y="1777813"/>
            <a:ext cx="6856195" cy="2282124"/>
          </a:xfrm>
          <a:prstGeom prst="rect">
            <a:avLst/>
          </a:prstGeom>
        </p:spPr>
        <p:txBody>
          <a:bodyPr spcFirstLastPara="1" wrap="square" lIns="91425" tIns="91425" rIns="91425" bIns="91425" anchor="t" anchorCtr="0">
            <a:noAutofit/>
          </a:bodyPr>
          <a:lstStyle/>
          <a:p>
            <a:pPr lvl="0" algn="just">
              <a:lnSpc>
                <a:spcPts val="2800"/>
              </a:lnSpc>
            </a:pPr>
            <a:r>
              <a:rPr lang="fr-FR" sz="2000" b="1" dirty="0">
                <a:latin typeface="+mj-lt"/>
              </a:rPr>
              <a:t>Phần lớn thời kì nguyên thuỷ, con người có cuộc sống lệ thuộc vào tự </a:t>
            </a:r>
            <a:r>
              <a:rPr lang="fr-FR" sz="2000" b="1" dirty="0" smtClean="0">
                <a:latin typeface="+mj-lt"/>
              </a:rPr>
              <a:t>nhiên. Có </a:t>
            </a:r>
            <a:r>
              <a:rPr lang="fr-FR" sz="2000" b="1" dirty="0">
                <a:latin typeface="+mj-lt"/>
              </a:rPr>
              <a:t>những điều tưởng chứng thật đơn giản với chúng ta ngày nay như dùng lửa để nấu chín thức ăn, chế tạo các công cụ, thuần dưỡng động vật,... nhưng với người nguyên </a:t>
            </a:r>
            <a:r>
              <a:rPr lang="fr-FR" sz="2000" b="1" dirty="0" smtClean="0">
                <a:latin typeface="+mj-lt"/>
              </a:rPr>
              <a:t>thuỷ </a:t>
            </a:r>
            <a:r>
              <a:rPr lang="fr-FR" sz="2000" b="1" dirty="0">
                <a:latin typeface="+mj-lt"/>
              </a:rPr>
              <a:t>thực sự đó là những bước tiến lớn trong đời sống. </a:t>
            </a:r>
            <a:endParaRPr sz="2000" b="1" dirty="0">
              <a:solidFill>
                <a:srgbClr val="FFB600"/>
              </a:solidFill>
              <a:latin typeface="+mj-lt"/>
            </a:endParaRPr>
          </a:p>
        </p:txBody>
      </p:sp>
      <p:sp>
        <p:nvSpPr>
          <p:cNvPr id="83" name="Google Shape;83;p1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4</a:t>
            </a:fld>
            <a:endParaRPr/>
          </a:p>
        </p:txBody>
      </p:sp>
      <p:pic>
        <p:nvPicPr>
          <p:cNvPr id="6" name="Picture 5"/>
          <p:cNvPicPr>
            <a:picLocks noChangeAspect="1"/>
          </p:cNvPicPr>
          <p:nvPr/>
        </p:nvPicPr>
        <p:blipFill>
          <a:blip r:embed="rId3"/>
          <a:stretch>
            <a:fillRect/>
          </a:stretch>
        </p:blipFill>
        <p:spPr>
          <a:xfrm>
            <a:off x="7155118" y="250470"/>
            <a:ext cx="1920585" cy="1644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down)">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42570" y="288966"/>
            <a:ext cx="5629800" cy="819900"/>
          </a:xfrm>
        </p:spPr>
        <p:txBody>
          <a:bodyPr/>
          <a:lstStyle/>
          <a:p>
            <a:r>
              <a:rPr lang="en-US" b="1" i="0" dirty="0" smtClean="0">
                <a:latin typeface="+mj-lt"/>
              </a:rPr>
              <a:t>NỘI DUNG BÀI HỌC</a:t>
            </a:r>
            <a:endParaRPr lang="en-US" b="1" i="0"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5</a:t>
            </a:fld>
            <a:endParaRPr lang="en"/>
          </a:p>
        </p:txBody>
      </p:sp>
      <p:sp>
        <p:nvSpPr>
          <p:cNvPr id="4" name="Round Same Side Corner Rectangle 3"/>
          <p:cNvSpPr/>
          <p:nvPr/>
        </p:nvSpPr>
        <p:spPr>
          <a:xfrm rot="16200000">
            <a:off x="3556310" y="-421284"/>
            <a:ext cx="719023" cy="3881432"/>
          </a:xfrm>
          <a:prstGeom prst="round2SameRect">
            <a:avLst>
              <a:gd name="adj1" fmla="val 23321"/>
              <a:gd name="adj2" fmla="val 0"/>
            </a:avLst>
          </a:prstGeom>
          <a:solidFill>
            <a:schemeClr val="accent2">
              <a:lumMod val="5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 Same Side Corner Rectangle 4"/>
          <p:cNvSpPr/>
          <p:nvPr/>
        </p:nvSpPr>
        <p:spPr>
          <a:xfrm rot="5400000" flipH="1">
            <a:off x="6183993" y="1014652"/>
            <a:ext cx="713456" cy="1004889"/>
          </a:xfrm>
          <a:prstGeom prst="round2SameRect">
            <a:avLst>
              <a:gd name="adj1" fmla="val 34679"/>
              <a:gd name="adj2" fmla="val 0"/>
            </a:avLst>
          </a:prstGeom>
          <a:solidFill>
            <a:schemeClr val="accent2">
              <a:lumMod val="5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 Same Side Corner Rectangle 5"/>
          <p:cNvSpPr/>
          <p:nvPr/>
        </p:nvSpPr>
        <p:spPr>
          <a:xfrm rot="16200000">
            <a:off x="3564368" y="431227"/>
            <a:ext cx="710907" cy="3873434"/>
          </a:xfrm>
          <a:prstGeom prst="round2SameRect">
            <a:avLst>
              <a:gd name="adj1" fmla="val 23321"/>
              <a:gd name="adj2" fmla="val 0"/>
            </a:avLst>
          </a:prstGeom>
          <a:solidFill>
            <a:schemeClr val="accent2">
              <a:lumMod val="75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 Same Side Corner Rectangle 6"/>
          <p:cNvSpPr/>
          <p:nvPr/>
        </p:nvSpPr>
        <p:spPr>
          <a:xfrm rot="5400000" flipH="1">
            <a:off x="6189267" y="1869498"/>
            <a:ext cx="710908" cy="996891"/>
          </a:xfrm>
          <a:prstGeom prst="round2SameRect">
            <a:avLst>
              <a:gd name="adj1" fmla="val 34679"/>
              <a:gd name="adj2" fmla="val 0"/>
            </a:avLst>
          </a:prstGeom>
          <a:solidFill>
            <a:schemeClr val="accent2">
              <a:lumMod val="75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 Same Side Corner Rectangle 7"/>
          <p:cNvSpPr/>
          <p:nvPr/>
        </p:nvSpPr>
        <p:spPr>
          <a:xfrm rot="16200000">
            <a:off x="3536818" y="1356913"/>
            <a:ext cx="750007" cy="3873433"/>
          </a:xfrm>
          <a:prstGeom prst="round2SameRect">
            <a:avLst>
              <a:gd name="adj1" fmla="val 23321"/>
              <a:gd name="adj2" fmla="val 0"/>
            </a:avLst>
          </a:prstGeom>
          <a:solidFill>
            <a:schemeClr val="accent2"/>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 Same Side Corner Rectangle 8"/>
          <p:cNvSpPr/>
          <p:nvPr/>
        </p:nvSpPr>
        <p:spPr>
          <a:xfrm rot="5400000" flipH="1">
            <a:off x="6165717" y="2791185"/>
            <a:ext cx="750008" cy="1004890"/>
          </a:xfrm>
          <a:prstGeom prst="round2SameRect">
            <a:avLst>
              <a:gd name="adj1" fmla="val 34679"/>
              <a:gd name="adj2" fmla="val 0"/>
            </a:avLst>
          </a:prstGeom>
          <a:solidFill>
            <a:schemeClr val="accent2"/>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8"/>
          <p:cNvSpPr txBox="1">
            <a:spLocks noChangeArrowheads="1"/>
          </p:cNvSpPr>
          <p:nvPr/>
        </p:nvSpPr>
        <p:spPr bwMode="auto">
          <a:xfrm>
            <a:off x="6301305" y="1309198"/>
            <a:ext cx="356188" cy="461665"/>
          </a:xfrm>
          <a:prstGeom prst="rect">
            <a:avLst/>
          </a:prstGeom>
          <a:noFill/>
          <a:ln w="9525">
            <a:noFill/>
            <a:miter lim="800000"/>
            <a:headEnd/>
            <a:tailEnd/>
          </a:ln>
        </p:spPr>
        <p:txBody>
          <a:bodyPr wrap="none" anchor="ctr">
            <a:spAutoFit/>
          </a:bodyPr>
          <a:lstStyle/>
          <a:p>
            <a:pPr algn="ctr"/>
            <a:r>
              <a:rPr lang="en-US" sz="2400" b="1" dirty="0">
                <a:solidFill>
                  <a:schemeClr val="bg1"/>
                </a:solidFill>
                <a:latin typeface="+mj-lt"/>
              </a:rPr>
              <a:t>1</a:t>
            </a:r>
          </a:p>
        </p:txBody>
      </p:sp>
      <p:sp>
        <p:nvSpPr>
          <p:cNvPr id="11" name="TextBox 33"/>
          <p:cNvSpPr txBox="1">
            <a:spLocks noChangeArrowheads="1"/>
          </p:cNvSpPr>
          <p:nvPr/>
        </p:nvSpPr>
        <p:spPr bwMode="auto">
          <a:xfrm>
            <a:off x="6301306" y="2136042"/>
            <a:ext cx="356188" cy="461665"/>
          </a:xfrm>
          <a:prstGeom prst="rect">
            <a:avLst/>
          </a:prstGeom>
          <a:noFill/>
          <a:ln w="9525">
            <a:noFill/>
            <a:miter lim="800000"/>
            <a:headEnd/>
            <a:tailEnd/>
          </a:ln>
        </p:spPr>
        <p:txBody>
          <a:bodyPr wrap="none" anchor="ctr">
            <a:spAutoFit/>
          </a:bodyPr>
          <a:lstStyle/>
          <a:p>
            <a:pPr algn="ctr"/>
            <a:r>
              <a:rPr lang="en-US" sz="2400" b="1" dirty="0">
                <a:solidFill>
                  <a:schemeClr val="bg1"/>
                </a:solidFill>
                <a:latin typeface="+mj-lt"/>
              </a:rPr>
              <a:t>2</a:t>
            </a:r>
          </a:p>
        </p:txBody>
      </p:sp>
      <p:sp>
        <p:nvSpPr>
          <p:cNvPr id="12" name="TextBox 34"/>
          <p:cNvSpPr txBox="1">
            <a:spLocks noChangeArrowheads="1"/>
          </p:cNvSpPr>
          <p:nvPr/>
        </p:nvSpPr>
        <p:spPr bwMode="auto">
          <a:xfrm>
            <a:off x="6301303" y="3076256"/>
            <a:ext cx="356188" cy="461665"/>
          </a:xfrm>
          <a:prstGeom prst="rect">
            <a:avLst/>
          </a:prstGeom>
          <a:noFill/>
          <a:ln w="9525">
            <a:noFill/>
            <a:miter lim="800000"/>
            <a:headEnd/>
            <a:tailEnd/>
          </a:ln>
        </p:spPr>
        <p:txBody>
          <a:bodyPr wrap="none" anchor="ctr">
            <a:spAutoFit/>
          </a:bodyPr>
          <a:lstStyle/>
          <a:p>
            <a:pPr algn="ctr"/>
            <a:r>
              <a:rPr lang="en-US" sz="2400" b="1" dirty="0">
                <a:solidFill>
                  <a:schemeClr val="bg1"/>
                </a:solidFill>
                <a:latin typeface="+mj-lt"/>
              </a:rPr>
              <a:t>3</a:t>
            </a:r>
          </a:p>
        </p:txBody>
      </p:sp>
      <p:sp>
        <p:nvSpPr>
          <p:cNvPr id="13" name="Rectangle 32"/>
          <p:cNvSpPr>
            <a:spLocks noChangeArrowheads="1"/>
          </p:cNvSpPr>
          <p:nvPr/>
        </p:nvSpPr>
        <p:spPr bwMode="auto">
          <a:xfrm>
            <a:off x="2219473" y="1322860"/>
            <a:ext cx="3779837" cy="400110"/>
          </a:xfrm>
          <a:prstGeom prst="rect">
            <a:avLst/>
          </a:prstGeom>
          <a:noFill/>
          <a:ln w="9525">
            <a:noFill/>
            <a:miter lim="800000"/>
            <a:headEnd/>
            <a:tailEnd/>
          </a:ln>
        </p:spPr>
        <p:txBody>
          <a:bodyPr>
            <a:spAutoFit/>
          </a:bodyPr>
          <a:lstStyle/>
          <a:p>
            <a:r>
              <a:rPr lang="nl-NL" sz="2000" b="1" dirty="0" smtClean="0">
                <a:solidFill>
                  <a:schemeClr val="bg1"/>
                </a:solidFill>
                <a:latin typeface="+mn-lt"/>
              </a:rPr>
              <a:t>Tổ chức xã hội nguyên thủy</a:t>
            </a:r>
            <a:endParaRPr lang="en-US" sz="2000" dirty="0">
              <a:solidFill>
                <a:schemeClr val="bg1"/>
              </a:solidFill>
              <a:latin typeface="+mn-lt"/>
            </a:endParaRPr>
          </a:p>
        </p:txBody>
      </p:sp>
      <p:sp>
        <p:nvSpPr>
          <p:cNvPr id="14" name="Rectangle 37"/>
          <p:cNvSpPr>
            <a:spLocks noChangeArrowheads="1"/>
          </p:cNvSpPr>
          <p:nvPr/>
        </p:nvSpPr>
        <p:spPr bwMode="auto">
          <a:xfrm>
            <a:off x="2219473" y="2015512"/>
            <a:ext cx="3447753" cy="707886"/>
          </a:xfrm>
          <a:prstGeom prst="rect">
            <a:avLst/>
          </a:prstGeom>
          <a:noFill/>
          <a:ln w="9525">
            <a:noFill/>
            <a:miter lim="800000"/>
            <a:headEnd/>
            <a:tailEnd/>
          </a:ln>
        </p:spPr>
        <p:txBody>
          <a:bodyPr wrap="square">
            <a:spAutoFit/>
          </a:bodyPr>
          <a:lstStyle/>
          <a:p>
            <a:pPr algn="ctr"/>
            <a:r>
              <a:rPr lang="nl-NL" sz="2000" b="1" dirty="0" smtClean="0">
                <a:solidFill>
                  <a:schemeClr val="bg1"/>
                </a:solidFill>
              </a:rPr>
              <a:t>Đời </a:t>
            </a:r>
            <a:r>
              <a:rPr lang="nl-NL" sz="2000" b="1" dirty="0">
                <a:solidFill>
                  <a:schemeClr val="bg1"/>
                </a:solidFill>
              </a:rPr>
              <a:t>sống vật </a:t>
            </a:r>
            <a:r>
              <a:rPr lang="nl-NL" sz="2000" b="1" dirty="0" smtClean="0">
                <a:solidFill>
                  <a:schemeClr val="bg1"/>
                </a:solidFill>
              </a:rPr>
              <a:t>chất</a:t>
            </a:r>
          </a:p>
          <a:p>
            <a:pPr algn="ctr"/>
            <a:r>
              <a:rPr lang="nl-NL" sz="2000" b="1" dirty="0" smtClean="0">
                <a:solidFill>
                  <a:schemeClr val="bg1"/>
                </a:solidFill>
              </a:rPr>
              <a:t>của </a:t>
            </a:r>
            <a:r>
              <a:rPr lang="nl-NL" sz="2000" b="1" dirty="0">
                <a:solidFill>
                  <a:schemeClr val="bg1"/>
                </a:solidFill>
              </a:rPr>
              <a:t>người nguyên thủy</a:t>
            </a:r>
            <a:endParaRPr lang="en-US" sz="2000" dirty="0">
              <a:solidFill>
                <a:schemeClr val="bg1"/>
              </a:solidFill>
            </a:endParaRPr>
          </a:p>
        </p:txBody>
      </p:sp>
      <p:sp>
        <p:nvSpPr>
          <p:cNvPr id="15" name="Rectangle 38"/>
          <p:cNvSpPr>
            <a:spLocks noChangeArrowheads="1"/>
          </p:cNvSpPr>
          <p:nvPr/>
        </p:nvSpPr>
        <p:spPr bwMode="auto">
          <a:xfrm>
            <a:off x="2426058" y="2964619"/>
            <a:ext cx="3034581" cy="707886"/>
          </a:xfrm>
          <a:prstGeom prst="rect">
            <a:avLst/>
          </a:prstGeom>
          <a:noFill/>
          <a:ln w="9525">
            <a:noFill/>
            <a:miter lim="800000"/>
            <a:headEnd/>
            <a:tailEnd/>
          </a:ln>
        </p:spPr>
        <p:txBody>
          <a:bodyPr wrap="square">
            <a:spAutoFit/>
          </a:bodyPr>
          <a:lstStyle/>
          <a:p>
            <a:pPr algn="ctr"/>
            <a:r>
              <a:rPr lang="nl-NL" sz="2000" b="1" dirty="0">
                <a:solidFill>
                  <a:schemeClr val="bg1"/>
                </a:solidFill>
              </a:rPr>
              <a:t>Đời sống tinh thần </a:t>
            </a:r>
            <a:endParaRPr lang="nl-NL" sz="2000" b="1" dirty="0" smtClean="0">
              <a:solidFill>
                <a:schemeClr val="bg1"/>
              </a:solidFill>
            </a:endParaRPr>
          </a:p>
          <a:p>
            <a:pPr algn="ctr"/>
            <a:r>
              <a:rPr lang="nl-NL" sz="2000" b="1" dirty="0" smtClean="0">
                <a:solidFill>
                  <a:schemeClr val="bg1"/>
                </a:solidFill>
              </a:rPr>
              <a:t>của </a:t>
            </a:r>
            <a:r>
              <a:rPr lang="nl-NL" sz="2000" b="1" dirty="0">
                <a:solidFill>
                  <a:schemeClr val="bg1"/>
                </a:solidFill>
              </a:rPr>
              <a:t>người nguyên thủy</a:t>
            </a:r>
            <a:endParaRPr lang="en-US" sz="2000" dirty="0">
              <a:solidFill>
                <a:schemeClr val="bg1"/>
              </a:solidFill>
            </a:endParaRPr>
          </a:p>
        </p:txBody>
      </p:sp>
      <p:sp>
        <p:nvSpPr>
          <p:cNvPr id="16" name="Round Same Side Corner Rectangle 15"/>
          <p:cNvSpPr/>
          <p:nvPr/>
        </p:nvSpPr>
        <p:spPr>
          <a:xfrm rot="16200000">
            <a:off x="3517149" y="2258910"/>
            <a:ext cx="788655" cy="3874126"/>
          </a:xfrm>
          <a:prstGeom prst="round2SameRect">
            <a:avLst>
              <a:gd name="adj1" fmla="val 23321"/>
              <a:gd name="adj2" fmla="val 0"/>
            </a:avLst>
          </a:prstGeom>
          <a:solidFill>
            <a:srgbClr val="FFC000"/>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ound Same Side Corner Rectangle 16"/>
          <p:cNvSpPr/>
          <p:nvPr/>
        </p:nvSpPr>
        <p:spPr>
          <a:xfrm rot="5400000" flipH="1">
            <a:off x="6149178" y="3682892"/>
            <a:ext cx="783085" cy="1004890"/>
          </a:xfrm>
          <a:prstGeom prst="round2SameRect">
            <a:avLst>
              <a:gd name="adj1" fmla="val 34679"/>
              <a:gd name="adj2" fmla="val 0"/>
            </a:avLst>
          </a:prstGeom>
          <a:solidFill>
            <a:srgbClr val="FFC000"/>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TextBox 8"/>
          <p:cNvSpPr txBox="1">
            <a:spLocks noChangeArrowheads="1"/>
          </p:cNvSpPr>
          <p:nvPr/>
        </p:nvSpPr>
        <p:spPr bwMode="auto">
          <a:xfrm>
            <a:off x="6301303" y="3954506"/>
            <a:ext cx="356188" cy="461665"/>
          </a:xfrm>
          <a:prstGeom prst="rect">
            <a:avLst/>
          </a:prstGeom>
          <a:noFill/>
          <a:ln w="9525">
            <a:noFill/>
            <a:miter lim="800000"/>
            <a:headEnd/>
            <a:tailEnd/>
          </a:ln>
        </p:spPr>
        <p:txBody>
          <a:bodyPr wrap="none" anchor="ctr">
            <a:spAutoFit/>
          </a:bodyPr>
          <a:lstStyle/>
          <a:p>
            <a:pPr algn="ctr"/>
            <a:r>
              <a:rPr lang="en-US" sz="2400" b="1" dirty="0" smtClean="0">
                <a:solidFill>
                  <a:schemeClr val="bg1"/>
                </a:solidFill>
                <a:latin typeface="+mj-lt"/>
              </a:rPr>
              <a:t>4</a:t>
            </a:r>
            <a:endParaRPr lang="en-US" sz="2400" b="1" dirty="0">
              <a:solidFill>
                <a:schemeClr val="bg1"/>
              </a:solidFill>
              <a:latin typeface="+mj-lt"/>
            </a:endParaRPr>
          </a:p>
        </p:txBody>
      </p:sp>
      <p:sp>
        <p:nvSpPr>
          <p:cNvPr id="19" name="Rectangle 32"/>
          <p:cNvSpPr>
            <a:spLocks noChangeArrowheads="1"/>
          </p:cNvSpPr>
          <p:nvPr/>
        </p:nvSpPr>
        <p:spPr bwMode="auto">
          <a:xfrm>
            <a:off x="2025902" y="3862174"/>
            <a:ext cx="3779837" cy="707886"/>
          </a:xfrm>
          <a:prstGeom prst="rect">
            <a:avLst/>
          </a:prstGeom>
          <a:noFill/>
          <a:ln w="9525">
            <a:noFill/>
            <a:miter lim="800000"/>
            <a:headEnd/>
            <a:tailEnd/>
          </a:ln>
        </p:spPr>
        <p:txBody>
          <a:bodyPr>
            <a:spAutoFit/>
          </a:bodyPr>
          <a:lstStyle/>
          <a:p>
            <a:pPr algn="ctr"/>
            <a:r>
              <a:rPr lang="nl-NL" sz="2000" b="1" dirty="0" smtClean="0">
                <a:solidFill>
                  <a:schemeClr val="bg1"/>
                </a:solidFill>
                <a:latin typeface="+mn-lt"/>
              </a:rPr>
              <a:t>Đời sống của người </a:t>
            </a:r>
          </a:p>
          <a:p>
            <a:pPr algn="ctr"/>
            <a:r>
              <a:rPr lang="nl-NL" sz="2000" b="1" dirty="0" smtClean="0">
                <a:solidFill>
                  <a:schemeClr val="bg1"/>
                </a:solidFill>
                <a:latin typeface="+mn-lt"/>
              </a:rPr>
              <a:t>nguyên thủy ở Việt Nam</a:t>
            </a:r>
            <a:endParaRPr lang="en-US" sz="2000" dirty="0">
              <a:solidFill>
                <a:schemeClr val="bg1"/>
              </a:solidFill>
              <a:latin typeface="+mn-lt"/>
            </a:endParaRPr>
          </a:p>
        </p:txBody>
      </p:sp>
    </p:spTree>
    <p:extLst>
      <p:ext uri="{BB962C8B-B14F-4D97-AF65-F5344CB8AC3E}">
        <p14:creationId xmlns:p14="http://schemas.microsoft.com/office/powerpoint/2010/main" val="370798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animBg="1"/>
      <p:bldP spid="17" grpId="0" animBg="1"/>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541609" y="546032"/>
            <a:ext cx="6107908" cy="1002862"/>
          </a:xfrm>
          <a:prstGeom prst="rect">
            <a:avLst/>
          </a:prstGeom>
        </p:spPr>
        <p:txBody>
          <a:bodyPr spcFirstLastPara="1" wrap="square" lIns="91425" tIns="91425" rIns="91425" bIns="91425" anchor="t" anchorCtr="0">
            <a:noAutofit/>
          </a:bodyPr>
          <a:lstStyle/>
          <a:p>
            <a:r>
              <a:rPr lang="en" sz="2600" b="1" dirty="0" smtClean="0">
                <a:solidFill>
                  <a:srgbClr val="FFC000"/>
                </a:solidFill>
                <a:latin typeface="+mj-lt"/>
              </a:rPr>
              <a:t>1. Tổ chức xã hội nguyên thủy</a:t>
            </a:r>
            <a:r>
              <a:rPr lang="en" sz="3000" b="1" dirty="0" smtClean="0">
                <a:solidFill>
                  <a:srgbClr val="FFC000"/>
                </a:solidFill>
                <a:latin typeface="+mj-lt"/>
              </a:rPr>
              <a:t/>
            </a:r>
            <a:br>
              <a:rPr lang="en" sz="3000" b="1" dirty="0" smtClean="0">
                <a:solidFill>
                  <a:srgbClr val="FFC000"/>
                </a:solidFill>
                <a:latin typeface="+mj-lt"/>
              </a:rPr>
            </a:br>
            <a:r>
              <a:rPr lang="en" sz="3000" b="1" dirty="0" smtClean="0">
                <a:solidFill>
                  <a:srgbClr val="FFC000"/>
                </a:solidFill>
                <a:latin typeface="+mj-lt"/>
              </a:rPr>
              <a:t/>
            </a:r>
            <a:br>
              <a:rPr lang="en" sz="3000" b="1" dirty="0" smtClean="0">
                <a:solidFill>
                  <a:srgbClr val="FFC000"/>
                </a:solidFill>
                <a:latin typeface="+mj-lt"/>
              </a:rPr>
            </a:br>
            <a:endParaRPr lang="en" sz="2000" b="1" dirty="0">
              <a:solidFill>
                <a:schemeClr val="tx1"/>
              </a:solidFill>
              <a:latin typeface="+mj-lt"/>
            </a:endParaRPr>
          </a:p>
        </p:txBody>
      </p:sp>
      <p:sp>
        <p:nvSpPr>
          <p:cNvPr id="71" name="Google Shape;71;p13"/>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6</a:t>
            </a:fld>
            <a:endParaRPr/>
          </a:p>
        </p:txBody>
      </p:sp>
      <p:grpSp>
        <p:nvGrpSpPr>
          <p:cNvPr id="72" name="Google Shape;72;p13"/>
          <p:cNvGrpSpPr/>
          <p:nvPr/>
        </p:nvGrpSpPr>
        <p:grpSpPr>
          <a:xfrm>
            <a:off x="8087089" y="356400"/>
            <a:ext cx="618316" cy="748360"/>
            <a:chOff x="584925" y="922575"/>
            <a:chExt cx="415200" cy="502525"/>
          </a:xfrm>
        </p:grpSpPr>
        <p:sp>
          <p:nvSpPr>
            <p:cNvPr id="73" name="Google Shape;73;p13"/>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67;p13"/>
          <p:cNvSpPr txBox="1">
            <a:spLocks/>
          </p:cNvSpPr>
          <p:nvPr/>
        </p:nvSpPr>
        <p:spPr>
          <a:xfrm>
            <a:off x="782726" y="1894636"/>
            <a:ext cx="7176212" cy="18507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9pPr>
          </a:lstStyle>
          <a:p>
            <a:pPr algn="just">
              <a:lnSpc>
                <a:spcPts val="3000"/>
              </a:lnSpc>
            </a:pPr>
            <a:r>
              <a:rPr lang="fr-FR" sz="2000" b="1" dirty="0">
                <a:solidFill>
                  <a:schemeClr val="tx1"/>
                </a:solidFill>
                <a:latin typeface="+mj-lt"/>
              </a:rPr>
              <a:t>Trong hàng triệu năm tồn tại và phát triển, người nguyên thủy đã tổ chức xã hội của mình từ giai đoạn bày người nguyên thuỷ chuyên lên giai đoạn thị tộc, bộ lạc.</a:t>
            </a:r>
            <a:endParaRPr lang="en-US" sz="2000" b="1" dirty="0">
              <a:solidFill>
                <a:schemeClr val="tx1"/>
              </a:solidFill>
              <a:latin typeface="+mj-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circle(in)">
                                      <p:cBhvr>
                                        <p:cTn id="7" dur="20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p:cTn id="12"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7</a:t>
            </a:fld>
            <a:endParaRPr/>
          </a:p>
        </p:txBody>
      </p:sp>
      <p:sp>
        <p:nvSpPr>
          <p:cNvPr id="5" name="Rectangle 4"/>
          <p:cNvSpPr/>
          <p:nvPr/>
        </p:nvSpPr>
        <p:spPr>
          <a:xfrm>
            <a:off x="475488" y="1696588"/>
            <a:ext cx="4820716" cy="2323713"/>
          </a:xfrm>
          <a:prstGeom prst="rect">
            <a:avLst/>
          </a:prstGeom>
        </p:spPr>
        <p:txBody>
          <a:bodyPr wrap="square">
            <a:spAutoFit/>
          </a:bodyPr>
          <a:lstStyle/>
          <a:p>
            <a:pPr marL="457200" indent="-457200" algn="just">
              <a:lnSpc>
                <a:spcPts val="2800"/>
              </a:lnSpc>
              <a:buFont typeface="Wingdings" panose="05000000000000000000" pitchFamily="2" charset="2"/>
              <a:buChar char="§"/>
            </a:pPr>
            <a:r>
              <a:rPr lang="fr-FR" sz="2200" i="1" dirty="0">
                <a:solidFill>
                  <a:schemeClr val="accent6">
                    <a:lumMod val="50000"/>
                  </a:schemeClr>
                </a:solidFill>
              </a:rPr>
              <a:t>Mô tả sơ lược các giai đoạn tiến triển của xã hội nguyên thủy. </a:t>
            </a:r>
            <a:endParaRPr lang="en-US" sz="2200" i="1" dirty="0">
              <a:solidFill>
                <a:schemeClr val="accent6">
                  <a:lumMod val="50000"/>
                </a:schemeClr>
              </a:solidFill>
            </a:endParaRPr>
          </a:p>
          <a:p>
            <a:pPr marL="457200" indent="-457200" algn="just">
              <a:lnSpc>
                <a:spcPts val="2800"/>
              </a:lnSpc>
              <a:buFont typeface="Wingdings" panose="05000000000000000000" pitchFamily="2" charset="2"/>
              <a:buChar char="§"/>
            </a:pPr>
            <a:r>
              <a:rPr lang="fr-FR" sz="2200" i="1" dirty="0">
                <a:solidFill>
                  <a:schemeClr val="accent6">
                    <a:lumMod val="50000"/>
                  </a:schemeClr>
                </a:solidFill>
              </a:rPr>
              <a:t>Đặc điểm căn bản trong quan hệ của con người với nhau thời kì nguyên thủy?</a:t>
            </a:r>
            <a:endParaRPr lang="en-US" sz="2200" i="1" dirty="0">
              <a:solidFill>
                <a:schemeClr val="accent6">
                  <a:lumMod val="50000"/>
                </a:schemeClr>
              </a:solidFill>
            </a:endParaRPr>
          </a:p>
          <a:p>
            <a:pPr algn="just">
              <a:lnSpc>
                <a:spcPts val="2600"/>
              </a:lnSpc>
              <a:spcBef>
                <a:spcPts val="800"/>
              </a:spcBef>
              <a:spcAft>
                <a:spcPts val="800"/>
              </a:spcAft>
            </a:pPr>
            <a:endParaRPr lang="en-US" sz="2200" dirty="0">
              <a:solidFill>
                <a:schemeClr val="accent6">
                  <a:lumMod val="50000"/>
                </a:schemeClr>
              </a:solidFill>
              <a:latin typeface="+mn-lt"/>
              <a:ea typeface="Calibri" panose="020F0502020204030204" pitchFamily="34" charset="0"/>
              <a:cs typeface="Times New Roman" panose="02020603050405020304" pitchFamily="18" charset="0"/>
            </a:endParaRPr>
          </a:p>
        </p:txBody>
      </p:sp>
      <p:sp>
        <p:nvSpPr>
          <p:cNvPr id="2" name="Rectangle 1"/>
          <p:cNvSpPr/>
          <p:nvPr/>
        </p:nvSpPr>
        <p:spPr>
          <a:xfrm>
            <a:off x="1368075" y="581277"/>
            <a:ext cx="2781531" cy="425758"/>
          </a:xfrm>
          <a:prstGeom prst="rect">
            <a:avLst/>
          </a:prstGeom>
        </p:spPr>
        <p:txBody>
          <a:bodyPr wrap="none">
            <a:spAutoFit/>
          </a:bodyPr>
          <a:lstStyle/>
          <a:p>
            <a:pPr algn="just">
              <a:lnSpc>
                <a:spcPts val="2600"/>
              </a:lnSpc>
              <a:spcBef>
                <a:spcPts val="800"/>
              </a:spcBef>
              <a:spcAft>
                <a:spcPts val="800"/>
              </a:spcAft>
            </a:pPr>
            <a:r>
              <a:rPr lang="nl-NL" sz="2400" b="1" dirty="0" smtClean="0">
                <a:solidFill>
                  <a:schemeClr val="bg1"/>
                </a:solidFill>
                <a:ea typeface="Calibri" panose="020F0502020204030204" pitchFamily="34" charset="0"/>
                <a:cs typeface="Times New Roman" panose="02020603050405020304" pitchFamily="18" charset="0"/>
              </a:rPr>
              <a:t>Quan </a:t>
            </a:r>
            <a:r>
              <a:rPr lang="nl-NL" sz="2400" b="1" dirty="0">
                <a:solidFill>
                  <a:schemeClr val="bg1"/>
                </a:solidFill>
                <a:ea typeface="Calibri" panose="020F0502020204030204" pitchFamily="34" charset="0"/>
                <a:cs typeface="Times New Roman" panose="02020603050405020304" pitchFamily="18" charset="0"/>
              </a:rPr>
              <a:t>sát </a:t>
            </a:r>
            <a:r>
              <a:rPr lang="nl-NL" sz="2400" b="1" dirty="0" smtClean="0">
                <a:solidFill>
                  <a:schemeClr val="bg1"/>
                </a:solidFill>
                <a:ea typeface="Calibri" panose="020F0502020204030204" pitchFamily="34" charset="0"/>
                <a:cs typeface="Times New Roman" panose="02020603050405020304" pitchFamily="18" charset="0"/>
              </a:rPr>
              <a:t>Hình 4.2</a:t>
            </a:r>
            <a:endParaRPr lang="nl-NL" sz="2400" b="1" dirty="0">
              <a:solidFill>
                <a:schemeClr val="bg1"/>
              </a:solidFill>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552238" y="1173612"/>
            <a:ext cx="2999232" cy="34166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circle(in)">
                                      <p:cBhvr>
                                        <p:cTn id="15" dur="2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ctrTitle" idx="4294967295"/>
          </p:nvPr>
        </p:nvSpPr>
        <p:spPr>
          <a:xfrm>
            <a:off x="358445" y="527745"/>
            <a:ext cx="8412480" cy="1103268"/>
          </a:xfrm>
          <a:prstGeom prst="rect">
            <a:avLst/>
          </a:prstGeom>
        </p:spPr>
        <p:txBody>
          <a:bodyPr spcFirstLastPara="1" wrap="square" lIns="91425" tIns="91425" rIns="91425" bIns="91425" anchor="b" anchorCtr="0">
            <a:noAutofit/>
          </a:bodyPr>
          <a:lstStyle/>
          <a:p>
            <a:pPr algn="ctr"/>
            <a:r>
              <a:rPr lang="nl-NL" sz="2400" b="1" dirty="0" smtClean="0">
                <a:solidFill>
                  <a:schemeClr val="tx1"/>
                </a:solidFill>
                <a:latin typeface="+mj-lt"/>
                <a:ea typeface="Calibri" panose="020F0502020204030204" pitchFamily="34" charset="0"/>
                <a:cs typeface="Times New Roman" panose="02020603050405020304" pitchFamily="18" charset="0"/>
              </a:rPr>
              <a:t>Xã </a:t>
            </a:r>
            <a:r>
              <a:rPr lang="nl-NL" sz="2400" b="1" dirty="0">
                <a:solidFill>
                  <a:schemeClr val="tx1"/>
                </a:solidFill>
                <a:latin typeface="+mj-lt"/>
                <a:ea typeface="Calibri" panose="020F0502020204030204" pitchFamily="34" charset="0"/>
                <a:cs typeface="Times New Roman" panose="02020603050405020304" pitchFamily="18" charset="0"/>
              </a:rPr>
              <a:t>hội nguyên thủy </a:t>
            </a:r>
            <a:r>
              <a:rPr lang="nl-NL" sz="2400" b="1" dirty="0" smtClean="0">
                <a:solidFill>
                  <a:schemeClr val="tx1"/>
                </a:solidFill>
                <a:latin typeface="+mj-lt"/>
                <a:ea typeface="Calibri" panose="020F0502020204030204" pitchFamily="34" charset="0"/>
                <a:cs typeface="Times New Roman" panose="02020603050405020304" pitchFamily="18" charset="0"/>
              </a:rPr>
              <a:t/>
            </a:r>
            <a:br>
              <a:rPr lang="nl-NL" sz="2400" b="1" dirty="0" smtClean="0">
                <a:solidFill>
                  <a:schemeClr val="tx1"/>
                </a:solidFill>
                <a:latin typeface="+mj-lt"/>
                <a:ea typeface="Calibri" panose="020F0502020204030204" pitchFamily="34" charset="0"/>
                <a:cs typeface="Times New Roman" panose="02020603050405020304" pitchFamily="18" charset="0"/>
              </a:rPr>
            </a:br>
            <a:r>
              <a:rPr lang="nl-NL" sz="2400" b="1" dirty="0" smtClean="0">
                <a:solidFill>
                  <a:schemeClr val="tx1"/>
                </a:solidFill>
                <a:latin typeface="+mj-lt"/>
                <a:ea typeface="Calibri" panose="020F0502020204030204" pitchFamily="34" charset="0"/>
                <a:cs typeface="Times New Roman" panose="02020603050405020304" pitchFamily="18" charset="0"/>
              </a:rPr>
              <a:t>trải </a:t>
            </a:r>
            <a:r>
              <a:rPr lang="nl-NL" sz="2400" b="1" dirty="0">
                <a:solidFill>
                  <a:schemeClr val="tx1"/>
                </a:solidFill>
                <a:latin typeface="+mj-lt"/>
                <a:ea typeface="Calibri" panose="020F0502020204030204" pitchFamily="34" charset="0"/>
                <a:cs typeface="Times New Roman" panose="02020603050405020304" pitchFamily="18" charset="0"/>
              </a:rPr>
              <a:t>qua 2 giai đoạn phát triển</a:t>
            </a:r>
            <a:endParaRPr sz="2400" b="1" dirty="0">
              <a:solidFill>
                <a:schemeClr val="tx1"/>
              </a:solidFill>
              <a:latin typeface="+mj-lt"/>
            </a:endParaRPr>
          </a:p>
        </p:txBody>
      </p:sp>
      <p:sp>
        <p:nvSpPr>
          <p:cNvPr id="116" name="Google Shape;116;p18"/>
          <p:cNvSpPr/>
          <p:nvPr/>
        </p:nvSpPr>
        <p:spPr>
          <a:xfrm>
            <a:off x="7334564" y="2384367"/>
            <a:ext cx="299775" cy="28623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18"/>
          <p:cNvGrpSpPr/>
          <p:nvPr/>
        </p:nvGrpSpPr>
        <p:grpSpPr>
          <a:xfrm>
            <a:off x="6962708" y="777025"/>
            <a:ext cx="1284369" cy="1284693"/>
            <a:chOff x="6654650" y="3665275"/>
            <a:chExt cx="409100" cy="409125"/>
          </a:xfrm>
        </p:grpSpPr>
        <p:sp>
          <p:nvSpPr>
            <p:cNvPr id="118" name="Google Shape;118;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18"/>
          <p:cNvGrpSpPr/>
          <p:nvPr/>
        </p:nvGrpSpPr>
        <p:grpSpPr>
          <a:xfrm rot="290934">
            <a:off x="515107" y="1113723"/>
            <a:ext cx="848543" cy="848624"/>
            <a:chOff x="570875" y="4322250"/>
            <a:chExt cx="443300" cy="443325"/>
          </a:xfrm>
        </p:grpSpPr>
        <p:sp>
          <p:nvSpPr>
            <p:cNvPr id="121" name="Google Shape;121;p18"/>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8"/>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8"/>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8"/>
          <p:cNvSpPr/>
          <p:nvPr/>
        </p:nvSpPr>
        <p:spPr>
          <a:xfrm rot="2466717">
            <a:off x="6676669" y="615652"/>
            <a:ext cx="416526" cy="39771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p:nvPr/>
        </p:nvSpPr>
        <p:spPr>
          <a:xfrm rot="-1609245">
            <a:off x="6716599" y="1530960"/>
            <a:ext cx="299725" cy="28620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p:nvPr/>
        </p:nvSpPr>
        <p:spPr>
          <a:xfrm rot="2926063">
            <a:off x="8246537" y="1502870"/>
            <a:ext cx="224479" cy="21434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8"/>
          <p:cNvSpPr/>
          <p:nvPr/>
        </p:nvSpPr>
        <p:spPr>
          <a:xfrm rot="-1609158">
            <a:off x="8202241" y="284727"/>
            <a:ext cx="202232" cy="19309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8</a:t>
            </a:fld>
            <a:endParaRPr/>
          </a:p>
        </p:txBody>
      </p:sp>
      <p:grpSp>
        <p:nvGrpSpPr>
          <p:cNvPr id="19" name="Group 18"/>
          <p:cNvGrpSpPr>
            <a:grpSpLocks/>
          </p:cNvGrpSpPr>
          <p:nvPr/>
        </p:nvGrpSpPr>
        <p:grpSpPr bwMode="auto">
          <a:xfrm>
            <a:off x="641987" y="2061718"/>
            <a:ext cx="3697053" cy="2865872"/>
            <a:chOff x="457200" y="1239996"/>
            <a:chExt cx="2177144" cy="2804886"/>
          </a:xfrm>
        </p:grpSpPr>
        <p:sp>
          <p:nvSpPr>
            <p:cNvPr id="20" name="Rectangle 19"/>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1" name="Rectangle 20"/>
            <p:cNvSpPr/>
            <p:nvPr/>
          </p:nvSpPr>
          <p:spPr>
            <a:xfrm>
              <a:off x="536316" y="1293865"/>
              <a:ext cx="2018913" cy="2694698"/>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sp>
        <p:nvSpPr>
          <p:cNvPr id="23" name="Freeform 22"/>
          <p:cNvSpPr/>
          <p:nvPr/>
        </p:nvSpPr>
        <p:spPr bwMode="gray">
          <a:xfrm flipV="1">
            <a:off x="623778" y="2194647"/>
            <a:ext cx="2829603" cy="517504"/>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solidFill>
            <a:schemeClr val="accent2"/>
          </a:soli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grpSp>
        <p:nvGrpSpPr>
          <p:cNvPr id="25" name="Group 24"/>
          <p:cNvGrpSpPr>
            <a:grpSpLocks/>
          </p:cNvGrpSpPr>
          <p:nvPr/>
        </p:nvGrpSpPr>
        <p:grpSpPr bwMode="auto">
          <a:xfrm>
            <a:off x="4840921" y="2054948"/>
            <a:ext cx="3723436" cy="2873897"/>
            <a:chOff x="457200" y="1239996"/>
            <a:chExt cx="2177144" cy="2804886"/>
          </a:xfrm>
        </p:grpSpPr>
        <p:sp>
          <p:nvSpPr>
            <p:cNvPr id="26" name="Rectangle 25"/>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7" name="Rectangle 26"/>
            <p:cNvSpPr/>
            <p:nvPr/>
          </p:nvSpPr>
          <p:spPr>
            <a:xfrm>
              <a:off x="536316" y="1293865"/>
              <a:ext cx="2018913" cy="2694698"/>
            </a:xfrm>
            <a:prstGeom prst="rect">
              <a:avLst/>
            </a:prstGeom>
            <a:noFill/>
            <a:ln w="1905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sp>
        <p:nvSpPr>
          <p:cNvPr id="29" name="Freeform 28"/>
          <p:cNvSpPr/>
          <p:nvPr/>
        </p:nvSpPr>
        <p:spPr bwMode="gray">
          <a:xfrm flipV="1">
            <a:off x="4830011" y="2238726"/>
            <a:ext cx="2635812" cy="511814"/>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solidFill>
            <a:schemeClr val="accent2">
              <a:lumMod val="50000"/>
            </a:schemeClr>
          </a:soli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31" name="Rectangle 30"/>
          <p:cNvSpPr>
            <a:spLocks noChangeArrowheads="1"/>
          </p:cNvSpPr>
          <p:nvPr/>
        </p:nvSpPr>
        <p:spPr bwMode="auto">
          <a:xfrm>
            <a:off x="783881" y="3078799"/>
            <a:ext cx="3263475" cy="1323439"/>
          </a:xfrm>
          <a:prstGeom prst="rect">
            <a:avLst/>
          </a:prstGeom>
          <a:noFill/>
          <a:ln w="9525">
            <a:noFill/>
            <a:miter lim="800000"/>
            <a:headEnd/>
            <a:tailEnd/>
          </a:ln>
        </p:spPr>
        <p:txBody>
          <a:bodyPr wrap="square"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285750" lvl="0" indent="-285750" algn="just">
              <a:lnSpc>
                <a:spcPts val="2400"/>
              </a:lnSpc>
              <a:buFont typeface="Wingdings" panose="05000000000000000000" pitchFamily="2" charset="2"/>
              <a:buChar char="§"/>
            </a:pPr>
            <a:r>
              <a:rPr lang="nl-NL" sz="2000" dirty="0" smtClean="0">
                <a:solidFill>
                  <a:schemeClr val="accent2">
                    <a:lumMod val="50000"/>
                  </a:schemeClr>
                </a:solidFill>
                <a:latin typeface="+mn-lt"/>
                <a:cs typeface="Times New Roman" panose="02020603050405020304" pitchFamily="18" charset="0"/>
              </a:rPr>
              <a:t>Gồm </a:t>
            </a:r>
            <a:r>
              <a:rPr lang="nl-NL" sz="2000" dirty="0">
                <a:solidFill>
                  <a:schemeClr val="accent2">
                    <a:lumMod val="50000"/>
                  </a:schemeClr>
                </a:solidFill>
                <a:latin typeface="+mn-lt"/>
                <a:cs typeface="Times New Roman" panose="02020603050405020304" pitchFamily="18" charset="0"/>
              </a:rPr>
              <a:t>vài gia đình sinh sống cùng nhau.</a:t>
            </a:r>
            <a:endParaRPr lang="en-US" sz="2000" dirty="0">
              <a:solidFill>
                <a:schemeClr val="accent2">
                  <a:lumMod val="50000"/>
                </a:schemeClr>
              </a:solidFill>
              <a:latin typeface="+mn-lt"/>
              <a:cs typeface="Times New Roman" panose="02020603050405020304" pitchFamily="18" charset="0"/>
            </a:endParaRPr>
          </a:p>
          <a:p>
            <a:pPr marL="342900" lvl="0" indent="-342900" algn="just">
              <a:lnSpc>
                <a:spcPts val="2400"/>
              </a:lnSpc>
              <a:buFont typeface="Wingdings" panose="05000000000000000000" pitchFamily="2" charset="2"/>
              <a:buChar char="§"/>
            </a:pPr>
            <a:r>
              <a:rPr lang="nl-NL" sz="2000" dirty="0" smtClean="0">
                <a:solidFill>
                  <a:schemeClr val="accent2">
                    <a:lumMod val="50000"/>
                  </a:schemeClr>
                </a:solidFill>
                <a:latin typeface="+mn-lt"/>
                <a:cs typeface="Times New Roman" panose="02020603050405020304" pitchFamily="18" charset="0"/>
              </a:rPr>
              <a:t>Có </a:t>
            </a:r>
            <a:r>
              <a:rPr lang="nl-NL" sz="2000" dirty="0">
                <a:solidFill>
                  <a:schemeClr val="accent2">
                    <a:lumMod val="50000"/>
                  </a:schemeClr>
                </a:solidFill>
                <a:latin typeface="+mn-lt"/>
                <a:cs typeface="Times New Roman" panose="02020603050405020304" pitchFamily="18" charset="0"/>
              </a:rPr>
              <a:t>sự phân công lao động giữa nam và nữ. </a:t>
            </a:r>
            <a:endParaRPr lang="en-US" sz="2000" dirty="0">
              <a:solidFill>
                <a:schemeClr val="accent2">
                  <a:lumMod val="50000"/>
                </a:schemeClr>
              </a:solidFill>
              <a:latin typeface="+mn-lt"/>
              <a:cs typeface="Times New Roman" panose="02020603050405020304" pitchFamily="18" charset="0"/>
            </a:endParaRPr>
          </a:p>
        </p:txBody>
      </p:sp>
      <p:sp>
        <p:nvSpPr>
          <p:cNvPr id="32" name="Rectangle 31"/>
          <p:cNvSpPr>
            <a:spLocks noChangeArrowheads="1"/>
          </p:cNvSpPr>
          <p:nvPr/>
        </p:nvSpPr>
        <p:spPr bwMode="auto">
          <a:xfrm>
            <a:off x="4976228" y="2713297"/>
            <a:ext cx="3494758" cy="2523768"/>
          </a:xfrm>
          <a:prstGeom prst="rect">
            <a:avLst/>
          </a:prstGeom>
          <a:noFill/>
          <a:ln w="9525">
            <a:noFill/>
            <a:miter lim="800000"/>
            <a:headEnd/>
            <a:tailEnd/>
          </a:ln>
        </p:spPr>
        <p:txBody>
          <a:bodyPr wrap="square"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342900" indent="-342900" algn="just">
              <a:buFont typeface="Wingdings" panose="05000000000000000000" pitchFamily="2" charset="2"/>
              <a:buChar char="§"/>
            </a:pPr>
            <a:r>
              <a:rPr lang="en-US" sz="2000" dirty="0" smtClean="0">
                <a:solidFill>
                  <a:schemeClr val="accent6">
                    <a:lumMod val="50000"/>
                  </a:schemeClr>
                </a:solidFill>
                <a:latin typeface="+mj-lt"/>
              </a:rPr>
              <a:t>Thị tộc: </a:t>
            </a:r>
            <a:r>
              <a:rPr lang="fr-FR" sz="2000" dirty="0">
                <a:solidFill>
                  <a:schemeClr val="accent6">
                    <a:lumMod val="50000"/>
                  </a:schemeClr>
                </a:solidFill>
                <a:latin typeface="+mj-lt"/>
              </a:rPr>
              <a:t>Gồm vài chục gia đình có quan hệ huyết thống. Đứng đầu là Tộc trưởng.</a:t>
            </a:r>
            <a:endParaRPr lang="en-US" sz="2000" dirty="0">
              <a:solidFill>
                <a:schemeClr val="accent6">
                  <a:lumMod val="50000"/>
                </a:schemeClr>
              </a:solidFill>
              <a:latin typeface="+mj-lt"/>
            </a:endParaRPr>
          </a:p>
          <a:p>
            <a:pPr marL="342900" indent="-342900" algn="just">
              <a:buFont typeface="Wingdings" panose="05000000000000000000" pitchFamily="2" charset="2"/>
              <a:buChar char="§"/>
            </a:pPr>
            <a:r>
              <a:rPr lang="fr-FR" sz="2000" dirty="0">
                <a:solidFill>
                  <a:schemeClr val="accent6">
                    <a:lumMod val="50000"/>
                  </a:schemeClr>
                </a:solidFill>
                <a:latin typeface="+mj-lt"/>
              </a:rPr>
              <a:t>Bộ lạc: Nhiều thị tộc cư trú trên cùng địa bàn. Đứng đầu là Tù trưởng. </a:t>
            </a:r>
            <a:endParaRPr lang="en-US" sz="2000" dirty="0">
              <a:solidFill>
                <a:schemeClr val="accent6">
                  <a:lumMod val="50000"/>
                </a:schemeClr>
              </a:solidFill>
              <a:latin typeface="+mj-lt"/>
            </a:endParaRPr>
          </a:p>
          <a:p>
            <a:pPr lvl="0" algn="just"/>
            <a:endParaRPr lang="en-US" sz="1800" dirty="0">
              <a:solidFill>
                <a:srgbClr val="002060"/>
              </a:solidFill>
              <a:latin typeface="+mn-lt"/>
              <a:cs typeface="Calibri" panose="020F0502020204030204" pitchFamily="34" charset="0"/>
            </a:endParaRPr>
          </a:p>
        </p:txBody>
      </p:sp>
      <p:sp>
        <p:nvSpPr>
          <p:cNvPr id="33" name="TextBox 84"/>
          <p:cNvSpPr txBox="1"/>
          <p:nvPr/>
        </p:nvSpPr>
        <p:spPr>
          <a:xfrm>
            <a:off x="5141258" y="2342819"/>
            <a:ext cx="1960475" cy="369332"/>
          </a:xfrm>
          <a:prstGeom prst="rect">
            <a:avLst/>
          </a:prstGeom>
          <a:noFill/>
        </p:spPr>
        <p:txBody>
          <a:bodyPr wrap="square"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nl-NL" sz="1800" dirty="0" smtClean="0">
                <a:solidFill>
                  <a:schemeClr val="bg1"/>
                </a:solidFill>
                <a:latin typeface="+mj-lt"/>
              </a:rPr>
              <a:t>Thị tộc, bộ lạc</a:t>
            </a:r>
            <a:endParaRPr lang="en-US" sz="18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34" name="Rectangle 33"/>
          <p:cNvSpPr/>
          <p:nvPr/>
        </p:nvSpPr>
        <p:spPr>
          <a:xfrm>
            <a:off x="748803" y="2333050"/>
            <a:ext cx="2579552" cy="323165"/>
          </a:xfrm>
          <a:prstGeom prst="rect">
            <a:avLst/>
          </a:prstGeom>
        </p:spPr>
        <p:txBody>
          <a:bodyPr wrap="none">
            <a:spAutoFit/>
          </a:bodyPr>
          <a:lstStyle/>
          <a:p>
            <a:pPr algn="just">
              <a:lnSpc>
                <a:spcPts val="1800"/>
              </a:lnSpc>
              <a:spcBef>
                <a:spcPts val="800"/>
              </a:spcBef>
              <a:spcAft>
                <a:spcPts val="800"/>
              </a:spcAft>
            </a:pPr>
            <a:r>
              <a:rPr lang="nl-NL" sz="1800" dirty="0">
                <a:solidFill>
                  <a:schemeClr val="bg1"/>
                </a:solidFill>
                <a:latin typeface="+mj-lt"/>
                <a:ea typeface="Calibri" panose="020F0502020204030204" pitchFamily="34" charset="0"/>
                <a:cs typeface="Times New Roman" panose="02020603050405020304" pitchFamily="18" charset="0"/>
              </a:rPr>
              <a:t>Bầy người nguyên </a:t>
            </a:r>
            <a:r>
              <a:rPr lang="nl-NL" sz="1800" dirty="0" smtClean="0">
                <a:solidFill>
                  <a:schemeClr val="bg1"/>
                </a:solidFill>
                <a:latin typeface="+mj-lt"/>
                <a:ea typeface="Calibri" panose="020F0502020204030204" pitchFamily="34" charset="0"/>
                <a:cs typeface="Times New Roman" panose="02020603050405020304" pitchFamily="18" charset="0"/>
              </a:rPr>
              <a:t>thủy</a:t>
            </a:r>
            <a:endParaRPr lang="en-US" sz="1800" dirty="0">
              <a:solidFill>
                <a:schemeClr val="bg1"/>
              </a:solidFill>
              <a:effectLst/>
              <a:latin typeface="+mj-lt"/>
              <a:ea typeface="Calibri" panose="020F0502020204030204" pitchFamily="34" charset="0"/>
              <a:cs typeface="Times New Roman" panose="02020603050405020304" pitchFamily="18" charset="0"/>
            </a:endParaRPr>
          </a:p>
        </p:txBody>
      </p:sp>
      <p:grpSp>
        <p:nvGrpSpPr>
          <p:cNvPr id="30" name="Google Shape;533;p40"/>
          <p:cNvGrpSpPr/>
          <p:nvPr/>
        </p:nvGrpSpPr>
        <p:grpSpPr>
          <a:xfrm>
            <a:off x="2751139" y="814508"/>
            <a:ext cx="334182" cy="341043"/>
            <a:chOff x="1923675" y="1633650"/>
            <a:chExt cx="436002" cy="435975"/>
          </a:xfrm>
        </p:grpSpPr>
        <p:sp>
          <p:nvSpPr>
            <p:cNvPr id="35" name="Google Shape;534;p40"/>
            <p:cNvSpPr/>
            <p:nvPr/>
          </p:nvSpPr>
          <p:spPr>
            <a:xfrm>
              <a:off x="2209252" y="1633650"/>
              <a:ext cx="150425" cy="150424"/>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chemeClr val="tx1">
                <a:lumMod val="50000"/>
              </a:schemeClr>
            </a:solidFill>
            <a:ln w="9525" cap="rnd"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wipe(down)">
                                      <p:cBhvr>
                                        <p:cTn id="10" dur="500"/>
                                        <p:tgtEl>
                                          <p:spTgt spid="1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par>
                                <p:cTn id="22" presetID="16" presetClass="entr" presetSubtype="21"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barn(inVertical)">
                                      <p:cBhvr>
                                        <p:cTn id="29" dur="500"/>
                                        <p:tgtEl>
                                          <p:spTgt spid="3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par>
                                <p:cTn id="33" presetID="16" presetClass="entr" presetSubtype="21"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arn(inVertical)">
                                      <p:cBhvr>
                                        <p:cTn id="3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23" grpId="0" animBg="1"/>
      <p:bldP spid="29" grpId="0" animBg="1"/>
      <p:bldP spid="31" grpId="0"/>
      <p:bldP spid="3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dirty="0" smtClean="0">
                <a:latin typeface="+mj-lt"/>
              </a:rPr>
              <a:t>Mở rộng</a:t>
            </a:r>
            <a:endParaRPr sz="2600" b="1" dirty="0">
              <a:latin typeface="+mj-lt"/>
            </a:endParaRPr>
          </a:p>
        </p:txBody>
      </p:sp>
      <p:sp>
        <p:nvSpPr>
          <p:cNvPr id="103" name="Google Shape;103;p17"/>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9</a:t>
            </a:fld>
            <a:endParaRPr/>
          </a:p>
        </p:txBody>
      </p:sp>
      <p:grpSp>
        <p:nvGrpSpPr>
          <p:cNvPr id="104" name="Google Shape;104;p17"/>
          <p:cNvGrpSpPr/>
          <p:nvPr/>
        </p:nvGrpSpPr>
        <p:grpSpPr>
          <a:xfrm>
            <a:off x="8119638" y="225980"/>
            <a:ext cx="539546" cy="879605"/>
            <a:chOff x="6730350" y="2315900"/>
            <a:chExt cx="257700" cy="420100"/>
          </a:xfrm>
        </p:grpSpPr>
        <p:sp>
          <p:nvSpPr>
            <p:cNvPr id="105" name="Google Shape;105;p17"/>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922000" y="1774667"/>
            <a:ext cx="7682400" cy="2554545"/>
          </a:xfrm>
          <a:prstGeom prst="rect">
            <a:avLst/>
          </a:prstGeom>
        </p:spPr>
        <p:txBody>
          <a:bodyPr wrap="square">
            <a:spAutoFit/>
          </a:bodyPr>
          <a:lstStyle/>
          <a:p>
            <a:pPr marL="342900" indent="-342900" algn="just">
              <a:lnSpc>
                <a:spcPts val="3200"/>
              </a:lnSpc>
              <a:buFont typeface="Wingdings" panose="05000000000000000000" pitchFamily="2" charset="2"/>
              <a:buChar char="§"/>
            </a:pPr>
            <a:r>
              <a:rPr lang="fr-FR" sz="2000" b="1" dirty="0" smtClean="0">
                <a:solidFill>
                  <a:schemeClr val="accent6">
                    <a:lumMod val="50000"/>
                  </a:schemeClr>
                </a:solidFill>
              </a:rPr>
              <a:t>Thị </a:t>
            </a:r>
            <a:r>
              <a:rPr lang="fr-FR" sz="2000" b="1" dirty="0">
                <a:solidFill>
                  <a:schemeClr val="accent6">
                    <a:lumMod val="50000"/>
                  </a:schemeClr>
                </a:solidFill>
              </a:rPr>
              <a:t>tộc mẫu hệ: </a:t>
            </a:r>
            <a:r>
              <a:rPr lang="fr-FR" sz="2000" dirty="0">
                <a:solidFill>
                  <a:schemeClr val="accent6">
                    <a:lumMod val="50000"/>
                  </a:schemeClr>
                </a:solidFill>
              </a:rPr>
              <a:t>Chế độ xã hội ở giai đoạn đầu của thời kì công xã thị tộc, trong đó con đẻ theo họ mẹ, quyền lực trong gia đình và xã hội do người phụ nữ nắm giữ. </a:t>
            </a:r>
            <a:endParaRPr lang="en-US" sz="2000" dirty="0">
              <a:solidFill>
                <a:schemeClr val="accent6">
                  <a:lumMod val="50000"/>
                </a:schemeClr>
              </a:solidFill>
            </a:endParaRPr>
          </a:p>
          <a:p>
            <a:pPr marL="342900" indent="-342900" algn="just">
              <a:lnSpc>
                <a:spcPts val="3200"/>
              </a:lnSpc>
              <a:buFont typeface="Wingdings" panose="05000000000000000000" pitchFamily="2" charset="2"/>
              <a:buChar char="§"/>
            </a:pPr>
            <a:r>
              <a:rPr lang="fr-FR" sz="2000" b="1" dirty="0" smtClean="0">
                <a:solidFill>
                  <a:schemeClr val="accent6">
                    <a:lumMod val="50000"/>
                  </a:schemeClr>
                </a:solidFill>
              </a:rPr>
              <a:t>Thị </a:t>
            </a:r>
            <a:r>
              <a:rPr lang="fr-FR" sz="2000" b="1" dirty="0">
                <a:solidFill>
                  <a:schemeClr val="accent6">
                    <a:lumMod val="50000"/>
                  </a:schemeClr>
                </a:solidFill>
              </a:rPr>
              <a:t>tộc phụ hệ: </a:t>
            </a:r>
            <a:r>
              <a:rPr lang="fr-FR" sz="2000" dirty="0">
                <a:solidFill>
                  <a:schemeClr val="accent6">
                    <a:lumMod val="50000"/>
                  </a:schemeClr>
                </a:solidFill>
              </a:rPr>
              <a:t>Chế độ xã hội ở giai đoạn sau của thời kì công xã thị tộc, trong đó con đẻ theo họ cha, quyền lực trong gia đình và xã hội do người đàn ông nắm giữ. </a:t>
            </a:r>
            <a:endParaRPr lang="en-US" sz="2000"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3" grpId="0"/>
    </p:bldLst>
  </p:timing>
</p:sld>
</file>

<file path=ppt/theme/theme1.xml><?xml version="1.0" encoding="utf-8"?>
<a:theme xmlns:a="http://schemas.openxmlformats.org/drawingml/2006/main" name="Oliv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TotalTime>
  <Words>1756</Words>
  <Application>Microsoft Office PowerPoint</Application>
  <PresentationFormat>On-screen Show (16:9)</PresentationFormat>
  <Paragraphs>189</Paragraphs>
  <Slides>34</Slides>
  <Notes>22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Wingdings</vt:lpstr>
      <vt:lpstr>Raleway ExtraBold</vt:lpstr>
      <vt:lpstr>Verdana</vt:lpstr>
      <vt:lpstr>Calibri</vt:lpstr>
      <vt:lpstr>Muli</vt:lpstr>
      <vt:lpstr>Times New Roman</vt:lpstr>
      <vt:lpstr>Comic Sans MS</vt:lpstr>
      <vt:lpstr>Raleway Light</vt:lpstr>
      <vt:lpstr>Raleway</vt:lpstr>
      <vt:lpstr>Arial</vt:lpstr>
      <vt:lpstr>Roboto</vt:lpstr>
      <vt:lpstr>Droid Serif</vt:lpstr>
      <vt:lpstr>Olivia template</vt:lpstr>
      <vt:lpstr>BÀI 4: XÃ HỘI NGUYÊN THỦY (2 tiết) </vt:lpstr>
      <vt:lpstr>PowerPoint Presentation</vt:lpstr>
      <vt:lpstr>Nếu cuộc sống hiện đại biến mất, không có điện, không có ti vi, không có phương tiện để di chuyển,...em sẽ sinh sống như thế nào? Đời sống của em lúc này có giống với đời sống của người nguyên thủy hay không? </vt:lpstr>
      <vt:lpstr>Phần lớn thời kì nguyên thuỷ, con người có cuộc sống lệ thuộc vào tự nhiên. Có những điều tưởng chứng thật đơn giản với chúng ta ngày nay như dùng lửa để nấu chín thức ăn, chế tạo các công cụ, thuần dưỡng động vật,... nhưng với người nguyên thuỷ thực sự đó là những bước tiến lớn trong đời sống. </vt:lpstr>
      <vt:lpstr>PowerPoint Presentation</vt:lpstr>
      <vt:lpstr>1. Tổ chức xã hội nguyên thủy  </vt:lpstr>
      <vt:lpstr>PowerPoint Presentation</vt:lpstr>
      <vt:lpstr>Xã hội nguyên thủy  trải qua 2 giai đoạn phát triển</vt:lpstr>
      <vt:lpstr>Mở rộng</vt:lpstr>
      <vt:lpstr>Đặc điểm căn bản  trong quan hệ của con người</vt:lpstr>
      <vt:lpstr>2. Đời sống vật chất của người nguyên thủy </vt:lpstr>
      <vt:lpstr>PowerPoint Presentation</vt:lpstr>
      <vt:lpstr>PowerPoint Presentation</vt:lpstr>
      <vt:lpstr>PowerPoint Presentation</vt:lpstr>
      <vt:lpstr>PowerPoint Presentation</vt:lpstr>
      <vt:lpstr>Mở rộng</vt:lpstr>
      <vt:lpstr>Một số công cụ lao động của người nguyên thủy       </vt:lpstr>
      <vt:lpstr>     Thảo luận và trả lời câu hỏi</vt:lpstr>
      <vt:lpstr>3. Đời sống tinh thần của người nguyên thủy</vt:lpstr>
      <vt:lpstr>PowerPoint Presentation</vt:lpstr>
      <vt:lpstr>PowerPoint Presentation</vt:lpstr>
      <vt:lpstr>PowerPoint Presentation</vt:lpstr>
      <vt:lpstr>PowerPoint Presentation</vt:lpstr>
      <vt:lpstr>4. Dấu tích của người nguyên thủy ở Việt Nam</vt:lpstr>
      <vt:lpstr>PowerPoint Presentation</vt:lpstr>
      <vt:lpstr>PowerPoint Presentation</vt:lpstr>
      <vt:lpstr>Mở rộng</vt:lpstr>
      <vt:lpstr>Một số hình ảnh nơi từng là địa bàn cư trú của người nguyên thủy tại Việt Nam </vt:lpstr>
      <vt:lpstr>PowerPoint Presentation</vt:lpstr>
      <vt:lpstr>Công cụ lao động chủ yếu của  Người tối cổ được chế tác từ:</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Trần Bích Hà</dc:creator>
  <cp:lastModifiedBy>OSC</cp:lastModifiedBy>
  <cp:revision>110</cp:revision>
  <dcterms:modified xsi:type="dcterms:W3CDTF">2023-10-09T03:22:37Z</dcterms:modified>
</cp:coreProperties>
</file>