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32"/>
  </p:notesMasterIdLst>
  <p:sldIdLst>
    <p:sldId id="256" r:id="rId2"/>
    <p:sldId id="257" r:id="rId3"/>
    <p:sldId id="259" r:id="rId4"/>
    <p:sldId id="269" r:id="rId5"/>
    <p:sldId id="260" r:id="rId6"/>
    <p:sldId id="258" r:id="rId7"/>
    <p:sldId id="263" r:id="rId8"/>
    <p:sldId id="291" r:id="rId9"/>
    <p:sldId id="277" r:id="rId10"/>
    <p:sldId id="261" r:id="rId11"/>
    <p:sldId id="307" r:id="rId12"/>
    <p:sldId id="266" r:id="rId13"/>
    <p:sldId id="264" r:id="rId14"/>
    <p:sldId id="293" r:id="rId15"/>
    <p:sldId id="294" r:id="rId16"/>
    <p:sldId id="295" r:id="rId17"/>
    <p:sldId id="297" r:id="rId18"/>
    <p:sldId id="308" r:id="rId19"/>
    <p:sldId id="298" r:id="rId20"/>
    <p:sldId id="309" r:id="rId21"/>
    <p:sldId id="299" r:id="rId22"/>
    <p:sldId id="300" r:id="rId23"/>
    <p:sldId id="302" r:id="rId24"/>
    <p:sldId id="303" r:id="rId25"/>
    <p:sldId id="267" r:id="rId26"/>
    <p:sldId id="304" r:id="rId27"/>
    <p:sldId id="270" r:id="rId28"/>
    <p:sldId id="305" r:id="rId29"/>
    <p:sldId id="272" r:id="rId30"/>
    <p:sldId id="279" r:id="rId31"/>
  </p:sldIdLst>
  <p:sldSz cx="9144000" cy="5143500" type="screen16x9"/>
  <p:notesSz cx="6858000" cy="9144000"/>
  <p:embeddedFontLst>
    <p:embeddedFont>
      <p:font typeface="Arial Black" pitchFamily="34" charset="0"/>
      <p:bold r:id="rId33"/>
    </p:embeddedFont>
    <p:embeddedFont>
      <p:font typeface="Comic Sans MS" pitchFamily="66" charset="0"/>
      <p:regular r:id="rId34"/>
      <p:bold r:id="rId35"/>
      <p:italic r:id="rId36"/>
      <p:boldItalic r:id="rId37"/>
    </p:embeddedFont>
    <p:embeddedFont>
      <p:font typeface="Open Sans" charset="0"/>
      <p:regular r:id="rId38"/>
      <p:bold r:id="rId39"/>
      <p:italic r:id="rId40"/>
      <p:boldItalic r:id="rId41"/>
    </p:embeddedFont>
    <p:embeddedFont>
      <p:font typeface="Calibri" pitchFamily="34" charset="0"/>
      <p:regular r:id="rId42"/>
      <p:bold r:id="rId43"/>
      <p:italic r:id="rId44"/>
      <p:boldItalic r:id="rId45"/>
    </p:embeddedFont>
    <p:embeddedFont>
      <p:font typeface="Muli"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D257A91-3D0A-4839-8865-AE6372B7FEB7}">
  <a:tblStyle styleId="{ED257A91-3D0A-4839-8865-AE6372B7FE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530942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138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764128aa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764128aa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70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592698dac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592698dac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033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592698dac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592698dac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href="http://www.freepik.com/free-photo/top-view-of-co-workers-planning-a-strategy_864127.htm"&gt;Designed by Freepik&lt;/a&gt;</a:t>
            </a:r>
            <a:endParaRPr/>
          </a:p>
          <a:p>
            <a:pPr marL="0" lvl="0" indent="0" algn="l" rtl="0">
              <a:spcBef>
                <a:spcPts val="0"/>
              </a:spcBef>
              <a:spcAft>
                <a:spcPts val="0"/>
              </a:spcAft>
              <a:buNone/>
            </a:pPr>
            <a:r>
              <a:rPr lang="en"/>
              <a:t>http://www.freepik.com/free-photo/happy-co-workers-close-to-the-window_866124.htm</a:t>
            </a:r>
            <a:endParaRPr/>
          </a:p>
        </p:txBody>
      </p:sp>
    </p:spTree>
    <p:extLst>
      <p:ext uri="{BB962C8B-B14F-4D97-AF65-F5344CB8AC3E}">
        <p14:creationId xmlns:p14="http://schemas.microsoft.com/office/powerpoint/2010/main" val="3955665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764128aa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764128aa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974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592698dac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592698dac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72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592698da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592698da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561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592698dac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592698dac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365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592698dac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592698dac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967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592698dac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592698dac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href='http://www.freepik.com/free-photo/skyscraper-urban-view_881301.htm'&gt;Designed by Freepik&lt;/a&gt;</a:t>
            </a:r>
            <a:endParaRPr/>
          </a:p>
        </p:txBody>
      </p:sp>
    </p:spTree>
    <p:extLst>
      <p:ext uri="{BB962C8B-B14F-4D97-AF65-F5344CB8AC3E}">
        <p14:creationId xmlns:p14="http://schemas.microsoft.com/office/powerpoint/2010/main" val="1989343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592698da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592698da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9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6dc4b7341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6dc4b7341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100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594458500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59445850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48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592698dac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592698dac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63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594458500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159445850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706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6dc4b734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6dc4b734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53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592698da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592698da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46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594458500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1594458500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href='http://www.freepik.com/free-photo/close-up-of-happy-executive_856028.htm'&gt;Designed by Freepik&lt;/a&gt;</a:t>
            </a:r>
            <a:endParaRPr/>
          </a:p>
          <a:p>
            <a:pPr marL="0" lvl="0" indent="0" algn="l" rtl="0">
              <a:spcBef>
                <a:spcPts val="0"/>
              </a:spcBef>
              <a:spcAft>
                <a:spcPts val="0"/>
              </a:spcAft>
              <a:buNone/>
            </a:pPr>
            <a:r>
              <a:rPr lang="en"/>
              <a:t>&lt;a href='http://www.freepik.com/free-photo/smiling-young-businessman_856555.htm'&gt;Designed by Freepik&lt;/a&gt;</a:t>
            </a:r>
            <a:endParaRPr/>
          </a:p>
          <a:p>
            <a:pPr marL="0" lvl="0" indent="0" algn="l" rtl="0">
              <a:spcBef>
                <a:spcPts val="0"/>
              </a:spcBef>
              <a:spcAft>
                <a:spcPts val="0"/>
              </a:spcAft>
              <a:buNone/>
            </a:pPr>
            <a:r>
              <a:rPr lang="en"/>
              <a:t>&lt;a href='http://www.freepik.com/free-photo/team-of-friendly-businesspeople_858813.htm'&gt;Designed by Freepik&lt;/a&gt;</a:t>
            </a:r>
            <a:endParaRPr/>
          </a:p>
          <a:p>
            <a:pPr marL="0" lvl="0" indent="0" algn="l" rtl="0">
              <a:spcBef>
                <a:spcPts val="0"/>
              </a:spcBef>
              <a:spcAft>
                <a:spcPts val="0"/>
              </a:spcAft>
              <a:buNone/>
            </a:pPr>
            <a:r>
              <a:rPr lang="en"/>
              <a:t>&lt;a href='http://www.freepik.com/free-photo/close-up-of-successful-entrepreneur_867979.htm'&gt;Designed by Freepik&lt;/a&gt;</a:t>
            </a:r>
            <a:endParaRPr/>
          </a:p>
        </p:txBody>
      </p:sp>
    </p:spTree>
    <p:extLst>
      <p:ext uri="{BB962C8B-B14F-4D97-AF65-F5344CB8AC3E}">
        <p14:creationId xmlns:p14="http://schemas.microsoft.com/office/powerpoint/2010/main" val="142942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764128aa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764128aa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07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592698da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592698da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801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592698da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592698da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997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1594458500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1594458500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345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59445850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594458500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99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noFill/>
        <a:effectLst/>
      </p:bgPr>
    </p:bg>
    <p:spTree>
      <p:nvGrpSpPr>
        <p:cNvPr id="1" name="Shape 13"/>
        <p:cNvGrpSpPr/>
        <p:nvPr/>
      </p:nvGrpSpPr>
      <p:grpSpPr>
        <a:xfrm>
          <a:off x="0" y="0"/>
          <a:ext cx="0" cy="0"/>
          <a:chOff x="0" y="0"/>
          <a:chExt cx="0" cy="0"/>
        </a:xfrm>
      </p:grpSpPr>
      <p:sp>
        <p:nvSpPr>
          <p:cNvPr id="14" name="Google Shape;14;p3"/>
          <p:cNvSpPr/>
          <p:nvPr/>
        </p:nvSpPr>
        <p:spPr>
          <a:xfrm rot="10800000">
            <a:off x="1404025" y="2548900"/>
            <a:ext cx="3121800" cy="2502300"/>
          </a:xfrm>
          <a:prstGeom prst="parallelogram">
            <a:avLst>
              <a:gd name="adj" fmla="val 55860"/>
            </a:avLst>
          </a:prstGeom>
          <a:solidFill>
            <a:srgbClr val="79B29D">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0800000" flipH="1">
            <a:off x="1404025" y="46600"/>
            <a:ext cx="3121800" cy="2502300"/>
          </a:xfrm>
          <a:prstGeom prst="parallelogram">
            <a:avLst>
              <a:gd name="adj" fmla="val 55860"/>
            </a:avLst>
          </a:prstGeom>
          <a:solidFill>
            <a:srgbClr val="79B29D">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7" name="Google Shape;17;p3"/>
          <p:cNvSpPr/>
          <p:nvPr/>
        </p:nvSpPr>
        <p:spPr>
          <a:xfrm>
            <a:off x="-5850" y="232975"/>
            <a:ext cx="9155700" cy="3296400"/>
          </a:xfrm>
          <a:prstGeom prst="rect">
            <a:avLst/>
          </a:prstGeom>
          <a:solidFill>
            <a:srgbClr val="4C5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50" y="3529375"/>
            <a:ext cx="9155700" cy="1352100"/>
          </a:xfrm>
          <a:prstGeom prst="rect">
            <a:avLst/>
          </a:prstGeom>
          <a:solidFill>
            <a:srgbClr val="384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46600"/>
            <a:ext cx="3121800" cy="2502300"/>
          </a:xfrm>
          <a:prstGeom prst="parallelogram">
            <a:avLst>
              <a:gd name="adj" fmla="val 55860"/>
            </a:avLst>
          </a:prstGeom>
          <a:solidFill>
            <a:srgbClr val="87C5AE">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0" y="2548900"/>
            <a:ext cx="3121800" cy="2502300"/>
          </a:xfrm>
          <a:prstGeom prst="parallelogram">
            <a:avLst>
              <a:gd name="adj" fmla="val 55860"/>
            </a:avLst>
          </a:prstGeom>
          <a:solidFill>
            <a:srgbClr val="87C5AE">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 name="Google Shape;22;p3"/>
          <p:cNvSpPr txBox="1">
            <a:spLocks noGrp="1"/>
          </p:cNvSpPr>
          <p:nvPr>
            <p:ph type="title"/>
          </p:nvPr>
        </p:nvSpPr>
        <p:spPr>
          <a:xfrm>
            <a:off x="2532625" y="1515700"/>
            <a:ext cx="6424500" cy="8019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3600">
                <a:solidFill>
                  <a:srgbClr val="FFFFFF"/>
                </a:solidFill>
                <a:latin typeface="Muli"/>
                <a:ea typeface="Muli"/>
                <a:cs typeface="Muli"/>
                <a:sym typeface="Muli"/>
              </a:defRPr>
            </a:lvl1pPr>
            <a:lvl2pPr lvl="1">
              <a:spcBef>
                <a:spcPts val="0"/>
              </a:spcBef>
              <a:spcAft>
                <a:spcPts val="0"/>
              </a:spcAft>
              <a:buNone/>
              <a:defRPr sz="3600">
                <a:solidFill>
                  <a:srgbClr val="FFFFFF"/>
                </a:solidFill>
                <a:latin typeface="Muli"/>
                <a:ea typeface="Muli"/>
                <a:cs typeface="Muli"/>
                <a:sym typeface="Muli"/>
              </a:defRPr>
            </a:lvl2pPr>
            <a:lvl3pPr lvl="2">
              <a:spcBef>
                <a:spcPts val="0"/>
              </a:spcBef>
              <a:spcAft>
                <a:spcPts val="0"/>
              </a:spcAft>
              <a:buNone/>
              <a:defRPr sz="3600">
                <a:solidFill>
                  <a:srgbClr val="FFFFFF"/>
                </a:solidFill>
                <a:latin typeface="Muli"/>
                <a:ea typeface="Muli"/>
                <a:cs typeface="Muli"/>
                <a:sym typeface="Muli"/>
              </a:defRPr>
            </a:lvl3pPr>
            <a:lvl4pPr lvl="3">
              <a:spcBef>
                <a:spcPts val="0"/>
              </a:spcBef>
              <a:spcAft>
                <a:spcPts val="0"/>
              </a:spcAft>
              <a:buNone/>
              <a:defRPr sz="3600">
                <a:solidFill>
                  <a:srgbClr val="FFFFFF"/>
                </a:solidFill>
                <a:latin typeface="Muli"/>
                <a:ea typeface="Muli"/>
                <a:cs typeface="Muli"/>
                <a:sym typeface="Muli"/>
              </a:defRPr>
            </a:lvl4pPr>
            <a:lvl5pPr lvl="4">
              <a:spcBef>
                <a:spcPts val="0"/>
              </a:spcBef>
              <a:spcAft>
                <a:spcPts val="0"/>
              </a:spcAft>
              <a:buNone/>
              <a:defRPr sz="3600">
                <a:solidFill>
                  <a:srgbClr val="FFFFFF"/>
                </a:solidFill>
                <a:latin typeface="Muli"/>
                <a:ea typeface="Muli"/>
                <a:cs typeface="Muli"/>
                <a:sym typeface="Muli"/>
              </a:defRPr>
            </a:lvl5pPr>
            <a:lvl6pPr lvl="5">
              <a:spcBef>
                <a:spcPts val="0"/>
              </a:spcBef>
              <a:spcAft>
                <a:spcPts val="0"/>
              </a:spcAft>
              <a:buNone/>
              <a:defRPr sz="3600">
                <a:solidFill>
                  <a:srgbClr val="FFFFFF"/>
                </a:solidFill>
                <a:latin typeface="Muli"/>
                <a:ea typeface="Muli"/>
                <a:cs typeface="Muli"/>
                <a:sym typeface="Muli"/>
              </a:defRPr>
            </a:lvl6pPr>
            <a:lvl7pPr lvl="6">
              <a:spcBef>
                <a:spcPts val="0"/>
              </a:spcBef>
              <a:spcAft>
                <a:spcPts val="0"/>
              </a:spcAft>
              <a:buNone/>
              <a:defRPr sz="3600">
                <a:solidFill>
                  <a:srgbClr val="FFFFFF"/>
                </a:solidFill>
                <a:latin typeface="Muli"/>
                <a:ea typeface="Muli"/>
                <a:cs typeface="Muli"/>
                <a:sym typeface="Muli"/>
              </a:defRPr>
            </a:lvl7pPr>
            <a:lvl8pPr lvl="7">
              <a:spcBef>
                <a:spcPts val="0"/>
              </a:spcBef>
              <a:spcAft>
                <a:spcPts val="0"/>
              </a:spcAft>
              <a:buNone/>
              <a:defRPr sz="3600">
                <a:solidFill>
                  <a:srgbClr val="FFFFFF"/>
                </a:solidFill>
                <a:latin typeface="Muli"/>
                <a:ea typeface="Muli"/>
                <a:cs typeface="Muli"/>
                <a:sym typeface="Muli"/>
              </a:defRPr>
            </a:lvl8pPr>
            <a:lvl9pPr lvl="8">
              <a:spcBef>
                <a:spcPts val="0"/>
              </a:spcBef>
              <a:spcAft>
                <a:spcPts val="0"/>
              </a:spcAft>
              <a:buNone/>
              <a:defRPr sz="3600">
                <a:solidFill>
                  <a:srgbClr val="FFFFFF"/>
                </a:solidFill>
                <a:latin typeface="Muli"/>
                <a:ea typeface="Muli"/>
                <a:cs typeface="Muli"/>
                <a:sym typeface="Muli"/>
              </a:defRPr>
            </a:lvl9pPr>
          </a:lstStyle>
          <a:p>
            <a:endParaRPr/>
          </a:p>
        </p:txBody>
      </p:sp>
      <p:sp>
        <p:nvSpPr>
          <p:cNvPr id="23" name="Google Shape;23;p3"/>
          <p:cNvSpPr txBox="1">
            <a:spLocks noGrp="1"/>
          </p:cNvSpPr>
          <p:nvPr>
            <p:ph type="subTitle" idx="1"/>
          </p:nvPr>
        </p:nvSpPr>
        <p:spPr>
          <a:xfrm>
            <a:off x="4713325" y="2121950"/>
            <a:ext cx="4243800" cy="393600"/>
          </a:xfrm>
          <a:prstGeom prst="rect">
            <a:avLst/>
          </a:prstGeom>
        </p:spPr>
        <p:txBody>
          <a:bodyPr spcFirstLastPara="1" wrap="square" lIns="91425" tIns="91425" rIns="91425" bIns="91425" anchor="t" anchorCtr="0">
            <a:noAutofit/>
          </a:bodyPr>
          <a:lstStyle>
            <a:lvl1pPr lvl="0" algn="r">
              <a:spcBef>
                <a:spcPts val="0"/>
              </a:spcBef>
              <a:spcAft>
                <a:spcPts val="0"/>
              </a:spcAft>
              <a:buNone/>
              <a:defRPr>
                <a:solidFill>
                  <a:srgbClr val="87C5AE"/>
                </a:solidFill>
                <a:latin typeface="Muli"/>
                <a:ea typeface="Muli"/>
                <a:cs typeface="Muli"/>
                <a:sym typeface="Muli"/>
              </a:defRPr>
            </a:lvl1pPr>
            <a:lvl2pPr lvl="1">
              <a:spcBef>
                <a:spcPts val="1600"/>
              </a:spcBef>
              <a:spcAft>
                <a:spcPts val="0"/>
              </a:spcAft>
              <a:buNone/>
              <a:defRPr>
                <a:solidFill>
                  <a:srgbClr val="87C5AE"/>
                </a:solidFill>
                <a:latin typeface="Muli"/>
                <a:ea typeface="Muli"/>
                <a:cs typeface="Muli"/>
                <a:sym typeface="Muli"/>
              </a:defRPr>
            </a:lvl2pPr>
            <a:lvl3pPr lvl="2">
              <a:spcBef>
                <a:spcPts val="1600"/>
              </a:spcBef>
              <a:spcAft>
                <a:spcPts val="0"/>
              </a:spcAft>
              <a:buNone/>
              <a:defRPr>
                <a:solidFill>
                  <a:srgbClr val="87C5AE"/>
                </a:solidFill>
                <a:latin typeface="Muli"/>
                <a:ea typeface="Muli"/>
                <a:cs typeface="Muli"/>
                <a:sym typeface="Muli"/>
              </a:defRPr>
            </a:lvl3pPr>
            <a:lvl4pPr lvl="3">
              <a:spcBef>
                <a:spcPts val="1600"/>
              </a:spcBef>
              <a:spcAft>
                <a:spcPts val="0"/>
              </a:spcAft>
              <a:buNone/>
              <a:defRPr>
                <a:solidFill>
                  <a:srgbClr val="87C5AE"/>
                </a:solidFill>
                <a:latin typeface="Muli"/>
                <a:ea typeface="Muli"/>
                <a:cs typeface="Muli"/>
                <a:sym typeface="Muli"/>
              </a:defRPr>
            </a:lvl4pPr>
            <a:lvl5pPr lvl="4">
              <a:spcBef>
                <a:spcPts val="1600"/>
              </a:spcBef>
              <a:spcAft>
                <a:spcPts val="0"/>
              </a:spcAft>
              <a:buNone/>
              <a:defRPr>
                <a:solidFill>
                  <a:srgbClr val="87C5AE"/>
                </a:solidFill>
                <a:latin typeface="Muli"/>
                <a:ea typeface="Muli"/>
                <a:cs typeface="Muli"/>
                <a:sym typeface="Muli"/>
              </a:defRPr>
            </a:lvl5pPr>
            <a:lvl6pPr lvl="5">
              <a:spcBef>
                <a:spcPts val="1600"/>
              </a:spcBef>
              <a:spcAft>
                <a:spcPts val="0"/>
              </a:spcAft>
              <a:buNone/>
              <a:defRPr>
                <a:solidFill>
                  <a:srgbClr val="87C5AE"/>
                </a:solidFill>
                <a:latin typeface="Muli"/>
                <a:ea typeface="Muli"/>
                <a:cs typeface="Muli"/>
                <a:sym typeface="Muli"/>
              </a:defRPr>
            </a:lvl6pPr>
            <a:lvl7pPr lvl="6">
              <a:spcBef>
                <a:spcPts val="1600"/>
              </a:spcBef>
              <a:spcAft>
                <a:spcPts val="0"/>
              </a:spcAft>
              <a:buNone/>
              <a:defRPr>
                <a:solidFill>
                  <a:srgbClr val="87C5AE"/>
                </a:solidFill>
                <a:latin typeface="Muli"/>
                <a:ea typeface="Muli"/>
                <a:cs typeface="Muli"/>
                <a:sym typeface="Muli"/>
              </a:defRPr>
            </a:lvl7pPr>
            <a:lvl8pPr lvl="7">
              <a:spcBef>
                <a:spcPts val="1600"/>
              </a:spcBef>
              <a:spcAft>
                <a:spcPts val="0"/>
              </a:spcAft>
              <a:buNone/>
              <a:defRPr>
                <a:solidFill>
                  <a:srgbClr val="87C5AE"/>
                </a:solidFill>
                <a:latin typeface="Muli"/>
                <a:ea typeface="Muli"/>
                <a:cs typeface="Muli"/>
                <a:sym typeface="Muli"/>
              </a:defRPr>
            </a:lvl8pPr>
            <a:lvl9pPr lvl="8">
              <a:spcBef>
                <a:spcPts val="1600"/>
              </a:spcBef>
              <a:spcAft>
                <a:spcPts val="1600"/>
              </a:spcAft>
              <a:buNone/>
              <a:defRPr>
                <a:solidFill>
                  <a:srgbClr val="87C5AE"/>
                </a:solidFill>
                <a:latin typeface="Muli"/>
                <a:ea typeface="Muli"/>
                <a:cs typeface="Muli"/>
                <a:sym typeface="Muli"/>
              </a:defRPr>
            </a:lvl9pPr>
          </a:lstStyle>
          <a:p>
            <a:endParaRPr/>
          </a:p>
        </p:txBody>
      </p:sp>
      <p:sp>
        <p:nvSpPr>
          <p:cNvPr id="24" name="Google Shape;24;p3"/>
          <p:cNvSpPr txBox="1">
            <a:spLocks noGrp="1"/>
          </p:cNvSpPr>
          <p:nvPr>
            <p:ph type="subTitle" idx="2"/>
          </p:nvPr>
        </p:nvSpPr>
        <p:spPr>
          <a:xfrm>
            <a:off x="6444050" y="2503300"/>
            <a:ext cx="2513100" cy="410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solidFill>
                  <a:srgbClr val="FFFFFF"/>
                </a:solidFill>
                <a:latin typeface="Muli"/>
                <a:ea typeface="Muli"/>
                <a:cs typeface="Muli"/>
                <a:sym typeface="Muli"/>
              </a:defRPr>
            </a:lvl1pPr>
            <a:lvl2pPr lvl="1" algn="r" rtl="0">
              <a:spcBef>
                <a:spcPts val="1600"/>
              </a:spcBef>
              <a:spcAft>
                <a:spcPts val="0"/>
              </a:spcAft>
              <a:buNone/>
              <a:defRPr sz="1300">
                <a:solidFill>
                  <a:srgbClr val="FFFFFF"/>
                </a:solidFill>
                <a:latin typeface="Muli"/>
                <a:ea typeface="Muli"/>
                <a:cs typeface="Muli"/>
                <a:sym typeface="Muli"/>
              </a:defRPr>
            </a:lvl2pPr>
            <a:lvl3pPr lvl="2" algn="r" rtl="0">
              <a:spcBef>
                <a:spcPts val="1600"/>
              </a:spcBef>
              <a:spcAft>
                <a:spcPts val="0"/>
              </a:spcAft>
              <a:buNone/>
              <a:defRPr sz="1300">
                <a:solidFill>
                  <a:srgbClr val="FFFFFF"/>
                </a:solidFill>
                <a:latin typeface="Muli"/>
                <a:ea typeface="Muli"/>
                <a:cs typeface="Muli"/>
                <a:sym typeface="Muli"/>
              </a:defRPr>
            </a:lvl3pPr>
            <a:lvl4pPr lvl="3" algn="r" rtl="0">
              <a:spcBef>
                <a:spcPts val="1600"/>
              </a:spcBef>
              <a:spcAft>
                <a:spcPts val="0"/>
              </a:spcAft>
              <a:buNone/>
              <a:defRPr sz="1300">
                <a:solidFill>
                  <a:srgbClr val="FFFFFF"/>
                </a:solidFill>
                <a:latin typeface="Muli"/>
                <a:ea typeface="Muli"/>
                <a:cs typeface="Muli"/>
                <a:sym typeface="Muli"/>
              </a:defRPr>
            </a:lvl4pPr>
            <a:lvl5pPr lvl="4" algn="r" rtl="0">
              <a:spcBef>
                <a:spcPts val="1600"/>
              </a:spcBef>
              <a:spcAft>
                <a:spcPts val="0"/>
              </a:spcAft>
              <a:buNone/>
              <a:defRPr sz="1300">
                <a:solidFill>
                  <a:srgbClr val="FFFFFF"/>
                </a:solidFill>
                <a:latin typeface="Muli"/>
                <a:ea typeface="Muli"/>
                <a:cs typeface="Muli"/>
                <a:sym typeface="Muli"/>
              </a:defRPr>
            </a:lvl5pPr>
            <a:lvl6pPr lvl="5" algn="r" rtl="0">
              <a:spcBef>
                <a:spcPts val="1600"/>
              </a:spcBef>
              <a:spcAft>
                <a:spcPts val="0"/>
              </a:spcAft>
              <a:buNone/>
              <a:defRPr sz="1300">
                <a:solidFill>
                  <a:srgbClr val="FFFFFF"/>
                </a:solidFill>
                <a:latin typeface="Muli"/>
                <a:ea typeface="Muli"/>
                <a:cs typeface="Muli"/>
                <a:sym typeface="Muli"/>
              </a:defRPr>
            </a:lvl6pPr>
            <a:lvl7pPr lvl="6" algn="r" rtl="0">
              <a:spcBef>
                <a:spcPts val="1600"/>
              </a:spcBef>
              <a:spcAft>
                <a:spcPts val="0"/>
              </a:spcAft>
              <a:buNone/>
              <a:defRPr sz="1300">
                <a:solidFill>
                  <a:srgbClr val="FFFFFF"/>
                </a:solidFill>
                <a:latin typeface="Muli"/>
                <a:ea typeface="Muli"/>
                <a:cs typeface="Muli"/>
                <a:sym typeface="Muli"/>
              </a:defRPr>
            </a:lvl7pPr>
            <a:lvl8pPr lvl="7" algn="r" rtl="0">
              <a:spcBef>
                <a:spcPts val="1600"/>
              </a:spcBef>
              <a:spcAft>
                <a:spcPts val="0"/>
              </a:spcAft>
              <a:buNone/>
              <a:defRPr sz="1300">
                <a:solidFill>
                  <a:srgbClr val="FFFFFF"/>
                </a:solidFill>
                <a:latin typeface="Muli"/>
                <a:ea typeface="Muli"/>
                <a:cs typeface="Muli"/>
                <a:sym typeface="Muli"/>
              </a:defRPr>
            </a:lvl8pPr>
            <a:lvl9pPr lvl="8" algn="r" rtl="0">
              <a:spcBef>
                <a:spcPts val="1600"/>
              </a:spcBef>
              <a:spcAft>
                <a:spcPts val="1600"/>
              </a:spcAft>
              <a:buNone/>
              <a:defRPr sz="1300">
                <a:solidFill>
                  <a:srgbClr val="FFFFFF"/>
                </a:solidFill>
                <a:latin typeface="Muli"/>
                <a:ea typeface="Muli"/>
                <a:cs typeface="Muli"/>
                <a:sym typeface="Mul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1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13" name="Google Shape;11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6" name="Google Shape;11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
        <p:cNvGrpSpPr/>
        <p:nvPr/>
      </p:nvGrpSpPr>
      <p:grpSpPr>
        <a:xfrm>
          <a:off x="0" y="0"/>
          <a:ext cx="0" cy="0"/>
          <a:chOff x="0" y="0"/>
          <a:chExt cx="0" cy="0"/>
        </a:xfrm>
      </p:grpSpPr>
      <p:sp>
        <p:nvSpPr>
          <p:cNvPr id="118" name="Google Shape;118;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0" name="Google Shape;120;p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1" name="Google Shape;121;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22" name="Google Shape;12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
        <p:cNvGrpSpPr/>
        <p:nvPr/>
      </p:nvGrpSpPr>
      <p:grpSpPr>
        <a:xfrm>
          <a:off x="0" y="0"/>
          <a:ext cx="0" cy="0"/>
          <a:chOff x="0" y="0"/>
          <a:chExt cx="0" cy="0"/>
        </a:xfrm>
      </p:grpSpPr>
      <p:sp>
        <p:nvSpPr>
          <p:cNvPr id="124" name="Google Shape;124;p1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5" name="Google Shape;12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6"/>
        <p:cNvGrpSpPr/>
        <p:nvPr/>
      </p:nvGrpSpPr>
      <p:grpSpPr>
        <a:xfrm>
          <a:off x="0" y="0"/>
          <a:ext cx="0" cy="0"/>
          <a:chOff x="0" y="0"/>
          <a:chExt cx="0" cy="0"/>
        </a:xfrm>
      </p:grpSpPr>
      <p:sp>
        <p:nvSpPr>
          <p:cNvPr id="127" name="Google Shape;127;p1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8" name="Google Shape;128;p1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9" name="Google Shape;12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con Descriptions">
  <p:cSld name="BLANK_2">
    <p:spTree>
      <p:nvGrpSpPr>
        <p:cNvPr id="1" name="Shape 151"/>
        <p:cNvGrpSpPr/>
        <p:nvPr/>
      </p:nvGrpSpPr>
      <p:grpSpPr>
        <a:xfrm>
          <a:off x="0" y="0"/>
          <a:ext cx="0" cy="0"/>
          <a:chOff x="0" y="0"/>
          <a:chExt cx="0" cy="0"/>
        </a:xfrm>
      </p:grpSpPr>
      <p:sp>
        <p:nvSpPr>
          <p:cNvPr id="152" name="Google Shape;15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53" name="Google Shape;153;p21"/>
          <p:cNvSpPr txBox="1">
            <a:spLocks noGrp="1"/>
          </p:cNvSpPr>
          <p:nvPr>
            <p:ph type="title"/>
          </p:nvPr>
        </p:nvSpPr>
        <p:spPr>
          <a:xfrm>
            <a:off x="391150" y="264025"/>
            <a:ext cx="4058100" cy="1075500"/>
          </a:xfrm>
          <a:prstGeom prst="rect">
            <a:avLst/>
          </a:prstGeom>
        </p:spPr>
        <p:txBody>
          <a:bodyPr spcFirstLastPara="1" wrap="square" lIns="91425" tIns="91425" rIns="91425" bIns="91425" anchor="t" anchorCtr="0">
            <a:noAutofit/>
          </a:bodyPr>
          <a:lstStyle>
            <a:lvl1pPr lvl="0">
              <a:spcBef>
                <a:spcPts val="0"/>
              </a:spcBef>
              <a:spcAft>
                <a:spcPts val="0"/>
              </a:spcAft>
              <a:buNone/>
              <a:defRPr>
                <a:latin typeface="Muli"/>
                <a:ea typeface="Muli"/>
                <a:cs typeface="Muli"/>
                <a:sym typeface="Muli"/>
              </a:defRPr>
            </a:lvl1pPr>
            <a:lvl2pPr lvl="1">
              <a:spcBef>
                <a:spcPts val="0"/>
              </a:spcBef>
              <a:spcAft>
                <a:spcPts val="0"/>
              </a:spcAft>
              <a:buNone/>
              <a:defRPr>
                <a:latin typeface="Muli"/>
                <a:ea typeface="Muli"/>
                <a:cs typeface="Muli"/>
                <a:sym typeface="Muli"/>
              </a:defRPr>
            </a:lvl2pPr>
            <a:lvl3pPr lvl="2">
              <a:spcBef>
                <a:spcPts val="0"/>
              </a:spcBef>
              <a:spcAft>
                <a:spcPts val="0"/>
              </a:spcAft>
              <a:buNone/>
              <a:defRPr>
                <a:latin typeface="Muli"/>
                <a:ea typeface="Muli"/>
                <a:cs typeface="Muli"/>
                <a:sym typeface="Muli"/>
              </a:defRPr>
            </a:lvl3pPr>
            <a:lvl4pPr lvl="3">
              <a:spcBef>
                <a:spcPts val="0"/>
              </a:spcBef>
              <a:spcAft>
                <a:spcPts val="0"/>
              </a:spcAft>
              <a:buNone/>
              <a:defRPr>
                <a:latin typeface="Muli"/>
                <a:ea typeface="Muli"/>
                <a:cs typeface="Muli"/>
                <a:sym typeface="Muli"/>
              </a:defRPr>
            </a:lvl4pPr>
            <a:lvl5pPr lvl="4">
              <a:spcBef>
                <a:spcPts val="0"/>
              </a:spcBef>
              <a:spcAft>
                <a:spcPts val="0"/>
              </a:spcAft>
              <a:buNone/>
              <a:defRPr>
                <a:latin typeface="Muli"/>
                <a:ea typeface="Muli"/>
                <a:cs typeface="Muli"/>
                <a:sym typeface="Muli"/>
              </a:defRPr>
            </a:lvl5pPr>
            <a:lvl6pPr lvl="5">
              <a:spcBef>
                <a:spcPts val="0"/>
              </a:spcBef>
              <a:spcAft>
                <a:spcPts val="0"/>
              </a:spcAft>
              <a:buNone/>
              <a:defRPr>
                <a:latin typeface="Muli"/>
                <a:ea typeface="Muli"/>
                <a:cs typeface="Muli"/>
                <a:sym typeface="Muli"/>
              </a:defRPr>
            </a:lvl6pPr>
            <a:lvl7pPr lvl="6">
              <a:spcBef>
                <a:spcPts val="0"/>
              </a:spcBef>
              <a:spcAft>
                <a:spcPts val="0"/>
              </a:spcAft>
              <a:buNone/>
              <a:defRPr>
                <a:latin typeface="Muli"/>
                <a:ea typeface="Muli"/>
                <a:cs typeface="Muli"/>
                <a:sym typeface="Muli"/>
              </a:defRPr>
            </a:lvl7pPr>
            <a:lvl8pPr lvl="7">
              <a:spcBef>
                <a:spcPts val="0"/>
              </a:spcBef>
              <a:spcAft>
                <a:spcPts val="0"/>
              </a:spcAft>
              <a:buNone/>
              <a:defRPr>
                <a:latin typeface="Muli"/>
                <a:ea typeface="Muli"/>
                <a:cs typeface="Muli"/>
                <a:sym typeface="Muli"/>
              </a:defRPr>
            </a:lvl8pPr>
            <a:lvl9pPr lvl="8">
              <a:spcBef>
                <a:spcPts val="0"/>
              </a:spcBef>
              <a:spcAft>
                <a:spcPts val="0"/>
              </a:spcAft>
              <a:buNone/>
              <a:defRPr>
                <a:latin typeface="Muli"/>
                <a:ea typeface="Muli"/>
                <a:cs typeface="Muli"/>
                <a:sym typeface="Muli"/>
              </a:defRPr>
            </a:lvl9pPr>
          </a:lstStyle>
          <a:p>
            <a:endParaRPr/>
          </a:p>
        </p:txBody>
      </p:sp>
      <p:sp>
        <p:nvSpPr>
          <p:cNvPr id="154" name="Google Shape;154;p21"/>
          <p:cNvSpPr txBox="1">
            <a:spLocks noGrp="1"/>
          </p:cNvSpPr>
          <p:nvPr>
            <p:ph type="body" idx="1"/>
          </p:nvPr>
        </p:nvSpPr>
        <p:spPr>
          <a:xfrm>
            <a:off x="547600" y="1388425"/>
            <a:ext cx="3598500" cy="3668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Sides">
  <p:cSld name="BLANK_1">
    <p:spTree>
      <p:nvGrpSpPr>
        <p:cNvPr id="1" name="Shape 155"/>
        <p:cNvGrpSpPr/>
        <p:nvPr/>
      </p:nvGrpSpPr>
      <p:grpSpPr>
        <a:xfrm>
          <a:off x="0" y="0"/>
          <a:ext cx="0" cy="0"/>
          <a:chOff x="0" y="0"/>
          <a:chExt cx="0" cy="0"/>
        </a:xfrm>
      </p:grpSpPr>
      <p:sp>
        <p:nvSpPr>
          <p:cNvPr id="156" name="Google Shape;15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57" name="Google Shape;157;p22"/>
          <p:cNvSpPr/>
          <p:nvPr/>
        </p:nvSpPr>
        <p:spPr>
          <a:xfrm>
            <a:off x="0" y="0"/>
            <a:ext cx="3778500" cy="5143500"/>
          </a:xfrm>
          <a:prstGeom prst="rect">
            <a:avLst/>
          </a:prstGeom>
          <a:solidFill>
            <a:srgbClr val="79B29D">
              <a:alpha val="888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8" name="Google Shape;158;p22"/>
          <p:cNvSpPr txBox="1">
            <a:spLocks noGrp="1"/>
          </p:cNvSpPr>
          <p:nvPr>
            <p:ph type="title"/>
          </p:nvPr>
        </p:nvSpPr>
        <p:spPr>
          <a:xfrm>
            <a:off x="370625" y="687000"/>
            <a:ext cx="3588600" cy="1762800"/>
          </a:xfrm>
          <a:prstGeom prst="rect">
            <a:avLst/>
          </a:prstGeom>
        </p:spPr>
        <p:txBody>
          <a:bodyPr spcFirstLastPara="1" wrap="square" lIns="91425" tIns="91425" rIns="91425" bIns="91425" anchor="t" anchorCtr="0">
            <a:noAutofit/>
          </a:bodyPr>
          <a:lstStyle>
            <a:lvl1pPr lvl="0">
              <a:spcBef>
                <a:spcPts val="0"/>
              </a:spcBef>
              <a:spcAft>
                <a:spcPts val="0"/>
              </a:spcAft>
              <a:buNone/>
              <a:defRPr sz="3600">
                <a:solidFill>
                  <a:srgbClr val="FFFFFF"/>
                </a:solidFill>
                <a:latin typeface="Muli"/>
                <a:ea typeface="Muli"/>
                <a:cs typeface="Muli"/>
                <a:sym typeface="Muli"/>
              </a:defRPr>
            </a:lvl1pPr>
            <a:lvl2pPr lvl="1">
              <a:spcBef>
                <a:spcPts val="0"/>
              </a:spcBef>
              <a:spcAft>
                <a:spcPts val="0"/>
              </a:spcAft>
              <a:buNone/>
              <a:defRPr sz="3600">
                <a:solidFill>
                  <a:srgbClr val="FFFFFF"/>
                </a:solidFill>
              </a:defRPr>
            </a:lvl2pPr>
            <a:lvl3pPr lvl="2">
              <a:spcBef>
                <a:spcPts val="0"/>
              </a:spcBef>
              <a:spcAft>
                <a:spcPts val="0"/>
              </a:spcAft>
              <a:buNone/>
              <a:defRPr sz="3600">
                <a:solidFill>
                  <a:srgbClr val="FFFFFF"/>
                </a:solidFill>
              </a:defRPr>
            </a:lvl3pPr>
            <a:lvl4pPr lvl="3">
              <a:spcBef>
                <a:spcPts val="0"/>
              </a:spcBef>
              <a:spcAft>
                <a:spcPts val="0"/>
              </a:spcAft>
              <a:buNone/>
              <a:defRPr sz="3600">
                <a:solidFill>
                  <a:srgbClr val="FFFFFF"/>
                </a:solidFill>
              </a:defRPr>
            </a:lvl4pPr>
            <a:lvl5pPr lvl="4">
              <a:spcBef>
                <a:spcPts val="0"/>
              </a:spcBef>
              <a:spcAft>
                <a:spcPts val="0"/>
              </a:spcAft>
              <a:buNone/>
              <a:defRPr sz="3600">
                <a:solidFill>
                  <a:srgbClr val="FFFFFF"/>
                </a:solidFill>
              </a:defRPr>
            </a:lvl5pPr>
            <a:lvl6pPr lvl="5">
              <a:spcBef>
                <a:spcPts val="0"/>
              </a:spcBef>
              <a:spcAft>
                <a:spcPts val="0"/>
              </a:spcAft>
              <a:buNone/>
              <a:defRPr sz="3600">
                <a:solidFill>
                  <a:srgbClr val="FFFFFF"/>
                </a:solidFill>
              </a:defRPr>
            </a:lvl6pPr>
            <a:lvl7pPr lvl="6">
              <a:spcBef>
                <a:spcPts val="0"/>
              </a:spcBef>
              <a:spcAft>
                <a:spcPts val="0"/>
              </a:spcAft>
              <a:buNone/>
              <a:defRPr sz="3600">
                <a:solidFill>
                  <a:srgbClr val="FFFFFF"/>
                </a:solidFill>
              </a:defRPr>
            </a:lvl7pPr>
            <a:lvl8pPr lvl="7">
              <a:spcBef>
                <a:spcPts val="0"/>
              </a:spcBef>
              <a:spcAft>
                <a:spcPts val="0"/>
              </a:spcAft>
              <a:buNone/>
              <a:defRPr sz="3600">
                <a:solidFill>
                  <a:srgbClr val="FFFFFF"/>
                </a:solidFill>
              </a:defRPr>
            </a:lvl8pPr>
            <a:lvl9pPr lvl="8">
              <a:spcBef>
                <a:spcPts val="0"/>
              </a:spcBef>
              <a:spcAft>
                <a:spcPts val="0"/>
              </a:spcAft>
              <a:buNone/>
              <a:defRPr sz="36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Sides 3">
  <p:cSld name="BLANK_1_3">
    <p:spTree>
      <p:nvGrpSpPr>
        <p:cNvPr id="1" name="Shape 159"/>
        <p:cNvGrpSpPr/>
        <p:nvPr/>
      </p:nvGrpSpPr>
      <p:grpSpPr>
        <a:xfrm>
          <a:off x="0" y="0"/>
          <a:ext cx="0" cy="0"/>
          <a:chOff x="0" y="0"/>
          <a:chExt cx="0" cy="0"/>
        </a:xfrm>
      </p:grpSpPr>
      <p:sp>
        <p:nvSpPr>
          <p:cNvPr id="160" name="Google Shape;16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61" name="Google Shape;161;p23"/>
          <p:cNvSpPr/>
          <p:nvPr/>
        </p:nvSpPr>
        <p:spPr>
          <a:xfrm>
            <a:off x="0" y="0"/>
            <a:ext cx="3778500" cy="5143500"/>
          </a:xfrm>
          <a:prstGeom prst="rect">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2" name="Google Shape;162;p23"/>
          <p:cNvSpPr txBox="1">
            <a:spLocks noGrp="1"/>
          </p:cNvSpPr>
          <p:nvPr>
            <p:ph type="title"/>
          </p:nvPr>
        </p:nvSpPr>
        <p:spPr>
          <a:xfrm>
            <a:off x="370625" y="687000"/>
            <a:ext cx="3588600" cy="176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solidFill>
                  <a:srgbClr val="FFFFFF"/>
                </a:solidFill>
                <a:latin typeface="Muli"/>
                <a:ea typeface="Muli"/>
                <a:cs typeface="Muli"/>
                <a:sym typeface="Muli"/>
              </a:defRPr>
            </a:lvl1pPr>
            <a:lvl2pPr lvl="1" rtl="0">
              <a:spcBef>
                <a:spcPts val="0"/>
              </a:spcBef>
              <a:spcAft>
                <a:spcPts val="0"/>
              </a:spcAft>
              <a:buNone/>
              <a:defRPr sz="4800">
                <a:solidFill>
                  <a:srgbClr val="FFFFFF"/>
                </a:solidFill>
              </a:defRPr>
            </a:lvl2pPr>
            <a:lvl3pPr lvl="2" rtl="0">
              <a:spcBef>
                <a:spcPts val="0"/>
              </a:spcBef>
              <a:spcAft>
                <a:spcPts val="0"/>
              </a:spcAft>
              <a:buNone/>
              <a:defRPr sz="4800">
                <a:solidFill>
                  <a:srgbClr val="FFFFFF"/>
                </a:solidFill>
              </a:defRPr>
            </a:lvl3pPr>
            <a:lvl4pPr lvl="3" rtl="0">
              <a:spcBef>
                <a:spcPts val="0"/>
              </a:spcBef>
              <a:spcAft>
                <a:spcPts val="0"/>
              </a:spcAft>
              <a:buNone/>
              <a:defRPr sz="4800">
                <a:solidFill>
                  <a:srgbClr val="FFFFFF"/>
                </a:solidFill>
              </a:defRPr>
            </a:lvl4pPr>
            <a:lvl5pPr lvl="4" rtl="0">
              <a:spcBef>
                <a:spcPts val="0"/>
              </a:spcBef>
              <a:spcAft>
                <a:spcPts val="0"/>
              </a:spcAft>
              <a:buNone/>
              <a:defRPr sz="4800">
                <a:solidFill>
                  <a:srgbClr val="FFFFFF"/>
                </a:solidFill>
              </a:defRPr>
            </a:lvl5pPr>
            <a:lvl6pPr lvl="5" rtl="0">
              <a:spcBef>
                <a:spcPts val="0"/>
              </a:spcBef>
              <a:spcAft>
                <a:spcPts val="0"/>
              </a:spcAft>
              <a:buNone/>
              <a:defRPr sz="4800">
                <a:solidFill>
                  <a:srgbClr val="FFFFFF"/>
                </a:solidFill>
              </a:defRPr>
            </a:lvl6pPr>
            <a:lvl7pPr lvl="6" rtl="0">
              <a:spcBef>
                <a:spcPts val="0"/>
              </a:spcBef>
              <a:spcAft>
                <a:spcPts val="0"/>
              </a:spcAft>
              <a:buNone/>
              <a:defRPr sz="4800">
                <a:solidFill>
                  <a:srgbClr val="FFFFFF"/>
                </a:solidFill>
              </a:defRPr>
            </a:lvl7pPr>
            <a:lvl8pPr lvl="7" rtl="0">
              <a:spcBef>
                <a:spcPts val="0"/>
              </a:spcBef>
              <a:spcAft>
                <a:spcPts val="0"/>
              </a:spcAft>
              <a:buNone/>
              <a:defRPr sz="4800">
                <a:solidFill>
                  <a:srgbClr val="FFFFFF"/>
                </a:solidFill>
              </a:defRPr>
            </a:lvl8pPr>
            <a:lvl9pPr lvl="8" rtl="0">
              <a:spcBef>
                <a:spcPts val="0"/>
              </a:spcBef>
              <a:spcAft>
                <a:spcPts val="0"/>
              </a:spcAft>
              <a:buNone/>
              <a:defRPr sz="4800">
                <a:solidFill>
                  <a:srgbClr val="FFFFFF"/>
                </a:solidFill>
              </a:defRPr>
            </a:lvl9pPr>
          </a:lstStyle>
          <a:p>
            <a:endParaRPr/>
          </a:p>
        </p:txBody>
      </p:sp>
      <p:sp>
        <p:nvSpPr>
          <p:cNvPr id="163" name="Google Shape;163;p23"/>
          <p:cNvSpPr txBox="1">
            <a:spLocks noGrp="1"/>
          </p:cNvSpPr>
          <p:nvPr>
            <p:ph type="subTitle" idx="1"/>
          </p:nvPr>
        </p:nvSpPr>
        <p:spPr>
          <a:xfrm>
            <a:off x="533325" y="3001125"/>
            <a:ext cx="3082500" cy="723300"/>
          </a:xfrm>
          <a:prstGeom prst="rect">
            <a:avLst/>
          </a:prstGeom>
        </p:spPr>
        <p:txBody>
          <a:bodyPr spcFirstLastPara="1" wrap="square" lIns="91425" tIns="91425" rIns="91425" bIns="91425" anchor="t" anchorCtr="0">
            <a:noAutofit/>
          </a:bodyPr>
          <a:lstStyle>
            <a:lvl1pPr lvl="0">
              <a:spcBef>
                <a:spcPts val="0"/>
              </a:spcBef>
              <a:spcAft>
                <a:spcPts val="0"/>
              </a:spcAft>
              <a:buNone/>
              <a:defRPr>
                <a:solidFill>
                  <a:srgbClr val="FFFFFF"/>
                </a:solidFill>
                <a:latin typeface="Muli"/>
                <a:ea typeface="Muli"/>
                <a:cs typeface="Muli"/>
                <a:sym typeface="Muli"/>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Sides 2">
  <p:cSld name="BLANK_1_2">
    <p:spTree>
      <p:nvGrpSpPr>
        <p:cNvPr id="1" name="Shape 164"/>
        <p:cNvGrpSpPr/>
        <p:nvPr/>
      </p:nvGrpSpPr>
      <p:grpSpPr>
        <a:xfrm>
          <a:off x="0" y="0"/>
          <a:ext cx="0" cy="0"/>
          <a:chOff x="0" y="0"/>
          <a:chExt cx="0" cy="0"/>
        </a:xfrm>
      </p:grpSpPr>
      <p:sp>
        <p:nvSpPr>
          <p:cNvPr id="165" name="Google Shape;16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66" name="Google Shape;166;p24"/>
          <p:cNvSpPr/>
          <p:nvPr/>
        </p:nvSpPr>
        <p:spPr>
          <a:xfrm>
            <a:off x="4537225" y="0"/>
            <a:ext cx="4606800" cy="5143500"/>
          </a:xfrm>
          <a:prstGeom prst="rect">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7" name="Google Shape;167;p24"/>
          <p:cNvSpPr txBox="1">
            <a:spLocks noGrp="1"/>
          </p:cNvSpPr>
          <p:nvPr>
            <p:ph type="subTitle" idx="1"/>
          </p:nvPr>
        </p:nvSpPr>
        <p:spPr>
          <a:xfrm>
            <a:off x="752950" y="3500700"/>
            <a:ext cx="3109500" cy="1162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5E85B9"/>
                </a:solidFill>
                <a:latin typeface="Muli"/>
                <a:ea typeface="Muli"/>
                <a:cs typeface="Muli"/>
                <a:sym typeface="Muli"/>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68" name="Google Shape;168;p24"/>
          <p:cNvSpPr txBox="1">
            <a:spLocks noGrp="1"/>
          </p:cNvSpPr>
          <p:nvPr>
            <p:ph type="subTitle" idx="2"/>
          </p:nvPr>
        </p:nvSpPr>
        <p:spPr>
          <a:xfrm>
            <a:off x="5285875" y="3500700"/>
            <a:ext cx="3109500" cy="1162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latin typeface="Muli"/>
                <a:ea typeface="Muli"/>
                <a:cs typeface="Muli"/>
                <a:sym typeface="Muli"/>
              </a:defRPr>
            </a:lvl1pPr>
            <a:lvl2pPr lvl="1" rtl="0">
              <a:spcBef>
                <a:spcPts val="1600"/>
              </a:spcBef>
              <a:spcAft>
                <a:spcPts val="0"/>
              </a:spcAft>
              <a:buNone/>
              <a:defRPr>
                <a:solidFill>
                  <a:srgbClr val="FFFFFF"/>
                </a:solidFill>
              </a:defRPr>
            </a:lvl2pPr>
            <a:lvl3pPr lvl="2" rtl="0">
              <a:spcBef>
                <a:spcPts val="1600"/>
              </a:spcBef>
              <a:spcAft>
                <a:spcPts val="0"/>
              </a:spcAft>
              <a:buNone/>
              <a:defRPr>
                <a:solidFill>
                  <a:srgbClr val="FFFFFF"/>
                </a:solidFill>
              </a:defRPr>
            </a:lvl3pPr>
            <a:lvl4pPr lvl="3" rtl="0">
              <a:spcBef>
                <a:spcPts val="1600"/>
              </a:spcBef>
              <a:spcAft>
                <a:spcPts val="0"/>
              </a:spcAft>
              <a:buNone/>
              <a:defRPr>
                <a:solidFill>
                  <a:srgbClr val="FFFFFF"/>
                </a:solidFill>
              </a:defRPr>
            </a:lvl4pPr>
            <a:lvl5pPr lvl="4" rtl="0">
              <a:spcBef>
                <a:spcPts val="1600"/>
              </a:spcBef>
              <a:spcAft>
                <a:spcPts val="0"/>
              </a:spcAft>
              <a:buNone/>
              <a:defRPr>
                <a:solidFill>
                  <a:srgbClr val="FFFFFF"/>
                </a:solidFill>
              </a:defRPr>
            </a:lvl5pPr>
            <a:lvl6pPr lvl="5" rtl="0">
              <a:spcBef>
                <a:spcPts val="1600"/>
              </a:spcBef>
              <a:spcAft>
                <a:spcPts val="0"/>
              </a:spcAft>
              <a:buNone/>
              <a:defRPr>
                <a:solidFill>
                  <a:srgbClr val="FFFFFF"/>
                </a:solidFill>
              </a:defRPr>
            </a:lvl6pPr>
            <a:lvl7pPr lvl="6" rtl="0">
              <a:spcBef>
                <a:spcPts val="1600"/>
              </a:spcBef>
              <a:spcAft>
                <a:spcPts val="0"/>
              </a:spcAft>
              <a:buNone/>
              <a:defRPr>
                <a:solidFill>
                  <a:srgbClr val="FFFFFF"/>
                </a:solidFill>
              </a:defRPr>
            </a:lvl7pPr>
            <a:lvl8pPr lvl="7" rtl="0">
              <a:spcBef>
                <a:spcPts val="1600"/>
              </a:spcBef>
              <a:spcAft>
                <a:spcPts val="0"/>
              </a:spcAft>
              <a:buNone/>
              <a:defRPr>
                <a:solidFill>
                  <a:srgbClr val="FFFFFF"/>
                </a:solidFill>
              </a:defRPr>
            </a:lvl8pPr>
            <a:lvl9pPr lvl="8" rtl="0">
              <a:spcBef>
                <a:spcPts val="1600"/>
              </a:spcBef>
              <a:spcAft>
                <a:spcPts val="1600"/>
              </a:spcAft>
              <a:buNone/>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Sides 1">
  <p:cSld name="BLANK_1_1">
    <p:spTree>
      <p:nvGrpSpPr>
        <p:cNvPr id="1" name="Shape 169"/>
        <p:cNvGrpSpPr/>
        <p:nvPr/>
      </p:nvGrpSpPr>
      <p:grpSpPr>
        <a:xfrm>
          <a:off x="0" y="0"/>
          <a:ext cx="0" cy="0"/>
          <a:chOff x="0" y="0"/>
          <a:chExt cx="0" cy="0"/>
        </a:xfrm>
      </p:grpSpPr>
      <p:sp>
        <p:nvSpPr>
          <p:cNvPr id="170" name="Google Shape;170;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71" name="Google Shape;171;p25"/>
          <p:cNvSpPr/>
          <p:nvPr/>
        </p:nvSpPr>
        <p:spPr>
          <a:xfrm>
            <a:off x="4537225" y="0"/>
            <a:ext cx="4606800" cy="5143500"/>
          </a:xfrm>
          <a:prstGeom prst="rect">
            <a:avLst/>
          </a:prstGeom>
          <a:solidFill>
            <a:srgbClr val="79B29D">
              <a:alpha val="888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2" name="Google Shape;172;p25"/>
          <p:cNvSpPr txBox="1">
            <a:spLocks noGrp="1"/>
          </p:cNvSpPr>
          <p:nvPr>
            <p:ph type="subTitle" idx="1"/>
          </p:nvPr>
        </p:nvSpPr>
        <p:spPr>
          <a:xfrm>
            <a:off x="752950" y="3500700"/>
            <a:ext cx="3109500" cy="1162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79B29D"/>
                </a:solidFill>
                <a:latin typeface="Muli"/>
                <a:ea typeface="Muli"/>
                <a:cs typeface="Muli"/>
                <a:sym typeface="Muli"/>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73" name="Google Shape;173;p25"/>
          <p:cNvSpPr txBox="1">
            <a:spLocks noGrp="1"/>
          </p:cNvSpPr>
          <p:nvPr>
            <p:ph type="subTitle" idx="2"/>
          </p:nvPr>
        </p:nvSpPr>
        <p:spPr>
          <a:xfrm>
            <a:off x="5285875" y="3500700"/>
            <a:ext cx="3109500" cy="1162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latin typeface="Muli"/>
                <a:ea typeface="Muli"/>
                <a:cs typeface="Muli"/>
                <a:sym typeface="Muli"/>
              </a:defRPr>
            </a:lvl1pPr>
            <a:lvl2pPr lvl="1" rtl="0">
              <a:spcBef>
                <a:spcPts val="1600"/>
              </a:spcBef>
              <a:spcAft>
                <a:spcPts val="0"/>
              </a:spcAft>
              <a:buNone/>
              <a:defRPr>
                <a:solidFill>
                  <a:srgbClr val="FFFFFF"/>
                </a:solidFill>
              </a:defRPr>
            </a:lvl2pPr>
            <a:lvl3pPr lvl="2" rtl="0">
              <a:spcBef>
                <a:spcPts val="1600"/>
              </a:spcBef>
              <a:spcAft>
                <a:spcPts val="0"/>
              </a:spcAft>
              <a:buNone/>
              <a:defRPr>
                <a:solidFill>
                  <a:srgbClr val="FFFFFF"/>
                </a:solidFill>
              </a:defRPr>
            </a:lvl3pPr>
            <a:lvl4pPr lvl="3" rtl="0">
              <a:spcBef>
                <a:spcPts val="1600"/>
              </a:spcBef>
              <a:spcAft>
                <a:spcPts val="0"/>
              </a:spcAft>
              <a:buNone/>
              <a:defRPr>
                <a:solidFill>
                  <a:srgbClr val="FFFFFF"/>
                </a:solidFill>
              </a:defRPr>
            </a:lvl4pPr>
            <a:lvl5pPr lvl="4" rtl="0">
              <a:spcBef>
                <a:spcPts val="1600"/>
              </a:spcBef>
              <a:spcAft>
                <a:spcPts val="0"/>
              </a:spcAft>
              <a:buNone/>
              <a:defRPr>
                <a:solidFill>
                  <a:srgbClr val="FFFFFF"/>
                </a:solidFill>
              </a:defRPr>
            </a:lvl5pPr>
            <a:lvl6pPr lvl="5" rtl="0">
              <a:spcBef>
                <a:spcPts val="1600"/>
              </a:spcBef>
              <a:spcAft>
                <a:spcPts val="0"/>
              </a:spcAft>
              <a:buNone/>
              <a:defRPr>
                <a:solidFill>
                  <a:srgbClr val="FFFFFF"/>
                </a:solidFill>
              </a:defRPr>
            </a:lvl6pPr>
            <a:lvl7pPr lvl="6" rtl="0">
              <a:spcBef>
                <a:spcPts val="1600"/>
              </a:spcBef>
              <a:spcAft>
                <a:spcPts val="0"/>
              </a:spcAft>
              <a:buNone/>
              <a:defRPr>
                <a:solidFill>
                  <a:srgbClr val="FFFFFF"/>
                </a:solidFill>
              </a:defRPr>
            </a:lvl7pPr>
            <a:lvl8pPr lvl="7" rtl="0">
              <a:spcBef>
                <a:spcPts val="1600"/>
              </a:spcBef>
              <a:spcAft>
                <a:spcPts val="0"/>
              </a:spcAft>
              <a:buNone/>
              <a:defRPr>
                <a:solidFill>
                  <a:srgbClr val="FFFFFF"/>
                </a:solidFill>
              </a:defRPr>
            </a:lvl8pPr>
            <a:lvl9pPr lvl="8" rtl="0">
              <a:spcBef>
                <a:spcPts val="1600"/>
              </a:spcBef>
              <a:spcAft>
                <a:spcPts val="1600"/>
              </a:spcAft>
              <a:buNone/>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p:cSld name="TITLE_1_1">
    <p:bg>
      <p:bgPr>
        <a:noFill/>
        <a:effectLst/>
      </p:bgPr>
    </p:bg>
    <p:spTree>
      <p:nvGrpSpPr>
        <p:cNvPr id="1" name="Shape 25"/>
        <p:cNvGrpSpPr/>
        <p:nvPr/>
      </p:nvGrpSpPr>
      <p:grpSpPr>
        <a:xfrm>
          <a:off x="0" y="0"/>
          <a:ext cx="0" cy="0"/>
          <a:chOff x="0" y="0"/>
          <a:chExt cx="0" cy="0"/>
        </a:xfrm>
      </p:grpSpPr>
      <p:sp>
        <p:nvSpPr>
          <p:cNvPr id="26" name="Google Shape;26;p4"/>
          <p:cNvSpPr/>
          <p:nvPr/>
        </p:nvSpPr>
        <p:spPr>
          <a:xfrm rot="10800000">
            <a:off x="1404025" y="2548900"/>
            <a:ext cx="3121800" cy="2502300"/>
          </a:xfrm>
          <a:prstGeom prst="parallelogram">
            <a:avLst>
              <a:gd name="adj" fmla="val 55860"/>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 name="Google Shape;27;p4"/>
          <p:cNvSpPr/>
          <p:nvPr/>
        </p:nvSpPr>
        <p:spPr>
          <a:xfrm rot="10800000" flipH="1">
            <a:off x="1404025" y="46600"/>
            <a:ext cx="3121800" cy="2502300"/>
          </a:xfrm>
          <a:prstGeom prst="parallelogram">
            <a:avLst>
              <a:gd name="adj" fmla="val 55860"/>
            </a:avLst>
          </a:prstGeom>
          <a:solidFill>
            <a:srgbClr val="4E6E9A">
              <a:alpha val="8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9" name="Google Shape;29;p4"/>
          <p:cNvSpPr/>
          <p:nvPr/>
        </p:nvSpPr>
        <p:spPr>
          <a:xfrm>
            <a:off x="-5850" y="232975"/>
            <a:ext cx="9155700" cy="3296400"/>
          </a:xfrm>
          <a:prstGeom prst="rect">
            <a:avLst/>
          </a:prstGeom>
          <a:solidFill>
            <a:srgbClr val="4C5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5850" y="3529375"/>
            <a:ext cx="9155700" cy="1352100"/>
          </a:xfrm>
          <a:prstGeom prst="rect">
            <a:avLst/>
          </a:prstGeom>
          <a:solidFill>
            <a:srgbClr val="384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 name="Google Shape;33;p4"/>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4" name="Google Shape;34;p4"/>
          <p:cNvSpPr txBox="1">
            <a:spLocks noGrp="1"/>
          </p:cNvSpPr>
          <p:nvPr>
            <p:ph type="title"/>
          </p:nvPr>
        </p:nvSpPr>
        <p:spPr>
          <a:xfrm>
            <a:off x="2532625" y="1515700"/>
            <a:ext cx="6424500" cy="801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solidFill>
                  <a:srgbClr val="FFFFFF"/>
                </a:solidFill>
                <a:latin typeface="Muli"/>
                <a:ea typeface="Muli"/>
                <a:cs typeface="Muli"/>
                <a:sym typeface="Muli"/>
              </a:defRPr>
            </a:lvl1pPr>
            <a:lvl2pPr lvl="1" rtl="0">
              <a:spcBef>
                <a:spcPts val="0"/>
              </a:spcBef>
              <a:spcAft>
                <a:spcPts val="0"/>
              </a:spcAft>
              <a:buNone/>
              <a:defRPr sz="3600">
                <a:solidFill>
                  <a:srgbClr val="FFFFFF"/>
                </a:solidFill>
                <a:latin typeface="Muli"/>
                <a:ea typeface="Muli"/>
                <a:cs typeface="Muli"/>
                <a:sym typeface="Muli"/>
              </a:defRPr>
            </a:lvl2pPr>
            <a:lvl3pPr lvl="2" rtl="0">
              <a:spcBef>
                <a:spcPts val="0"/>
              </a:spcBef>
              <a:spcAft>
                <a:spcPts val="0"/>
              </a:spcAft>
              <a:buNone/>
              <a:defRPr sz="3600">
                <a:solidFill>
                  <a:srgbClr val="FFFFFF"/>
                </a:solidFill>
                <a:latin typeface="Muli"/>
                <a:ea typeface="Muli"/>
                <a:cs typeface="Muli"/>
                <a:sym typeface="Muli"/>
              </a:defRPr>
            </a:lvl3pPr>
            <a:lvl4pPr lvl="3" rtl="0">
              <a:spcBef>
                <a:spcPts val="0"/>
              </a:spcBef>
              <a:spcAft>
                <a:spcPts val="0"/>
              </a:spcAft>
              <a:buNone/>
              <a:defRPr sz="3600">
                <a:solidFill>
                  <a:srgbClr val="FFFFFF"/>
                </a:solidFill>
                <a:latin typeface="Muli"/>
                <a:ea typeface="Muli"/>
                <a:cs typeface="Muli"/>
                <a:sym typeface="Muli"/>
              </a:defRPr>
            </a:lvl4pPr>
            <a:lvl5pPr lvl="4" rtl="0">
              <a:spcBef>
                <a:spcPts val="0"/>
              </a:spcBef>
              <a:spcAft>
                <a:spcPts val="0"/>
              </a:spcAft>
              <a:buNone/>
              <a:defRPr sz="3600">
                <a:solidFill>
                  <a:srgbClr val="FFFFFF"/>
                </a:solidFill>
                <a:latin typeface="Muli"/>
                <a:ea typeface="Muli"/>
                <a:cs typeface="Muli"/>
                <a:sym typeface="Muli"/>
              </a:defRPr>
            </a:lvl5pPr>
            <a:lvl6pPr lvl="5" rtl="0">
              <a:spcBef>
                <a:spcPts val="0"/>
              </a:spcBef>
              <a:spcAft>
                <a:spcPts val="0"/>
              </a:spcAft>
              <a:buNone/>
              <a:defRPr sz="3600">
                <a:solidFill>
                  <a:srgbClr val="FFFFFF"/>
                </a:solidFill>
                <a:latin typeface="Muli"/>
                <a:ea typeface="Muli"/>
                <a:cs typeface="Muli"/>
                <a:sym typeface="Muli"/>
              </a:defRPr>
            </a:lvl6pPr>
            <a:lvl7pPr lvl="6" rtl="0">
              <a:spcBef>
                <a:spcPts val="0"/>
              </a:spcBef>
              <a:spcAft>
                <a:spcPts val="0"/>
              </a:spcAft>
              <a:buNone/>
              <a:defRPr sz="3600">
                <a:solidFill>
                  <a:srgbClr val="FFFFFF"/>
                </a:solidFill>
                <a:latin typeface="Muli"/>
                <a:ea typeface="Muli"/>
                <a:cs typeface="Muli"/>
                <a:sym typeface="Muli"/>
              </a:defRPr>
            </a:lvl7pPr>
            <a:lvl8pPr lvl="7" rtl="0">
              <a:spcBef>
                <a:spcPts val="0"/>
              </a:spcBef>
              <a:spcAft>
                <a:spcPts val="0"/>
              </a:spcAft>
              <a:buNone/>
              <a:defRPr sz="3600">
                <a:solidFill>
                  <a:srgbClr val="FFFFFF"/>
                </a:solidFill>
                <a:latin typeface="Muli"/>
                <a:ea typeface="Muli"/>
                <a:cs typeface="Muli"/>
                <a:sym typeface="Muli"/>
              </a:defRPr>
            </a:lvl8pPr>
            <a:lvl9pPr lvl="8" rtl="0">
              <a:spcBef>
                <a:spcPts val="0"/>
              </a:spcBef>
              <a:spcAft>
                <a:spcPts val="0"/>
              </a:spcAft>
              <a:buNone/>
              <a:defRPr sz="3600">
                <a:solidFill>
                  <a:srgbClr val="FFFFFF"/>
                </a:solidFill>
                <a:latin typeface="Muli"/>
                <a:ea typeface="Muli"/>
                <a:cs typeface="Muli"/>
                <a:sym typeface="Muli"/>
              </a:defRPr>
            </a:lvl9pPr>
          </a:lstStyle>
          <a:p>
            <a:endParaRPr/>
          </a:p>
        </p:txBody>
      </p:sp>
      <p:sp>
        <p:nvSpPr>
          <p:cNvPr id="35" name="Google Shape;35;p4"/>
          <p:cNvSpPr txBox="1">
            <a:spLocks noGrp="1"/>
          </p:cNvSpPr>
          <p:nvPr>
            <p:ph type="subTitle" idx="1"/>
          </p:nvPr>
        </p:nvSpPr>
        <p:spPr>
          <a:xfrm>
            <a:off x="4713325" y="2121950"/>
            <a:ext cx="4243800" cy="39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9FC5E8"/>
                </a:solidFill>
                <a:latin typeface="Muli"/>
                <a:ea typeface="Muli"/>
                <a:cs typeface="Muli"/>
                <a:sym typeface="Muli"/>
              </a:defRPr>
            </a:lvl1pPr>
            <a:lvl2pPr lvl="1" rtl="0">
              <a:spcBef>
                <a:spcPts val="1600"/>
              </a:spcBef>
              <a:spcAft>
                <a:spcPts val="0"/>
              </a:spcAft>
              <a:buNone/>
              <a:defRPr>
                <a:solidFill>
                  <a:srgbClr val="9FC5E8"/>
                </a:solidFill>
                <a:latin typeface="Muli"/>
                <a:ea typeface="Muli"/>
                <a:cs typeface="Muli"/>
                <a:sym typeface="Muli"/>
              </a:defRPr>
            </a:lvl2pPr>
            <a:lvl3pPr lvl="2" rtl="0">
              <a:spcBef>
                <a:spcPts val="1600"/>
              </a:spcBef>
              <a:spcAft>
                <a:spcPts val="0"/>
              </a:spcAft>
              <a:buNone/>
              <a:defRPr>
                <a:solidFill>
                  <a:srgbClr val="9FC5E8"/>
                </a:solidFill>
                <a:latin typeface="Muli"/>
                <a:ea typeface="Muli"/>
                <a:cs typeface="Muli"/>
                <a:sym typeface="Muli"/>
              </a:defRPr>
            </a:lvl3pPr>
            <a:lvl4pPr lvl="3" rtl="0">
              <a:spcBef>
                <a:spcPts val="1600"/>
              </a:spcBef>
              <a:spcAft>
                <a:spcPts val="0"/>
              </a:spcAft>
              <a:buNone/>
              <a:defRPr>
                <a:solidFill>
                  <a:srgbClr val="9FC5E8"/>
                </a:solidFill>
                <a:latin typeface="Muli"/>
                <a:ea typeface="Muli"/>
                <a:cs typeface="Muli"/>
                <a:sym typeface="Muli"/>
              </a:defRPr>
            </a:lvl4pPr>
            <a:lvl5pPr lvl="4" rtl="0">
              <a:spcBef>
                <a:spcPts val="1600"/>
              </a:spcBef>
              <a:spcAft>
                <a:spcPts val="0"/>
              </a:spcAft>
              <a:buNone/>
              <a:defRPr>
                <a:solidFill>
                  <a:srgbClr val="9FC5E8"/>
                </a:solidFill>
                <a:latin typeface="Muli"/>
                <a:ea typeface="Muli"/>
                <a:cs typeface="Muli"/>
                <a:sym typeface="Muli"/>
              </a:defRPr>
            </a:lvl5pPr>
            <a:lvl6pPr lvl="5" rtl="0">
              <a:spcBef>
                <a:spcPts val="1600"/>
              </a:spcBef>
              <a:spcAft>
                <a:spcPts val="0"/>
              </a:spcAft>
              <a:buNone/>
              <a:defRPr>
                <a:solidFill>
                  <a:srgbClr val="9FC5E8"/>
                </a:solidFill>
                <a:latin typeface="Muli"/>
                <a:ea typeface="Muli"/>
                <a:cs typeface="Muli"/>
                <a:sym typeface="Muli"/>
              </a:defRPr>
            </a:lvl6pPr>
            <a:lvl7pPr lvl="6" rtl="0">
              <a:spcBef>
                <a:spcPts val="1600"/>
              </a:spcBef>
              <a:spcAft>
                <a:spcPts val="0"/>
              </a:spcAft>
              <a:buNone/>
              <a:defRPr>
                <a:solidFill>
                  <a:srgbClr val="9FC5E8"/>
                </a:solidFill>
                <a:latin typeface="Muli"/>
                <a:ea typeface="Muli"/>
                <a:cs typeface="Muli"/>
                <a:sym typeface="Muli"/>
              </a:defRPr>
            </a:lvl7pPr>
            <a:lvl8pPr lvl="7" rtl="0">
              <a:spcBef>
                <a:spcPts val="1600"/>
              </a:spcBef>
              <a:spcAft>
                <a:spcPts val="0"/>
              </a:spcAft>
              <a:buNone/>
              <a:defRPr>
                <a:solidFill>
                  <a:srgbClr val="9FC5E8"/>
                </a:solidFill>
                <a:latin typeface="Muli"/>
                <a:ea typeface="Muli"/>
                <a:cs typeface="Muli"/>
                <a:sym typeface="Muli"/>
              </a:defRPr>
            </a:lvl8pPr>
            <a:lvl9pPr lvl="8" rtl="0">
              <a:spcBef>
                <a:spcPts val="1600"/>
              </a:spcBef>
              <a:spcAft>
                <a:spcPts val="1600"/>
              </a:spcAft>
              <a:buNone/>
              <a:defRPr>
                <a:solidFill>
                  <a:srgbClr val="9FC5E8"/>
                </a:solidFill>
                <a:latin typeface="Muli"/>
                <a:ea typeface="Muli"/>
                <a:cs typeface="Muli"/>
                <a:sym typeface="Muli"/>
              </a:defRPr>
            </a:lvl9pPr>
          </a:lstStyle>
          <a:p>
            <a:endParaRPr/>
          </a:p>
        </p:txBody>
      </p:sp>
      <p:sp>
        <p:nvSpPr>
          <p:cNvPr id="36" name="Google Shape;36;p4"/>
          <p:cNvSpPr txBox="1">
            <a:spLocks noGrp="1"/>
          </p:cNvSpPr>
          <p:nvPr>
            <p:ph type="subTitle" idx="2"/>
          </p:nvPr>
        </p:nvSpPr>
        <p:spPr>
          <a:xfrm>
            <a:off x="6444050" y="2503300"/>
            <a:ext cx="2513100" cy="4107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300">
                <a:solidFill>
                  <a:srgbClr val="FFFFFF"/>
                </a:solidFill>
                <a:latin typeface="Muli"/>
                <a:ea typeface="Muli"/>
                <a:cs typeface="Muli"/>
                <a:sym typeface="Muli"/>
              </a:defRPr>
            </a:lvl1pPr>
            <a:lvl2pPr lvl="1" algn="r">
              <a:spcBef>
                <a:spcPts val="1600"/>
              </a:spcBef>
              <a:spcAft>
                <a:spcPts val="0"/>
              </a:spcAft>
              <a:buNone/>
              <a:defRPr sz="1300">
                <a:solidFill>
                  <a:srgbClr val="FFFFFF"/>
                </a:solidFill>
                <a:latin typeface="Muli"/>
                <a:ea typeface="Muli"/>
                <a:cs typeface="Muli"/>
                <a:sym typeface="Muli"/>
              </a:defRPr>
            </a:lvl2pPr>
            <a:lvl3pPr lvl="2" algn="r">
              <a:spcBef>
                <a:spcPts val="1600"/>
              </a:spcBef>
              <a:spcAft>
                <a:spcPts val="0"/>
              </a:spcAft>
              <a:buNone/>
              <a:defRPr sz="1300">
                <a:solidFill>
                  <a:srgbClr val="FFFFFF"/>
                </a:solidFill>
                <a:latin typeface="Muli"/>
                <a:ea typeface="Muli"/>
                <a:cs typeface="Muli"/>
                <a:sym typeface="Muli"/>
              </a:defRPr>
            </a:lvl3pPr>
            <a:lvl4pPr lvl="3" algn="r">
              <a:spcBef>
                <a:spcPts val="1600"/>
              </a:spcBef>
              <a:spcAft>
                <a:spcPts val="0"/>
              </a:spcAft>
              <a:buNone/>
              <a:defRPr sz="1300">
                <a:solidFill>
                  <a:srgbClr val="FFFFFF"/>
                </a:solidFill>
                <a:latin typeface="Muli"/>
                <a:ea typeface="Muli"/>
                <a:cs typeface="Muli"/>
                <a:sym typeface="Muli"/>
              </a:defRPr>
            </a:lvl4pPr>
            <a:lvl5pPr lvl="4" algn="r">
              <a:spcBef>
                <a:spcPts val="1600"/>
              </a:spcBef>
              <a:spcAft>
                <a:spcPts val="0"/>
              </a:spcAft>
              <a:buNone/>
              <a:defRPr sz="1300">
                <a:solidFill>
                  <a:srgbClr val="FFFFFF"/>
                </a:solidFill>
                <a:latin typeface="Muli"/>
                <a:ea typeface="Muli"/>
                <a:cs typeface="Muli"/>
                <a:sym typeface="Muli"/>
              </a:defRPr>
            </a:lvl5pPr>
            <a:lvl6pPr lvl="5" algn="r">
              <a:spcBef>
                <a:spcPts val="1600"/>
              </a:spcBef>
              <a:spcAft>
                <a:spcPts val="0"/>
              </a:spcAft>
              <a:buNone/>
              <a:defRPr sz="1300">
                <a:solidFill>
                  <a:srgbClr val="FFFFFF"/>
                </a:solidFill>
                <a:latin typeface="Muli"/>
                <a:ea typeface="Muli"/>
                <a:cs typeface="Muli"/>
                <a:sym typeface="Muli"/>
              </a:defRPr>
            </a:lvl6pPr>
            <a:lvl7pPr lvl="6" algn="r">
              <a:spcBef>
                <a:spcPts val="1600"/>
              </a:spcBef>
              <a:spcAft>
                <a:spcPts val="0"/>
              </a:spcAft>
              <a:buNone/>
              <a:defRPr sz="1300">
                <a:solidFill>
                  <a:srgbClr val="FFFFFF"/>
                </a:solidFill>
                <a:latin typeface="Muli"/>
                <a:ea typeface="Muli"/>
                <a:cs typeface="Muli"/>
                <a:sym typeface="Muli"/>
              </a:defRPr>
            </a:lvl7pPr>
            <a:lvl8pPr lvl="7" algn="r">
              <a:spcBef>
                <a:spcPts val="1600"/>
              </a:spcBef>
              <a:spcAft>
                <a:spcPts val="0"/>
              </a:spcAft>
              <a:buNone/>
              <a:defRPr sz="1300">
                <a:solidFill>
                  <a:srgbClr val="FFFFFF"/>
                </a:solidFill>
                <a:latin typeface="Muli"/>
                <a:ea typeface="Muli"/>
                <a:cs typeface="Muli"/>
                <a:sym typeface="Muli"/>
              </a:defRPr>
            </a:lvl8pPr>
            <a:lvl9pPr lvl="8" algn="r">
              <a:spcBef>
                <a:spcPts val="1600"/>
              </a:spcBef>
              <a:spcAft>
                <a:spcPts val="1600"/>
              </a:spcAft>
              <a:buNone/>
              <a:defRPr sz="1300">
                <a:solidFill>
                  <a:srgbClr val="FFFFFF"/>
                </a:solidFill>
                <a:latin typeface="Muli"/>
                <a:ea typeface="Muli"/>
                <a:cs typeface="Muli"/>
                <a:sym typeface="Mul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1">
  <p:cSld name="TITLE_1_1_1">
    <p:bg>
      <p:bgPr>
        <a:noFill/>
        <a:effectLst/>
      </p:bgPr>
    </p:bg>
    <p:spTree>
      <p:nvGrpSpPr>
        <p:cNvPr id="1" name="Shape 37"/>
        <p:cNvGrpSpPr/>
        <p:nvPr/>
      </p:nvGrpSpPr>
      <p:grpSpPr>
        <a:xfrm>
          <a:off x="0" y="0"/>
          <a:ext cx="0" cy="0"/>
          <a:chOff x="0" y="0"/>
          <a:chExt cx="0" cy="0"/>
        </a:xfrm>
      </p:grpSpPr>
      <p:sp>
        <p:nvSpPr>
          <p:cNvPr id="38" name="Google Shape;38;p5"/>
          <p:cNvSpPr/>
          <p:nvPr/>
        </p:nvSpPr>
        <p:spPr>
          <a:xfrm rot="10800000" flipH="1">
            <a:off x="1404025" y="46600"/>
            <a:ext cx="3121800" cy="2502300"/>
          </a:xfrm>
          <a:prstGeom prst="parallelogram">
            <a:avLst>
              <a:gd name="adj" fmla="val 55860"/>
            </a:avLst>
          </a:prstGeom>
          <a:solidFill>
            <a:srgbClr val="4E6E9A">
              <a:alpha val="8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40" name="Google Shape;40;p5"/>
          <p:cNvSpPr/>
          <p:nvPr/>
        </p:nvSpPr>
        <p:spPr>
          <a:xfrm>
            <a:off x="-5850" y="232975"/>
            <a:ext cx="9155700" cy="3296400"/>
          </a:xfrm>
          <a:prstGeom prst="rect">
            <a:avLst/>
          </a:prstGeom>
          <a:solidFill>
            <a:srgbClr val="4C5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txBox="1">
            <a:spLocks noGrp="1"/>
          </p:cNvSpPr>
          <p:nvPr>
            <p:ph type="title"/>
          </p:nvPr>
        </p:nvSpPr>
        <p:spPr>
          <a:xfrm>
            <a:off x="2608825" y="753700"/>
            <a:ext cx="6424500" cy="801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solidFill>
                  <a:srgbClr val="FFFFFF"/>
                </a:solidFill>
                <a:latin typeface="Muli"/>
                <a:ea typeface="Muli"/>
                <a:cs typeface="Muli"/>
                <a:sym typeface="Muli"/>
              </a:defRPr>
            </a:lvl1pPr>
            <a:lvl2pPr lvl="1" rtl="0">
              <a:spcBef>
                <a:spcPts val="0"/>
              </a:spcBef>
              <a:spcAft>
                <a:spcPts val="0"/>
              </a:spcAft>
              <a:buNone/>
              <a:defRPr sz="3600">
                <a:solidFill>
                  <a:srgbClr val="FFFFFF"/>
                </a:solidFill>
                <a:latin typeface="Muli"/>
                <a:ea typeface="Muli"/>
                <a:cs typeface="Muli"/>
                <a:sym typeface="Muli"/>
              </a:defRPr>
            </a:lvl2pPr>
            <a:lvl3pPr lvl="2" rtl="0">
              <a:spcBef>
                <a:spcPts val="0"/>
              </a:spcBef>
              <a:spcAft>
                <a:spcPts val="0"/>
              </a:spcAft>
              <a:buNone/>
              <a:defRPr sz="3600">
                <a:solidFill>
                  <a:srgbClr val="FFFFFF"/>
                </a:solidFill>
                <a:latin typeface="Muli"/>
                <a:ea typeface="Muli"/>
                <a:cs typeface="Muli"/>
                <a:sym typeface="Muli"/>
              </a:defRPr>
            </a:lvl3pPr>
            <a:lvl4pPr lvl="3" rtl="0">
              <a:spcBef>
                <a:spcPts val="0"/>
              </a:spcBef>
              <a:spcAft>
                <a:spcPts val="0"/>
              </a:spcAft>
              <a:buNone/>
              <a:defRPr sz="3600">
                <a:solidFill>
                  <a:srgbClr val="FFFFFF"/>
                </a:solidFill>
                <a:latin typeface="Muli"/>
                <a:ea typeface="Muli"/>
                <a:cs typeface="Muli"/>
                <a:sym typeface="Muli"/>
              </a:defRPr>
            </a:lvl4pPr>
            <a:lvl5pPr lvl="4" rtl="0">
              <a:spcBef>
                <a:spcPts val="0"/>
              </a:spcBef>
              <a:spcAft>
                <a:spcPts val="0"/>
              </a:spcAft>
              <a:buNone/>
              <a:defRPr sz="3600">
                <a:solidFill>
                  <a:srgbClr val="FFFFFF"/>
                </a:solidFill>
                <a:latin typeface="Muli"/>
                <a:ea typeface="Muli"/>
                <a:cs typeface="Muli"/>
                <a:sym typeface="Muli"/>
              </a:defRPr>
            </a:lvl5pPr>
            <a:lvl6pPr lvl="5" rtl="0">
              <a:spcBef>
                <a:spcPts val="0"/>
              </a:spcBef>
              <a:spcAft>
                <a:spcPts val="0"/>
              </a:spcAft>
              <a:buNone/>
              <a:defRPr sz="3600">
                <a:solidFill>
                  <a:srgbClr val="FFFFFF"/>
                </a:solidFill>
                <a:latin typeface="Muli"/>
                <a:ea typeface="Muli"/>
                <a:cs typeface="Muli"/>
                <a:sym typeface="Muli"/>
              </a:defRPr>
            </a:lvl6pPr>
            <a:lvl7pPr lvl="6" rtl="0">
              <a:spcBef>
                <a:spcPts val="0"/>
              </a:spcBef>
              <a:spcAft>
                <a:spcPts val="0"/>
              </a:spcAft>
              <a:buNone/>
              <a:defRPr sz="3600">
                <a:solidFill>
                  <a:srgbClr val="FFFFFF"/>
                </a:solidFill>
                <a:latin typeface="Muli"/>
                <a:ea typeface="Muli"/>
                <a:cs typeface="Muli"/>
                <a:sym typeface="Muli"/>
              </a:defRPr>
            </a:lvl7pPr>
            <a:lvl8pPr lvl="7" rtl="0">
              <a:spcBef>
                <a:spcPts val="0"/>
              </a:spcBef>
              <a:spcAft>
                <a:spcPts val="0"/>
              </a:spcAft>
              <a:buNone/>
              <a:defRPr sz="3600">
                <a:solidFill>
                  <a:srgbClr val="FFFFFF"/>
                </a:solidFill>
                <a:latin typeface="Muli"/>
                <a:ea typeface="Muli"/>
                <a:cs typeface="Muli"/>
                <a:sym typeface="Muli"/>
              </a:defRPr>
            </a:lvl8pPr>
            <a:lvl9pPr lvl="8" rtl="0">
              <a:spcBef>
                <a:spcPts val="0"/>
              </a:spcBef>
              <a:spcAft>
                <a:spcPts val="0"/>
              </a:spcAft>
              <a:buNone/>
              <a:defRPr sz="3600">
                <a:solidFill>
                  <a:srgbClr val="FFFFFF"/>
                </a:solidFill>
                <a:latin typeface="Muli"/>
                <a:ea typeface="Muli"/>
                <a:cs typeface="Muli"/>
                <a:sym typeface="Muli"/>
              </a:defRPr>
            </a:lvl9pPr>
          </a:lstStyle>
          <a:p>
            <a:endParaRPr/>
          </a:p>
        </p:txBody>
      </p:sp>
      <p:sp>
        <p:nvSpPr>
          <p:cNvPr id="43" name="Google Shape;43;p5"/>
          <p:cNvSpPr txBox="1">
            <a:spLocks noGrp="1"/>
          </p:cNvSpPr>
          <p:nvPr>
            <p:ph type="subTitle" idx="1"/>
          </p:nvPr>
        </p:nvSpPr>
        <p:spPr>
          <a:xfrm>
            <a:off x="4789525" y="1359950"/>
            <a:ext cx="4243800" cy="39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9FC5E8"/>
                </a:solidFill>
                <a:latin typeface="Muli"/>
                <a:ea typeface="Muli"/>
                <a:cs typeface="Muli"/>
                <a:sym typeface="Muli"/>
              </a:defRPr>
            </a:lvl1pPr>
            <a:lvl2pPr lvl="1" rtl="0">
              <a:spcBef>
                <a:spcPts val="1600"/>
              </a:spcBef>
              <a:spcAft>
                <a:spcPts val="0"/>
              </a:spcAft>
              <a:buNone/>
              <a:defRPr>
                <a:solidFill>
                  <a:srgbClr val="9FC5E8"/>
                </a:solidFill>
                <a:latin typeface="Muli"/>
                <a:ea typeface="Muli"/>
                <a:cs typeface="Muli"/>
                <a:sym typeface="Muli"/>
              </a:defRPr>
            </a:lvl2pPr>
            <a:lvl3pPr lvl="2" rtl="0">
              <a:spcBef>
                <a:spcPts val="1600"/>
              </a:spcBef>
              <a:spcAft>
                <a:spcPts val="0"/>
              </a:spcAft>
              <a:buNone/>
              <a:defRPr>
                <a:solidFill>
                  <a:srgbClr val="9FC5E8"/>
                </a:solidFill>
                <a:latin typeface="Muli"/>
                <a:ea typeface="Muli"/>
                <a:cs typeface="Muli"/>
                <a:sym typeface="Muli"/>
              </a:defRPr>
            </a:lvl3pPr>
            <a:lvl4pPr lvl="3" rtl="0">
              <a:spcBef>
                <a:spcPts val="1600"/>
              </a:spcBef>
              <a:spcAft>
                <a:spcPts val="0"/>
              </a:spcAft>
              <a:buNone/>
              <a:defRPr>
                <a:solidFill>
                  <a:srgbClr val="9FC5E8"/>
                </a:solidFill>
                <a:latin typeface="Muli"/>
                <a:ea typeface="Muli"/>
                <a:cs typeface="Muli"/>
                <a:sym typeface="Muli"/>
              </a:defRPr>
            </a:lvl4pPr>
            <a:lvl5pPr lvl="4" rtl="0">
              <a:spcBef>
                <a:spcPts val="1600"/>
              </a:spcBef>
              <a:spcAft>
                <a:spcPts val="0"/>
              </a:spcAft>
              <a:buNone/>
              <a:defRPr>
                <a:solidFill>
                  <a:srgbClr val="9FC5E8"/>
                </a:solidFill>
                <a:latin typeface="Muli"/>
                <a:ea typeface="Muli"/>
                <a:cs typeface="Muli"/>
                <a:sym typeface="Muli"/>
              </a:defRPr>
            </a:lvl5pPr>
            <a:lvl6pPr lvl="5" rtl="0">
              <a:spcBef>
                <a:spcPts val="1600"/>
              </a:spcBef>
              <a:spcAft>
                <a:spcPts val="0"/>
              </a:spcAft>
              <a:buNone/>
              <a:defRPr>
                <a:solidFill>
                  <a:srgbClr val="9FC5E8"/>
                </a:solidFill>
                <a:latin typeface="Muli"/>
                <a:ea typeface="Muli"/>
                <a:cs typeface="Muli"/>
                <a:sym typeface="Muli"/>
              </a:defRPr>
            </a:lvl6pPr>
            <a:lvl7pPr lvl="6" rtl="0">
              <a:spcBef>
                <a:spcPts val="1600"/>
              </a:spcBef>
              <a:spcAft>
                <a:spcPts val="0"/>
              </a:spcAft>
              <a:buNone/>
              <a:defRPr>
                <a:solidFill>
                  <a:srgbClr val="9FC5E8"/>
                </a:solidFill>
                <a:latin typeface="Muli"/>
                <a:ea typeface="Muli"/>
                <a:cs typeface="Muli"/>
                <a:sym typeface="Muli"/>
              </a:defRPr>
            </a:lvl7pPr>
            <a:lvl8pPr lvl="7" rtl="0">
              <a:spcBef>
                <a:spcPts val="1600"/>
              </a:spcBef>
              <a:spcAft>
                <a:spcPts val="0"/>
              </a:spcAft>
              <a:buNone/>
              <a:defRPr>
                <a:solidFill>
                  <a:srgbClr val="9FC5E8"/>
                </a:solidFill>
                <a:latin typeface="Muli"/>
                <a:ea typeface="Muli"/>
                <a:cs typeface="Muli"/>
                <a:sym typeface="Muli"/>
              </a:defRPr>
            </a:lvl8pPr>
            <a:lvl9pPr lvl="8" rtl="0">
              <a:spcBef>
                <a:spcPts val="1600"/>
              </a:spcBef>
              <a:spcAft>
                <a:spcPts val="1600"/>
              </a:spcAft>
              <a:buNone/>
              <a:defRPr>
                <a:solidFill>
                  <a:srgbClr val="9FC5E8"/>
                </a:solidFill>
                <a:latin typeface="Muli"/>
                <a:ea typeface="Muli"/>
                <a:cs typeface="Muli"/>
                <a:sym typeface="Muli"/>
              </a:defRPr>
            </a:lvl9pPr>
          </a:lstStyle>
          <a:p>
            <a:endParaRPr/>
          </a:p>
        </p:txBody>
      </p:sp>
      <p:sp>
        <p:nvSpPr>
          <p:cNvPr id="44" name="Google Shape;44;p5"/>
          <p:cNvSpPr txBox="1">
            <a:spLocks noGrp="1"/>
          </p:cNvSpPr>
          <p:nvPr>
            <p:ph type="subTitle" idx="2"/>
          </p:nvPr>
        </p:nvSpPr>
        <p:spPr>
          <a:xfrm>
            <a:off x="6520250" y="1741300"/>
            <a:ext cx="2513100" cy="410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solidFill>
                  <a:srgbClr val="FFFFFF"/>
                </a:solidFill>
                <a:latin typeface="Muli"/>
                <a:ea typeface="Muli"/>
                <a:cs typeface="Muli"/>
                <a:sym typeface="Muli"/>
              </a:defRPr>
            </a:lvl1pPr>
            <a:lvl2pPr lvl="1" algn="r" rtl="0">
              <a:spcBef>
                <a:spcPts val="1600"/>
              </a:spcBef>
              <a:spcAft>
                <a:spcPts val="0"/>
              </a:spcAft>
              <a:buNone/>
              <a:defRPr sz="1300">
                <a:solidFill>
                  <a:srgbClr val="FFFFFF"/>
                </a:solidFill>
                <a:latin typeface="Muli"/>
                <a:ea typeface="Muli"/>
                <a:cs typeface="Muli"/>
                <a:sym typeface="Muli"/>
              </a:defRPr>
            </a:lvl2pPr>
            <a:lvl3pPr lvl="2" algn="r" rtl="0">
              <a:spcBef>
                <a:spcPts val="1600"/>
              </a:spcBef>
              <a:spcAft>
                <a:spcPts val="0"/>
              </a:spcAft>
              <a:buNone/>
              <a:defRPr sz="1300">
                <a:solidFill>
                  <a:srgbClr val="FFFFFF"/>
                </a:solidFill>
                <a:latin typeface="Muli"/>
                <a:ea typeface="Muli"/>
                <a:cs typeface="Muli"/>
                <a:sym typeface="Muli"/>
              </a:defRPr>
            </a:lvl3pPr>
            <a:lvl4pPr lvl="3" algn="r" rtl="0">
              <a:spcBef>
                <a:spcPts val="1600"/>
              </a:spcBef>
              <a:spcAft>
                <a:spcPts val="0"/>
              </a:spcAft>
              <a:buNone/>
              <a:defRPr sz="1300">
                <a:solidFill>
                  <a:srgbClr val="FFFFFF"/>
                </a:solidFill>
                <a:latin typeface="Muli"/>
                <a:ea typeface="Muli"/>
                <a:cs typeface="Muli"/>
                <a:sym typeface="Muli"/>
              </a:defRPr>
            </a:lvl4pPr>
            <a:lvl5pPr lvl="4" algn="r" rtl="0">
              <a:spcBef>
                <a:spcPts val="1600"/>
              </a:spcBef>
              <a:spcAft>
                <a:spcPts val="0"/>
              </a:spcAft>
              <a:buNone/>
              <a:defRPr sz="1300">
                <a:solidFill>
                  <a:srgbClr val="FFFFFF"/>
                </a:solidFill>
                <a:latin typeface="Muli"/>
                <a:ea typeface="Muli"/>
                <a:cs typeface="Muli"/>
                <a:sym typeface="Muli"/>
              </a:defRPr>
            </a:lvl5pPr>
            <a:lvl6pPr lvl="5" algn="r" rtl="0">
              <a:spcBef>
                <a:spcPts val="1600"/>
              </a:spcBef>
              <a:spcAft>
                <a:spcPts val="0"/>
              </a:spcAft>
              <a:buNone/>
              <a:defRPr sz="1300">
                <a:solidFill>
                  <a:srgbClr val="FFFFFF"/>
                </a:solidFill>
                <a:latin typeface="Muli"/>
                <a:ea typeface="Muli"/>
                <a:cs typeface="Muli"/>
                <a:sym typeface="Muli"/>
              </a:defRPr>
            </a:lvl6pPr>
            <a:lvl7pPr lvl="6" algn="r" rtl="0">
              <a:spcBef>
                <a:spcPts val="1600"/>
              </a:spcBef>
              <a:spcAft>
                <a:spcPts val="0"/>
              </a:spcAft>
              <a:buNone/>
              <a:defRPr sz="1300">
                <a:solidFill>
                  <a:srgbClr val="FFFFFF"/>
                </a:solidFill>
                <a:latin typeface="Muli"/>
                <a:ea typeface="Muli"/>
                <a:cs typeface="Muli"/>
                <a:sym typeface="Muli"/>
              </a:defRPr>
            </a:lvl7pPr>
            <a:lvl8pPr lvl="7" algn="r" rtl="0">
              <a:spcBef>
                <a:spcPts val="1600"/>
              </a:spcBef>
              <a:spcAft>
                <a:spcPts val="0"/>
              </a:spcAft>
              <a:buNone/>
              <a:defRPr sz="1300">
                <a:solidFill>
                  <a:srgbClr val="FFFFFF"/>
                </a:solidFill>
                <a:latin typeface="Muli"/>
                <a:ea typeface="Muli"/>
                <a:cs typeface="Muli"/>
                <a:sym typeface="Muli"/>
              </a:defRPr>
            </a:lvl8pPr>
            <a:lvl9pPr lvl="8" algn="r" rtl="0">
              <a:spcBef>
                <a:spcPts val="1600"/>
              </a:spcBef>
              <a:spcAft>
                <a:spcPts val="1600"/>
              </a:spcAft>
              <a:buNone/>
              <a:defRPr sz="1300">
                <a:solidFill>
                  <a:srgbClr val="FFFFFF"/>
                </a:solidFill>
                <a:latin typeface="Muli"/>
                <a:ea typeface="Muli"/>
                <a:cs typeface="Muli"/>
                <a:sym typeface="Muli"/>
              </a:defRPr>
            </a:lvl9pPr>
          </a:lstStyle>
          <a:p>
            <a:endParaRPr/>
          </a:p>
        </p:txBody>
      </p:sp>
      <p:sp>
        <p:nvSpPr>
          <p:cNvPr id="45" name="Google Shape;45;p5"/>
          <p:cNvSpPr/>
          <p:nvPr/>
        </p:nvSpPr>
        <p:spPr>
          <a:xfrm flipH="1">
            <a:off x="0" y="2548900"/>
            <a:ext cx="3121800" cy="1443900"/>
          </a:xfrm>
          <a:prstGeom prst="parallelogram">
            <a:avLst>
              <a:gd name="adj" fmla="val 96329"/>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6" name="Google Shape;46;p5"/>
          <p:cNvSpPr/>
          <p:nvPr/>
        </p:nvSpPr>
        <p:spPr>
          <a:xfrm rot="5400000">
            <a:off x="-790900" y="1012275"/>
            <a:ext cx="3329100" cy="1747200"/>
          </a:xfrm>
          <a:prstGeom prst="triangle">
            <a:avLst>
              <a:gd name="adj" fmla="val 69864"/>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9" name="Google Shape;4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0"/>
        <p:cNvGrpSpPr/>
        <p:nvPr/>
      </p:nvGrpSpPr>
      <p:grpSpPr>
        <a:xfrm>
          <a:off x="0" y="0"/>
          <a:ext cx="0" cy="0"/>
          <a:chOff x="0" y="0"/>
          <a:chExt cx="0" cy="0"/>
        </a:xfrm>
      </p:grpSpPr>
      <p:sp>
        <p:nvSpPr>
          <p:cNvPr id="51" name="Google Shape;51;p7"/>
          <p:cNvSpPr/>
          <p:nvPr/>
        </p:nvSpPr>
        <p:spPr>
          <a:xfrm>
            <a:off x="7119100" y="0"/>
            <a:ext cx="2025000" cy="5143500"/>
          </a:xfrm>
          <a:prstGeom prst="rect">
            <a:avLst/>
          </a:prstGeom>
          <a:solidFill>
            <a:srgbClr val="85C4AC">
              <a:alpha val="888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 name="Google Shape;52;p7"/>
          <p:cNvSpPr/>
          <p:nvPr/>
        </p:nvSpPr>
        <p:spPr>
          <a:xfrm>
            <a:off x="0" y="0"/>
            <a:ext cx="2147700" cy="5143500"/>
          </a:xfrm>
          <a:prstGeom prst="rect">
            <a:avLst/>
          </a:prstGeom>
          <a:solidFill>
            <a:srgbClr val="689986">
              <a:alpha val="888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 name="Google Shape;53;p7"/>
          <p:cNvSpPr/>
          <p:nvPr/>
        </p:nvSpPr>
        <p:spPr>
          <a:xfrm>
            <a:off x="2147700" y="0"/>
            <a:ext cx="2595000" cy="5143500"/>
          </a:xfrm>
          <a:prstGeom prst="rect">
            <a:avLst/>
          </a:prstGeom>
          <a:solidFill>
            <a:srgbClr val="74AB96">
              <a:alpha val="888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 name="Google Shape;54;p7"/>
          <p:cNvSpPr/>
          <p:nvPr/>
        </p:nvSpPr>
        <p:spPr>
          <a:xfrm>
            <a:off x="4727500" y="0"/>
            <a:ext cx="2391600" cy="5143500"/>
          </a:xfrm>
          <a:prstGeom prst="rect">
            <a:avLst/>
          </a:prstGeom>
          <a:solidFill>
            <a:srgbClr val="7CB8A1">
              <a:alpha val="888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 name="Google Shape;55;p7"/>
          <p:cNvSpPr/>
          <p:nvPr/>
        </p:nvSpPr>
        <p:spPr>
          <a:xfrm rot="5400000">
            <a:off x="2035125" y="-107150"/>
            <a:ext cx="2393100" cy="6463200"/>
          </a:xfrm>
          <a:prstGeom prst="rect">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6" name="Google Shape;56;p7"/>
          <p:cNvSpPr/>
          <p:nvPr/>
        </p:nvSpPr>
        <p:spPr>
          <a:xfrm rot="5400000">
            <a:off x="5612775" y="2783050"/>
            <a:ext cx="2383800" cy="6828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 name="Google Shape;57;p7"/>
          <p:cNvSpPr txBox="1">
            <a:spLocks noGrp="1"/>
          </p:cNvSpPr>
          <p:nvPr>
            <p:ph type="title"/>
          </p:nvPr>
        </p:nvSpPr>
        <p:spPr>
          <a:xfrm>
            <a:off x="539025" y="2499500"/>
            <a:ext cx="50679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9pPr>
          </a:lstStyle>
          <a:p>
            <a:endParaRPr/>
          </a:p>
        </p:txBody>
      </p:sp>
      <p:sp>
        <p:nvSpPr>
          <p:cNvPr id="58" name="Google Shape;5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59" name="Google Shape;59;p7"/>
          <p:cNvSpPr txBox="1">
            <a:spLocks noGrp="1"/>
          </p:cNvSpPr>
          <p:nvPr>
            <p:ph type="subTitle" idx="1"/>
          </p:nvPr>
        </p:nvSpPr>
        <p:spPr>
          <a:xfrm>
            <a:off x="539025" y="3575750"/>
            <a:ext cx="3828300" cy="4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latin typeface="Muli"/>
                <a:ea typeface="Muli"/>
                <a:cs typeface="Muli"/>
                <a:sym typeface="Muli"/>
              </a:defRPr>
            </a:lvl1pPr>
            <a:lvl2pPr lvl="1">
              <a:spcBef>
                <a:spcPts val="1600"/>
              </a:spcBef>
              <a:spcAft>
                <a:spcPts val="0"/>
              </a:spcAft>
              <a:buNone/>
              <a:defRPr>
                <a:solidFill>
                  <a:srgbClr val="FFFFFF"/>
                </a:solidFill>
                <a:latin typeface="Muli"/>
                <a:ea typeface="Muli"/>
                <a:cs typeface="Muli"/>
                <a:sym typeface="Muli"/>
              </a:defRPr>
            </a:lvl2pPr>
            <a:lvl3pPr lvl="2">
              <a:spcBef>
                <a:spcPts val="1600"/>
              </a:spcBef>
              <a:spcAft>
                <a:spcPts val="0"/>
              </a:spcAft>
              <a:buNone/>
              <a:defRPr>
                <a:solidFill>
                  <a:srgbClr val="FFFFFF"/>
                </a:solidFill>
                <a:latin typeface="Muli"/>
                <a:ea typeface="Muli"/>
                <a:cs typeface="Muli"/>
                <a:sym typeface="Muli"/>
              </a:defRPr>
            </a:lvl3pPr>
            <a:lvl4pPr lvl="3">
              <a:spcBef>
                <a:spcPts val="1600"/>
              </a:spcBef>
              <a:spcAft>
                <a:spcPts val="0"/>
              </a:spcAft>
              <a:buNone/>
              <a:defRPr>
                <a:solidFill>
                  <a:srgbClr val="FFFFFF"/>
                </a:solidFill>
                <a:latin typeface="Muli"/>
                <a:ea typeface="Muli"/>
                <a:cs typeface="Muli"/>
                <a:sym typeface="Muli"/>
              </a:defRPr>
            </a:lvl4pPr>
            <a:lvl5pPr lvl="4">
              <a:spcBef>
                <a:spcPts val="1600"/>
              </a:spcBef>
              <a:spcAft>
                <a:spcPts val="0"/>
              </a:spcAft>
              <a:buNone/>
              <a:defRPr>
                <a:solidFill>
                  <a:srgbClr val="FFFFFF"/>
                </a:solidFill>
                <a:latin typeface="Muli"/>
                <a:ea typeface="Muli"/>
                <a:cs typeface="Muli"/>
                <a:sym typeface="Muli"/>
              </a:defRPr>
            </a:lvl5pPr>
            <a:lvl6pPr lvl="5">
              <a:spcBef>
                <a:spcPts val="1600"/>
              </a:spcBef>
              <a:spcAft>
                <a:spcPts val="0"/>
              </a:spcAft>
              <a:buNone/>
              <a:defRPr>
                <a:solidFill>
                  <a:srgbClr val="FFFFFF"/>
                </a:solidFill>
                <a:latin typeface="Muli"/>
                <a:ea typeface="Muli"/>
                <a:cs typeface="Muli"/>
                <a:sym typeface="Muli"/>
              </a:defRPr>
            </a:lvl6pPr>
            <a:lvl7pPr lvl="6">
              <a:spcBef>
                <a:spcPts val="1600"/>
              </a:spcBef>
              <a:spcAft>
                <a:spcPts val="0"/>
              </a:spcAft>
              <a:buNone/>
              <a:defRPr>
                <a:solidFill>
                  <a:srgbClr val="FFFFFF"/>
                </a:solidFill>
                <a:latin typeface="Muli"/>
                <a:ea typeface="Muli"/>
                <a:cs typeface="Muli"/>
                <a:sym typeface="Muli"/>
              </a:defRPr>
            </a:lvl7pPr>
            <a:lvl8pPr lvl="7">
              <a:spcBef>
                <a:spcPts val="1600"/>
              </a:spcBef>
              <a:spcAft>
                <a:spcPts val="0"/>
              </a:spcAft>
              <a:buNone/>
              <a:defRPr>
                <a:solidFill>
                  <a:srgbClr val="FFFFFF"/>
                </a:solidFill>
                <a:latin typeface="Muli"/>
                <a:ea typeface="Muli"/>
                <a:cs typeface="Muli"/>
                <a:sym typeface="Muli"/>
              </a:defRPr>
            </a:lvl8pPr>
            <a:lvl9pPr lvl="8">
              <a:spcBef>
                <a:spcPts val="1600"/>
              </a:spcBef>
              <a:spcAft>
                <a:spcPts val="1600"/>
              </a:spcAft>
              <a:buNone/>
              <a:defRPr>
                <a:solidFill>
                  <a:srgbClr val="FFFFFF"/>
                </a:solidFill>
                <a:latin typeface="Muli"/>
                <a:ea typeface="Muli"/>
                <a:cs typeface="Muli"/>
                <a:sym typeface="Mul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60"/>
        <p:cNvGrpSpPr/>
        <p:nvPr/>
      </p:nvGrpSpPr>
      <p:grpSpPr>
        <a:xfrm>
          <a:off x="0" y="0"/>
          <a:ext cx="0" cy="0"/>
          <a:chOff x="0" y="0"/>
          <a:chExt cx="0" cy="0"/>
        </a:xfrm>
      </p:grpSpPr>
      <p:sp>
        <p:nvSpPr>
          <p:cNvPr id="61" name="Google Shape;61;p8"/>
          <p:cNvSpPr/>
          <p:nvPr/>
        </p:nvSpPr>
        <p:spPr>
          <a:xfrm>
            <a:off x="2147700" y="0"/>
            <a:ext cx="2595000" cy="5143500"/>
          </a:xfrm>
          <a:prstGeom prst="rect">
            <a:avLst/>
          </a:prstGeom>
          <a:solidFill>
            <a:srgbClr val="5477A7">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2" name="Google Shape;62;p8"/>
          <p:cNvSpPr/>
          <p:nvPr/>
        </p:nvSpPr>
        <p:spPr>
          <a:xfrm>
            <a:off x="0" y="0"/>
            <a:ext cx="2147700" cy="51435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3" name="Google Shape;63;p8"/>
          <p:cNvSpPr/>
          <p:nvPr/>
        </p:nvSpPr>
        <p:spPr>
          <a:xfrm>
            <a:off x="7119100" y="0"/>
            <a:ext cx="2025000" cy="5143500"/>
          </a:xfrm>
          <a:prstGeom prst="rect">
            <a:avLst/>
          </a:prstGeom>
          <a:solidFill>
            <a:srgbClr val="648DC6">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4" name="Google Shape;64;p8"/>
          <p:cNvSpPr/>
          <p:nvPr/>
        </p:nvSpPr>
        <p:spPr>
          <a:xfrm>
            <a:off x="4742700" y="0"/>
            <a:ext cx="2376300" cy="5143500"/>
          </a:xfrm>
          <a:prstGeom prst="rect">
            <a:avLst/>
          </a:prstGeom>
          <a:solidFill>
            <a:srgbClr val="5A7FB3">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5" name="Google Shape;65;p8"/>
          <p:cNvSpPr/>
          <p:nvPr/>
        </p:nvSpPr>
        <p:spPr>
          <a:xfrm rot="5400000">
            <a:off x="2035125" y="-107150"/>
            <a:ext cx="2393100" cy="6463200"/>
          </a:xfrm>
          <a:prstGeom prst="rect">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 name="Google Shape;66;p8"/>
          <p:cNvSpPr txBox="1">
            <a:spLocks noGrp="1"/>
          </p:cNvSpPr>
          <p:nvPr>
            <p:ph type="title"/>
          </p:nvPr>
        </p:nvSpPr>
        <p:spPr>
          <a:xfrm>
            <a:off x="539025" y="2499500"/>
            <a:ext cx="50679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9pPr>
          </a:lstStyle>
          <a:p>
            <a:endParaRPr/>
          </a:p>
        </p:txBody>
      </p:sp>
      <p:sp>
        <p:nvSpPr>
          <p:cNvPr id="67" name="Google Shape;6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68" name="Google Shape;68;p8"/>
          <p:cNvSpPr txBox="1">
            <a:spLocks noGrp="1"/>
          </p:cNvSpPr>
          <p:nvPr>
            <p:ph type="subTitle" idx="1"/>
          </p:nvPr>
        </p:nvSpPr>
        <p:spPr>
          <a:xfrm>
            <a:off x="539025" y="3575750"/>
            <a:ext cx="3828300" cy="4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1600"/>
              </a:spcBef>
              <a:spcAft>
                <a:spcPts val="0"/>
              </a:spcAft>
              <a:buNone/>
              <a:defRPr>
                <a:solidFill>
                  <a:srgbClr val="FFFFFF"/>
                </a:solidFill>
              </a:defRPr>
            </a:lvl2pPr>
            <a:lvl3pPr lvl="2" rtl="0">
              <a:spcBef>
                <a:spcPts val="1600"/>
              </a:spcBef>
              <a:spcAft>
                <a:spcPts val="0"/>
              </a:spcAft>
              <a:buNone/>
              <a:defRPr>
                <a:solidFill>
                  <a:srgbClr val="FFFFFF"/>
                </a:solidFill>
              </a:defRPr>
            </a:lvl3pPr>
            <a:lvl4pPr lvl="3" rtl="0">
              <a:spcBef>
                <a:spcPts val="1600"/>
              </a:spcBef>
              <a:spcAft>
                <a:spcPts val="0"/>
              </a:spcAft>
              <a:buNone/>
              <a:defRPr>
                <a:solidFill>
                  <a:srgbClr val="FFFFFF"/>
                </a:solidFill>
              </a:defRPr>
            </a:lvl4pPr>
            <a:lvl5pPr lvl="4" rtl="0">
              <a:spcBef>
                <a:spcPts val="1600"/>
              </a:spcBef>
              <a:spcAft>
                <a:spcPts val="0"/>
              </a:spcAft>
              <a:buNone/>
              <a:defRPr>
                <a:solidFill>
                  <a:srgbClr val="FFFFFF"/>
                </a:solidFill>
              </a:defRPr>
            </a:lvl5pPr>
            <a:lvl6pPr lvl="5" rtl="0">
              <a:spcBef>
                <a:spcPts val="1600"/>
              </a:spcBef>
              <a:spcAft>
                <a:spcPts val="0"/>
              </a:spcAft>
              <a:buNone/>
              <a:defRPr>
                <a:solidFill>
                  <a:srgbClr val="FFFFFF"/>
                </a:solidFill>
              </a:defRPr>
            </a:lvl6pPr>
            <a:lvl7pPr lvl="6" rtl="0">
              <a:spcBef>
                <a:spcPts val="1600"/>
              </a:spcBef>
              <a:spcAft>
                <a:spcPts val="0"/>
              </a:spcAft>
              <a:buNone/>
              <a:defRPr>
                <a:solidFill>
                  <a:srgbClr val="FFFFFF"/>
                </a:solidFill>
              </a:defRPr>
            </a:lvl7pPr>
            <a:lvl8pPr lvl="7" rtl="0">
              <a:spcBef>
                <a:spcPts val="1600"/>
              </a:spcBef>
              <a:spcAft>
                <a:spcPts val="0"/>
              </a:spcAft>
              <a:buNone/>
              <a:defRPr>
                <a:solidFill>
                  <a:srgbClr val="FFFFFF"/>
                </a:solidFill>
              </a:defRPr>
            </a:lvl8pPr>
            <a:lvl9pPr lvl="8" rtl="0">
              <a:spcBef>
                <a:spcPts val="1600"/>
              </a:spcBef>
              <a:spcAft>
                <a:spcPts val="1600"/>
              </a:spcAft>
              <a:buNone/>
              <a:defRPr>
                <a:solidFill>
                  <a:srgbClr val="FFFFFF"/>
                </a:solidFill>
              </a:defRPr>
            </a:lvl9pPr>
          </a:lstStyle>
          <a:p>
            <a:endParaRPr/>
          </a:p>
        </p:txBody>
      </p:sp>
      <p:sp>
        <p:nvSpPr>
          <p:cNvPr id="69" name="Google Shape;69;p8"/>
          <p:cNvSpPr/>
          <p:nvPr/>
        </p:nvSpPr>
        <p:spPr>
          <a:xfrm rot="5400000">
            <a:off x="5612775" y="2783050"/>
            <a:ext cx="2383800" cy="6828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83" name="Google Shape;83;p10"/>
          <p:cNvSpPr txBox="1">
            <a:spLocks noGrp="1"/>
          </p:cNvSpPr>
          <p:nvPr>
            <p:ph type="body" idx="1"/>
          </p:nvPr>
        </p:nvSpPr>
        <p:spPr>
          <a:xfrm>
            <a:off x="370475" y="1348400"/>
            <a:ext cx="84600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Muli"/>
              <a:buChar char="●"/>
              <a:defRPr>
                <a:latin typeface="Muli"/>
                <a:ea typeface="Muli"/>
                <a:cs typeface="Muli"/>
                <a:sym typeface="Muli"/>
              </a:defRPr>
            </a:lvl1pPr>
            <a:lvl2pPr marL="914400" lvl="1" indent="-317500">
              <a:spcBef>
                <a:spcPts val="1600"/>
              </a:spcBef>
              <a:spcAft>
                <a:spcPts val="0"/>
              </a:spcAft>
              <a:buSzPts val="1400"/>
              <a:buFont typeface="Muli"/>
              <a:buChar char="○"/>
              <a:defRPr>
                <a:latin typeface="Muli"/>
                <a:ea typeface="Muli"/>
                <a:cs typeface="Muli"/>
                <a:sym typeface="Muli"/>
              </a:defRPr>
            </a:lvl2pPr>
            <a:lvl3pPr marL="1371600" lvl="2" indent="-317500">
              <a:spcBef>
                <a:spcPts val="1600"/>
              </a:spcBef>
              <a:spcAft>
                <a:spcPts val="0"/>
              </a:spcAft>
              <a:buSzPts val="1400"/>
              <a:buFont typeface="Muli"/>
              <a:buChar char="■"/>
              <a:defRPr>
                <a:latin typeface="Muli"/>
                <a:ea typeface="Muli"/>
                <a:cs typeface="Muli"/>
                <a:sym typeface="Muli"/>
              </a:defRPr>
            </a:lvl3pPr>
            <a:lvl4pPr marL="1828800" lvl="3" indent="-317500">
              <a:spcBef>
                <a:spcPts val="1600"/>
              </a:spcBef>
              <a:spcAft>
                <a:spcPts val="0"/>
              </a:spcAft>
              <a:buSzPts val="1400"/>
              <a:buFont typeface="Muli"/>
              <a:buChar char="●"/>
              <a:defRPr>
                <a:latin typeface="Muli"/>
                <a:ea typeface="Muli"/>
                <a:cs typeface="Muli"/>
                <a:sym typeface="Muli"/>
              </a:defRPr>
            </a:lvl4pPr>
            <a:lvl5pPr marL="2286000" lvl="4" indent="-317500">
              <a:spcBef>
                <a:spcPts val="1600"/>
              </a:spcBef>
              <a:spcAft>
                <a:spcPts val="0"/>
              </a:spcAft>
              <a:buSzPts val="1400"/>
              <a:buFont typeface="Muli"/>
              <a:buChar char="○"/>
              <a:defRPr>
                <a:latin typeface="Muli"/>
                <a:ea typeface="Muli"/>
                <a:cs typeface="Muli"/>
                <a:sym typeface="Muli"/>
              </a:defRPr>
            </a:lvl5pPr>
            <a:lvl6pPr marL="2743200" lvl="5" indent="-317500">
              <a:spcBef>
                <a:spcPts val="1600"/>
              </a:spcBef>
              <a:spcAft>
                <a:spcPts val="0"/>
              </a:spcAft>
              <a:buSzPts val="1400"/>
              <a:buFont typeface="Muli"/>
              <a:buChar char="■"/>
              <a:defRPr>
                <a:latin typeface="Muli"/>
                <a:ea typeface="Muli"/>
                <a:cs typeface="Muli"/>
                <a:sym typeface="Muli"/>
              </a:defRPr>
            </a:lvl6pPr>
            <a:lvl7pPr marL="3200400" lvl="6" indent="-317500">
              <a:spcBef>
                <a:spcPts val="1600"/>
              </a:spcBef>
              <a:spcAft>
                <a:spcPts val="0"/>
              </a:spcAft>
              <a:buSzPts val="1400"/>
              <a:buFont typeface="Muli"/>
              <a:buChar char="●"/>
              <a:defRPr>
                <a:latin typeface="Muli"/>
                <a:ea typeface="Muli"/>
                <a:cs typeface="Muli"/>
                <a:sym typeface="Muli"/>
              </a:defRPr>
            </a:lvl7pPr>
            <a:lvl8pPr marL="3657600" lvl="7" indent="-317500">
              <a:spcBef>
                <a:spcPts val="1600"/>
              </a:spcBef>
              <a:spcAft>
                <a:spcPts val="0"/>
              </a:spcAft>
              <a:buSzPts val="1400"/>
              <a:buFont typeface="Muli"/>
              <a:buChar char="○"/>
              <a:defRPr>
                <a:latin typeface="Muli"/>
                <a:ea typeface="Muli"/>
                <a:cs typeface="Muli"/>
                <a:sym typeface="Muli"/>
              </a:defRPr>
            </a:lvl8pPr>
            <a:lvl9pPr marL="4114800" lvl="8" indent="-317500">
              <a:spcBef>
                <a:spcPts val="1600"/>
              </a:spcBef>
              <a:spcAft>
                <a:spcPts val="1600"/>
              </a:spcAft>
              <a:buSzPts val="1400"/>
              <a:buFont typeface="Muli"/>
              <a:buChar char="■"/>
              <a:defRPr>
                <a:latin typeface="Muli"/>
                <a:ea typeface="Muli"/>
                <a:cs typeface="Muli"/>
                <a:sym typeface="Muli"/>
              </a:defRPr>
            </a:lvl9pPr>
          </a:lstStyle>
          <a:p>
            <a:endParaRPr/>
          </a:p>
        </p:txBody>
      </p:sp>
      <p:sp>
        <p:nvSpPr>
          <p:cNvPr id="84" name="Google Shape;8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85" name="Google Shape;85;p10"/>
          <p:cNvGrpSpPr/>
          <p:nvPr/>
        </p:nvGrpSpPr>
        <p:grpSpPr>
          <a:xfrm rot="-5400000">
            <a:off x="-47651" y="696877"/>
            <a:ext cx="649715" cy="69000"/>
            <a:chOff x="684763" y="3506750"/>
            <a:chExt cx="3536825" cy="69000"/>
          </a:xfrm>
        </p:grpSpPr>
        <p:sp>
          <p:nvSpPr>
            <p:cNvPr id="86" name="Google Shape;86;p1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7" name="Google Shape;87;p1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8" name="Google Shape;88;p1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9" name="Google Shape;89;p1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90" name="Google Shape;90;p10"/>
          <p:cNvSpPr txBox="1">
            <a:spLocks noGrp="1"/>
          </p:cNvSpPr>
          <p:nvPr>
            <p:ph type="subTitle" idx="2"/>
          </p:nvPr>
        </p:nvSpPr>
        <p:spPr>
          <a:xfrm>
            <a:off x="370483" y="941525"/>
            <a:ext cx="8460000" cy="3936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93" name="Google Shape;93;p11"/>
          <p:cNvSpPr txBox="1">
            <a:spLocks noGrp="1"/>
          </p:cNvSpPr>
          <p:nvPr>
            <p:ph type="body" idx="1"/>
          </p:nvPr>
        </p:nvSpPr>
        <p:spPr>
          <a:xfrm>
            <a:off x="370475" y="1348400"/>
            <a:ext cx="38913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
        <p:nvSpPr>
          <p:cNvPr id="94" name="Google Shape;9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95" name="Google Shape;95;p11"/>
          <p:cNvGrpSpPr/>
          <p:nvPr/>
        </p:nvGrpSpPr>
        <p:grpSpPr>
          <a:xfrm rot="-5400000">
            <a:off x="-47651" y="696877"/>
            <a:ext cx="649715" cy="69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00" name="Google Shape;100;p11"/>
          <p:cNvSpPr txBox="1">
            <a:spLocks noGrp="1"/>
          </p:cNvSpPr>
          <p:nvPr>
            <p:ph type="subTitle" idx="2"/>
          </p:nvPr>
        </p:nvSpPr>
        <p:spPr>
          <a:xfrm>
            <a:off x="370483" y="941525"/>
            <a:ext cx="84600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1" name="Google Shape;101;p11"/>
          <p:cNvSpPr txBox="1">
            <a:spLocks noGrp="1"/>
          </p:cNvSpPr>
          <p:nvPr>
            <p:ph type="body" idx="3"/>
          </p:nvPr>
        </p:nvSpPr>
        <p:spPr>
          <a:xfrm>
            <a:off x="4581150" y="1348400"/>
            <a:ext cx="38913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1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5" name="Google Shape;105;p1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6" name="Google Shape;10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60" r:id="rId10"/>
    <p:sldLayoutId id="2147483661" r:id="rId11"/>
    <p:sldLayoutId id="2147483662" r:id="rId12"/>
    <p:sldLayoutId id="2147483663" r:id="rId13"/>
    <p:sldLayoutId id="2147483664" r:id="rId14"/>
    <p:sldLayoutId id="2147483667" r:id="rId15"/>
    <p:sldLayoutId id="2147483668" r:id="rId16"/>
    <p:sldLayoutId id="2147483669" r:id="rId17"/>
    <p:sldLayoutId id="2147483670" r:id="rId18"/>
    <p:sldLayoutId id="214748367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2"/>
          <p:cNvSpPr txBox="1">
            <a:spLocks noGrp="1"/>
          </p:cNvSpPr>
          <p:nvPr>
            <p:ph type="title"/>
          </p:nvPr>
        </p:nvSpPr>
        <p:spPr>
          <a:xfrm>
            <a:off x="1470356" y="1969242"/>
            <a:ext cx="7976888" cy="1607890"/>
          </a:xfrm>
          <a:prstGeom prst="rect">
            <a:avLst/>
          </a:prstGeom>
        </p:spPr>
        <p:txBody>
          <a:bodyPr spcFirstLastPara="1" wrap="square" lIns="91425" tIns="91425" rIns="91425" bIns="91425" anchor="t" anchorCtr="0">
            <a:noAutofit/>
          </a:bodyPr>
          <a:lstStyle/>
          <a:p>
            <a:pPr marL="0" lvl="0" indent="0" algn="ctr" rtl="0">
              <a:lnSpc>
                <a:spcPts val="4000"/>
              </a:lnSpc>
              <a:spcBef>
                <a:spcPts val="0"/>
              </a:spcBef>
              <a:spcAft>
                <a:spcPts val="0"/>
              </a:spcAft>
              <a:buNone/>
            </a:pPr>
            <a:r>
              <a:rPr lang="en" sz="2800" dirty="0" smtClean="0">
                <a:latin typeface="+mj-lt"/>
                <a:sym typeface="Arial Black"/>
              </a:rPr>
              <a:t>CHƯƠNG 2: THỜI NGUYÊN THỦY</a:t>
            </a:r>
            <a:br>
              <a:rPr lang="en" sz="2800" dirty="0" smtClean="0">
                <a:latin typeface="+mj-lt"/>
                <a:sym typeface="Arial Black"/>
              </a:rPr>
            </a:br>
            <a:r>
              <a:rPr lang="en" sz="2800" b="1" dirty="0" smtClean="0">
                <a:latin typeface="+mj-lt"/>
                <a:sym typeface="Arial Black"/>
              </a:rPr>
              <a:t>BÀI 3: NGUỒN GỐC LOÀI NGƯỜI</a:t>
            </a:r>
            <a:br>
              <a:rPr lang="en" sz="2800" b="1" dirty="0" smtClean="0">
                <a:latin typeface="+mj-lt"/>
                <a:sym typeface="Arial Black"/>
              </a:rPr>
            </a:br>
            <a:r>
              <a:rPr lang="en" sz="2200" i="1" dirty="0" smtClean="0">
                <a:latin typeface="+mj-lt"/>
                <a:sym typeface="Arial Black"/>
              </a:rPr>
              <a:t>( </a:t>
            </a:r>
            <a:r>
              <a:rPr lang="en" sz="2200" i="1" smtClean="0">
                <a:latin typeface="+mj-lt"/>
                <a:sym typeface="Arial Black"/>
              </a:rPr>
              <a:t>2 tiết )</a:t>
            </a:r>
            <a:r>
              <a:rPr lang="en" sz="2200" i="1" dirty="0" smtClean="0">
                <a:latin typeface="+mj-lt"/>
                <a:sym typeface="Arial Black"/>
              </a:rPr>
              <a:t/>
            </a:r>
            <a:br>
              <a:rPr lang="en" sz="2200" i="1" dirty="0" smtClean="0">
                <a:latin typeface="+mj-lt"/>
                <a:sym typeface="Arial Black"/>
              </a:rPr>
            </a:br>
            <a:endParaRPr sz="2200"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1000"/>
                                        <p:tgtEl>
                                          <p:spTgt spid="286"/>
                                        </p:tgtEl>
                                      </p:cBhvr>
                                    </p:animEffect>
                                    <p:anim calcmode="lin" valueType="num">
                                      <p:cBhvr>
                                        <p:cTn id="8" dur="1000" fill="hold"/>
                                        <p:tgtEl>
                                          <p:spTgt spid="286"/>
                                        </p:tgtEl>
                                        <p:attrNameLst>
                                          <p:attrName>ppt_x</p:attrName>
                                        </p:attrNameLst>
                                      </p:cBhvr>
                                      <p:tavLst>
                                        <p:tav tm="0">
                                          <p:val>
                                            <p:strVal val="#ppt_x"/>
                                          </p:val>
                                        </p:tav>
                                        <p:tav tm="100000">
                                          <p:val>
                                            <p:strVal val="#ppt_x"/>
                                          </p:val>
                                        </p:tav>
                                      </p:tavLst>
                                    </p:anim>
                                    <p:anim calcmode="lin" valueType="num">
                                      <p:cBhvr>
                                        <p:cTn id="9" dur="1000" fill="hold"/>
                                        <p:tgtEl>
                                          <p:spTgt spid="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p47"/>
          <p:cNvSpPr txBox="1">
            <a:spLocks noGrp="1"/>
          </p:cNvSpPr>
          <p:nvPr>
            <p:ph type="title"/>
          </p:nvPr>
        </p:nvSpPr>
        <p:spPr>
          <a:xfrm>
            <a:off x="406765" y="250747"/>
            <a:ext cx="8460000" cy="944863"/>
          </a:xfrm>
          <a:prstGeom prst="rect">
            <a:avLst/>
          </a:prstGeom>
        </p:spPr>
        <p:txBody>
          <a:bodyPr spcFirstLastPara="1" wrap="square" lIns="91425" tIns="91425" rIns="91425" bIns="91425" anchor="t" anchorCtr="0">
            <a:noAutofit/>
          </a:bodyPr>
          <a:lstStyle/>
          <a:p>
            <a:pPr lvl="0" algn="ctr"/>
            <a:r>
              <a:rPr lang="en-US" sz="2400" b="1" dirty="0" smtClean="0">
                <a:solidFill>
                  <a:schemeClr val="accent5">
                    <a:lumMod val="75000"/>
                  </a:schemeClr>
                </a:solidFill>
                <a:latin typeface="+mj-lt"/>
              </a:rPr>
              <a:t>Một số hình ảnh về vượn người, </a:t>
            </a:r>
            <a:br>
              <a:rPr lang="en-US" sz="2400" b="1" dirty="0" smtClean="0">
                <a:solidFill>
                  <a:schemeClr val="accent5">
                    <a:lumMod val="75000"/>
                  </a:schemeClr>
                </a:solidFill>
                <a:latin typeface="+mj-lt"/>
              </a:rPr>
            </a:br>
            <a:r>
              <a:rPr lang="en-US" sz="2400" b="1" dirty="0" smtClean="0">
                <a:solidFill>
                  <a:schemeClr val="accent5">
                    <a:lumMod val="75000"/>
                  </a:schemeClr>
                </a:solidFill>
                <a:latin typeface="+mj-lt"/>
              </a:rPr>
              <a:t>người tối cổ, người tinh khôn</a:t>
            </a:r>
            <a:endParaRPr sz="2400" b="1" dirty="0">
              <a:solidFill>
                <a:schemeClr val="accent5">
                  <a:lumMod val="75000"/>
                </a:schemeClr>
              </a:solidFill>
              <a:latin typeface="+mj-lt"/>
            </a:endParaRPr>
          </a:p>
        </p:txBody>
      </p:sp>
      <p:grpSp>
        <p:nvGrpSpPr>
          <p:cNvPr id="371" name="Google Shape;371;p47"/>
          <p:cNvGrpSpPr/>
          <p:nvPr/>
        </p:nvGrpSpPr>
        <p:grpSpPr>
          <a:xfrm rot="5400000">
            <a:off x="8641234" y="411193"/>
            <a:ext cx="278152" cy="345818"/>
            <a:chOff x="0" y="46600"/>
            <a:chExt cx="3121800" cy="5004600"/>
          </a:xfrm>
        </p:grpSpPr>
        <p:sp>
          <p:nvSpPr>
            <p:cNvPr id="372" name="Google Shape;372;p47"/>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4" name="Google Shape;374;p47"/>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18" name="Picture 17"/>
          <p:cNvPicPr>
            <a:picLocks noChangeAspect="1"/>
          </p:cNvPicPr>
          <p:nvPr/>
        </p:nvPicPr>
        <p:blipFill>
          <a:blip r:embed="rId3"/>
          <a:stretch>
            <a:fillRect/>
          </a:stretch>
        </p:blipFill>
        <p:spPr>
          <a:xfrm>
            <a:off x="209254" y="1554784"/>
            <a:ext cx="2626800" cy="1490473"/>
          </a:xfrm>
          <a:prstGeom prst="rect">
            <a:avLst/>
          </a:prstGeom>
        </p:spPr>
      </p:pic>
      <p:pic>
        <p:nvPicPr>
          <p:cNvPr id="19" name="Picture 18"/>
          <p:cNvPicPr>
            <a:picLocks noChangeAspect="1"/>
          </p:cNvPicPr>
          <p:nvPr/>
        </p:nvPicPr>
        <p:blipFill>
          <a:blip r:embed="rId4"/>
          <a:stretch>
            <a:fillRect/>
          </a:stretch>
        </p:blipFill>
        <p:spPr>
          <a:xfrm>
            <a:off x="3251285" y="3230430"/>
            <a:ext cx="2626798" cy="1490473"/>
          </a:xfrm>
          <a:prstGeom prst="rect">
            <a:avLst/>
          </a:prstGeom>
        </p:spPr>
      </p:pic>
      <p:pic>
        <p:nvPicPr>
          <p:cNvPr id="20" name="Picture 19"/>
          <p:cNvPicPr>
            <a:picLocks noChangeAspect="1"/>
          </p:cNvPicPr>
          <p:nvPr/>
        </p:nvPicPr>
        <p:blipFill>
          <a:blip r:embed="rId5"/>
          <a:stretch>
            <a:fillRect/>
          </a:stretch>
        </p:blipFill>
        <p:spPr>
          <a:xfrm>
            <a:off x="3251285" y="1554784"/>
            <a:ext cx="2626800" cy="1468800"/>
          </a:xfrm>
          <a:prstGeom prst="rect">
            <a:avLst/>
          </a:prstGeom>
        </p:spPr>
      </p:pic>
      <p:pic>
        <p:nvPicPr>
          <p:cNvPr id="21" name="Picture 20"/>
          <p:cNvPicPr>
            <a:picLocks noChangeAspect="1"/>
          </p:cNvPicPr>
          <p:nvPr/>
        </p:nvPicPr>
        <p:blipFill>
          <a:blip r:embed="rId6"/>
          <a:stretch>
            <a:fillRect/>
          </a:stretch>
        </p:blipFill>
        <p:spPr>
          <a:xfrm>
            <a:off x="209254" y="3230430"/>
            <a:ext cx="2626800" cy="1490473"/>
          </a:xfrm>
          <a:prstGeom prst="rect">
            <a:avLst/>
          </a:prstGeom>
        </p:spPr>
      </p:pic>
      <p:pic>
        <p:nvPicPr>
          <p:cNvPr id="22" name="Picture 21"/>
          <p:cNvPicPr>
            <a:picLocks noChangeAspect="1"/>
          </p:cNvPicPr>
          <p:nvPr/>
        </p:nvPicPr>
        <p:blipFill>
          <a:blip r:embed="rId7"/>
          <a:stretch>
            <a:fillRect/>
          </a:stretch>
        </p:blipFill>
        <p:spPr>
          <a:xfrm>
            <a:off x="6224594" y="1554784"/>
            <a:ext cx="2626798" cy="31661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000"/>
                                        <p:tgtEl>
                                          <p:spTgt spid="364"/>
                                        </p:tgtEl>
                                      </p:cBhvr>
                                    </p:animEffect>
                                    <p:anim calcmode="lin" valueType="num">
                                      <p:cBhvr>
                                        <p:cTn id="8" dur="1000" fill="hold"/>
                                        <p:tgtEl>
                                          <p:spTgt spid="364"/>
                                        </p:tgtEl>
                                        <p:attrNameLst>
                                          <p:attrName>ppt_x</p:attrName>
                                        </p:attrNameLst>
                                      </p:cBhvr>
                                      <p:tavLst>
                                        <p:tav tm="0">
                                          <p:val>
                                            <p:strVal val="#ppt_x"/>
                                          </p:val>
                                        </p:tav>
                                        <p:tav tm="100000">
                                          <p:val>
                                            <p:strVal val="#ppt_x"/>
                                          </p:val>
                                        </p:tav>
                                      </p:tavLst>
                                    </p:anim>
                                    <p:anim calcmode="lin" valueType="num">
                                      <p:cBhvr>
                                        <p:cTn id="9" dur="1000" fill="hold"/>
                                        <p:tgtEl>
                                          <p:spTgt spid="3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8" name="Rectangle 7"/>
          <p:cNvSpPr/>
          <p:nvPr/>
        </p:nvSpPr>
        <p:spPr>
          <a:xfrm>
            <a:off x="0" y="437450"/>
            <a:ext cx="4542739" cy="769441"/>
          </a:xfrm>
          <a:prstGeom prst="rect">
            <a:avLst/>
          </a:prstGeom>
        </p:spPr>
        <p:txBody>
          <a:bodyPr wrap="square">
            <a:spAutoFit/>
          </a:bodyPr>
          <a:lstStyle/>
          <a:p>
            <a:pPr algn="ctr"/>
            <a:r>
              <a:rPr lang="en-US" sz="2200" b="1" dirty="0" smtClean="0">
                <a:solidFill>
                  <a:srgbClr val="002060"/>
                </a:solidFill>
                <a:latin typeface="+mj-lt"/>
                <a:sym typeface="Muli"/>
              </a:rPr>
              <a:t>Đọc mục Góc khám phá</a:t>
            </a:r>
          </a:p>
          <a:p>
            <a:pPr algn="ctr"/>
            <a:r>
              <a:rPr lang="en-US" sz="2200" b="1" dirty="0" smtClean="0">
                <a:solidFill>
                  <a:srgbClr val="002060"/>
                </a:solidFill>
                <a:latin typeface="+mj-lt"/>
                <a:sym typeface="Muli"/>
              </a:rPr>
              <a:t>Quan sát Hình 3.2, 3.3</a:t>
            </a:r>
            <a:endParaRPr lang="en-US" sz="2200" b="1" dirty="0">
              <a:solidFill>
                <a:srgbClr val="002060"/>
              </a:solidFill>
            </a:endParaRPr>
          </a:p>
        </p:txBody>
      </p:sp>
      <p:sp>
        <p:nvSpPr>
          <p:cNvPr id="2" name="Rectangle 1"/>
          <p:cNvSpPr/>
          <p:nvPr/>
        </p:nvSpPr>
        <p:spPr>
          <a:xfrm>
            <a:off x="0" y="1430475"/>
            <a:ext cx="4542739" cy="1631216"/>
          </a:xfrm>
          <a:prstGeom prst="rect">
            <a:avLst/>
          </a:prstGeom>
        </p:spPr>
        <p:txBody>
          <a:bodyPr wrap="square">
            <a:spAutoFit/>
          </a:bodyPr>
          <a:lstStyle/>
          <a:p>
            <a:pPr algn="just">
              <a:lnSpc>
                <a:spcPts val="2400"/>
              </a:lnSpc>
            </a:pPr>
            <a:r>
              <a:rPr lang="fr-FR" sz="2000" i="1" dirty="0">
                <a:solidFill>
                  <a:schemeClr val="accent5">
                    <a:lumMod val="75000"/>
                  </a:schemeClr>
                </a:solidFill>
                <a:latin typeface="+mj-lt"/>
                <a:ea typeface="Calibri" panose="020F0502020204030204" pitchFamily="34" charset="0"/>
                <a:cs typeface="Times New Roman" panose="02020603050405020304" pitchFamily="18" charset="0"/>
              </a:rPr>
              <a:t>Những phát hiện khảo cổ về người Nê-an-đéc-tan, Cô gái Lu-cy có ý nghĩa như thế nào trong việc giải thích nguồn gốc và quá trình tiến hóa của loài người?</a:t>
            </a:r>
            <a:endParaRPr lang="en-US" sz="2000" i="1" dirty="0">
              <a:solidFill>
                <a:schemeClr val="accent5">
                  <a:lumMod val="75000"/>
                </a:schemeClr>
              </a:solidFill>
              <a:effectLst/>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288180" y="3077220"/>
            <a:ext cx="2131678" cy="1946379"/>
          </a:xfrm>
          <a:prstGeom prst="rect">
            <a:avLst/>
          </a:prstGeom>
        </p:spPr>
      </p:pic>
      <p:pic>
        <p:nvPicPr>
          <p:cNvPr id="4" name="Picture 3"/>
          <p:cNvPicPr>
            <a:picLocks noChangeAspect="1"/>
          </p:cNvPicPr>
          <p:nvPr/>
        </p:nvPicPr>
        <p:blipFill>
          <a:blip r:embed="rId4"/>
          <a:stretch>
            <a:fillRect/>
          </a:stretch>
        </p:blipFill>
        <p:spPr>
          <a:xfrm>
            <a:off x="76900" y="3061691"/>
            <a:ext cx="2088399" cy="1977438"/>
          </a:xfrm>
          <a:prstGeom prst="rect">
            <a:avLst/>
          </a:prstGeom>
        </p:spPr>
      </p:pic>
      <p:sp>
        <p:nvSpPr>
          <p:cNvPr id="5" name="Rectangle 4"/>
          <p:cNvSpPr/>
          <p:nvPr/>
        </p:nvSpPr>
        <p:spPr>
          <a:xfrm>
            <a:off x="4859620" y="495970"/>
            <a:ext cx="3957524" cy="4426853"/>
          </a:xfrm>
          <a:prstGeom prst="rect">
            <a:avLst/>
          </a:prstGeom>
        </p:spPr>
        <p:txBody>
          <a:bodyPr wrap="square">
            <a:spAutoFit/>
          </a:bodyPr>
          <a:lstStyle/>
          <a:p>
            <a:pPr algn="just">
              <a:lnSpc>
                <a:spcPts val="2600"/>
              </a:lnSpc>
            </a:pPr>
            <a:r>
              <a:rPr lang="fr-FR" sz="2000" dirty="0">
                <a:solidFill>
                  <a:schemeClr val="bg1"/>
                </a:solidFill>
                <a:latin typeface="+mj-lt"/>
                <a:ea typeface="Calibri" panose="020F0502020204030204" pitchFamily="34" charset="0"/>
                <a:cs typeface="Times New Roman" panose="02020603050405020304" pitchFamily="18" charset="0"/>
              </a:rPr>
              <a:t>Những phát hiện khảo cổ về người Nê-an-đéc-tan, Cô gái </a:t>
            </a:r>
            <a:r>
              <a:rPr lang="fr-FR" sz="2000" dirty="0" smtClean="0">
                <a:solidFill>
                  <a:schemeClr val="bg1"/>
                </a:solidFill>
                <a:latin typeface="+mj-lt"/>
                <a:ea typeface="Calibri" panose="020F0502020204030204" pitchFamily="34" charset="0"/>
                <a:cs typeface="Times New Roman" panose="02020603050405020304" pitchFamily="18" charset="0"/>
              </a:rPr>
              <a:t>Lu-cy có </a:t>
            </a:r>
            <a:r>
              <a:rPr lang="fr-FR" sz="2000" dirty="0">
                <a:solidFill>
                  <a:schemeClr val="bg1"/>
                </a:solidFill>
                <a:latin typeface="+mj-lt"/>
                <a:ea typeface="Calibri" panose="020F0502020204030204" pitchFamily="34" charset="0"/>
                <a:cs typeface="Times New Roman" panose="02020603050405020304" pitchFamily="18" charset="0"/>
              </a:rPr>
              <a:t>ý nghĩa trong việc giải thích nguồn gốc và quá trình tiến hóa của loài người: </a:t>
            </a:r>
            <a:endParaRPr lang="en-US" sz="2000" dirty="0">
              <a:solidFill>
                <a:schemeClr val="bg1"/>
              </a:solidFill>
              <a:latin typeface="+mj-lt"/>
              <a:ea typeface="Calibri" panose="020F0502020204030204" pitchFamily="34" charset="0"/>
              <a:cs typeface="Times New Roman" panose="02020603050405020304" pitchFamily="18" charset="0"/>
            </a:endParaRPr>
          </a:p>
          <a:p>
            <a:pPr marL="342900" indent="-342900" algn="just">
              <a:lnSpc>
                <a:spcPts val="2600"/>
              </a:lnSpc>
              <a:buFont typeface="Wingdings" panose="05000000000000000000" pitchFamily="2" charset="2"/>
              <a:buChar char="§"/>
            </a:pPr>
            <a:r>
              <a:rPr lang="fr-FR" sz="2000" i="1" dirty="0" smtClean="0">
                <a:solidFill>
                  <a:schemeClr val="bg1"/>
                </a:solidFill>
                <a:latin typeface="+mj-lt"/>
                <a:ea typeface="Calibri" panose="020F0502020204030204" pitchFamily="34" charset="0"/>
                <a:cs typeface="Times New Roman" panose="02020603050405020304" pitchFamily="18" charset="0"/>
              </a:rPr>
              <a:t>Người </a:t>
            </a:r>
            <a:r>
              <a:rPr lang="fr-FR" sz="2000" i="1" dirty="0">
                <a:solidFill>
                  <a:schemeClr val="bg1"/>
                </a:solidFill>
                <a:latin typeface="+mj-lt"/>
                <a:ea typeface="Calibri" panose="020F0502020204030204" pitchFamily="34" charset="0"/>
                <a:cs typeface="Times New Roman" panose="02020603050405020304" pitchFamily="18" charset="0"/>
              </a:rPr>
              <a:t>Nê-an-đéc-tan: chứng minh đây là hóa thạch của người nguyên thủy có niên đại khoảng 100.000 năm trước.</a:t>
            </a:r>
            <a:endParaRPr lang="en-US" sz="2000" i="1" dirty="0">
              <a:solidFill>
                <a:schemeClr val="bg1"/>
              </a:solidFill>
              <a:latin typeface="+mj-lt"/>
              <a:ea typeface="Calibri" panose="020F0502020204030204" pitchFamily="34" charset="0"/>
              <a:cs typeface="Times New Roman" panose="02020603050405020304" pitchFamily="18" charset="0"/>
            </a:endParaRPr>
          </a:p>
          <a:p>
            <a:pPr marL="342900" indent="-342900" algn="just">
              <a:lnSpc>
                <a:spcPts val="2600"/>
              </a:lnSpc>
              <a:buFont typeface="Wingdings" panose="05000000000000000000" pitchFamily="2" charset="2"/>
              <a:buChar char="§"/>
            </a:pPr>
            <a:r>
              <a:rPr lang="fr-FR" sz="2000" i="1" dirty="0" smtClean="0">
                <a:solidFill>
                  <a:schemeClr val="bg1"/>
                </a:solidFill>
                <a:latin typeface="+mj-lt"/>
                <a:ea typeface="Calibri" panose="020F0502020204030204" pitchFamily="34" charset="0"/>
                <a:cs typeface="Times New Roman" panose="02020603050405020304" pitchFamily="18" charset="0"/>
              </a:rPr>
              <a:t>Cô </a:t>
            </a:r>
            <a:r>
              <a:rPr lang="fr-FR" sz="2000" i="1" dirty="0">
                <a:solidFill>
                  <a:schemeClr val="bg1"/>
                </a:solidFill>
                <a:latin typeface="+mj-lt"/>
                <a:ea typeface="Calibri" panose="020F0502020204030204" pitchFamily="34" charset="0"/>
                <a:cs typeface="Times New Roman" panose="02020603050405020304" pitchFamily="18" charset="0"/>
              </a:rPr>
              <a:t>gái Lu-cy: bộ xương hóa thạch của người phụ nữ có niên đại khoảng 3,2 triệu năm trước, thuộc Đông Phi. </a:t>
            </a:r>
            <a:endParaRPr lang="en-US" sz="2000" i="1"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359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2"/>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p>
            <a:pPr lvl="0"/>
            <a:r>
              <a:rPr lang="en" dirty="0" smtClean="0">
                <a:solidFill>
                  <a:srgbClr val="002060"/>
                </a:solidFill>
                <a:latin typeface="+mj-lt"/>
              </a:rPr>
              <a:t> </a:t>
            </a:r>
            <a:r>
              <a:rPr lang="en" sz="2400" b="1" dirty="0" smtClean="0">
                <a:solidFill>
                  <a:srgbClr val="002060"/>
                </a:solidFill>
                <a:latin typeface="+mj-lt"/>
              </a:rPr>
              <a:t>Thảo luận và trả lời câu hỏi</a:t>
            </a:r>
            <a:endParaRPr sz="2400" b="1" dirty="0">
              <a:solidFill>
                <a:srgbClr val="002060"/>
              </a:solidFill>
              <a:latin typeface="+mj-lt"/>
            </a:endParaRPr>
          </a:p>
        </p:txBody>
      </p:sp>
      <p:sp>
        <p:nvSpPr>
          <p:cNvPr id="448" name="Google Shape;448;p52"/>
          <p:cNvSpPr txBox="1">
            <a:spLocks noGrp="1"/>
          </p:cNvSpPr>
          <p:nvPr>
            <p:ph type="subTitle" idx="2"/>
          </p:nvPr>
        </p:nvSpPr>
        <p:spPr>
          <a:xfrm>
            <a:off x="0" y="1124909"/>
            <a:ext cx="9144000" cy="1049682"/>
          </a:xfrm>
          <a:prstGeom prst="rect">
            <a:avLst/>
          </a:prstGeom>
        </p:spPr>
        <p:txBody>
          <a:bodyPr spcFirstLastPara="1" wrap="square" lIns="91425" tIns="91425" rIns="91425" bIns="91425" anchor="t" anchorCtr="0">
            <a:noAutofit/>
          </a:bodyPr>
          <a:lstStyle/>
          <a:p>
            <a:pPr algn="ctr"/>
            <a:r>
              <a:rPr lang="nl-NL" sz="2000" i="1" dirty="0">
                <a:solidFill>
                  <a:srgbClr val="0070C0"/>
                </a:solidFill>
                <a:ea typeface="Calibri" panose="020F0502020204030204" pitchFamily="34" charset="0"/>
                <a:cs typeface="Times New Roman" panose="02020603050405020304" pitchFamily="18" charset="0"/>
              </a:rPr>
              <a:t>Phần lớn người châu Phi có làn da đen, người châu Á có làn da vàng, </a:t>
            </a:r>
            <a:endParaRPr lang="nl-NL" sz="2000" i="1" dirty="0" smtClean="0">
              <a:solidFill>
                <a:srgbClr val="0070C0"/>
              </a:solidFill>
              <a:ea typeface="Calibri" panose="020F0502020204030204" pitchFamily="34" charset="0"/>
              <a:cs typeface="Times New Roman" panose="02020603050405020304" pitchFamily="18" charset="0"/>
            </a:endParaRPr>
          </a:p>
          <a:p>
            <a:pPr algn="ctr"/>
            <a:r>
              <a:rPr lang="nl-NL" sz="2000" i="1" dirty="0" smtClean="0">
                <a:solidFill>
                  <a:srgbClr val="0070C0"/>
                </a:solidFill>
                <a:ea typeface="Calibri" panose="020F0502020204030204" pitchFamily="34" charset="0"/>
                <a:cs typeface="Times New Roman" panose="02020603050405020304" pitchFamily="18" charset="0"/>
              </a:rPr>
              <a:t>người </a:t>
            </a:r>
            <a:r>
              <a:rPr lang="nl-NL" sz="2000" i="1" dirty="0">
                <a:solidFill>
                  <a:srgbClr val="0070C0"/>
                </a:solidFill>
                <a:ea typeface="Calibri" panose="020F0502020204030204" pitchFamily="34" charset="0"/>
                <a:cs typeface="Times New Roman" panose="02020603050405020304" pitchFamily="18" charset="0"/>
              </a:rPr>
              <a:t>châu Âu có làn da trắng, liệu họ có chung một nguồn gốc </a:t>
            </a:r>
            <a:r>
              <a:rPr lang="nl-NL" sz="2000" i="1" dirty="0" smtClean="0">
                <a:solidFill>
                  <a:srgbClr val="0070C0"/>
                </a:solidFill>
                <a:ea typeface="Calibri" panose="020F0502020204030204" pitchFamily="34" charset="0"/>
                <a:cs typeface="Times New Roman" panose="02020603050405020304" pitchFamily="18" charset="0"/>
              </a:rPr>
              <a:t>hay không</a:t>
            </a:r>
            <a:r>
              <a:rPr lang="nl-NL" sz="2000" i="1" dirty="0">
                <a:solidFill>
                  <a:srgbClr val="0070C0"/>
                </a:solidFill>
                <a:ea typeface="Calibri" panose="020F0502020204030204" pitchFamily="34" charset="0"/>
                <a:cs typeface="Times New Roman" panose="02020603050405020304" pitchFamily="18" charset="0"/>
              </a:rPr>
              <a:t>?</a:t>
            </a:r>
            <a:endParaRPr lang="en-US" sz="2000" i="1" dirty="0">
              <a:solidFill>
                <a:srgbClr val="0070C0"/>
              </a:solidFill>
              <a:ea typeface="Calibri" panose="020F0502020204030204" pitchFamily="34" charset="0"/>
              <a:cs typeface="Times New Roman" panose="02020603050405020304" pitchFamily="18" charset="0"/>
            </a:endParaRPr>
          </a:p>
        </p:txBody>
      </p:sp>
      <p:grpSp>
        <p:nvGrpSpPr>
          <p:cNvPr id="449" name="Google Shape;449;p52"/>
          <p:cNvGrpSpPr/>
          <p:nvPr/>
        </p:nvGrpSpPr>
        <p:grpSpPr>
          <a:xfrm>
            <a:off x="149326" y="4267663"/>
            <a:ext cx="1618014" cy="366600"/>
            <a:chOff x="729225" y="4010389"/>
            <a:chExt cx="1343788" cy="366600"/>
          </a:xfrm>
        </p:grpSpPr>
        <p:sp>
          <p:nvSpPr>
            <p:cNvPr id="453" name="Google Shape;453;p52"/>
            <p:cNvSpPr/>
            <p:nvPr/>
          </p:nvSpPr>
          <p:spPr>
            <a:xfrm>
              <a:off x="764413" y="4030939"/>
              <a:ext cx="1308600" cy="3255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200">
                <a:latin typeface="Muli"/>
                <a:ea typeface="Muli"/>
                <a:cs typeface="Muli"/>
                <a:sym typeface="Muli"/>
              </a:endParaRPr>
            </a:p>
          </p:txBody>
        </p:sp>
        <p:sp>
          <p:nvSpPr>
            <p:cNvPr id="454" name="Google Shape;454;p52"/>
            <p:cNvSpPr txBox="1"/>
            <p:nvPr/>
          </p:nvSpPr>
          <p:spPr>
            <a:xfrm>
              <a:off x="729225" y="4010389"/>
              <a:ext cx="1308600" cy="36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FFFFFF"/>
                  </a:solidFill>
                  <a:latin typeface="+mj-lt"/>
                  <a:ea typeface="Muli"/>
                  <a:cs typeface="Muli"/>
                  <a:sym typeface="Muli"/>
                </a:rPr>
                <a:t>Người Châu Phi</a:t>
              </a:r>
              <a:endParaRPr b="1" dirty="0">
                <a:solidFill>
                  <a:srgbClr val="FFFFFF"/>
                </a:solidFill>
                <a:latin typeface="+mj-lt"/>
                <a:ea typeface="Muli"/>
                <a:cs typeface="Muli"/>
                <a:sym typeface="Muli"/>
              </a:endParaRPr>
            </a:p>
          </p:txBody>
        </p:sp>
      </p:grpSp>
      <p:grpSp>
        <p:nvGrpSpPr>
          <p:cNvPr id="456" name="Google Shape;456;p52"/>
          <p:cNvGrpSpPr/>
          <p:nvPr/>
        </p:nvGrpSpPr>
        <p:grpSpPr>
          <a:xfrm>
            <a:off x="1838107" y="3865738"/>
            <a:ext cx="2038669" cy="366600"/>
            <a:chOff x="2137976" y="3497250"/>
            <a:chExt cx="2038669" cy="366600"/>
          </a:xfrm>
        </p:grpSpPr>
        <p:sp>
          <p:nvSpPr>
            <p:cNvPr id="460" name="Google Shape;460;p52"/>
            <p:cNvSpPr/>
            <p:nvPr/>
          </p:nvSpPr>
          <p:spPr>
            <a:xfrm>
              <a:off x="2355862" y="3538350"/>
              <a:ext cx="1630868" cy="3255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200">
                <a:latin typeface="Muli"/>
                <a:ea typeface="Muli"/>
                <a:cs typeface="Muli"/>
                <a:sym typeface="Muli"/>
              </a:endParaRPr>
            </a:p>
          </p:txBody>
        </p:sp>
        <p:sp>
          <p:nvSpPr>
            <p:cNvPr id="461" name="Google Shape;461;p52"/>
            <p:cNvSpPr txBox="1"/>
            <p:nvPr/>
          </p:nvSpPr>
          <p:spPr>
            <a:xfrm>
              <a:off x="2137976" y="3497250"/>
              <a:ext cx="2038669" cy="366600"/>
            </a:xfrm>
            <a:prstGeom prst="rect">
              <a:avLst/>
            </a:prstGeom>
            <a:noFill/>
            <a:ln>
              <a:noFill/>
            </a:ln>
          </p:spPr>
          <p:txBody>
            <a:bodyPr spcFirstLastPara="1" wrap="square" lIns="91425" tIns="91425" rIns="91425" bIns="91425" anchor="t" anchorCtr="0">
              <a:noAutofit/>
            </a:bodyPr>
            <a:lstStyle/>
            <a:p>
              <a:pPr lvl="0" algn="ctr"/>
              <a:r>
                <a:rPr lang="vi-VN" b="1" dirty="0">
                  <a:solidFill>
                    <a:srgbClr val="FFFFFF"/>
                  </a:solidFill>
                  <a:ea typeface="Muli"/>
                  <a:cs typeface="Muli"/>
                  <a:sym typeface="Muli"/>
                </a:rPr>
                <a:t>Người Châu </a:t>
              </a:r>
              <a:r>
                <a:rPr lang="en-US" b="1" dirty="0" smtClean="0">
                  <a:solidFill>
                    <a:srgbClr val="FFFFFF"/>
                  </a:solidFill>
                  <a:ea typeface="Muli"/>
                  <a:cs typeface="Muli"/>
                  <a:sym typeface="Muli"/>
                </a:rPr>
                <a:t>Âu</a:t>
              </a:r>
              <a:endParaRPr lang="vi-VN" b="1" dirty="0">
                <a:solidFill>
                  <a:srgbClr val="FFFFFF"/>
                </a:solidFill>
                <a:ea typeface="Muli"/>
                <a:cs typeface="Muli"/>
                <a:sym typeface="Muli"/>
              </a:endParaRPr>
            </a:p>
          </p:txBody>
        </p:sp>
      </p:grpSp>
      <p:grpSp>
        <p:nvGrpSpPr>
          <p:cNvPr id="463" name="Google Shape;463;p52"/>
          <p:cNvGrpSpPr/>
          <p:nvPr/>
        </p:nvGrpSpPr>
        <p:grpSpPr>
          <a:xfrm>
            <a:off x="4019574" y="4313223"/>
            <a:ext cx="2423173" cy="1434338"/>
            <a:chOff x="2994227" y="3190450"/>
            <a:chExt cx="2423173" cy="1434338"/>
          </a:xfrm>
        </p:grpSpPr>
        <p:sp>
          <p:nvSpPr>
            <p:cNvPr id="467" name="Google Shape;467;p52"/>
            <p:cNvSpPr/>
            <p:nvPr/>
          </p:nvSpPr>
          <p:spPr>
            <a:xfrm>
              <a:off x="3064994" y="3231550"/>
              <a:ext cx="1578105" cy="3255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200">
                <a:latin typeface="Muli"/>
                <a:ea typeface="Muli"/>
                <a:cs typeface="Muli"/>
                <a:sym typeface="Muli"/>
              </a:endParaRPr>
            </a:p>
          </p:txBody>
        </p:sp>
        <p:sp>
          <p:nvSpPr>
            <p:cNvPr id="468" name="Google Shape;468;p52"/>
            <p:cNvSpPr txBox="1"/>
            <p:nvPr/>
          </p:nvSpPr>
          <p:spPr>
            <a:xfrm>
              <a:off x="2994227" y="3190450"/>
              <a:ext cx="1719638" cy="366600"/>
            </a:xfrm>
            <a:prstGeom prst="rect">
              <a:avLst/>
            </a:prstGeom>
            <a:noFill/>
            <a:ln>
              <a:noFill/>
            </a:ln>
          </p:spPr>
          <p:txBody>
            <a:bodyPr spcFirstLastPara="1" wrap="square" lIns="91425" tIns="91425" rIns="91425" bIns="91425" anchor="t" anchorCtr="0">
              <a:noAutofit/>
            </a:bodyPr>
            <a:lstStyle/>
            <a:p>
              <a:pPr lvl="0" algn="ctr"/>
              <a:r>
                <a:rPr lang="vi-VN" b="1" dirty="0">
                  <a:solidFill>
                    <a:srgbClr val="FFFFFF"/>
                  </a:solidFill>
                  <a:ea typeface="Muli"/>
                  <a:cs typeface="Muli"/>
                  <a:sym typeface="Muli"/>
                </a:rPr>
                <a:t>Người Châu </a:t>
              </a:r>
              <a:r>
                <a:rPr lang="en-US" b="1" dirty="0">
                  <a:solidFill>
                    <a:srgbClr val="FFFFFF"/>
                  </a:solidFill>
                  <a:ea typeface="Muli"/>
                  <a:cs typeface="Muli"/>
                  <a:sym typeface="Muli"/>
                </a:rPr>
                <a:t>Á</a:t>
              </a:r>
              <a:endParaRPr lang="vi-VN" b="1" dirty="0">
                <a:solidFill>
                  <a:srgbClr val="FFFFFF"/>
                </a:solidFill>
                <a:ea typeface="Muli"/>
                <a:cs typeface="Muli"/>
                <a:sym typeface="Muli"/>
              </a:endParaRPr>
            </a:p>
          </p:txBody>
        </p:sp>
        <p:sp>
          <p:nvSpPr>
            <p:cNvPr id="469" name="Google Shape;469;p52"/>
            <p:cNvSpPr txBox="1"/>
            <p:nvPr/>
          </p:nvSpPr>
          <p:spPr>
            <a:xfrm>
              <a:off x="3868800" y="4076088"/>
              <a:ext cx="1548600" cy="54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999999"/>
                  </a:solidFill>
                  <a:latin typeface="Muli"/>
                  <a:ea typeface="Muli"/>
                  <a:cs typeface="Muli"/>
                  <a:sym typeface="Muli"/>
                </a:rPr>
                <a:t>Lorem ipsum dolor sit amet, consectetur.</a:t>
              </a:r>
              <a:endParaRPr sz="900">
                <a:latin typeface="Muli"/>
                <a:ea typeface="Muli"/>
                <a:cs typeface="Muli"/>
                <a:sym typeface="Muli"/>
              </a:endParaRPr>
            </a:p>
          </p:txBody>
        </p:sp>
      </p:grpSp>
      <p:grpSp>
        <p:nvGrpSpPr>
          <p:cNvPr id="477" name="Google Shape;477;p52"/>
          <p:cNvGrpSpPr/>
          <p:nvPr/>
        </p:nvGrpSpPr>
        <p:grpSpPr>
          <a:xfrm rot="5400000">
            <a:off x="8641234" y="411193"/>
            <a:ext cx="278152" cy="345818"/>
            <a:chOff x="0" y="46600"/>
            <a:chExt cx="3121800" cy="5004600"/>
          </a:xfrm>
        </p:grpSpPr>
        <p:sp>
          <p:nvSpPr>
            <p:cNvPr id="478" name="Google Shape;478;p52"/>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2"/>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0" name="Google Shape;480;p52"/>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46483" y="2576321"/>
            <a:ext cx="1620857" cy="1584464"/>
          </a:xfrm>
          <a:prstGeom prst="rect">
            <a:avLst/>
          </a:prstGeom>
        </p:spPr>
      </p:pic>
      <p:pic>
        <p:nvPicPr>
          <p:cNvPr id="3" name="Picture 2"/>
          <p:cNvPicPr>
            <a:picLocks noChangeAspect="1"/>
          </p:cNvPicPr>
          <p:nvPr/>
        </p:nvPicPr>
        <p:blipFill>
          <a:blip r:embed="rId4"/>
          <a:stretch>
            <a:fillRect/>
          </a:stretch>
        </p:blipFill>
        <p:spPr>
          <a:xfrm>
            <a:off x="2055993" y="2174591"/>
            <a:ext cx="1567054" cy="1586230"/>
          </a:xfrm>
          <a:prstGeom prst="rect">
            <a:avLst/>
          </a:prstGeom>
        </p:spPr>
      </p:pic>
      <p:pic>
        <p:nvPicPr>
          <p:cNvPr id="5" name="Picture 4"/>
          <p:cNvPicPr>
            <a:picLocks noChangeAspect="1"/>
          </p:cNvPicPr>
          <p:nvPr/>
        </p:nvPicPr>
        <p:blipFill>
          <a:blip r:embed="rId5"/>
          <a:stretch>
            <a:fillRect/>
          </a:stretch>
        </p:blipFill>
        <p:spPr>
          <a:xfrm>
            <a:off x="4090342" y="2579812"/>
            <a:ext cx="1578105" cy="1580973"/>
          </a:xfrm>
          <a:prstGeom prst="rect">
            <a:avLst/>
          </a:prstGeom>
        </p:spPr>
      </p:pic>
      <p:sp>
        <p:nvSpPr>
          <p:cNvPr id="6" name="Rectangle 5"/>
          <p:cNvSpPr/>
          <p:nvPr/>
        </p:nvSpPr>
        <p:spPr>
          <a:xfrm>
            <a:off x="5809979" y="2466627"/>
            <a:ext cx="3217557" cy="1887696"/>
          </a:xfrm>
          <a:prstGeom prst="rect">
            <a:avLst/>
          </a:prstGeom>
        </p:spPr>
        <p:txBody>
          <a:bodyPr wrap="square">
            <a:spAutoFit/>
          </a:bodyPr>
          <a:lstStyle/>
          <a:p>
            <a:pPr algn="just">
              <a:lnSpc>
                <a:spcPts val="2000"/>
              </a:lnSpc>
              <a:spcBef>
                <a:spcPts val="700"/>
              </a:spcBef>
              <a:spcAft>
                <a:spcPts val="700"/>
              </a:spcAft>
            </a:pPr>
            <a:r>
              <a:rPr lang="nl-NL" sz="1600" b="1" dirty="0" smtClean="0">
                <a:solidFill>
                  <a:srgbClr val="002060"/>
                </a:solidFill>
                <a:latin typeface="+mj-lt"/>
                <a:ea typeface="Calibri" panose="020F0502020204030204" pitchFamily="34" charset="0"/>
                <a:cs typeface="Times New Roman" panose="02020603050405020304" pitchFamily="18" charset="0"/>
              </a:rPr>
              <a:t>Châu Phi là nơi con người xuất hiện sớm nhất, di cư qua các châu lục, môi trường sống khác nhau, cơ thể biến đổi thích nghi với môi trường. Tuy nhiên họ vẫn chung một nguồn gốc</a:t>
            </a:r>
            <a:r>
              <a:rPr lang="nl-NL" sz="1800" b="1" dirty="0" smtClean="0">
                <a:solidFill>
                  <a:srgbClr val="002060"/>
                </a:solidFill>
                <a:latin typeface="+mj-lt"/>
                <a:ea typeface="Calibri" panose="020F0502020204030204" pitchFamily="34" charset="0"/>
                <a:cs typeface="Times New Roman" panose="02020603050405020304" pitchFamily="18" charset="0"/>
              </a:rPr>
              <a:t>. </a:t>
            </a:r>
            <a:endParaRPr lang="en-US" sz="1800" b="1" dirty="0">
              <a:solidFill>
                <a:srgbClr val="002060"/>
              </a:solidFill>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barn(inVertical)">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8">
                                            <p:txEl>
                                              <p:pRg st="0" end="0"/>
                                            </p:txEl>
                                          </p:spTgt>
                                        </p:tgtEl>
                                        <p:attrNameLst>
                                          <p:attrName>style.visibility</p:attrName>
                                        </p:attrNameLst>
                                      </p:cBhvr>
                                      <p:to>
                                        <p:strVal val="visible"/>
                                      </p:to>
                                    </p:set>
                                    <p:animEffect transition="in" filter="wipe(down)">
                                      <p:cBhvr>
                                        <p:cTn id="12" dur="500"/>
                                        <p:tgtEl>
                                          <p:spTgt spid="44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48">
                                            <p:txEl>
                                              <p:pRg st="1" end="1"/>
                                            </p:txEl>
                                          </p:spTgt>
                                        </p:tgtEl>
                                        <p:attrNameLst>
                                          <p:attrName>style.visibility</p:attrName>
                                        </p:attrNameLst>
                                      </p:cBhvr>
                                      <p:to>
                                        <p:strVal val="visible"/>
                                      </p:to>
                                    </p:set>
                                    <p:animEffect transition="in" filter="wipe(down)">
                                      <p:cBhvr>
                                        <p:cTn id="15" dur="500"/>
                                        <p:tgtEl>
                                          <p:spTgt spid="44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nodeType="withEffect">
                                  <p:stCondLst>
                                    <p:cond delay="0"/>
                                  </p:stCondLst>
                                  <p:childTnLst>
                                    <p:set>
                                      <p:cBhvr>
                                        <p:cTn id="22" dur="1" fill="hold">
                                          <p:stCondLst>
                                            <p:cond delay="0"/>
                                          </p:stCondLst>
                                        </p:cTn>
                                        <p:tgtEl>
                                          <p:spTgt spid="449"/>
                                        </p:tgtEl>
                                        <p:attrNameLst>
                                          <p:attrName>style.visibility</p:attrName>
                                        </p:attrNameLst>
                                      </p:cBhvr>
                                      <p:to>
                                        <p:strVal val="visible"/>
                                      </p:to>
                                    </p:set>
                                    <p:animEffect transition="in" filter="barn(inVertical)">
                                      <p:cBhvr>
                                        <p:cTn id="23" dur="500"/>
                                        <p:tgtEl>
                                          <p:spTgt spid="449"/>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456"/>
                                        </p:tgtEl>
                                        <p:attrNameLst>
                                          <p:attrName>style.visibility</p:attrName>
                                        </p:attrNameLst>
                                      </p:cBhvr>
                                      <p:to>
                                        <p:strVal val="visible"/>
                                      </p:to>
                                    </p:set>
                                    <p:animEffect transition="in" filter="barn(inVertical)">
                                      <p:cBhvr>
                                        <p:cTn id="29" dur="500"/>
                                        <p:tgtEl>
                                          <p:spTgt spid="456"/>
                                        </p:tgtEl>
                                      </p:cBhvr>
                                    </p:animEffect>
                                  </p:childTnLst>
                                </p:cTn>
                              </p:par>
                              <p:par>
                                <p:cTn id="30" presetID="16" presetClass="entr" presetSubtype="21"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nodeType="withEffect">
                                  <p:stCondLst>
                                    <p:cond delay="0"/>
                                  </p:stCondLst>
                                  <p:childTnLst>
                                    <p:set>
                                      <p:cBhvr>
                                        <p:cTn id="34" dur="1" fill="hold">
                                          <p:stCondLst>
                                            <p:cond delay="0"/>
                                          </p:stCondLst>
                                        </p:cTn>
                                        <p:tgtEl>
                                          <p:spTgt spid="463"/>
                                        </p:tgtEl>
                                        <p:attrNameLst>
                                          <p:attrName>style.visibility</p:attrName>
                                        </p:attrNameLst>
                                      </p:cBhvr>
                                      <p:to>
                                        <p:strVal val="visible"/>
                                      </p:to>
                                    </p:set>
                                    <p:animEffect transition="in" filter="barn(inVertical)">
                                      <p:cBhvr>
                                        <p:cTn id="35" dur="500"/>
                                        <p:tgtEl>
                                          <p:spTgt spid="46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80">
                                          <p:stCondLst>
                                            <p:cond delay="0"/>
                                          </p:stCondLst>
                                        </p:cTn>
                                        <p:tgtEl>
                                          <p:spTgt spid="6"/>
                                        </p:tgtEl>
                                      </p:cBhvr>
                                    </p:animEffect>
                                    <p:anim calcmode="lin" valueType="num">
                                      <p:cBhvr>
                                        <p:cTn id="4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gtEl>
                                      </p:cBhvr>
                                      <p:to x="100000" y="60000"/>
                                    </p:animScale>
                                    <p:animScale>
                                      <p:cBhvr>
                                        <p:cTn id="47" dur="166" decel="50000">
                                          <p:stCondLst>
                                            <p:cond delay="676"/>
                                          </p:stCondLst>
                                        </p:cTn>
                                        <p:tgtEl>
                                          <p:spTgt spid="6"/>
                                        </p:tgtEl>
                                      </p:cBhvr>
                                      <p:to x="100000" y="100000"/>
                                    </p:animScale>
                                    <p:animScale>
                                      <p:cBhvr>
                                        <p:cTn id="48" dur="26">
                                          <p:stCondLst>
                                            <p:cond delay="1312"/>
                                          </p:stCondLst>
                                        </p:cTn>
                                        <p:tgtEl>
                                          <p:spTgt spid="6"/>
                                        </p:tgtEl>
                                      </p:cBhvr>
                                      <p:to x="100000" y="80000"/>
                                    </p:animScale>
                                    <p:animScale>
                                      <p:cBhvr>
                                        <p:cTn id="49" dur="166" decel="50000">
                                          <p:stCondLst>
                                            <p:cond delay="1338"/>
                                          </p:stCondLst>
                                        </p:cTn>
                                        <p:tgtEl>
                                          <p:spTgt spid="6"/>
                                        </p:tgtEl>
                                      </p:cBhvr>
                                      <p:to x="100000" y="100000"/>
                                    </p:animScale>
                                    <p:animScale>
                                      <p:cBhvr>
                                        <p:cTn id="50" dur="26">
                                          <p:stCondLst>
                                            <p:cond delay="1642"/>
                                          </p:stCondLst>
                                        </p:cTn>
                                        <p:tgtEl>
                                          <p:spTgt spid="6"/>
                                        </p:tgtEl>
                                      </p:cBhvr>
                                      <p:to x="100000" y="90000"/>
                                    </p:animScale>
                                    <p:animScale>
                                      <p:cBhvr>
                                        <p:cTn id="51" dur="166" decel="50000">
                                          <p:stCondLst>
                                            <p:cond delay="1668"/>
                                          </p:stCondLst>
                                        </p:cTn>
                                        <p:tgtEl>
                                          <p:spTgt spid="6"/>
                                        </p:tgtEl>
                                      </p:cBhvr>
                                      <p:to x="100000" y="100000"/>
                                    </p:animScale>
                                    <p:animScale>
                                      <p:cBhvr>
                                        <p:cTn id="52" dur="26">
                                          <p:stCondLst>
                                            <p:cond delay="1808"/>
                                          </p:stCondLst>
                                        </p:cTn>
                                        <p:tgtEl>
                                          <p:spTgt spid="6"/>
                                        </p:tgtEl>
                                      </p:cBhvr>
                                      <p:to x="100000" y="95000"/>
                                    </p:animScale>
                                    <p:animScale>
                                      <p:cBhvr>
                                        <p:cTn id="5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1" name="Google Shape;401;p50"/>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mj-lt"/>
              </a:rPr>
              <a:t>Lưu ý</a:t>
            </a:r>
            <a:endParaRPr b="1" dirty="0">
              <a:latin typeface="+mj-lt"/>
            </a:endParaRPr>
          </a:p>
        </p:txBody>
      </p:sp>
      <p:sp>
        <p:nvSpPr>
          <p:cNvPr id="405" name="Google Shape;405;p50"/>
          <p:cNvSpPr/>
          <p:nvPr/>
        </p:nvSpPr>
        <p:spPr>
          <a:xfrm>
            <a:off x="3970435" y="1420873"/>
            <a:ext cx="5081866" cy="2503224"/>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0"/>
          <p:cNvSpPr/>
          <p:nvPr/>
        </p:nvSpPr>
        <p:spPr>
          <a:xfrm>
            <a:off x="3890100" y="4211257"/>
            <a:ext cx="297000" cy="297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50"/>
          <p:cNvSpPr/>
          <p:nvPr/>
        </p:nvSpPr>
        <p:spPr>
          <a:xfrm>
            <a:off x="6954902" y="4221264"/>
            <a:ext cx="304800" cy="297000"/>
          </a:xfrm>
          <a:custGeom>
            <a:avLst/>
            <a:gdLst/>
            <a:ahLst/>
            <a:cxnLst/>
            <a:rect l="l" t="t" r="r" b="b"/>
            <a:pathLst>
              <a:path w="120000" h="120000" extrusionOk="0">
                <a:moveTo>
                  <a:pt x="120000" y="35662"/>
                </a:moveTo>
                <a:cubicBezTo>
                  <a:pt x="120000" y="35084"/>
                  <a:pt x="119807" y="34602"/>
                  <a:pt x="119518" y="34024"/>
                </a:cubicBezTo>
                <a:lnTo>
                  <a:pt x="119518" y="34024"/>
                </a:lnTo>
                <a:lnTo>
                  <a:pt x="119230" y="33734"/>
                </a:lnTo>
                <a:cubicBezTo>
                  <a:pt x="119230" y="33734"/>
                  <a:pt x="119230" y="33445"/>
                  <a:pt x="118941" y="33445"/>
                </a:cubicBezTo>
                <a:lnTo>
                  <a:pt x="86607" y="1156"/>
                </a:lnTo>
                <a:lnTo>
                  <a:pt x="86607" y="1156"/>
                </a:lnTo>
                <a:cubicBezTo>
                  <a:pt x="86126" y="578"/>
                  <a:pt x="85260" y="0"/>
                  <a:pt x="84490" y="0"/>
                </a:cubicBezTo>
                <a:lnTo>
                  <a:pt x="35605" y="0"/>
                </a:lnTo>
                <a:cubicBezTo>
                  <a:pt x="34739" y="0"/>
                  <a:pt x="33969" y="578"/>
                  <a:pt x="33392" y="1156"/>
                </a:cubicBezTo>
                <a:lnTo>
                  <a:pt x="33392" y="1156"/>
                </a:lnTo>
                <a:lnTo>
                  <a:pt x="1058" y="33445"/>
                </a:lnTo>
                <a:cubicBezTo>
                  <a:pt x="1058" y="33445"/>
                  <a:pt x="769" y="33445"/>
                  <a:pt x="769" y="33734"/>
                </a:cubicBezTo>
                <a:lnTo>
                  <a:pt x="577" y="34024"/>
                </a:lnTo>
                <a:lnTo>
                  <a:pt x="577" y="34024"/>
                </a:lnTo>
                <a:cubicBezTo>
                  <a:pt x="288" y="34602"/>
                  <a:pt x="0" y="35084"/>
                  <a:pt x="0" y="35662"/>
                </a:cubicBezTo>
                <a:cubicBezTo>
                  <a:pt x="0" y="36240"/>
                  <a:pt x="288" y="36722"/>
                  <a:pt x="577" y="37301"/>
                </a:cubicBezTo>
                <a:lnTo>
                  <a:pt x="577" y="37301"/>
                </a:lnTo>
                <a:lnTo>
                  <a:pt x="57546" y="118939"/>
                </a:lnTo>
                <a:lnTo>
                  <a:pt x="57546" y="118939"/>
                </a:lnTo>
                <a:cubicBezTo>
                  <a:pt x="58123" y="119421"/>
                  <a:pt x="58893" y="120000"/>
                  <a:pt x="59759" y="120000"/>
                </a:cubicBezTo>
                <a:cubicBezTo>
                  <a:pt x="60529" y="120000"/>
                  <a:pt x="61395" y="119421"/>
                  <a:pt x="61876" y="118939"/>
                </a:cubicBezTo>
                <a:lnTo>
                  <a:pt x="61876" y="118939"/>
                </a:lnTo>
                <a:lnTo>
                  <a:pt x="118941" y="37301"/>
                </a:lnTo>
                <a:lnTo>
                  <a:pt x="118941" y="37301"/>
                </a:lnTo>
                <a:cubicBezTo>
                  <a:pt x="119807" y="36722"/>
                  <a:pt x="120000" y="36240"/>
                  <a:pt x="120000" y="35662"/>
                </a:cubicBezTo>
                <a:close/>
                <a:moveTo>
                  <a:pt x="83624" y="5783"/>
                </a:moveTo>
                <a:lnTo>
                  <a:pt x="110761" y="32963"/>
                </a:lnTo>
                <a:lnTo>
                  <a:pt x="86319" y="32963"/>
                </a:lnTo>
                <a:lnTo>
                  <a:pt x="72750" y="5783"/>
                </a:lnTo>
                <a:lnTo>
                  <a:pt x="83624" y="5783"/>
                </a:lnTo>
                <a:close/>
                <a:moveTo>
                  <a:pt x="66784" y="5783"/>
                </a:moveTo>
                <a:lnTo>
                  <a:pt x="80352" y="32963"/>
                </a:lnTo>
                <a:lnTo>
                  <a:pt x="40224" y="32963"/>
                </a:lnTo>
                <a:lnTo>
                  <a:pt x="53793" y="5783"/>
                </a:lnTo>
                <a:lnTo>
                  <a:pt x="66784" y="5783"/>
                </a:lnTo>
                <a:close/>
                <a:moveTo>
                  <a:pt x="36952" y="5783"/>
                </a:moveTo>
                <a:lnTo>
                  <a:pt x="47826" y="5783"/>
                </a:lnTo>
                <a:lnTo>
                  <a:pt x="34258" y="32963"/>
                </a:lnTo>
                <a:lnTo>
                  <a:pt x="9815" y="32963"/>
                </a:lnTo>
                <a:lnTo>
                  <a:pt x="36952" y="5783"/>
                </a:lnTo>
                <a:close/>
                <a:moveTo>
                  <a:pt x="8372" y="38361"/>
                </a:moveTo>
                <a:lnTo>
                  <a:pt x="33680" y="38361"/>
                </a:lnTo>
                <a:lnTo>
                  <a:pt x="52638" y="101783"/>
                </a:lnTo>
                <a:lnTo>
                  <a:pt x="8372" y="38361"/>
                </a:lnTo>
                <a:close/>
                <a:moveTo>
                  <a:pt x="60240" y="107759"/>
                </a:moveTo>
                <a:lnTo>
                  <a:pt x="39358" y="38361"/>
                </a:lnTo>
                <a:lnTo>
                  <a:pt x="80930" y="38361"/>
                </a:lnTo>
                <a:lnTo>
                  <a:pt x="60240" y="107759"/>
                </a:lnTo>
                <a:close/>
                <a:moveTo>
                  <a:pt x="67650" y="101783"/>
                </a:moveTo>
                <a:lnTo>
                  <a:pt x="86607" y="38361"/>
                </a:lnTo>
                <a:lnTo>
                  <a:pt x="111916" y="38361"/>
                </a:lnTo>
                <a:lnTo>
                  <a:pt x="67650" y="10178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50"/>
          <p:cNvSpPr txBox="1"/>
          <p:nvPr/>
        </p:nvSpPr>
        <p:spPr>
          <a:xfrm>
            <a:off x="4094640" y="1475482"/>
            <a:ext cx="4858580" cy="2568910"/>
          </a:xfrm>
          <a:prstGeom prst="rect">
            <a:avLst/>
          </a:prstGeom>
          <a:noFill/>
          <a:ln>
            <a:noFill/>
          </a:ln>
        </p:spPr>
        <p:txBody>
          <a:bodyPr spcFirstLastPara="1" wrap="square" lIns="91425" tIns="91425" rIns="91425" bIns="91425" anchor="t" anchorCtr="0">
            <a:noAutofit/>
          </a:bodyPr>
          <a:lstStyle/>
          <a:p>
            <a:pPr algn="just">
              <a:lnSpc>
                <a:spcPts val="2400"/>
              </a:lnSpc>
              <a:spcBef>
                <a:spcPts val="700"/>
              </a:spcBef>
              <a:spcAft>
                <a:spcPts val="700"/>
              </a:spcAft>
            </a:pPr>
            <a:r>
              <a:rPr lang="fr-FR" sz="1800" dirty="0">
                <a:solidFill>
                  <a:schemeClr val="bg1"/>
                </a:solidFill>
                <a:latin typeface="+mj-lt"/>
                <a:ea typeface="Calibri" panose="020F0502020204030204" pitchFamily="34" charset="0"/>
                <a:cs typeface="Times New Roman" panose="02020603050405020304" pitchFamily="18" charset="0"/>
              </a:rPr>
              <a:t>Có nhiều quan niệm khác nhau về nguồn gốc loài người. Có những quan niệm mang tính khoa học, có những quan niệm mang tính tôn giáo, truyền thuyết (ví dụ quan niệm của nhà khoa học Đác-uyn, quan niệm của Đạo thiên chúa, câu chuyện về con Rồng cháu Tiên của người Việt). </a:t>
            </a:r>
            <a:endParaRPr lang="en-US" sz="1800" dirty="0">
              <a:solidFill>
                <a:schemeClr val="bg1"/>
              </a:solidFill>
              <a:latin typeface="+mj-lt"/>
              <a:ea typeface="Calibri" panose="020F0502020204030204" pitchFamily="34" charset="0"/>
              <a:cs typeface="Times New Roman" panose="02020603050405020304" pitchFamily="18" charset="0"/>
            </a:endParaRPr>
          </a:p>
        </p:txBody>
      </p:sp>
      <p:grpSp>
        <p:nvGrpSpPr>
          <p:cNvPr id="423" name="Google Shape;423;p50"/>
          <p:cNvGrpSpPr/>
          <p:nvPr/>
        </p:nvGrpSpPr>
        <p:grpSpPr>
          <a:xfrm rot="5400000">
            <a:off x="8641234" y="411193"/>
            <a:ext cx="278152" cy="345818"/>
            <a:chOff x="0" y="46600"/>
            <a:chExt cx="3121800" cy="5004600"/>
          </a:xfrm>
        </p:grpSpPr>
        <p:sp>
          <p:nvSpPr>
            <p:cNvPr id="424" name="Google Shape;424;p50"/>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0"/>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6" name="Google Shape;426;p50"/>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107136" y="1155802"/>
            <a:ext cx="1530945" cy="1806092"/>
          </a:xfrm>
          <a:prstGeom prst="rect">
            <a:avLst/>
          </a:prstGeom>
        </p:spPr>
      </p:pic>
      <p:pic>
        <p:nvPicPr>
          <p:cNvPr id="4" name="Picture 3"/>
          <p:cNvPicPr>
            <a:picLocks noChangeAspect="1"/>
          </p:cNvPicPr>
          <p:nvPr/>
        </p:nvPicPr>
        <p:blipFill>
          <a:blip r:embed="rId4"/>
          <a:stretch>
            <a:fillRect/>
          </a:stretch>
        </p:blipFill>
        <p:spPr>
          <a:xfrm>
            <a:off x="302864" y="3181408"/>
            <a:ext cx="1781969" cy="1725968"/>
          </a:xfrm>
          <a:prstGeom prst="rect">
            <a:avLst/>
          </a:prstGeom>
        </p:spPr>
      </p:pic>
      <p:pic>
        <p:nvPicPr>
          <p:cNvPr id="5" name="Picture 4"/>
          <p:cNvPicPr>
            <a:picLocks noChangeAspect="1"/>
          </p:cNvPicPr>
          <p:nvPr/>
        </p:nvPicPr>
        <p:blipFill>
          <a:blip r:embed="rId5"/>
          <a:stretch>
            <a:fillRect/>
          </a:stretch>
        </p:blipFill>
        <p:spPr>
          <a:xfrm>
            <a:off x="2196476" y="1558138"/>
            <a:ext cx="1662316" cy="1890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5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circle(in)">
                                      <p:cBhvr>
                                        <p:cTn id="12" dur="2000"/>
                                        <p:tgtEl>
                                          <p:spTgt spid="4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5"/>
                                        </p:tgtEl>
                                        <p:attrNameLst>
                                          <p:attrName>style.visibility</p:attrName>
                                        </p:attrNameLst>
                                      </p:cBhvr>
                                      <p:to>
                                        <p:strVal val="visible"/>
                                      </p:to>
                                    </p:set>
                                    <p:animEffect transition="in" filter="wipe(down)">
                                      <p:cBhvr>
                                        <p:cTn id="32"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P spid="405" grpId="0" animBg="1"/>
      <p:bldP spid="4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935" y="475489"/>
            <a:ext cx="5230368" cy="958290"/>
          </a:xfrm>
        </p:spPr>
        <p:txBody>
          <a:bodyPr/>
          <a:lstStyle/>
          <a:p>
            <a:r>
              <a:rPr lang="en" sz="2800" b="1" dirty="0" smtClean="0">
                <a:latin typeface="+mj-lt"/>
              </a:rPr>
              <a:t/>
            </a:r>
            <a:br>
              <a:rPr lang="en" sz="2800" b="1" dirty="0" smtClean="0">
                <a:latin typeface="+mj-lt"/>
              </a:rPr>
            </a:br>
            <a:r>
              <a:rPr lang="en" sz="2400" b="1" dirty="0" smtClean="0">
                <a:latin typeface="+mj-lt"/>
              </a:rPr>
              <a:t>2. </a:t>
            </a:r>
            <a:r>
              <a:rPr lang="en" sz="2400" b="1" dirty="0">
                <a:latin typeface="+mj-lt"/>
              </a:rPr>
              <a:t>DẤU TÍCH CỦA NGƯỜI TỐI CỔ </a:t>
            </a:r>
            <a:br>
              <a:rPr lang="en" sz="2400" b="1" dirty="0">
                <a:latin typeface="+mj-lt"/>
              </a:rPr>
            </a:br>
            <a:r>
              <a:rPr lang="en" sz="2400" b="1" dirty="0">
                <a:latin typeface="+mj-lt"/>
              </a:rPr>
              <a:t>Ở ĐÔNG NAM </a:t>
            </a:r>
            <a:br>
              <a:rPr lang="en" sz="2400" b="1" dirty="0">
                <a:latin typeface="+mj-lt"/>
              </a:rPr>
            </a:br>
            <a:endParaRPr lang="en-US" sz="2400" dirty="0">
              <a:latin typeface="+mj-lt"/>
            </a:endParaRPr>
          </a:p>
        </p:txBody>
      </p:sp>
      <p:sp>
        <p:nvSpPr>
          <p:cNvPr id="5" name="Subtitle 2"/>
          <p:cNvSpPr>
            <a:spLocks noGrp="1"/>
          </p:cNvSpPr>
          <p:nvPr>
            <p:ph type="subTitle" idx="1"/>
          </p:nvPr>
        </p:nvSpPr>
        <p:spPr>
          <a:xfrm>
            <a:off x="-168250" y="2589581"/>
            <a:ext cx="9144000" cy="1748333"/>
          </a:xfrm>
        </p:spPr>
        <p:txBody>
          <a:bodyPr/>
          <a:lstStyle/>
          <a:p>
            <a:pPr>
              <a:lnSpc>
                <a:spcPts val="1800"/>
              </a:lnSpc>
              <a:spcBef>
                <a:spcPts val="800"/>
              </a:spcBef>
              <a:spcAft>
                <a:spcPts val="800"/>
              </a:spcAft>
            </a:pPr>
            <a:r>
              <a:rPr lang="fr-FR" b="1" i="1" dirty="0">
                <a:solidFill>
                  <a:srgbClr val="FFFF00"/>
                </a:solidFill>
                <a:latin typeface="+mj-lt"/>
                <a:ea typeface="Calibri" panose="020F0502020204030204" pitchFamily="34" charset="0"/>
                <a:cs typeface="Times New Roman" panose="02020603050405020304" pitchFamily="18" charset="0"/>
              </a:rPr>
              <a:t>Người tối cổ xuất hiện khá sớm ở Đông Nam </a:t>
            </a:r>
            <a:r>
              <a:rPr lang="fr-FR" b="1" i="1" dirty="0" smtClean="0">
                <a:solidFill>
                  <a:srgbClr val="FFFF00"/>
                </a:solidFill>
                <a:latin typeface="+mj-lt"/>
                <a:ea typeface="Calibri" panose="020F0502020204030204" pitchFamily="34" charset="0"/>
                <a:cs typeface="Times New Roman" panose="02020603050405020304" pitchFamily="18" charset="0"/>
              </a:rPr>
              <a:t>Á.</a:t>
            </a:r>
            <a:endParaRPr lang="fr-FR" b="1" i="1" dirty="0">
              <a:solidFill>
                <a:srgbClr val="FFFF00"/>
              </a:solidFill>
              <a:latin typeface="+mj-lt"/>
              <a:ea typeface="Calibri" panose="020F0502020204030204" pitchFamily="34" charset="0"/>
              <a:cs typeface="Times New Roman" panose="02020603050405020304" pitchFamily="18" charset="0"/>
            </a:endParaRPr>
          </a:p>
          <a:p>
            <a:pPr>
              <a:lnSpc>
                <a:spcPts val="1800"/>
              </a:lnSpc>
              <a:spcBef>
                <a:spcPts val="800"/>
              </a:spcBef>
              <a:spcAft>
                <a:spcPts val="800"/>
              </a:spcAft>
            </a:pPr>
            <a:r>
              <a:rPr lang="fr-FR" b="1" i="1" dirty="0" smtClean="0">
                <a:solidFill>
                  <a:srgbClr val="FFFF00"/>
                </a:solidFill>
                <a:latin typeface="+mj-lt"/>
                <a:ea typeface="Calibri" panose="020F0502020204030204" pitchFamily="34" charset="0"/>
                <a:cs typeface="Times New Roman" panose="02020603050405020304" pitchFamily="18" charset="0"/>
              </a:rPr>
              <a:t>Di cốt hóa thạch và di chỉ đồ đá được tìm thấy ở những đâu?</a:t>
            </a:r>
            <a:endParaRPr lang="fr-FR" b="1" i="1" dirty="0">
              <a:solidFill>
                <a:srgbClr val="FFFF00"/>
              </a:solidFill>
              <a:latin typeface="+mj-lt"/>
              <a:ea typeface="Calibri" panose="020F0502020204030204" pitchFamily="34" charset="0"/>
              <a:cs typeface="Times New Roman" panose="02020603050405020304" pitchFamily="18" charset="0"/>
            </a:endParaRPr>
          </a:p>
          <a:p>
            <a:endParaRPr lang="en-US" dirty="0">
              <a:solidFill>
                <a:schemeClr val="bg1"/>
              </a:solidFill>
              <a:latin typeface="+mj-lt"/>
            </a:endParaRPr>
          </a:p>
        </p:txBody>
      </p:sp>
    </p:spTree>
    <p:extLst>
      <p:ext uri="{BB962C8B-B14F-4D97-AF65-F5344CB8AC3E}">
        <p14:creationId xmlns:p14="http://schemas.microsoft.com/office/powerpoint/2010/main" val="37263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541634"/>
            <a:ext cx="6934810" cy="1323439"/>
          </a:xfrm>
          <a:prstGeom prst="rect">
            <a:avLst/>
          </a:prstGeom>
        </p:spPr>
        <p:txBody>
          <a:bodyPr wrap="square">
            <a:spAutoFit/>
          </a:bodyPr>
          <a:lstStyle/>
          <a:p>
            <a:pPr algn="just"/>
            <a:r>
              <a:rPr lang="fr-FR" sz="2000" b="1" dirty="0">
                <a:solidFill>
                  <a:schemeClr val="bg1"/>
                </a:solidFill>
              </a:rPr>
              <a:t>Cuối thế kỉ XIX, trên đảo Gia-va (In-đô-nê-xi-a), các nhà khảo cổ học đã phát hiện được một số mẩu xương hoá thạch của Người tối cổ có niên đại khoảng 2 triệu năm trước và đặt tên là “Người Gia-va”. </a:t>
            </a:r>
            <a:endParaRPr lang="en-US" sz="2000" b="1" dirty="0">
              <a:solidFill>
                <a:schemeClr val="bg1"/>
              </a:solidFill>
            </a:endParaRPr>
          </a:p>
        </p:txBody>
      </p:sp>
    </p:spTree>
    <p:extLst>
      <p:ext uri="{BB962C8B-B14F-4D97-AF65-F5344CB8AC3E}">
        <p14:creationId xmlns:p14="http://schemas.microsoft.com/office/powerpoint/2010/main" val="282855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8" name="Rectangle 7"/>
          <p:cNvSpPr/>
          <p:nvPr/>
        </p:nvSpPr>
        <p:spPr>
          <a:xfrm>
            <a:off x="-36576" y="430134"/>
            <a:ext cx="4667097" cy="707886"/>
          </a:xfrm>
          <a:prstGeom prst="rect">
            <a:avLst/>
          </a:prstGeom>
        </p:spPr>
        <p:txBody>
          <a:bodyPr wrap="square">
            <a:spAutoFit/>
          </a:bodyPr>
          <a:lstStyle/>
          <a:p>
            <a:pPr algn="ctr"/>
            <a:r>
              <a:rPr lang="nl-NL" sz="2000" b="1" dirty="0" smtClean="0">
                <a:solidFill>
                  <a:srgbClr val="002060"/>
                </a:solidFill>
                <a:ea typeface="Calibri" panose="020F0502020204030204" pitchFamily="34" charset="0"/>
                <a:cs typeface="Calibri" panose="020F0502020204030204" pitchFamily="34" charset="0"/>
              </a:rPr>
              <a:t>    Những </a:t>
            </a:r>
            <a:r>
              <a:rPr lang="nl-NL" sz="2000" b="1" dirty="0">
                <a:solidFill>
                  <a:srgbClr val="002060"/>
                </a:solidFill>
                <a:ea typeface="Calibri" panose="020F0502020204030204" pitchFamily="34" charset="0"/>
                <a:cs typeface="Calibri" panose="020F0502020204030204" pitchFamily="34" charset="0"/>
              </a:rPr>
              <a:t>địa điểm tìm thấy dấu tích của người tối cổ ở Đông Nam </a:t>
            </a:r>
            <a:r>
              <a:rPr lang="nl-NL" sz="2000" b="1" dirty="0" smtClean="0">
                <a:solidFill>
                  <a:srgbClr val="002060"/>
                </a:solidFill>
                <a:ea typeface="Calibri" panose="020F0502020204030204" pitchFamily="34" charset="0"/>
                <a:cs typeface="Calibri" panose="020F0502020204030204" pitchFamily="34" charset="0"/>
              </a:rPr>
              <a:t>Á</a:t>
            </a:r>
            <a:endParaRPr lang="en-US" sz="2000" b="1" dirty="0">
              <a:solidFill>
                <a:srgbClr val="002060"/>
              </a:solidFill>
            </a:endParaRPr>
          </a:p>
        </p:txBody>
      </p:sp>
      <p:sp>
        <p:nvSpPr>
          <p:cNvPr id="9" name="Rectangle 8"/>
          <p:cNvSpPr/>
          <p:nvPr/>
        </p:nvSpPr>
        <p:spPr>
          <a:xfrm>
            <a:off x="1152145" y="1548317"/>
            <a:ext cx="3364992" cy="1836400"/>
          </a:xfrm>
          <a:prstGeom prst="rect">
            <a:avLst/>
          </a:prstGeom>
        </p:spPr>
        <p:txBody>
          <a:bodyPr wrap="square">
            <a:spAutoFit/>
          </a:bodyPr>
          <a:lstStyle/>
          <a:p>
            <a:pPr algn="just">
              <a:lnSpc>
                <a:spcPts val="2200"/>
              </a:lnSpc>
            </a:pPr>
            <a:r>
              <a:rPr lang="nl-NL" sz="1800" i="1" dirty="0">
                <a:solidFill>
                  <a:srgbClr val="0070C0"/>
                </a:solidFill>
                <a:ea typeface="Calibri" panose="020F0502020204030204" pitchFamily="34" charset="0"/>
                <a:cs typeface="Times New Roman" panose="02020603050405020304" pitchFamily="18" charset="0"/>
              </a:rPr>
              <a:t>Quan sát </a:t>
            </a:r>
            <a:r>
              <a:rPr lang="nl-NL" sz="1800" i="1" dirty="0" smtClean="0">
                <a:solidFill>
                  <a:srgbClr val="0070C0"/>
                </a:solidFill>
                <a:ea typeface="Calibri" panose="020F0502020204030204" pitchFamily="34" charset="0"/>
                <a:cs typeface="Times New Roman" panose="02020603050405020304" pitchFamily="18" charset="0"/>
              </a:rPr>
              <a:t>Bảng các dấu tích dấu tích của Người tối cổ ở Đông Nam Á. </a:t>
            </a:r>
            <a:r>
              <a:rPr lang="fr-FR" sz="1800" i="1" dirty="0">
                <a:solidFill>
                  <a:srgbClr val="0070C0"/>
                </a:solidFill>
              </a:rPr>
              <a:t>Hãy cho biết những dấu tích của Người tối cổ ở Đông Nam </a:t>
            </a:r>
            <a:r>
              <a:rPr lang="fr-FR" sz="1800" i="1" dirty="0" smtClean="0">
                <a:solidFill>
                  <a:srgbClr val="0070C0"/>
                </a:solidFill>
              </a:rPr>
              <a:t>Á?</a:t>
            </a:r>
            <a:endParaRPr lang="en-US" sz="1800" i="1" dirty="0">
              <a:solidFill>
                <a:srgbClr val="0070C0"/>
              </a:solidFill>
            </a:endParaRPr>
          </a:p>
          <a:p>
            <a:pPr algn="just">
              <a:lnSpc>
                <a:spcPts val="2600"/>
              </a:lnSpc>
            </a:pPr>
            <a:endParaRPr lang="en-US" sz="1800" dirty="0">
              <a:solidFill>
                <a:srgbClr val="0070C0"/>
              </a:solidFill>
            </a:endParaRPr>
          </a:p>
        </p:txBody>
      </p:sp>
      <p:sp>
        <p:nvSpPr>
          <p:cNvPr id="11" name="Rectangle 10"/>
          <p:cNvSpPr/>
          <p:nvPr/>
        </p:nvSpPr>
        <p:spPr>
          <a:xfrm>
            <a:off x="246245" y="3384717"/>
            <a:ext cx="4034333" cy="1426031"/>
          </a:xfrm>
          <a:prstGeom prst="rect">
            <a:avLst/>
          </a:prstGeom>
        </p:spPr>
        <p:txBody>
          <a:bodyPr wrap="square">
            <a:spAutoFit/>
          </a:bodyPr>
          <a:lstStyle/>
          <a:p>
            <a:pPr algn="just">
              <a:lnSpc>
                <a:spcPts val="2600"/>
              </a:lnSpc>
              <a:spcBef>
                <a:spcPts val="800"/>
              </a:spcBef>
              <a:spcAft>
                <a:spcPts val="800"/>
              </a:spcAft>
            </a:pPr>
            <a:r>
              <a:rPr lang="nl-NL" sz="1800" b="1" dirty="0">
                <a:solidFill>
                  <a:schemeClr val="accent5">
                    <a:lumMod val="75000"/>
                  </a:schemeClr>
                </a:solidFill>
                <a:ea typeface="Calibri" panose="020F0502020204030204" pitchFamily="34" charset="0"/>
                <a:cs typeface="Calibri" panose="020F0502020204030204" pitchFamily="34" charset="0"/>
              </a:rPr>
              <a:t>Đ</a:t>
            </a:r>
            <a:r>
              <a:rPr lang="nl-NL" sz="1800" b="1" dirty="0" smtClean="0">
                <a:solidFill>
                  <a:schemeClr val="accent5">
                    <a:lumMod val="75000"/>
                  </a:schemeClr>
                </a:solidFill>
                <a:ea typeface="Calibri" panose="020F0502020204030204" pitchFamily="34" charset="0"/>
                <a:cs typeface="Calibri" panose="020F0502020204030204" pitchFamily="34" charset="0"/>
              </a:rPr>
              <a:t>ảo </a:t>
            </a:r>
            <a:r>
              <a:rPr lang="nl-NL" sz="1800" b="1" dirty="0">
                <a:solidFill>
                  <a:schemeClr val="accent5">
                    <a:lumMod val="75000"/>
                  </a:schemeClr>
                </a:solidFill>
                <a:ea typeface="Calibri" panose="020F0502020204030204" pitchFamily="34" charset="0"/>
                <a:cs typeface="Calibri" panose="020F0502020204030204" pitchFamily="34" charset="0"/>
              </a:rPr>
              <a:t>Gia-va (In-đô-nê-xi-a); Pôn-đa-ung (Mi-an-ma), Ni-a (Ma-lai-xi-a); Gia Lai, Đồng Nai, Thanh Hóa, Lạng Sơn (Việt Nam),...</a:t>
            </a:r>
            <a:endParaRPr lang="en-US" sz="1800" b="1" dirty="0">
              <a:solidFill>
                <a:schemeClr val="accent5">
                  <a:lumMod val="75000"/>
                </a:schemeClr>
              </a:solidFill>
              <a:ea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3"/>
          <a:stretch>
            <a:fillRect/>
          </a:stretch>
        </p:blipFill>
        <p:spPr>
          <a:xfrm>
            <a:off x="47230" y="1548317"/>
            <a:ext cx="991531" cy="1575273"/>
          </a:xfrm>
          <a:prstGeom prst="rect">
            <a:avLst/>
          </a:prstGeom>
        </p:spPr>
      </p:pic>
      <p:pic>
        <p:nvPicPr>
          <p:cNvPr id="3" name="Picture 2"/>
          <p:cNvPicPr>
            <a:picLocks noChangeAspect="1"/>
          </p:cNvPicPr>
          <p:nvPr/>
        </p:nvPicPr>
        <p:blipFill>
          <a:blip r:embed="rId4"/>
          <a:stretch>
            <a:fillRect/>
          </a:stretch>
        </p:blipFill>
        <p:spPr>
          <a:xfrm>
            <a:off x="4630521" y="1548317"/>
            <a:ext cx="4447642" cy="2828925"/>
          </a:xfrm>
          <a:prstGeom prst="rect">
            <a:avLst/>
          </a:prstGeom>
        </p:spPr>
      </p:pic>
      <p:grpSp>
        <p:nvGrpSpPr>
          <p:cNvPr id="7" name="Google Shape;533;p40"/>
          <p:cNvGrpSpPr/>
          <p:nvPr/>
        </p:nvGrpSpPr>
        <p:grpSpPr>
          <a:xfrm>
            <a:off x="50887" y="443034"/>
            <a:ext cx="334182" cy="341043"/>
            <a:chOff x="1923675" y="1633650"/>
            <a:chExt cx="436002" cy="435975"/>
          </a:xfrm>
        </p:grpSpPr>
        <p:sp>
          <p:nvSpPr>
            <p:cNvPr id="10"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981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2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477" name="Google Shape;477;p52"/>
          <p:cNvGrpSpPr/>
          <p:nvPr/>
        </p:nvGrpSpPr>
        <p:grpSpPr>
          <a:xfrm rot="5400000">
            <a:off x="8641234" y="411193"/>
            <a:ext cx="278152" cy="345818"/>
            <a:chOff x="0" y="46600"/>
            <a:chExt cx="3121800" cy="5004600"/>
          </a:xfrm>
        </p:grpSpPr>
        <p:sp>
          <p:nvSpPr>
            <p:cNvPr id="478" name="Google Shape;478;p52"/>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2"/>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0" name="Google Shape;480;p52"/>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4" name="Google Shape;364;p47"/>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mj-lt"/>
              </a:rPr>
              <a:t>Lưu ý</a:t>
            </a:r>
            <a:endParaRPr b="1" dirty="0">
              <a:latin typeface="+mj-lt"/>
            </a:endParaRPr>
          </a:p>
        </p:txBody>
      </p:sp>
      <p:sp>
        <p:nvSpPr>
          <p:cNvPr id="25" name="Google Shape;365;p47"/>
          <p:cNvSpPr/>
          <p:nvPr/>
        </p:nvSpPr>
        <p:spPr>
          <a:xfrm>
            <a:off x="562000" y="1562100"/>
            <a:ext cx="2626800" cy="1468800"/>
          </a:xfrm>
          <a:prstGeom prst="rect">
            <a:avLst/>
          </a:prstGeom>
          <a:solidFill>
            <a:srgbClr val="4E6E9A">
              <a:alpha val="80380"/>
            </a:srgbClr>
          </a:solidFill>
          <a:ln>
            <a:noFill/>
          </a:ln>
        </p:spPr>
        <p:txBody>
          <a:bodyPr spcFirstLastPara="1" wrap="square" lIns="91425" tIns="91425" rIns="91425" bIns="91425" anchor="ctr" anchorCtr="0">
            <a:noAutofit/>
          </a:bodyPr>
          <a:lstStyle/>
          <a:p>
            <a:pPr lvl="0" algn="just"/>
            <a:r>
              <a:rPr lang="fr-FR" sz="1800" dirty="0">
                <a:solidFill>
                  <a:srgbClr val="FFFF00"/>
                </a:solidFill>
                <a:ea typeface="Calibri" panose="020F0502020204030204" pitchFamily="34" charset="0"/>
                <a:cs typeface="Times New Roman" panose="02020603050405020304" pitchFamily="18" charset="0"/>
              </a:rPr>
              <a:t>Đông Nam Á có điều kiện tự nhiên thuận lợi, có nhiều sông suối, đất đai phì nhiêu, màu mỡ, khí hậu nóng ẩm.</a:t>
            </a:r>
            <a:endParaRPr sz="1800" dirty="0">
              <a:solidFill>
                <a:srgbClr val="FFFF00"/>
              </a:solidFill>
              <a:latin typeface="Muli"/>
              <a:ea typeface="Muli"/>
              <a:cs typeface="Muli"/>
              <a:sym typeface="Muli"/>
            </a:endParaRPr>
          </a:p>
        </p:txBody>
      </p:sp>
      <p:sp>
        <p:nvSpPr>
          <p:cNvPr id="26" name="Google Shape;366;p47"/>
          <p:cNvSpPr/>
          <p:nvPr/>
        </p:nvSpPr>
        <p:spPr>
          <a:xfrm>
            <a:off x="3258600" y="3105800"/>
            <a:ext cx="2626800" cy="1468800"/>
          </a:xfrm>
          <a:prstGeom prst="rect">
            <a:avLst/>
          </a:prstGeom>
          <a:solidFill>
            <a:srgbClr val="4E6E9A">
              <a:alpha val="80380"/>
            </a:srgbClr>
          </a:solidFill>
          <a:ln>
            <a:noFill/>
          </a:ln>
        </p:spPr>
        <p:txBody>
          <a:bodyPr spcFirstLastPara="1" wrap="square" lIns="91425" tIns="91425" rIns="91425" bIns="91425" anchor="ctr" anchorCtr="0">
            <a:noAutofit/>
          </a:bodyPr>
          <a:lstStyle/>
          <a:p>
            <a:pPr lvl="0" algn="just"/>
            <a:r>
              <a:rPr lang="fr-FR" sz="1800" dirty="0">
                <a:solidFill>
                  <a:srgbClr val="FFFF00"/>
                </a:solidFill>
                <a:ea typeface="Calibri" panose="020F0502020204030204" pitchFamily="34" charset="0"/>
                <a:cs typeface="Times New Roman" panose="02020603050405020304" pitchFamily="18" charset="0"/>
              </a:rPr>
              <a:t>Vì vậy, khu vực này rất thuận </a:t>
            </a:r>
            <a:r>
              <a:rPr lang="fr-FR" sz="1800" dirty="0" smtClean="0">
                <a:solidFill>
                  <a:srgbClr val="FFFF00"/>
                </a:solidFill>
                <a:ea typeface="Calibri" panose="020F0502020204030204" pitchFamily="34" charset="0"/>
                <a:cs typeface="Times New Roman" panose="02020603050405020304" pitchFamily="18" charset="0"/>
              </a:rPr>
              <a:t>lợi </a:t>
            </a:r>
            <a:r>
              <a:rPr lang="fr-FR" sz="1800" dirty="0">
                <a:solidFill>
                  <a:srgbClr val="FFFF00"/>
                </a:solidFill>
                <a:ea typeface="Calibri" panose="020F0502020204030204" pitchFamily="34" charset="0"/>
                <a:cs typeface="Times New Roman" panose="02020603050405020304" pitchFamily="18" charset="0"/>
              </a:rPr>
              <a:t>cho việc trồng trọt (nông nghiệp trồng lúa), chăn nuôi, đánh bắt.</a:t>
            </a:r>
            <a:endParaRPr sz="1800" dirty="0">
              <a:solidFill>
                <a:srgbClr val="FFFF00"/>
              </a:solidFill>
              <a:latin typeface="Muli"/>
              <a:ea typeface="Muli"/>
              <a:cs typeface="Muli"/>
              <a:sym typeface="Muli"/>
            </a:endParaRPr>
          </a:p>
        </p:txBody>
      </p:sp>
      <p:sp>
        <p:nvSpPr>
          <p:cNvPr id="27" name="Google Shape;367;p47"/>
          <p:cNvSpPr/>
          <p:nvPr/>
        </p:nvSpPr>
        <p:spPr>
          <a:xfrm>
            <a:off x="5955200" y="1562100"/>
            <a:ext cx="2626800" cy="1468800"/>
          </a:xfrm>
          <a:prstGeom prst="rect">
            <a:avLst/>
          </a:prstGeom>
          <a:solidFill>
            <a:srgbClr val="4E6E9A">
              <a:alpha val="80380"/>
            </a:srgbClr>
          </a:solidFill>
          <a:ln>
            <a:noFill/>
          </a:ln>
        </p:spPr>
        <p:txBody>
          <a:bodyPr spcFirstLastPara="1" wrap="square" lIns="91425" tIns="91425" rIns="91425" bIns="91425" anchor="ctr" anchorCtr="0">
            <a:noAutofit/>
          </a:bodyPr>
          <a:lstStyle/>
          <a:p>
            <a:pPr algn="just">
              <a:spcBef>
                <a:spcPts val="700"/>
              </a:spcBef>
              <a:spcAft>
                <a:spcPts val="700"/>
              </a:spcAft>
            </a:pPr>
            <a:r>
              <a:rPr lang="fr-FR" sz="1800" dirty="0">
                <a:solidFill>
                  <a:srgbClr val="FFFF00"/>
                </a:solidFill>
                <a:ea typeface="Calibri" panose="020F0502020204030204" pitchFamily="34" charset="0"/>
                <a:cs typeface="Times New Roman" panose="02020603050405020304" pitchFamily="18" charset="0"/>
              </a:rPr>
              <a:t>Vượn người vì thế đã xuất hiện ở đây từ rất sớm và cũng bước tiến hóa thành Người tối cổ, Người tinh khôn. </a:t>
            </a:r>
            <a:endParaRPr lang="en-US" sz="1800" dirty="0">
              <a:solidFill>
                <a:srgbClr val="FFFF00"/>
              </a:solidFill>
              <a:ea typeface="Calibri" panose="020F0502020204030204" pitchFamily="34" charset="0"/>
              <a:cs typeface="Times New Roman" panose="02020603050405020304" pitchFamily="18" charset="0"/>
            </a:endParaRPr>
          </a:p>
        </p:txBody>
      </p:sp>
      <p:grpSp>
        <p:nvGrpSpPr>
          <p:cNvPr id="28" name="Google Shape;371;p47"/>
          <p:cNvGrpSpPr/>
          <p:nvPr/>
        </p:nvGrpSpPr>
        <p:grpSpPr>
          <a:xfrm rot="5400000">
            <a:off x="8641234" y="411193"/>
            <a:ext cx="278152" cy="345818"/>
            <a:chOff x="0" y="46600"/>
            <a:chExt cx="3121800" cy="5004600"/>
          </a:xfrm>
        </p:grpSpPr>
        <p:sp>
          <p:nvSpPr>
            <p:cNvPr id="29" name="Google Shape;372;p47"/>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p47"/>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 name="Google Shape;374;p47"/>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32" name="Picture 31"/>
          <p:cNvPicPr>
            <a:picLocks noChangeAspect="1"/>
          </p:cNvPicPr>
          <p:nvPr/>
        </p:nvPicPr>
        <p:blipFill>
          <a:blip r:embed="rId3"/>
          <a:stretch>
            <a:fillRect/>
          </a:stretch>
        </p:blipFill>
        <p:spPr>
          <a:xfrm>
            <a:off x="3258600" y="1562100"/>
            <a:ext cx="2626800" cy="1468799"/>
          </a:xfrm>
          <a:prstGeom prst="rect">
            <a:avLst/>
          </a:prstGeom>
        </p:spPr>
      </p:pic>
      <p:pic>
        <p:nvPicPr>
          <p:cNvPr id="33" name="Picture 32"/>
          <p:cNvPicPr>
            <a:picLocks noChangeAspect="1"/>
          </p:cNvPicPr>
          <p:nvPr/>
        </p:nvPicPr>
        <p:blipFill>
          <a:blip r:embed="rId4"/>
          <a:stretch>
            <a:fillRect/>
          </a:stretch>
        </p:blipFill>
        <p:spPr>
          <a:xfrm>
            <a:off x="562000" y="3105801"/>
            <a:ext cx="2626800" cy="1468800"/>
          </a:xfrm>
          <a:prstGeom prst="rect">
            <a:avLst/>
          </a:prstGeom>
        </p:spPr>
      </p:pic>
      <p:pic>
        <p:nvPicPr>
          <p:cNvPr id="34" name="Picture 33"/>
          <p:cNvPicPr>
            <a:picLocks noChangeAspect="1"/>
          </p:cNvPicPr>
          <p:nvPr/>
        </p:nvPicPr>
        <p:blipFill>
          <a:blip r:embed="rId5"/>
          <a:stretch>
            <a:fillRect/>
          </a:stretch>
        </p:blipFill>
        <p:spPr>
          <a:xfrm>
            <a:off x="5955200" y="3105800"/>
            <a:ext cx="2626798" cy="1468800"/>
          </a:xfrm>
          <a:prstGeom prst="rect">
            <a:avLst/>
          </a:prstGeom>
        </p:spPr>
      </p:pic>
    </p:spTree>
    <p:extLst>
      <p:ext uri="{BB962C8B-B14F-4D97-AF65-F5344CB8AC3E}">
        <p14:creationId xmlns:p14="http://schemas.microsoft.com/office/powerpoint/2010/main" val="270428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circle(in)">
                                      <p:cBhvr>
                                        <p:cTn id="27" dur="2000"/>
                                        <p:tgtEl>
                                          <p:spTgt spid="34"/>
                                        </p:tgtEl>
                                      </p:cBhvr>
                                    </p:animEffect>
                                  </p:childTnLst>
                                </p:cTn>
                              </p:par>
                              <p:par>
                                <p:cTn id="28" presetID="6"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circle(in)">
                                      <p:cBhvr>
                                        <p:cTn id="30" dur="2000"/>
                                        <p:tgtEl>
                                          <p:spTgt spid="33"/>
                                        </p:tgtEl>
                                      </p:cBhvr>
                                    </p:animEffect>
                                  </p:childTnLst>
                                </p:cTn>
                              </p:par>
                              <p:par>
                                <p:cTn id="31" presetID="6" presetClass="entr" presetSubtype="16"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723" y="1193831"/>
            <a:ext cx="7015277" cy="801900"/>
          </a:xfrm>
        </p:spPr>
        <p:txBody>
          <a:bodyPr/>
          <a:lstStyle/>
          <a:p>
            <a:r>
              <a:rPr lang="en-US" sz="2400" b="1" dirty="0" smtClean="0">
                <a:latin typeface="+mj-lt"/>
              </a:rPr>
              <a:t>3. DẤU TÍCH CỦA NGƯỜI TỐI CỔ Ở VIỆT NAM</a:t>
            </a:r>
            <a:endParaRPr lang="en-US" sz="2400" b="1" dirty="0">
              <a:latin typeface="+mj-lt"/>
            </a:endParaRPr>
          </a:p>
        </p:txBody>
      </p:sp>
      <p:sp>
        <p:nvSpPr>
          <p:cNvPr id="5" name="Rectangle 4"/>
          <p:cNvSpPr/>
          <p:nvPr/>
        </p:nvSpPr>
        <p:spPr>
          <a:xfrm>
            <a:off x="2282342" y="2205162"/>
            <a:ext cx="6729984" cy="1169551"/>
          </a:xfrm>
          <a:prstGeom prst="rect">
            <a:avLst/>
          </a:prstGeom>
        </p:spPr>
        <p:txBody>
          <a:bodyPr wrap="square">
            <a:spAutoFit/>
          </a:bodyPr>
          <a:lstStyle/>
          <a:p>
            <a:pPr algn="just">
              <a:lnSpc>
                <a:spcPts val="2800"/>
              </a:lnSpc>
              <a:spcBef>
                <a:spcPts val="700"/>
              </a:spcBef>
            </a:pPr>
            <a:r>
              <a:rPr lang="fr-FR" sz="2200" b="1" dirty="0">
                <a:solidFill>
                  <a:srgbClr val="FFFF00"/>
                </a:solidFill>
                <a:latin typeface="+mj-lt"/>
                <a:ea typeface="Calibri" panose="020F0502020204030204" pitchFamily="34" charset="0"/>
                <a:cs typeface="Times New Roman" panose="02020603050405020304" pitchFamily="18" charset="0"/>
              </a:rPr>
              <a:t>Tại Việt Nam, những dấu tích của Người tối cổ được phát hiện có niên đại sớm nhất từ khoảng 800.000 năm trước. </a:t>
            </a:r>
            <a:endParaRPr lang="en-US" sz="2200" b="1" dirty="0">
              <a:solidFill>
                <a:srgbClr val="FFFF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191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25" name="Google Shape;324;p45"/>
          <p:cNvSpPr txBox="1">
            <a:spLocks noGrp="1"/>
          </p:cNvSpPr>
          <p:nvPr>
            <p:ph type="title"/>
          </p:nvPr>
        </p:nvSpPr>
        <p:spPr>
          <a:xfrm>
            <a:off x="190194" y="541324"/>
            <a:ext cx="3269895" cy="1126542"/>
          </a:xfrm>
          <a:prstGeom prst="rect">
            <a:avLst/>
          </a:prstGeom>
        </p:spPr>
        <p:txBody>
          <a:bodyPr spcFirstLastPara="1" wrap="square" lIns="91425" tIns="91425" rIns="91425" bIns="91425" anchor="t" anchorCtr="0">
            <a:noAutofit/>
          </a:bodyPr>
          <a:lstStyle/>
          <a:p>
            <a:pPr lvl="0" algn="ctr"/>
            <a:r>
              <a:rPr lang="en" sz="2400" b="1" dirty="0" smtClean="0">
                <a:solidFill>
                  <a:schemeClr val="bg1"/>
                </a:solidFill>
                <a:latin typeface="+mj-lt"/>
              </a:rPr>
              <a:t>Thảo </a:t>
            </a:r>
            <a:r>
              <a:rPr lang="en" sz="2400" b="1" dirty="0">
                <a:solidFill>
                  <a:schemeClr val="bg1"/>
                </a:solidFill>
                <a:latin typeface="+mj-lt"/>
              </a:rPr>
              <a:t>luận </a:t>
            </a:r>
            <a:r>
              <a:rPr lang="en" sz="2400" b="1" dirty="0" smtClean="0">
                <a:solidFill>
                  <a:schemeClr val="bg1"/>
                </a:solidFill>
                <a:latin typeface="+mj-lt"/>
              </a:rPr>
              <a:t/>
            </a:r>
            <a:br>
              <a:rPr lang="en" sz="2400" b="1" dirty="0" smtClean="0">
                <a:solidFill>
                  <a:schemeClr val="bg1"/>
                </a:solidFill>
                <a:latin typeface="+mj-lt"/>
              </a:rPr>
            </a:br>
            <a:r>
              <a:rPr lang="en" sz="2400" b="1" dirty="0" smtClean="0">
                <a:solidFill>
                  <a:schemeClr val="bg1"/>
                </a:solidFill>
                <a:latin typeface="+mj-lt"/>
              </a:rPr>
              <a:t>và </a:t>
            </a:r>
            <a:r>
              <a:rPr lang="en" sz="2400" b="1" dirty="0">
                <a:solidFill>
                  <a:schemeClr val="bg1"/>
                </a:solidFill>
                <a:latin typeface="+mj-lt"/>
              </a:rPr>
              <a:t>trả lời câu hỏi</a:t>
            </a:r>
            <a:endParaRPr sz="2400" b="1" dirty="0">
              <a:solidFill>
                <a:schemeClr val="bg1"/>
              </a:solidFill>
              <a:latin typeface="+mj-lt"/>
            </a:endParaRPr>
          </a:p>
        </p:txBody>
      </p:sp>
      <p:grpSp>
        <p:nvGrpSpPr>
          <p:cNvPr id="26" name="Google Shape;326;p45"/>
          <p:cNvGrpSpPr/>
          <p:nvPr/>
        </p:nvGrpSpPr>
        <p:grpSpPr>
          <a:xfrm>
            <a:off x="3935537" y="942224"/>
            <a:ext cx="278152" cy="345818"/>
            <a:chOff x="0" y="46600"/>
            <a:chExt cx="3121800" cy="5004600"/>
          </a:xfrm>
        </p:grpSpPr>
        <p:sp>
          <p:nvSpPr>
            <p:cNvPr id="27" name="Google Shape;327;p4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8;p4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9" name="Google Shape;329;p45"/>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0" name="Google Shape;330;p45"/>
          <p:cNvSpPr txBox="1"/>
          <p:nvPr/>
        </p:nvSpPr>
        <p:spPr>
          <a:xfrm>
            <a:off x="4330694" y="95664"/>
            <a:ext cx="4623110" cy="2384755"/>
          </a:xfrm>
          <a:prstGeom prst="rect">
            <a:avLst/>
          </a:prstGeom>
          <a:noFill/>
          <a:ln>
            <a:noFill/>
          </a:ln>
        </p:spPr>
        <p:txBody>
          <a:bodyPr spcFirstLastPara="1" wrap="square" lIns="91425" tIns="91425" rIns="91425" bIns="91425" anchor="ctr" anchorCtr="0">
            <a:noAutofit/>
          </a:bodyPr>
          <a:lstStyle/>
          <a:p>
            <a:pPr algn="just">
              <a:lnSpc>
                <a:spcPts val="2600"/>
              </a:lnSpc>
              <a:spcBef>
                <a:spcPts val="700"/>
              </a:spcBef>
              <a:spcAft>
                <a:spcPts val="700"/>
              </a:spcAft>
            </a:pPr>
            <a:r>
              <a:rPr lang="fr-FR" sz="2000" i="1" dirty="0">
                <a:solidFill>
                  <a:srgbClr val="002060"/>
                </a:solidFill>
                <a:ea typeface="Calibri" panose="020F0502020204030204" pitchFamily="34" charset="0"/>
                <a:cs typeface="Times New Roman" panose="02020603050405020304" pitchFamily="18" charset="0"/>
              </a:rPr>
              <a:t>- Nêu một số dấu tích của Người tối cổ ở Việt Nam.</a:t>
            </a:r>
            <a:endParaRPr lang="en-US" sz="2000" i="1" dirty="0">
              <a:solidFill>
                <a:srgbClr val="002060"/>
              </a:solidFill>
              <a:ea typeface="Calibri" panose="020F0502020204030204" pitchFamily="34" charset="0"/>
              <a:cs typeface="Times New Roman" panose="02020603050405020304" pitchFamily="18" charset="0"/>
            </a:endParaRPr>
          </a:p>
          <a:p>
            <a:pPr algn="just">
              <a:lnSpc>
                <a:spcPts val="2600"/>
              </a:lnSpc>
              <a:spcBef>
                <a:spcPts val="700"/>
              </a:spcBef>
              <a:spcAft>
                <a:spcPts val="700"/>
              </a:spcAft>
            </a:pPr>
            <a:r>
              <a:rPr lang="fr-FR" sz="2000" i="1" dirty="0">
                <a:solidFill>
                  <a:srgbClr val="002060"/>
                </a:solidFill>
                <a:ea typeface="Calibri" panose="020F0502020204030204" pitchFamily="34" charset="0"/>
                <a:cs typeface="Times New Roman" panose="02020603050405020304" pitchFamily="18" charset="0"/>
              </a:rPr>
              <a:t>- Nhận xét về phạm vi phân bố của các dấu tích Người tối cổ ở Việt Nam. </a:t>
            </a:r>
            <a:endParaRPr lang="en-US" sz="2000" i="1" dirty="0">
              <a:solidFill>
                <a:srgbClr val="002060"/>
              </a:solidFill>
              <a:ea typeface="Calibri" panose="020F0502020204030204" pitchFamily="34" charset="0"/>
              <a:cs typeface="Times New Roman" panose="02020603050405020304" pitchFamily="18" charset="0"/>
            </a:endParaRPr>
          </a:p>
        </p:txBody>
      </p:sp>
      <p:sp>
        <p:nvSpPr>
          <p:cNvPr id="32" name="Rectangle 31"/>
          <p:cNvSpPr/>
          <p:nvPr/>
        </p:nvSpPr>
        <p:spPr>
          <a:xfrm>
            <a:off x="3922347" y="2492492"/>
            <a:ext cx="4629122" cy="2246769"/>
          </a:xfrm>
          <a:prstGeom prst="rect">
            <a:avLst/>
          </a:prstGeom>
        </p:spPr>
        <p:txBody>
          <a:bodyPr wrap="square">
            <a:spAutoFit/>
          </a:bodyPr>
          <a:lstStyle/>
          <a:p>
            <a:pPr algn="just">
              <a:lnSpc>
                <a:spcPts val="2800"/>
              </a:lnSpc>
              <a:spcBef>
                <a:spcPts val="700"/>
              </a:spcBef>
              <a:spcAft>
                <a:spcPts val="700"/>
              </a:spcAft>
            </a:pPr>
            <a:r>
              <a:rPr lang="fr-FR" sz="2000" b="1" dirty="0" smtClean="0">
                <a:solidFill>
                  <a:schemeClr val="accent3">
                    <a:lumMod val="50000"/>
                  </a:schemeClr>
                </a:solidFill>
                <a:ea typeface="Calibri" panose="020F0502020204030204" pitchFamily="34" charset="0"/>
                <a:cs typeface="Times New Roman" panose="02020603050405020304" pitchFamily="18" charset="0"/>
              </a:rPr>
              <a:t>Dấu tích của Người tối cổ được </a:t>
            </a:r>
            <a:r>
              <a:rPr lang="fr-FR" sz="2000" b="1" dirty="0">
                <a:solidFill>
                  <a:schemeClr val="accent3">
                    <a:lumMod val="50000"/>
                  </a:schemeClr>
                </a:solidFill>
                <a:ea typeface="Calibri" panose="020F0502020204030204" pitchFamily="34" charset="0"/>
                <a:cs typeface="Times New Roman" panose="02020603050405020304" pitchFamily="18" charset="0"/>
              </a:rPr>
              <a:t>phát hiện </a:t>
            </a:r>
            <a:r>
              <a:rPr lang="fr-FR" sz="2000" b="1" dirty="0" smtClean="0">
                <a:solidFill>
                  <a:schemeClr val="accent3">
                    <a:lumMod val="50000"/>
                  </a:schemeClr>
                </a:solidFill>
                <a:ea typeface="Calibri" panose="020F0502020204030204" pitchFamily="34" charset="0"/>
                <a:cs typeface="Times New Roman" panose="02020603050405020304" pitchFamily="18" charset="0"/>
              </a:rPr>
              <a:t>tại: </a:t>
            </a:r>
            <a:r>
              <a:rPr lang="fr-FR" sz="2000" b="1" dirty="0" smtClean="0">
                <a:solidFill>
                  <a:schemeClr val="accent3">
                    <a:lumMod val="50000"/>
                  </a:schemeClr>
                </a:solidFill>
              </a:rPr>
              <a:t>Thẩm </a:t>
            </a:r>
            <a:r>
              <a:rPr lang="fr-FR" sz="2000" b="1" dirty="0">
                <a:solidFill>
                  <a:schemeClr val="accent3">
                    <a:lumMod val="50000"/>
                  </a:schemeClr>
                </a:solidFill>
              </a:rPr>
              <a:t>Khuyên, Thẩm Hai (Lạng Sơn), Núi </a:t>
            </a:r>
            <a:r>
              <a:rPr lang="fr-FR" sz="2000" b="1" dirty="0" smtClean="0">
                <a:solidFill>
                  <a:schemeClr val="accent3">
                    <a:lumMod val="50000"/>
                  </a:schemeClr>
                </a:solidFill>
              </a:rPr>
              <a:t>Đọ (Thanh </a:t>
            </a:r>
            <a:r>
              <a:rPr lang="fr-FR" sz="2000" b="1" dirty="0">
                <a:solidFill>
                  <a:schemeClr val="accent3">
                    <a:lumMod val="50000"/>
                  </a:schemeClr>
                </a:solidFill>
              </a:rPr>
              <a:t>Hóa), An Khê (Gia Lai</a:t>
            </a:r>
            <a:r>
              <a:rPr lang="fr-FR" sz="2000" b="1" dirty="0" smtClean="0">
                <a:solidFill>
                  <a:schemeClr val="accent3">
                    <a:lumMod val="50000"/>
                  </a:schemeClr>
                </a:solidFill>
              </a:rPr>
              <a:t>),...Sự xuất </a:t>
            </a:r>
            <a:r>
              <a:rPr lang="fr-FR" sz="2000" b="1" dirty="0">
                <a:solidFill>
                  <a:schemeClr val="accent3">
                    <a:lumMod val="50000"/>
                  </a:schemeClr>
                </a:solidFill>
              </a:rPr>
              <a:t>hiện </a:t>
            </a:r>
            <a:r>
              <a:rPr lang="fr-FR" sz="2000" b="1" dirty="0" smtClean="0">
                <a:solidFill>
                  <a:schemeClr val="accent3">
                    <a:lumMod val="50000"/>
                  </a:schemeClr>
                </a:solidFill>
              </a:rPr>
              <a:t>diễn ra ở </a:t>
            </a:r>
            <a:r>
              <a:rPr lang="fr-FR" sz="2000" b="1" dirty="0">
                <a:solidFill>
                  <a:schemeClr val="accent3">
                    <a:lumMod val="50000"/>
                  </a:schemeClr>
                </a:solidFill>
              </a:rPr>
              <a:t>cả miền núi và đồng bằng trên lãnh thổ của Việt Nam ngày nay. </a:t>
            </a:r>
            <a:endParaRPr lang="en-US" sz="2000" b="1" dirty="0">
              <a:solidFill>
                <a:schemeClr val="accent3">
                  <a:lumMod val="50000"/>
                </a:schemeClr>
              </a:solidFill>
            </a:endParaRPr>
          </a:p>
        </p:txBody>
      </p:sp>
      <p:grpSp>
        <p:nvGrpSpPr>
          <p:cNvPr id="33" name="Google Shape;326;p45"/>
          <p:cNvGrpSpPr/>
          <p:nvPr/>
        </p:nvGrpSpPr>
        <p:grpSpPr>
          <a:xfrm flipH="1">
            <a:off x="8630754" y="3433917"/>
            <a:ext cx="323050" cy="345818"/>
            <a:chOff x="0" y="46600"/>
            <a:chExt cx="3121800" cy="5004600"/>
          </a:xfrm>
        </p:grpSpPr>
        <p:sp>
          <p:nvSpPr>
            <p:cNvPr id="34" name="Google Shape;327;p4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8;p4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6" name="Google Shape;329;p45"/>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90194" y="1443974"/>
            <a:ext cx="3350364" cy="3584121"/>
          </a:xfrm>
          <a:prstGeom prst="rect">
            <a:avLst/>
          </a:prstGeom>
        </p:spPr>
      </p:pic>
      <p:grpSp>
        <p:nvGrpSpPr>
          <p:cNvPr id="14" name="Google Shape;533;p40"/>
          <p:cNvGrpSpPr/>
          <p:nvPr/>
        </p:nvGrpSpPr>
        <p:grpSpPr>
          <a:xfrm>
            <a:off x="701940" y="601181"/>
            <a:ext cx="334182" cy="341043"/>
            <a:chOff x="1923675" y="1633650"/>
            <a:chExt cx="436002" cy="435975"/>
          </a:xfrm>
        </p:grpSpPr>
        <p:sp>
          <p:nvSpPr>
            <p:cNvPr id="15"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905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3"/>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mj-lt"/>
              </a:rPr>
              <a:t>Kiểm tra bài cũ</a:t>
            </a:r>
            <a:endParaRPr b="1" dirty="0">
              <a:latin typeface="+mj-lt"/>
            </a:endParaRPr>
          </a:p>
        </p:txBody>
      </p:sp>
      <p:sp>
        <p:nvSpPr>
          <p:cNvPr id="308" name="Google Shape;308;p43"/>
          <p:cNvSpPr txBox="1"/>
          <p:nvPr/>
        </p:nvSpPr>
        <p:spPr>
          <a:xfrm>
            <a:off x="534011" y="2033626"/>
            <a:ext cx="7969650" cy="797357"/>
          </a:xfrm>
          <a:prstGeom prst="rect">
            <a:avLst/>
          </a:prstGeom>
          <a:noFill/>
          <a:ln>
            <a:noFill/>
          </a:ln>
        </p:spPr>
        <p:txBody>
          <a:bodyPr spcFirstLastPara="1" wrap="square" lIns="91425" tIns="91425" rIns="91425" bIns="91425" anchor="t" anchorCtr="0">
            <a:noAutofit/>
          </a:bodyPr>
          <a:lstStyle/>
          <a:p>
            <a:pPr algn="just">
              <a:lnSpc>
                <a:spcPts val="2600"/>
              </a:lnSpc>
            </a:pPr>
            <a:r>
              <a:rPr lang="nl-NL" sz="2000" b="1" dirty="0">
                <a:solidFill>
                  <a:schemeClr val="accent5">
                    <a:lumMod val="50000"/>
                  </a:schemeClr>
                </a:solidFill>
              </a:rPr>
              <a:t>Tính từ năm 40 (khởi nghĩa Hai Bà Trưng) cho đến năm hiện tại (2021) là </a:t>
            </a:r>
            <a:r>
              <a:rPr lang="nl-NL" sz="2000" b="1" dirty="0" smtClean="0">
                <a:solidFill>
                  <a:schemeClr val="accent5">
                    <a:lumMod val="50000"/>
                  </a:schemeClr>
                </a:solidFill>
              </a:rPr>
              <a:t>bao nhiêu </a:t>
            </a:r>
            <a:r>
              <a:rPr lang="nl-NL" sz="2000" b="1" dirty="0">
                <a:solidFill>
                  <a:schemeClr val="accent5">
                    <a:lumMod val="50000"/>
                  </a:schemeClr>
                </a:solidFill>
              </a:rPr>
              <a:t>năm, </a:t>
            </a:r>
            <a:r>
              <a:rPr lang="nl-NL" sz="2000" b="1" dirty="0" smtClean="0">
                <a:solidFill>
                  <a:schemeClr val="accent5">
                    <a:lumMod val="50000"/>
                  </a:schemeClr>
                </a:solidFill>
              </a:rPr>
              <a:t>bao nhiêu </a:t>
            </a:r>
            <a:r>
              <a:rPr lang="nl-NL" sz="2000" b="1" dirty="0">
                <a:solidFill>
                  <a:schemeClr val="accent5">
                    <a:lumMod val="50000"/>
                  </a:schemeClr>
                </a:solidFill>
              </a:rPr>
              <a:t>thập kỉ, </a:t>
            </a:r>
            <a:r>
              <a:rPr lang="nl-NL" sz="2000" b="1" dirty="0" smtClean="0">
                <a:solidFill>
                  <a:schemeClr val="accent5">
                    <a:lumMod val="50000"/>
                  </a:schemeClr>
                </a:solidFill>
              </a:rPr>
              <a:t>bao nhiêu thế kỉ?</a:t>
            </a:r>
            <a:endParaRPr lang="en-US" sz="2000" b="1" dirty="0">
              <a:solidFill>
                <a:schemeClr val="accent5">
                  <a:lumMod val="50000"/>
                </a:schemeClr>
              </a:solidFill>
            </a:endParaRPr>
          </a:p>
        </p:txBody>
      </p:sp>
      <p:grpSp>
        <p:nvGrpSpPr>
          <p:cNvPr id="310" name="Google Shape;310;p43"/>
          <p:cNvGrpSpPr/>
          <p:nvPr/>
        </p:nvGrpSpPr>
        <p:grpSpPr>
          <a:xfrm rot="5400000">
            <a:off x="8641234" y="411193"/>
            <a:ext cx="278152" cy="345818"/>
            <a:chOff x="0" y="46600"/>
            <a:chExt cx="3121800" cy="5004600"/>
          </a:xfrm>
        </p:grpSpPr>
        <p:sp>
          <p:nvSpPr>
            <p:cNvPr id="311" name="Google Shape;311;p43"/>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3"/>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3" name="Google Shape;313;p43"/>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000"/>
                                        <p:tgtEl>
                                          <p:spTgt spid="299"/>
                                        </p:tgtEl>
                                      </p:cBhvr>
                                    </p:animEffect>
                                    <p:anim calcmode="lin" valueType="num">
                                      <p:cBhvr>
                                        <p:cTn id="8" dur="1000" fill="hold"/>
                                        <p:tgtEl>
                                          <p:spTgt spid="299"/>
                                        </p:tgtEl>
                                        <p:attrNameLst>
                                          <p:attrName>ppt_x</p:attrName>
                                        </p:attrNameLst>
                                      </p:cBhvr>
                                      <p:tavLst>
                                        <p:tav tm="0">
                                          <p:val>
                                            <p:strVal val="#ppt_x"/>
                                          </p:val>
                                        </p:tav>
                                        <p:tav tm="100000">
                                          <p:val>
                                            <p:strVal val="#ppt_x"/>
                                          </p:val>
                                        </p:tav>
                                      </p:tavLst>
                                    </p:anim>
                                    <p:anim calcmode="lin" valueType="num">
                                      <p:cBhvr>
                                        <p:cTn id="9" dur="1000" fill="hold"/>
                                        <p:tgtEl>
                                          <p:spTgt spid="2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8"/>
                                        </p:tgtEl>
                                        <p:attrNameLst>
                                          <p:attrName>style.visibility</p:attrName>
                                        </p:attrNameLst>
                                      </p:cBhvr>
                                      <p:to>
                                        <p:strVal val="visible"/>
                                      </p:to>
                                    </p:set>
                                    <p:animEffect transition="in" filter="fade">
                                      <p:cBhvr>
                                        <p:cTn id="14" dur="1000"/>
                                        <p:tgtEl>
                                          <p:spTgt spid="308"/>
                                        </p:tgtEl>
                                      </p:cBhvr>
                                    </p:animEffect>
                                    <p:anim calcmode="lin" valueType="num">
                                      <p:cBhvr>
                                        <p:cTn id="15" dur="1000" fill="hold"/>
                                        <p:tgtEl>
                                          <p:spTgt spid="308"/>
                                        </p:tgtEl>
                                        <p:attrNameLst>
                                          <p:attrName>ppt_x</p:attrName>
                                        </p:attrNameLst>
                                      </p:cBhvr>
                                      <p:tavLst>
                                        <p:tav tm="0">
                                          <p:val>
                                            <p:strVal val="#ppt_x"/>
                                          </p:val>
                                        </p:tav>
                                        <p:tav tm="100000">
                                          <p:val>
                                            <p:strVal val="#ppt_x"/>
                                          </p:val>
                                        </p:tav>
                                      </p:tavLst>
                                    </p:anim>
                                    <p:anim calcmode="lin" valueType="num">
                                      <p:cBhvr>
                                        <p:cTn id="16" dur="1000" fill="hold"/>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P spid="3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608825" y="753700"/>
            <a:ext cx="6424500" cy="801900"/>
          </a:xfrm>
        </p:spPr>
        <p:txBody>
          <a:bodyPr/>
          <a:lstStyle/>
          <a:p>
            <a:pPr algn="l"/>
            <a:r>
              <a:rPr lang="en-US" sz="3200" b="1" dirty="0" smtClean="0">
                <a:latin typeface="+mj-lt"/>
              </a:rPr>
              <a:t>Mở rộng</a:t>
            </a:r>
            <a:endParaRPr lang="en-US" sz="3200" b="1" dirty="0">
              <a:latin typeface="+mj-lt"/>
            </a:endParaRPr>
          </a:p>
        </p:txBody>
      </p:sp>
      <p:sp>
        <p:nvSpPr>
          <p:cNvPr id="6" name="Subtitle 2"/>
          <p:cNvSpPr>
            <a:spLocks noGrp="1"/>
          </p:cNvSpPr>
          <p:nvPr>
            <p:ph type="subTitle" idx="1"/>
          </p:nvPr>
        </p:nvSpPr>
        <p:spPr>
          <a:xfrm>
            <a:off x="1725439" y="1826262"/>
            <a:ext cx="7307886" cy="2648780"/>
          </a:xfrm>
        </p:spPr>
        <p:txBody>
          <a:bodyPr/>
          <a:lstStyle/>
          <a:p>
            <a:pPr algn="just">
              <a:buFont typeface="Wingdings" panose="05000000000000000000" pitchFamily="2" charset="2"/>
              <a:buChar char="§"/>
            </a:pPr>
            <a:r>
              <a:rPr lang="fr-FR" sz="2000" dirty="0">
                <a:latin typeface="+mj-lt"/>
              </a:rPr>
              <a:t>Di tích Núi Đọ (Thanh Hoá) là bằng chứng về sự có mặt của những chủ nhân sớm nhất trên lãnh thổ Việt Nam vào thời kì tổ chức xã hội loài người đang hình </a:t>
            </a:r>
            <a:r>
              <a:rPr lang="fr-FR" sz="2000" dirty="0" smtClean="0">
                <a:latin typeface="+mj-lt"/>
              </a:rPr>
              <a:t>thành, với hàng </a:t>
            </a:r>
            <a:r>
              <a:rPr lang="fr-FR" sz="2000" dirty="0">
                <a:latin typeface="+mj-lt"/>
              </a:rPr>
              <a:t>vạn công cụ đồ đá </a:t>
            </a:r>
            <a:r>
              <a:rPr lang="fr-FR" sz="2000" dirty="0" smtClean="0">
                <a:latin typeface="+mj-lt"/>
              </a:rPr>
              <a:t>cũ, </a:t>
            </a:r>
            <a:r>
              <a:rPr lang="fr-FR" sz="2000" dirty="0">
                <a:latin typeface="+mj-lt"/>
              </a:rPr>
              <a:t>rìu tay, nạo,... </a:t>
            </a:r>
            <a:endParaRPr lang="en-US" dirty="0">
              <a:latin typeface="+mj-lt"/>
            </a:endParaRPr>
          </a:p>
        </p:txBody>
      </p:sp>
    </p:spTree>
    <p:extLst>
      <p:ext uri="{BB962C8B-B14F-4D97-AF65-F5344CB8AC3E}">
        <p14:creationId xmlns:p14="http://schemas.microsoft.com/office/powerpoint/2010/main" val="33193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004366" y="1491622"/>
            <a:ext cx="6854342" cy="2151347"/>
          </a:xfrm>
        </p:spPr>
        <p:txBody>
          <a:bodyPr/>
          <a:lstStyle/>
          <a:p>
            <a:pPr algn="just">
              <a:buFont typeface="Wingdings" panose="05000000000000000000" pitchFamily="2" charset="2"/>
              <a:buChar char="§"/>
            </a:pPr>
            <a:r>
              <a:rPr lang="fr-FR" sz="2000" dirty="0" smtClean="0">
                <a:solidFill>
                  <a:schemeClr val="accent1">
                    <a:lumMod val="60000"/>
                    <a:lumOff val="40000"/>
                  </a:schemeClr>
                </a:solidFill>
                <a:latin typeface="+mj-lt"/>
                <a:ea typeface="Calibri" panose="020F0502020204030204" pitchFamily="34" charset="0"/>
                <a:cs typeface="Times New Roman" panose="02020603050405020304" pitchFamily="18" charset="0"/>
              </a:rPr>
              <a:t>Ở các </a:t>
            </a:r>
            <a:r>
              <a:rPr lang="fr-FR" sz="2000" dirty="0">
                <a:solidFill>
                  <a:schemeClr val="accent1">
                    <a:lumMod val="60000"/>
                    <a:lumOff val="40000"/>
                  </a:schemeClr>
                </a:solidFill>
                <a:latin typeface="+mj-lt"/>
                <a:ea typeface="Calibri" panose="020F0502020204030204" pitchFamily="34" charset="0"/>
                <a:cs typeface="Times New Roman" panose="02020603050405020304" pitchFamily="18" charset="0"/>
              </a:rPr>
              <a:t>hang Thẩm Khuyên, Thẩm Hai (Lạng </a:t>
            </a:r>
            <a:r>
              <a:rPr lang="fr-FR" sz="2000" dirty="0" smtClean="0">
                <a:solidFill>
                  <a:schemeClr val="accent1">
                    <a:lumMod val="60000"/>
                    <a:lumOff val="40000"/>
                  </a:schemeClr>
                </a:solidFill>
                <a:latin typeface="+mj-lt"/>
                <a:ea typeface="Calibri" panose="020F0502020204030204" pitchFamily="34" charset="0"/>
                <a:cs typeface="Times New Roman" panose="02020603050405020304" pitchFamily="18" charset="0"/>
              </a:rPr>
              <a:t>Sơn), các nhà khảo </a:t>
            </a:r>
            <a:r>
              <a:rPr lang="fr-FR" sz="2000" dirty="0">
                <a:solidFill>
                  <a:schemeClr val="accent1">
                    <a:lumMod val="60000"/>
                    <a:lumOff val="40000"/>
                  </a:schemeClr>
                </a:solidFill>
                <a:latin typeface="+mj-lt"/>
                <a:ea typeface="Calibri" panose="020F0502020204030204" pitchFamily="34" charset="0"/>
                <a:cs typeface="Times New Roman" panose="02020603050405020304" pitchFamily="18" charset="0"/>
              </a:rPr>
              <a:t>cổ học phái hiện được những chiếc răng của cùng nhiều công cụ đá ghè đẽo thô sơ dùng để chặt, đập; nhiều mảnh đá ghè mỏng ở nhiều chỗ của Người tối cổ.</a:t>
            </a:r>
          </a:p>
          <a:p>
            <a:endParaRPr lang="en-US" dirty="0">
              <a:latin typeface="+mj-lt"/>
            </a:endParaRPr>
          </a:p>
        </p:txBody>
      </p:sp>
    </p:spTree>
    <p:extLst>
      <p:ext uri="{BB962C8B-B14F-4D97-AF65-F5344CB8AC3E}">
        <p14:creationId xmlns:p14="http://schemas.microsoft.com/office/powerpoint/2010/main" val="270594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326;p45"/>
          <p:cNvGrpSpPr/>
          <p:nvPr/>
        </p:nvGrpSpPr>
        <p:grpSpPr>
          <a:xfrm>
            <a:off x="1485435" y="733174"/>
            <a:ext cx="278152" cy="345818"/>
            <a:chOff x="0" y="46600"/>
            <a:chExt cx="3121800" cy="5004600"/>
          </a:xfrm>
        </p:grpSpPr>
        <p:sp>
          <p:nvSpPr>
            <p:cNvPr id="4" name="Google Shape;327;p4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28;p4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 name="Google Shape;329;p45"/>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4" name="Title 1"/>
          <p:cNvSpPr txBox="1">
            <a:spLocks/>
          </p:cNvSpPr>
          <p:nvPr/>
        </p:nvSpPr>
        <p:spPr>
          <a:xfrm>
            <a:off x="438911" y="577901"/>
            <a:ext cx="8295438" cy="137525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2600"/>
              </a:lnSpc>
            </a:pPr>
            <a:r>
              <a:rPr lang="fr-FR" sz="2400" b="1" dirty="0" smtClean="0">
                <a:solidFill>
                  <a:schemeClr val="accent5">
                    <a:lumMod val="50000"/>
                  </a:schemeClr>
                </a:solidFill>
                <a:latin typeface="+mj-lt"/>
                <a:ea typeface="Calibri" panose="020F0502020204030204" pitchFamily="34" charset="0"/>
                <a:cs typeface="Times New Roman" panose="02020603050405020304" pitchFamily="18" charset="0"/>
              </a:rPr>
              <a:t>Một số hình ảnh về công cụ lao động </a:t>
            </a:r>
            <a:br>
              <a:rPr lang="fr-FR" sz="2400" b="1" dirty="0" smtClean="0">
                <a:solidFill>
                  <a:schemeClr val="accent5">
                    <a:lumMod val="50000"/>
                  </a:schemeClr>
                </a:solidFill>
                <a:latin typeface="+mj-lt"/>
                <a:ea typeface="Calibri" panose="020F0502020204030204" pitchFamily="34" charset="0"/>
                <a:cs typeface="Times New Roman" panose="02020603050405020304" pitchFamily="18" charset="0"/>
              </a:rPr>
            </a:br>
            <a:r>
              <a:rPr lang="fr-FR" sz="2400" b="1" dirty="0" smtClean="0">
                <a:solidFill>
                  <a:schemeClr val="accent5">
                    <a:lumMod val="50000"/>
                  </a:schemeClr>
                </a:solidFill>
                <a:latin typeface="+mj-lt"/>
                <a:ea typeface="Calibri" panose="020F0502020204030204" pitchFamily="34" charset="0"/>
                <a:cs typeface="Times New Roman" panose="02020603050405020304" pitchFamily="18" charset="0"/>
              </a:rPr>
              <a:t>bằng đá và dấu tích của người tối cổ</a:t>
            </a:r>
            <a:br>
              <a:rPr lang="fr-FR" sz="2400" b="1" dirty="0" smtClean="0">
                <a:solidFill>
                  <a:schemeClr val="accent5">
                    <a:lumMod val="50000"/>
                  </a:schemeClr>
                </a:solidFill>
                <a:latin typeface="+mj-lt"/>
                <a:ea typeface="Calibri" panose="020F0502020204030204" pitchFamily="34" charset="0"/>
                <a:cs typeface="Times New Roman" panose="02020603050405020304" pitchFamily="18" charset="0"/>
              </a:rPr>
            </a:br>
            <a:endParaRPr lang="fr-FR" sz="2400" b="1" dirty="0">
              <a:solidFill>
                <a:schemeClr val="accent5">
                  <a:lumMod val="50000"/>
                </a:schemeClr>
              </a:solidFill>
              <a:latin typeface="+mj-lt"/>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129840" y="1580083"/>
            <a:ext cx="2755087" cy="3013862"/>
          </a:xfrm>
          <a:prstGeom prst="rect">
            <a:avLst/>
          </a:prstGeom>
        </p:spPr>
      </p:pic>
      <p:pic>
        <p:nvPicPr>
          <p:cNvPr id="16" name="Picture 15"/>
          <p:cNvPicPr>
            <a:picLocks noChangeAspect="1"/>
          </p:cNvPicPr>
          <p:nvPr/>
        </p:nvPicPr>
        <p:blipFill>
          <a:blip r:embed="rId3"/>
          <a:stretch>
            <a:fillRect/>
          </a:stretch>
        </p:blipFill>
        <p:spPr>
          <a:xfrm>
            <a:off x="3094764" y="1580084"/>
            <a:ext cx="2895946" cy="3013862"/>
          </a:xfrm>
          <a:prstGeom prst="rect">
            <a:avLst/>
          </a:prstGeom>
        </p:spPr>
      </p:pic>
      <p:pic>
        <p:nvPicPr>
          <p:cNvPr id="17" name="Picture 16"/>
          <p:cNvPicPr>
            <a:picLocks noChangeAspect="1"/>
          </p:cNvPicPr>
          <p:nvPr/>
        </p:nvPicPr>
        <p:blipFill>
          <a:blip r:embed="rId4"/>
          <a:stretch>
            <a:fillRect/>
          </a:stretch>
        </p:blipFill>
        <p:spPr>
          <a:xfrm>
            <a:off x="6195973" y="1580084"/>
            <a:ext cx="2674144" cy="3013862"/>
          </a:xfrm>
          <a:prstGeom prst="rect">
            <a:avLst/>
          </a:prstGeom>
        </p:spPr>
      </p:pic>
      <p:sp>
        <p:nvSpPr>
          <p:cNvPr id="18" name="Rectangle 17"/>
          <p:cNvSpPr/>
          <p:nvPr/>
        </p:nvSpPr>
        <p:spPr>
          <a:xfrm>
            <a:off x="129840" y="4670890"/>
            <a:ext cx="2755085" cy="307777"/>
          </a:xfrm>
          <a:prstGeom prst="rect">
            <a:avLst/>
          </a:prstGeom>
        </p:spPr>
        <p:txBody>
          <a:bodyPr wrap="square">
            <a:spAutoFit/>
          </a:bodyPr>
          <a:lstStyle/>
          <a:p>
            <a:pPr algn="ctr"/>
            <a:r>
              <a:rPr lang="fr-FR" b="1" dirty="0" smtClean="0">
                <a:solidFill>
                  <a:srgbClr val="002060"/>
                </a:solidFill>
                <a:latin typeface="+mn-lt"/>
                <a:cs typeface="Times New Roman" panose="02020603050405020304" pitchFamily="18" charset="0"/>
              </a:rPr>
              <a:t>Rìu đá An Khê</a:t>
            </a:r>
            <a:endParaRPr lang="en-US" b="1" dirty="0">
              <a:solidFill>
                <a:srgbClr val="002060"/>
              </a:solidFill>
              <a:latin typeface="+mn-lt"/>
            </a:endParaRPr>
          </a:p>
        </p:txBody>
      </p:sp>
      <p:sp>
        <p:nvSpPr>
          <p:cNvPr id="19" name="Rectangle 18"/>
          <p:cNvSpPr/>
          <p:nvPr/>
        </p:nvSpPr>
        <p:spPr>
          <a:xfrm>
            <a:off x="3094763" y="4670890"/>
            <a:ext cx="2895947" cy="307777"/>
          </a:xfrm>
          <a:prstGeom prst="rect">
            <a:avLst/>
          </a:prstGeom>
        </p:spPr>
        <p:txBody>
          <a:bodyPr wrap="square">
            <a:spAutoFit/>
          </a:bodyPr>
          <a:lstStyle/>
          <a:p>
            <a:pPr algn="ctr"/>
            <a:r>
              <a:rPr lang="fr-FR" b="1" dirty="0" smtClean="0">
                <a:solidFill>
                  <a:srgbClr val="002060"/>
                </a:solidFill>
                <a:cs typeface="Times New Roman" panose="02020603050405020304" pitchFamily="18" charset="0"/>
              </a:rPr>
              <a:t>Công cụ đá Núi Đọ</a:t>
            </a:r>
            <a:endParaRPr lang="en-US" b="1" dirty="0">
              <a:solidFill>
                <a:srgbClr val="002060"/>
              </a:solidFill>
            </a:endParaRPr>
          </a:p>
        </p:txBody>
      </p:sp>
      <p:sp>
        <p:nvSpPr>
          <p:cNvPr id="20" name="Rectangle 19"/>
          <p:cNvSpPr/>
          <p:nvPr/>
        </p:nvSpPr>
        <p:spPr>
          <a:xfrm>
            <a:off x="6195971" y="4593945"/>
            <a:ext cx="2674145" cy="523220"/>
          </a:xfrm>
          <a:prstGeom prst="rect">
            <a:avLst/>
          </a:prstGeom>
        </p:spPr>
        <p:txBody>
          <a:bodyPr wrap="square">
            <a:spAutoFit/>
          </a:bodyPr>
          <a:lstStyle/>
          <a:p>
            <a:pPr algn="ctr"/>
            <a:r>
              <a:rPr lang="fr-FR" b="1" dirty="0">
                <a:solidFill>
                  <a:srgbClr val="002060"/>
                </a:solidFill>
                <a:cs typeface="Times New Roman" panose="02020603050405020304" pitchFamily="18" charset="0"/>
              </a:rPr>
              <a:t>Răng hóa thạch của </a:t>
            </a:r>
            <a:endParaRPr lang="fr-FR" b="1" dirty="0" smtClean="0">
              <a:solidFill>
                <a:srgbClr val="002060"/>
              </a:solidFill>
              <a:cs typeface="Times New Roman" panose="02020603050405020304" pitchFamily="18" charset="0"/>
            </a:endParaRPr>
          </a:p>
          <a:p>
            <a:pPr algn="ctr"/>
            <a:r>
              <a:rPr lang="fr-FR" b="1" dirty="0" smtClean="0">
                <a:solidFill>
                  <a:srgbClr val="002060"/>
                </a:solidFill>
                <a:cs typeface="Times New Roman" panose="02020603050405020304" pitchFamily="18" charset="0"/>
              </a:rPr>
              <a:t>Người </a:t>
            </a:r>
            <a:r>
              <a:rPr lang="fr-FR" b="1" dirty="0">
                <a:solidFill>
                  <a:srgbClr val="002060"/>
                </a:solidFill>
                <a:cs typeface="Times New Roman" panose="02020603050405020304" pitchFamily="18" charset="0"/>
              </a:rPr>
              <a:t>tối cổ (Thẩm Khuyên)</a:t>
            </a:r>
            <a:endParaRPr lang="en-US" b="1" dirty="0">
              <a:solidFill>
                <a:srgbClr val="002060"/>
              </a:solidFill>
            </a:endParaRPr>
          </a:p>
        </p:txBody>
      </p:sp>
    </p:spTree>
    <p:extLst>
      <p:ext uri="{BB962C8B-B14F-4D97-AF65-F5344CB8AC3E}">
        <p14:creationId xmlns:p14="http://schemas.microsoft.com/office/powerpoint/2010/main" val="19326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477" name="Google Shape;477;p52"/>
          <p:cNvGrpSpPr/>
          <p:nvPr/>
        </p:nvGrpSpPr>
        <p:grpSpPr>
          <a:xfrm rot="5400000">
            <a:off x="8641234" y="411193"/>
            <a:ext cx="278152" cy="345818"/>
            <a:chOff x="0" y="46600"/>
            <a:chExt cx="3121800" cy="5004600"/>
          </a:xfrm>
        </p:grpSpPr>
        <p:sp>
          <p:nvSpPr>
            <p:cNvPr id="478" name="Google Shape;478;p52"/>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2"/>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0" name="Google Shape;480;p52"/>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8" name="Google Shape;371;p47"/>
          <p:cNvGrpSpPr/>
          <p:nvPr/>
        </p:nvGrpSpPr>
        <p:grpSpPr>
          <a:xfrm rot="5400000">
            <a:off x="8641234" y="411193"/>
            <a:ext cx="278152" cy="345818"/>
            <a:chOff x="0" y="46600"/>
            <a:chExt cx="3121800" cy="5004600"/>
          </a:xfrm>
        </p:grpSpPr>
        <p:sp>
          <p:nvSpPr>
            <p:cNvPr id="29" name="Google Shape;372;p47"/>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p47"/>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 name="Google Shape;374;p47"/>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9" name="Google Shape;389;p49"/>
          <p:cNvGrpSpPr/>
          <p:nvPr/>
        </p:nvGrpSpPr>
        <p:grpSpPr>
          <a:xfrm rot="5400000">
            <a:off x="8641234" y="411193"/>
            <a:ext cx="278152" cy="345818"/>
            <a:chOff x="0" y="46600"/>
            <a:chExt cx="3121800" cy="5004600"/>
          </a:xfrm>
        </p:grpSpPr>
        <p:sp>
          <p:nvSpPr>
            <p:cNvPr id="20" name="Google Shape;390;p49"/>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1;p49"/>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 name="Google Shape;392;p49"/>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4" name="Google Shape;555;p55"/>
          <p:cNvSpPr txBox="1">
            <a:spLocks noGrp="1"/>
          </p:cNvSpPr>
          <p:nvPr>
            <p:ph type="title"/>
          </p:nvPr>
        </p:nvSpPr>
        <p:spPr>
          <a:xfrm>
            <a:off x="370483" y="445025"/>
            <a:ext cx="8460000" cy="946792"/>
          </a:xfrm>
          <a:prstGeom prst="rect">
            <a:avLst/>
          </a:prstGeom>
        </p:spPr>
        <p:txBody>
          <a:bodyPr spcFirstLastPara="1" wrap="square" lIns="91425" tIns="91425" rIns="91425" bIns="91425" anchor="t" anchorCtr="0">
            <a:noAutofit/>
          </a:bodyPr>
          <a:lstStyle/>
          <a:p>
            <a:pPr lvl="0" algn="ctr">
              <a:lnSpc>
                <a:spcPts val="2600"/>
              </a:lnSpc>
            </a:pPr>
            <a:r>
              <a:rPr lang="fr-FR" sz="2200" b="1" dirty="0" smtClean="0">
                <a:solidFill>
                  <a:schemeClr val="accent5">
                    <a:lumMod val="50000"/>
                  </a:schemeClr>
                </a:solidFill>
                <a:latin typeface="+mj-lt"/>
                <a:ea typeface="Calibri" panose="020F0502020204030204" pitchFamily="34" charset="0"/>
                <a:cs typeface="Times New Roman" panose="02020603050405020304" pitchFamily="18" charset="0"/>
              </a:rPr>
              <a:t>Một </a:t>
            </a:r>
            <a:r>
              <a:rPr lang="fr-FR" sz="2200" b="1" dirty="0">
                <a:solidFill>
                  <a:schemeClr val="accent5">
                    <a:lumMod val="50000"/>
                  </a:schemeClr>
                </a:solidFill>
                <a:latin typeface="+mj-lt"/>
                <a:ea typeface="Calibri" panose="020F0502020204030204" pitchFamily="34" charset="0"/>
                <a:cs typeface="Times New Roman" panose="02020603050405020304" pitchFamily="18" charset="0"/>
              </a:rPr>
              <a:t>số địa điểm phân bố các dấu tích</a:t>
            </a:r>
            <a:br>
              <a:rPr lang="fr-FR" sz="2200" b="1" dirty="0">
                <a:solidFill>
                  <a:schemeClr val="accent5">
                    <a:lumMod val="50000"/>
                  </a:schemeClr>
                </a:solidFill>
                <a:latin typeface="+mj-lt"/>
                <a:ea typeface="Calibri" panose="020F0502020204030204" pitchFamily="34" charset="0"/>
                <a:cs typeface="Times New Roman" panose="02020603050405020304" pitchFamily="18" charset="0"/>
              </a:rPr>
            </a:br>
            <a:r>
              <a:rPr lang="fr-FR" sz="2200" b="1" dirty="0">
                <a:solidFill>
                  <a:schemeClr val="accent5">
                    <a:lumMod val="50000"/>
                  </a:schemeClr>
                </a:solidFill>
                <a:latin typeface="+mj-lt"/>
                <a:ea typeface="Calibri" panose="020F0502020204030204" pitchFamily="34" charset="0"/>
                <a:cs typeface="Times New Roman" panose="02020603050405020304" pitchFamily="18" charset="0"/>
              </a:rPr>
              <a:t>               của Người tối cổ ở Việt Nam</a:t>
            </a:r>
            <a:r>
              <a:rPr lang="fr-FR" sz="2200" b="1" dirty="0">
                <a:solidFill>
                  <a:schemeClr val="bg1"/>
                </a:solidFill>
                <a:latin typeface="+mj-lt"/>
                <a:ea typeface="Calibri" panose="020F0502020204030204" pitchFamily="34" charset="0"/>
                <a:cs typeface="Times New Roman" panose="02020603050405020304" pitchFamily="18" charset="0"/>
              </a:rPr>
              <a:t>bằng </a:t>
            </a:r>
            <a:r>
              <a:rPr lang="fr-FR" b="1" dirty="0">
                <a:solidFill>
                  <a:schemeClr val="bg1"/>
                </a:solidFill>
                <a:latin typeface="+mj-lt"/>
                <a:ea typeface="Calibri" panose="020F0502020204030204" pitchFamily="34" charset="0"/>
                <a:cs typeface="Times New Roman" panose="02020603050405020304" pitchFamily="18" charset="0"/>
              </a:rPr>
              <a:t>đá</a:t>
            </a:r>
            <a:endParaRPr dirty="0">
              <a:latin typeface="+mj-lt"/>
            </a:endParaRPr>
          </a:p>
        </p:txBody>
      </p:sp>
      <p:pic>
        <p:nvPicPr>
          <p:cNvPr id="25" name="Picture 24"/>
          <p:cNvPicPr>
            <a:picLocks noChangeAspect="1"/>
          </p:cNvPicPr>
          <p:nvPr/>
        </p:nvPicPr>
        <p:blipFill>
          <a:blip r:embed="rId3"/>
          <a:stretch>
            <a:fillRect/>
          </a:stretch>
        </p:blipFill>
        <p:spPr>
          <a:xfrm>
            <a:off x="370483" y="1616300"/>
            <a:ext cx="4158563" cy="2879344"/>
          </a:xfrm>
          <a:prstGeom prst="rect">
            <a:avLst/>
          </a:prstGeom>
        </p:spPr>
      </p:pic>
      <p:pic>
        <p:nvPicPr>
          <p:cNvPr id="26" name="Picture 25"/>
          <p:cNvPicPr>
            <a:picLocks noChangeAspect="1"/>
          </p:cNvPicPr>
          <p:nvPr/>
        </p:nvPicPr>
        <p:blipFill>
          <a:blip r:embed="rId4"/>
          <a:stretch>
            <a:fillRect/>
          </a:stretch>
        </p:blipFill>
        <p:spPr>
          <a:xfrm>
            <a:off x="4755587" y="1616300"/>
            <a:ext cx="3916323" cy="2879344"/>
          </a:xfrm>
          <a:prstGeom prst="rect">
            <a:avLst/>
          </a:prstGeom>
        </p:spPr>
      </p:pic>
      <p:sp>
        <p:nvSpPr>
          <p:cNvPr id="27" name="Rectangle 26"/>
          <p:cNvSpPr/>
          <p:nvPr/>
        </p:nvSpPr>
        <p:spPr>
          <a:xfrm>
            <a:off x="370484" y="4558725"/>
            <a:ext cx="4158562" cy="584775"/>
          </a:xfrm>
          <a:prstGeom prst="rect">
            <a:avLst/>
          </a:prstGeom>
        </p:spPr>
        <p:txBody>
          <a:bodyPr wrap="square">
            <a:spAutoFit/>
          </a:bodyPr>
          <a:lstStyle/>
          <a:p>
            <a:pPr algn="ctr"/>
            <a:r>
              <a:rPr lang="fr-FR" sz="1600" b="1" dirty="0" smtClean="0">
                <a:solidFill>
                  <a:schemeClr val="accent5"/>
                </a:solidFill>
                <a:ea typeface="Calibri" panose="020F0502020204030204" pitchFamily="34" charset="0"/>
              </a:rPr>
              <a:t>Hang Thẩm Khuyên</a:t>
            </a:r>
          </a:p>
          <a:p>
            <a:pPr algn="ctr"/>
            <a:r>
              <a:rPr lang="fr-FR" sz="1600" b="1" dirty="0" smtClean="0">
                <a:solidFill>
                  <a:schemeClr val="accent5"/>
                </a:solidFill>
                <a:ea typeface="Calibri" panose="020F0502020204030204" pitchFamily="34" charset="0"/>
              </a:rPr>
              <a:t>Thẩm Hai (Lạng Sơn)</a:t>
            </a:r>
            <a:endParaRPr lang="en-US" sz="1600" b="1" dirty="0">
              <a:solidFill>
                <a:schemeClr val="accent5"/>
              </a:solidFill>
            </a:endParaRPr>
          </a:p>
        </p:txBody>
      </p:sp>
      <p:sp>
        <p:nvSpPr>
          <p:cNvPr id="32" name="Rectangle 31"/>
          <p:cNvSpPr/>
          <p:nvPr/>
        </p:nvSpPr>
        <p:spPr>
          <a:xfrm>
            <a:off x="4755586" y="4558725"/>
            <a:ext cx="3916323" cy="338554"/>
          </a:xfrm>
          <a:prstGeom prst="rect">
            <a:avLst/>
          </a:prstGeom>
        </p:spPr>
        <p:txBody>
          <a:bodyPr wrap="square">
            <a:spAutoFit/>
          </a:bodyPr>
          <a:lstStyle/>
          <a:p>
            <a:pPr algn="ctr"/>
            <a:r>
              <a:rPr lang="fr-FR" sz="1600" b="1" dirty="0">
                <a:solidFill>
                  <a:schemeClr val="accent5"/>
                </a:solidFill>
                <a:latin typeface="+mj-lt"/>
                <a:ea typeface="Calibri" panose="020F0502020204030204" pitchFamily="34" charset="0"/>
              </a:rPr>
              <a:t>Núi Đọ (Thanh Hoá)</a:t>
            </a:r>
            <a:endParaRPr lang="en-US" sz="1600" b="1" dirty="0">
              <a:solidFill>
                <a:schemeClr val="accent5"/>
              </a:solidFill>
              <a:latin typeface="+mj-lt"/>
            </a:endParaRPr>
          </a:p>
        </p:txBody>
      </p:sp>
    </p:spTree>
    <p:extLst>
      <p:ext uri="{BB962C8B-B14F-4D97-AF65-F5344CB8AC3E}">
        <p14:creationId xmlns:p14="http://schemas.microsoft.com/office/powerpoint/2010/main" val="420906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circle(in)">
                                      <p:cBhvr>
                                        <p:cTn id="17" dur="20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circle(in)">
                                      <p:cBhvr>
                                        <p:cTn id="27" dur="2000"/>
                                        <p:tgtEl>
                                          <p:spTgt spid="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1000"/>
                                        <p:tgtEl>
                                          <p:spTgt spid="32">
                                            <p:txEl>
                                              <p:pRg st="0" end="0"/>
                                            </p:txEl>
                                          </p:spTgt>
                                        </p:tgtEl>
                                      </p:cBhvr>
                                    </p:animEffect>
                                    <p:anim calcmode="lin" valueType="num">
                                      <p:cBhvr>
                                        <p:cTn id="33"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477" name="Google Shape;477;p52"/>
          <p:cNvGrpSpPr/>
          <p:nvPr/>
        </p:nvGrpSpPr>
        <p:grpSpPr>
          <a:xfrm rot="5400000">
            <a:off x="8641234" y="411193"/>
            <a:ext cx="278152" cy="345818"/>
            <a:chOff x="0" y="46600"/>
            <a:chExt cx="3121800" cy="5004600"/>
          </a:xfrm>
        </p:grpSpPr>
        <p:sp>
          <p:nvSpPr>
            <p:cNvPr id="478" name="Google Shape;478;p52"/>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2"/>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0" name="Google Shape;480;p52"/>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8" name="Google Shape;371;p47"/>
          <p:cNvGrpSpPr/>
          <p:nvPr/>
        </p:nvGrpSpPr>
        <p:grpSpPr>
          <a:xfrm rot="5400000">
            <a:off x="8641234" y="411193"/>
            <a:ext cx="278152" cy="345818"/>
            <a:chOff x="0" y="46600"/>
            <a:chExt cx="3121800" cy="5004600"/>
          </a:xfrm>
        </p:grpSpPr>
        <p:sp>
          <p:nvSpPr>
            <p:cNvPr id="29" name="Google Shape;372;p47"/>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p47"/>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 name="Google Shape;374;p47"/>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9" name="Google Shape;389;p49"/>
          <p:cNvGrpSpPr/>
          <p:nvPr/>
        </p:nvGrpSpPr>
        <p:grpSpPr>
          <a:xfrm rot="5400000">
            <a:off x="8641234" y="411193"/>
            <a:ext cx="278152" cy="345818"/>
            <a:chOff x="0" y="46600"/>
            <a:chExt cx="3121800" cy="5004600"/>
          </a:xfrm>
        </p:grpSpPr>
        <p:sp>
          <p:nvSpPr>
            <p:cNvPr id="20" name="Google Shape;390;p49"/>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1;p49"/>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 name="Google Shape;392;p49"/>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4" name="Rectangle 23"/>
          <p:cNvSpPr/>
          <p:nvPr/>
        </p:nvSpPr>
        <p:spPr>
          <a:xfrm>
            <a:off x="370484" y="4558725"/>
            <a:ext cx="4158562" cy="338554"/>
          </a:xfrm>
          <a:prstGeom prst="rect">
            <a:avLst/>
          </a:prstGeom>
        </p:spPr>
        <p:txBody>
          <a:bodyPr wrap="square">
            <a:spAutoFit/>
          </a:bodyPr>
          <a:lstStyle/>
          <a:p>
            <a:pPr algn="ctr"/>
            <a:r>
              <a:rPr lang="fr-FR" sz="1600" b="1" dirty="0" smtClean="0">
                <a:solidFill>
                  <a:schemeClr val="accent5"/>
                </a:solidFill>
                <a:ea typeface="Calibri" panose="020F0502020204030204" pitchFamily="34" charset="0"/>
              </a:rPr>
              <a:t>Mái đá Ngườm (Thái Nguyên)</a:t>
            </a:r>
            <a:endParaRPr lang="en-US" sz="1600" b="1" dirty="0">
              <a:solidFill>
                <a:schemeClr val="accent5"/>
              </a:solidFill>
            </a:endParaRPr>
          </a:p>
        </p:txBody>
      </p:sp>
      <p:sp>
        <p:nvSpPr>
          <p:cNvPr id="25" name="Rectangle 24"/>
          <p:cNvSpPr/>
          <p:nvPr/>
        </p:nvSpPr>
        <p:spPr>
          <a:xfrm>
            <a:off x="4755586" y="4558725"/>
            <a:ext cx="3916323" cy="338554"/>
          </a:xfrm>
          <a:prstGeom prst="rect">
            <a:avLst/>
          </a:prstGeom>
        </p:spPr>
        <p:txBody>
          <a:bodyPr wrap="square">
            <a:spAutoFit/>
          </a:bodyPr>
          <a:lstStyle/>
          <a:p>
            <a:pPr algn="ctr"/>
            <a:r>
              <a:rPr lang="fr-FR" sz="1600" b="1" dirty="0" smtClean="0">
                <a:solidFill>
                  <a:schemeClr val="accent5"/>
                </a:solidFill>
                <a:latin typeface="+mj-lt"/>
                <a:ea typeface="Calibri" panose="020F0502020204030204" pitchFamily="34" charset="0"/>
              </a:rPr>
              <a:t>An Khê (Gia Lai)</a:t>
            </a:r>
            <a:endParaRPr lang="en-US" sz="1600" b="1" dirty="0">
              <a:solidFill>
                <a:schemeClr val="accent5"/>
              </a:solidFill>
              <a:latin typeface="+mj-lt"/>
            </a:endParaRPr>
          </a:p>
        </p:txBody>
      </p:sp>
      <p:pic>
        <p:nvPicPr>
          <p:cNvPr id="26" name="Picture 25"/>
          <p:cNvPicPr>
            <a:picLocks noChangeAspect="1"/>
          </p:cNvPicPr>
          <p:nvPr/>
        </p:nvPicPr>
        <p:blipFill>
          <a:blip r:embed="rId3"/>
          <a:stretch>
            <a:fillRect/>
          </a:stretch>
        </p:blipFill>
        <p:spPr>
          <a:xfrm>
            <a:off x="370484" y="1126541"/>
            <a:ext cx="4069842" cy="3369104"/>
          </a:xfrm>
          <a:prstGeom prst="rect">
            <a:avLst/>
          </a:prstGeom>
        </p:spPr>
      </p:pic>
      <p:pic>
        <p:nvPicPr>
          <p:cNvPr id="27" name="Picture 26"/>
          <p:cNvPicPr>
            <a:picLocks noChangeAspect="1"/>
          </p:cNvPicPr>
          <p:nvPr/>
        </p:nvPicPr>
        <p:blipFill>
          <a:blip r:embed="rId4"/>
          <a:stretch>
            <a:fillRect/>
          </a:stretch>
        </p:blipFill>
        <p:spPr>
          <a:xfrm>
            <a:off x="4857294" y="1126541"/>
            <a:ext cx="3923016" cy="3369104"/>
          </a:xfrm>
          <a:prstGeom prst="rect">
            <a:avLst/>
          </a:prstGeom>
        </p:spPr>
      </p:pic>
    </p:spTree>
    <p:extLst>
      <p:ext uri="{BB962C8B-B14F-4D97-AF65-F5344CB8AC3E}">
        <p14:creationId xmlns:p14="http://schemas.microsoft.com/office/powerpoint/2010/main" val="13227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circle(in)">
                                      <p:cBhvr>
                                        <p:cTn id="14" dur="20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1000"/>
                                        <p:tgtEl>
                                          <p:spTgt spid="25">
                                            <p:txEl>
                                              <p:pRg st="0" end="0"/>
                                            </p:txEl>
                                          </p:spTgt>
                                        </p:tgtEl>
                                      </p:cBhvr>
                                    </p:animEffect>
                                    <p:anim calcmode="lin" valueType="num">
                                      <p:cBhvr>
                                        <p:cTn id="2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3"/>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mj-lt"/>
              </a:rPr>
              <a:t>Luyện tập mở rộng</a:t>
            </a:r>
            <a:endParaRPr b="1" dirty="0">
              <a:latin typeface="+mj-lt"/>
            </a:endParaRPr>
          </a:p>
        </p:txBody>
      </p:sp>
      <p:sp>
        <p:nvSpPr>
          <p:cNvPr id="491" name="Google Shape;491;p53"/>
          <p:cNvSpPr txBox="1"/>
          <p:nvPr/>
        </p:nvSpPr>
        <p:spPr>
          <a:xfrm>
            <a:off x="6116700" y="1320350"/>
            <a:ext cx="11739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50%</a:t>
            </a:r>
            <a:endParaRPr sz="3600">
              <a:solidFill>
                <a:srgbClr val="FFFFFF"/>
              </a:solidFill>
              <a:latin typeface="Muli"/>
              <a:ea typeface="Muli"/>
              <a:cs typeface="Muli"/>
              <a:sym typeface="Muli"/>
            </a:endParaRPr>
          </a:p>
        </p:txBody>
      </p:sp>
      <p:sp>
        <p:nvSpPr>
          <p:cNvPr id="497" name="Google Shape;497;p53"/>
          <p:cNvSpPr/>
          <p:nvPr/>
        </p:nvSpPr>
        <p:spPr>
          <a:xfrm>
            <a:off x="5563899" y="2671210"/>
            <a:ext cx="366600" cy="366600"/>
          </a:xfrm>
          <a:custGeom>
            <a:avLst/>
            <a:gdLst/>
            <a:ahLst/>
            <a:cxnLst/>
            <a:rect l="l" t="t" r="r" b="b"/>
            <a:pathLst>
              <a:path w="120000" h="120000" extrusionOk="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53"/>
          <p:cNvSpPr/>
          <p:nvPr/>
        </p:nvSpPr>
        <p:spPr>
          <a:xfrm>
            <a:off x="5563900" y="3900551"/>
            <a:ext cx="366600" cy="366600"/>
          </a:xfrm>
          <a:custGeom>
            <a:avLst/>
            <a:gdLst/>
            <a:ahLst/>
            <a:cxnLst/>
            <a:rect l="l" t="t" r="r" b="b"/>
            <a:pathLst>
              <a:path w="120000" h="120000" extrusionOk="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3"/>
          <p:cNvSpPr txBox="1"/>
          <p:nvPr/>
        </p:nvSpPr>
        <p:spPr>
          <a:xfrm>
            <a:off x="6116700" y="2556575"/>
            <a:ext cx="11739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rgbClr val="FFFFFF"/>
                </a:solidFill>
                <a:latin typeface="Muli"/>
                <a:ea typeface="Muli"/>
                <a:cs typeface="Muli"/>
                <a:sym typeface="Muli"/>
              </a:rPr>
              <a:t>32%</a:t>
            </a:r>
            <a:endParaRPr sz="3600" dirty="0">
              <a:solidFill>
                <a:srgbClr val="FFFFFF"/>
              </a:solidFill>
              <a:latin typeface="Muli"/>
              <a:ea typeface="Muli"/>
              <a:cs typeface="Muli"/>
              <a:sym typeface="Muli"/>
            </a:endParaRPr>
          </a:p>
        </p:txBody>
      </p:sp>
      <p:sp>
        <p:nvSpPr>
          <p:cNvPr id="502" name="Google Shape;502;p53"/>
          <p:cNvSpPr txBox="1"/>
          <p:nvPr/>
        </p:nvSpPr>
        <p:spPr>
          <a:xfrm>
            <a:off x="6116700" y="3781450"/>
            <a:ext cx="11739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Muli"/>
                <a:ea typeface="Muli"/>
                <a:cs typeface="Muli"/>
                <a:sym typeface="Muli"/>
              </a:rPr>
              <a:t>70%</a:t>
            </a:r>
            <a:endParaRPr sz="3600">
              <a:solidFill>
                <a:srgbClr val="FFFFFF"/>
              </a:solidFill>
              <a:latin typeface="Muli"/>
              <a:ea typeface="Muli"/>
              <a:cs typeface="Muli"/>
              <a:sym typeface="Muli"/>
            </a:endParaRPr>
          </a:p>
        </p:txBody>
      </p:sp>
      <p:sp>
        <p:nvSpPr>
          <p:cNvPr id="510" name="Google Shape;510;p53"/>
          <p:cNvSpPr txBox="1">
            <a:spLocks noGrp="1"/>
          </p:cNvSpPr>
          <p:nvPr>
            <p:ph type="body" idx="3"/>
          </p:nvPr>
        </p:nvSpPr>
        <p:spPr>
          <a:xfrm>
            <a:off x="253430" y="1237785"/>
            <a:ext cx="4484620" cy="3436628"/>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2000" b="1" i="1" dirty="0" smtClean="0">
                <a:solidFill>
                  <a:schemeClr val="accent5">
                    <a:lumMod val="50000"/>
                  </a:schemeClr>
                </a:solidFill>
                <a:latin typeface="+mj-lt"/>
              </a:rPr>
              <a:t>Quá trình tiến hóa từ vượn người thành người trên Trái Đất lần lượt trải qua các dạng:</a:t>
            </a:r>
          </a:p>
          <a:p>
            <a:pPr marL="0" lvl="0" indent="0" algn="just" rtl="0">
              <a:lnSpc>
                <a:spcPct val="100000"/>
              </a:lnSpc>
              <a:spcBef>
                <a:spcPts val="0"/>
              </a:spcBef>
              <a:spcAft>
                <a:spcPts val="0"/>
              </a:spcAft>
              <a:buNone/>
            </a:pPr>
            <a:r>
              <a:rPr lang="en-US" sz="2000" dirty="0" smtClean="0">
                <a:solidFill>
                  <a:schemeClr val="accent5">
                    <a:lumMod val="75000"/>
                  </a:schemeClr>
                </a:solidFill>
                <a:highlight>
                  <a:srgbClr val="FFFFFF"/>
                </a:highlight>
                <a:latin typeface="+mj-lt"/>
                <a:ea typeface="Open Sans"/>
                <a:cs typeface="Open Sans"/>
                <a:sym typeface="Open Sans"/>
              </a:rPr>
              <a:t>A. Vượn người, Người tối cổ, Người tinh khôn. </a:t>
            </a:r>
          </a:p>
          <a:p>
            <a:pPr marL="0" indent="0" algn="just">
              <a:lnSpc>
                <a:spcPct val="100000"/>
              </a:lnSpc>
              <a:buNone/>
            </a:pPr>
            <a:r>
              <a:rPr lang="en-US" sz="2000" dirty="0" smtClean="0">
                <a:solidFill>
                  <a:schemeClr val="accent5">
                    <a:lumMod val="75000"/>
                  </a:schemeClr>
                </a:solidFill>
                <a:highlight>
                  <a:srgbClr val="FFFFFF"/>
                </a:highlight>
                <a:latin typeface="+mj-lt"/>
                <a:ea typeface="Open Sans"/>
                <a:cs typeface="Open Sans"/>
                <a:sym typeface="Open Sans"/>
              </a:rPr>
              <a:t>B. </a:t>
            </a:r>
            <a:r>
              <a:rPr lang="en-US" sz="2000" dirty="0">
                <a:solidFill>
                  <a:schemeClr val="accent5">
                    <a:lumMod val="75000"/>
                  </a:schemeClr>
                </a:solidFill>
                <a:highlight>
                  <a:srgbClr val="FFFFFF"/>
                </a:highlight>
                <a:latin typeface="+mj-lt"/>
                <a:ea typeface="Open Sans"/>
                <a:cs typeface="Open Sans"/>
                <a:sym typeface="Open Sans"/>
              </a:rPr>
              <a:t>Vượn người, Người tinh </a:t>
            </a:r>
            <a:r>
              <a:rPr lang="en-US" sz="2000" dirty="0" smtClean="0">
                <a:solidFill>
                  <a:schemeClr val="accent5">
                    <a:lumMod val="75000"/>
                  </a:schemeClr>
                </a:solidFill>
                <a:highlight>
                  <a:srgbClr val="FFFFFF"/>
                </a:highlight>
                <a:latin typeface="+mj-lt"/>
                <a:ea typeface="Open Sans"/>
                <a:cs typeface="Open Sans"/>
                <a:sym typeface="Open Sans"/>
              </a:rPr>
              <a:t>khôn, Người </a:t>
            </a:r>
            <a:r>
              <a:rPr lang="en-US" sz="2000" dirty="0">
                <a:solidFill>
                  <a:schemeClr val="accent5">
                    <a:lumMod val="75000"/>
                  </a:schemeClr>
                </a:solidFill>
                <a:highlight>
                  <a:srgbClr val="FFFFFF"/>
                </a:highlight>
                <a:latin typeface="+mj-lt"/>
                <a:ea typeface="Open Sans"/>
                <a:cs typeface="Open Sans"/>
                <a:sym typeface="Open Sans"/>
              </a:rPr>
              <a:t>tối </a:t>
            </a:r>
            <a:r>
              <a:rPr lang="en-US" sz="2000" dirty="0" smtClean="0">
                <a:solidFill>
                  <a:schemeClr val="accent5">
                    <a:lumMod val="75000"/>
                  </a:schemeClr>
                </a:solidFill>
                <a:highlight>
                  <a:srgbClr val="FFFFFF"/>
                </a:highlight>
                <a:latin typeface="+mj-lt"/>
                <a:ea typeface="Open Sans"/>
                <a:cs typeface="Open Sans"/>
                <a:sym typeface="Open Sans"/>
              </a:rPr>
              <a:t>cổ.</a:t>
            </a:r>
          </a:p>
          <a:p>
            <a:pPr marL="0" indent="0" algn="just">
              <a:lnSpc>
                <a:spcPct val="100000"/>
              </a:lnSpc>
              <a:buNone/>
            </a:pPr>
            <a:r>
              <a:rPr lang="en-US" sz="2000" dirty="0" smtClean="0">
                <a:solidFill>
                  <a:schemeClr val="accent5">
                    <a:lumMod val="75000"/>
                  </a:schemeClr>
                </a:solidFill>
                <a:highlight>
                  <a:srgbClr val="FFFFFF"/>
                </a:highlight>
                <a:latin typeface="+mj-lt"/>
                <a:ea typeface="Open Sans"/>
                <a:cs typeface="Open Sans"/>
                <a:sym typeface="Open Sans"/>
              </a:rPr>
              <a:t>C. </a:t>
            </a:r>
            <a:r>
              <a:rPr lang="en-US" sz="2000" dirty="0">
                <a:solidFill>
                  <a:schemeClr val="accent5">
                    <a:lumMod val="75000"/>
                  </a:schemeClr>
                </a:solidFill>
                <a:highlight>
                  <a:srgbClr val="FFFFFF"/>
                </a:highlight>
                <a:latin typeface="+mj-lt"/>
                <a:ea typeface="Open Sans"/>
                <a:cs typeface="Open Sans"/>
                <a:sym typeface="Open Sans"/>
              </a:rPr>
              <a:t>Người tối </a:t>
            </a:r>
            <a:r>
              <a:rPr lang="en-US" sz="2000" dirty="0" smtClean="0">
                <a:solidFill>
                  <a:schemeClr val="accent5">
                    <a:lumMod val="75000"/>
                  </a:schemeClr>
                </a:solidFill>
                <a:highlight>
                  <a:srgbClr val="FFFFFF"/>
                </a:highlight>
                <a:latin typeface="+mj-lt"/>
                <a:ea typeface="Open Sans"/>
                <a:cs typeface="Open Sans"/>
                <a:sym typeface="Open Sans"/>
              </a:rPr>
              <a:t>cổ, Vượn người, Người </a:t>
            </a:r>
            <a:r>
              <a:rPr lang="en-US" sz="2000" dirty="0">
                <a:solidFill>
                  <a:schemeClr val="accent5">
                    <a:lumMod val="75000"/>
                  </a:schemeClr>
                </a:solidFill>
                <a:highlight>
                  <a:srgbClr val="FFFFFF"/>
                </a:highlight>
                <a:latin typeface="+mj-lt"/>
                <a:ea typeface="Open Sans"/>
                <a:cs typeface="Open Sans"/>
                <a:sym typeface="Open Sans"/>
              </a:rPr>
              <a:t>tinh </a:t>
            </a:r>
            <a:r>
              <a:rPr lang="en-US" sz="2000" dirty="0" smtClean="0">
                <a:solidFill>
                  <a:schemeClr val="accent5">
                    <a:lumMod val="75000"/>
                  </a:schemeClr>
                </a:solidFill>
                <a:highlight>
                  <a:srgbClr val="FFFFFF"/>
                </a:highlight>
                <a:latin typeface="+mj-lt"/>
                <a:ea typeface="Open Sans"/>
                <a:cs typeface="Open Sans"/>
                <a:sym typeface="Open Sans"/>
              </a:rPr>
              <a:t>khôn.</a:t>
            </a:r>
          </a:p>
          <a:p>
            <a:pPr marL="0" indent="0" algn="just">
              <a:lnSpc>
                <a:spcPct val="100000"/>
              </a:lnSpc>
              <a:buNone/>
            </a:pPr>
            <a:r>
              <a:rPr lang="en-US" sz="2000" dirty="0" smtClean="0">
                <a:solidFill>
                  <a:schemeClr val="accent5">
                    <a:lumMod val="75000"/>
                  </a:schemeClr>
                </a:solidFill>
                <a:highlight>
                  <a:srgbClr val="FFFFFF"/>
                </a:highlight>
                <a:latin typeface="+mj-lt"/>
                <a:ea typeface="Open Sans"/>
                <a:cs typeface="Open Sans"/>
                <a:sym typeface="Open Sans"/>
              </a:rPr>
              <a:t>D. </a:t>
            </a:r>
            <a:r>
              <a:rPr lang="en-US" sz="2000" dirty="0">
                <a:solidFill>
                  <a:schemeClr val="accent5">
                    <a:lumMod val="75000"/>
                  </a:schemeClr>
                </a:solidFill>
                <a:highlight>
                  <a:srgbClr val="FFFFFF"/>
                </a:highlight>
                <a:latin typeface="+mj-lt"/>
                <a:ea typeface="Open Sans"/>
                <a:cs typeface="Open Sans"/>
                <a:sym typeface="Open Sans"/>
              </a:rPr>
              <a:t>Người tinh </a:t>
            </a:r>
            <a:r>
              <a:rPr lang="en-US" sz="2000" dirty="0" smtClean="0">
                <a:solidFill>
                  <a:schemeClr val="accent5">
                    <a:lumMod val="75000"/>
                  </a:schemeClr>
                </a:solidFill>
                <a:highlight>
                  <a:srgbClr val="FFFFFF"/>
                </a:highlight>
                <a:latin typeface="+mj-lt"/>
                <a:ea typeface="Open Sans"/>
                <a:cs typeface="Open Sans"/>
                <a:sym typeface="Open Sans"/>
              </a:rPr>
              <a:t>khôn, </a:t>
            </a:r>
            <a:r>
              <a:rPr lang="en-US" sz="2000" dirty="0">
                <a:solidFill>
                  <a:schemeClr val="accent5">
                    <a:lumMod val="75000"/>
                  </a:schemeClr>
                </a:solidFill>
                <a:highlight>
                  <a:srgbClr val="FFFFFF"/>
                </a:highlight>
                <a:latin typeface="+mj-lt"/>
                <a:ea typeface="Open Sans"/>
                <a:cs typeface="Open Sans"/>
                <a:sym typeface="Open Sans"/>
              </a:rPr>
              <a:t>Vượn </a:t>
            </a:r>
            <a:r>
              <a:rPr lang="en-US" sz="2000" dirty="0" smtClean="0">
                <a:solidFill>
                  <a:schemeClr val="accent5">
                    <a:lumMod val="75000"/>
                  </a:schemeClr>
                </a:solidFill>
                <a:highlight>
                  <a:srgbClr val="FFFFFF"/>
                </a:highlight>
                <a:latin typeface="+mj-lt"/>
                <a:ea typeface="Open Sans"/>
                <a:cs typeface="Open Sans"/>
                <a:sym typeface="Open Sans"/>
              </a:rPr>
              <a:t>người, </a:t>
            </a:r>
            <a:r>
              <a:rPr lang="en-US" sz="2000" dirty="0">
                <a:solidFill>
                  <a:schemeClr val="accent5">
                    <a:lumMod val="75000"/>
                  </a:schemeClr>
                </a:solidFill>
                <a:highlight>
                  <a:srgbClr val="FFFFFF"/>
                </a:highlight>
                <a:latin typeface="+mj-lt"/>
                <a:ea typeface="Open Sans"/>
                <a:cs typeface="Open Sans"/>
                <a:sym typeface="Open Sans"/>
              </a:rPr>
              <a:t>Người tối </a:t>
            </a:r>
            <a:r>
              <a:rPr lang="en-US" sz="2000" dirty="0" smtClean="0">
                <a:solidFill>
                  <a:schemeClr val="accent5">
                    <a:lumMod val="75000"/>
                  </a:schemeClr>
                </a:solidFill>
                <a:highlight>
                  <a:srgbClr val="FFFFFF"/>
                </a:highlight>
                <a:latin typeface="+mj-lt"/>
                <a:ea typeface="Open Sans"/>
                <a:cs typeface="Open Sans"/>
                <a:sym typeface="Open Sans"/>
              </a:rPr>
              <a:t>cổ.</a:t>
            </a:r>
            <a:endParaRPr lang="en-US" sz="2000" dirty="0">
              <a:solidFill>
                <a:schemeClr val="accent5">
                  <a:lumMod val="75000"/>
                </a:schemeClr>
              </a:solidFill>
              <a:highlight>
                <a:srgbClr val="FFFFFF"/>
              </a:highlight>
              <a:latin typeface="+mj-lt"/>
              <a:ea typeface="Open Sans"/>
              <a:cs typeface="Open Sans"/>
              <a:sym typeface="Open Sans"/>
            </a:endParaRPr>
          </a:p>
        </p:txBody>
      </p:sp>
      <p:pic>
        <p:nvPicPr>
          <p:cNvPr id="31" name="Picture 30"/>
          <p:cNvPicPr>
            <a:picLocks noChangeAspect="1"/>
          </p:cNvPicPr>
          <p:nvPr/>
        </p:nvPicPr>
        <p:blipFill>
          <a:blip r:embed="rId3"/>
          <a:stretch>
            <a:fillRect/>
          </a:stretch>
        </p:blipFill>
        <p:spPr>
          <a:xfrm>
            <a:off x="6547103" y="445025"/>
            <a:ext cx="1789885" cy="1708314"/>
          </a:xfrm>
          <a:prstGeom prst="rect">
            <a:avLst/>
          </a:prstGeom>
        </p:spPr>
      </p:pic>
      <p:pic>
        <p:nvPicPr>
          <p:cNvPr id="32" name="Picture 31"/>
          <p:cNvPicPr>
            <a:picLocks noChangeAspect="1"/>
          </p:cNvPicPr>
          <p:nvPr/>
        </p:nvPicPr>
        <p:blipFill>
          <a:blip r:embed="rId4"/>
          <a:stretch>
            <a:fillRect/>
          </a:stretch>
        </p:blipFill>
        <p:spPr>
          <a:xfrm>
            <a:off x="7018070" y="2221699"/>
            <a:ext cx="2005550" cy="1468800"/>
          </a:xfrm>
          <a:prstGeom prst="rect">
            <a:avLst/>
          </a:prstGeom>
        </p:spPr>
      </p:pic>
      <p:pic>
        <p:nvPicPr>
          <p:cNvPr id="33" name="Picture 32"/>
          <p:cNvPicPr>
            <a:picLocks noChangeAspect="1"/>
          </p:cNvPicPr>
          <p:nvPr/>
        </p:nvPicPr>
        <p:blipFill>
          <a:blip r:embed="rId5"/>
          <a:stretch>
            <a:fillRect/>
          </a:stretch>
        </p:blipFill>
        <p:spPr>
          <a:xfrm>
            <a:off x="4889252" y="2593007"/>
            <a:ext cx="2082493" cy="2399586"/>
          </a:xfrm>
          <a:prstGeom prst="rect">
            <a:avLst/>
          </a:prstGeom>
        </p:spPr>
      </p:pic>
      <p:sp>
        <p:nvSpPr>
          <p:cNvPr id="5" name="Oval 4"/>
          <p:cNvSpPr/>
          <p:nvPr/>
        </p:nvSpPr>
        <p:spPr>
          <a:xfrm>
            <a:off x="253430" y="2282342"/>
            <a:ext cx="426884" cy="2742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additive="base">
                                        <p:cTn id="7" dur="500" fill="hold"/>
                                        <p:tgtEl>
                                          <p:spTgt spid="485"/>
                                        </p:tgtEl>
                                        <p:attrNameLst>
                                          <p:attrName>ppt_x</p:attrName>
                                        </p:attrNameLst>
                                      </p:cBhvr>
                                      <p:tavLst>
                                        <p:tav tm="0">
                                          <p:val>
                                            <p:strVal val="#ppt_x"/>
                                          </p:val>
                                        </p:tav>
                                        <p:tav tm="100000">
                                          <p:val>
                                            <p:strVal val="#ppt_x"/>
                                          </p:val>
                                        </p:tav>
                                      </p:tavLst>
                                    </p:anim>
                                    <p:anim calcmode="lin" valueType="num">
                                      <p:cBhvr additive="base">
                                        <p:cTn id="8" dur="500" fill="hold"/>
                                        <p:tgtEl>
                                          <p:spTgt spid="4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10">
                                            <p:txEl>
                                              <p:pRg st="0" end="0"/>
                                            </p:txEl>
                                          </p:spTgt>
                                        </p:tgtEl>
                                        <p:attrNameLst>
                                          <p:attrName>style.visibility</p:attrName>
                                        </p:attrNameLst>
                                      </p:cBhvr>
                                      <p:to>
                                        <p:strVal val="visible"/>
                                      </p:to>
                                    </p:set>
                                    <p:animEffect transition="in" filter="barn(inVertical)">
                                      <p:cBhvr>
                                        <p:cTn id="13" dur="500"/>
                                        <p:tgtEl>
                                          <p:spTgt spid="5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10">
                                            <p:txEl>
                                              <p:pRg st="1" end="1"/>
                                            </p:txEl>
                                          </p:spTgt>
                                        </p:tgtEl>
                                        <p:attrNameLst>
                                          <p:attrName>style.visibility</p:attrName>
                                        </p:attrNameLst>
                                      </p:cBhvr>
                                      <p:to>
                                        <p:strVal val="visible"/>
                                      </p:to>
                                    </p:set>
                                    <p:animEffect transition="in" filter="barn(inVertical)">
                                      <p:cBhvr>
                                        <p:cTn id="18" dur="500"/>
                                        <p:tgtEl>
                                          <p:spTgt spid="510">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10">
                                            <p:txEl>
                                              <p:pRg st="2" end="2"/>
                                            </p:txEl>
                                          </p:spTgt>
                                        </p:tgtEl>
                                        <p:attrNameLst>
                                          <p:attrName>style.visibility</p:attrName>
                                        </p:attrNameLst>
                                      </p:cBhvr>
                                      <p:to>
                                        <p:strVal val="visible"/>
                                      </p:to>
                                    </p:set>
                                    <p:animEffect transition="in" filter="barn(inVertical)">
                                      <p:cBhvr>
                                        <p:cTn id="21" dur="500"/>
                                        <p:tgtEl>
                                          <p:spTgt spid="510">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10">
                                            <p:txEl>
                                              <p:pRg st="3" end="3"/>
                                            </p:txEl>
                                          </p:spTgt>
                                        </p:tgtEl>
                                        <p:attrNameLst>
                                          <p:attrName>style.visibility</p:attrName>
                                        </p:attrNameLst>
                                      </p:cBhvr>
                                      <p:to>
                                        <p:strVal val="visible"/>
                                      </p:to>
                                    </p:set>
                                    <p:animEffect transition="in" filter="barn(inVertical)">
                                      <p:cBhvr>
                                        <p:cTn id="24" dur="500"/>
                                        <p:tgtEl>
                                          <p:spTgt spid="510">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10">
                                            <p:txEl>
                                              <p:pRg st="4" end="4"/>
                                            </p:txEl>
                                          </p:spTgt>
                                        </p:tgtEl>
                                        <p:attrNameLst>
                                          <p:attrName>style.visibility</p:attrName>
                                        </p:attrNameLst>
                                      </p:cBhvr>
                                      <p:to>
                                        <p:strVal val="visible"/>
                                      </p:to>
                                    </p:set>
                                    <p:animEffect transition="in" filter="barn(inVertical)">
                                      <p:cBhvr>
                                        <p:cTn id="27" dur="500"/>
                                        <p:tgtEl>
                                          <p:spTgt spid="5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16" name="Round Same Side Corner Rectangle 15"/>
          <p:cNvSpPr/>
          <p:nvPr/>
        </p:nvSpPr>
        <p:spPr>
          <a:xfrm rot="16200000">
            <a:off x="5660444" y="20129"/>
            <a:ext cx="581732" cy="2508323"/>
          </a:xfrm>
          <a:prstGeom prst="round2SameRect">
            <a:avLst>
              <a:gd name="adj1" fmla="val 23321"/>
              <a:gd name="adj2" fmla="val 0"/>
            </a:avLst>
          </a:prstGeom>
          <a:solidFill>
            <a:srgbClr val="0070C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 Same Side Corner Rectangle 16"/>
          <p:cNvSpPr/>
          <p:nvPr/>
        </p:nvSpPr>
        <p:spPr>
          <a:xfrm rot="5400000" flipH="1">
            <a:off x="7374197" y="858528"/>
            <a:ext cx="604010" cy="809248"/>
          </a:xfrm>
          <a:prstGeom prst="round2SameRect">
            <a:avLst>
              <a:gd name="adj1" fmla="val 34679"/>
              <a:gd name="adj2" fmla="val 0"/>
            </a:avLst>
          </a:prstGeom>
          <a:solidFill>
            <a:srgbClr val="0070C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ound Same Side Corner Rectangle 17"/>
          <p:cNvSpPr/>
          <p:nvPr/>
        </p:nvSpPr>
        <p:spPr>
          <a:xfrm rot="16200000">
            <a:off x="5648104" y="917196"/>
            <a:ext cx="606412" cy="2508323"/>
          </a:xfrm>
          <a:prstGeom prst="round2SameRect">
            <a:avLst>
              <a:gd name="adj1" fmla="val 23321"/>
              <a:gd name="adj2" fmla="val 7238"/>
            </a:avLst>
          </a:prstGeom>
          <a:solidFill>
            <a:schemeClr val="accent5">
              <a:lumMod val="5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 Same Side Corner Rectangle 18"/>
          <p:cNvSpPr/>
          <p:nvPr/>
        </p:nvSpPr>
        <p:spPr>
          <a:xfrm rot="5400000" flipH="1">
            <a:off x="7376737" y="1770475"/>
            <a:ext cx="618161" cy="790015"/>
          </a:xfrm>
          <a:prstGeom prst="round2SameRect">
            <a:avLst>
              <a:gd name="adj1" fmla="val 34679"/>
              <a:gd name="adj2" fmla="val 0"/>
            </a:avLst>
          </a:prstGeom>
          <a:solidFill>
            <a:schemeClr val="accent5">
              <a:lumMod val="5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ound Same Side Corner Rectangle 19"/>
          <p:cNvSpPr/>
          <p:nvPr/>
        </p:nvSpPr>
        <p:spPr>
          <a:xfrm rot="16200000">
            <a:off x="5610569" y="1803526"/>
            <a:ext cx="681483" cy="2508322"/>
          </a:xfrm>
          <a:prstGeom prst="round2SameRect">
            <a:avLst>
              <a:gd name="adj1" fmla="val 23321"/>
              <a:gd name="adj2" fmla="val 0"/>
            </a:avLst>
          </a:prstGeom>
          <a:solidFill>
            <a:schemeClr val="accent5">
              <a:lumMod val="7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ound Same Side Corner Rectangle 20"/>
          <p:cNvSpPr/>
          <p:nvPr/>
        </p:nvSpPr>
        <p:spPr>
          <a:xfrm rot="5400000" flipH="1">
            <a:off x="7348866" y="2666469"/>
            <a:ext cx="680591" cy="783325"/>
          </a:xfrm>
          <a:prstGeom prst="round2SameRect">
            <a:avLst>
              <a:gd name="adj1" fmla="val 34679"/>
              <a:gd name="adj2" fmla="val 0"/>
            </a:avLst>
          </a:prstGeom>
          <a:solidFill>
            <a:schemeClr val="accent5">
              <a:lumMod val="75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ound Same Side Corner Rectangle 21"/>
          <p:cNvSpPr/>
          <p:nvPr/>
        </p:nvSpPr>
        <p:spPr>
          <a:xfrm rot="16200000">
            <a:off x="5613013" y="2723499"/>
            <a:ext cx="675381" cy="2509536"/>
          </a:xfrm>
          <a:prstGeom prst="round2SameRect">
            <a:avLst>
              <a:gd name="adj1" fmla="val 23321"/>
              <a:gd name="adj2" fmla="val 0"/>
            </a:avLst>
          </a:prstGeom>
          <a:solidFill>
            <a:srgbClr val="00B0F0"/>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ound Same Side Corner Rectangle 22"/>
          <p:cNvSpPr/>
          <p:nvPr/>
        </p:nvSpPr>
        <p:spPr>
          <a:xfrm rot="5400000" flipH="1">
            <a:off x="7344032" y="3579166"/>
            <a:ext cx="690260" cy="783324"/>
          </a:xfrm>
          <a:prstGeom prst="round2SameRect">
            <a:avLst>
              <a:gd name="adj1" fmla="val 34679"/>
              <a:gd name="adj2" fmla="val 0"/>
            </a:avLst>
          </a:prstGeom>
          <a:solidFill>
            <a:srgbClr val="00B0F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TextBox 33"/>
          <p:cNvSpPr txBox="1">
            <a:spLocks noChangeArrowheads="1"/>
          </p:cNvSpPr>
          <p:nvPr/>
        </p:nvSpPr>
        <p:spPr bwMode="auto">
          <a:xfrm>
            <a:off x="7496502" y="1951288"/>
            <a:ext cx="378630"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B</a:t>
            </a:r>
            <a:endParaRPr lang="en-US" sz="2400" b="1" dirty="0">
              <a:solidFill>
                <a:schemeClr val="bg1"/>
              </a:solidFill>
              <a:latin typeface="Comic Sans MS" pitchFamily="66" charset="0"/>
            </a:endParaRPr>
          </a:p>
        </p:txBody>
      </p:sp>
      <p:sp>
        <p:nvSpPr>
          <p:cNvPr id="37" name="TextBox 34"/>
          <p:cNvSpPr txBox="1">
            <a:spLocks noChangeArrowheads="1"/>
          </p:cNvSpPr>
          <p:nvPr/>
        </p:nvSpPr>
        <p:spPr bwMode="auto">
          <a:xfrm>
            <a:off x="7469971" y="2826854"/>
            <a:ext cx="375423"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C</a:t>
            </a:r>
            <a:endParaRPr lang="en-US" sz="2400" b="1" dirty="0">
              <a:solidFill>
                <a:schemeClr val="bg1"/>
              </a:solidFill>
              <a:latin typeface="Comic Sans MS" pitchFamily="66" charset="0"/>
            </a:endParaRPr>
          </a:p>
        </p:txBody>
      </p:sp>
      <p:sp>
        <p:nvSpPr>
          <p:cNvPr id="38" name="TextBox 35"/>
          <p:cNvSpPr txBox="1">
            <a:spLocks noChangeArrowheads="1"/>
          </p:cNvSpPr>
          <p:nvPr/>
        </p:nvSpPr>
        <p:spPr bwMode="auto">
          <a:xfrm>
            <a:off x="7467649" y="3739995"/>
            <a:ext cx="407483"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D</a:t>
            </a:r>
            <a:endParaRPr lang="en-US" sz="2400" b="1" dirty="0">
              <a:solidFill>
                <a:schemeClr val="bg1"/>
              </a:solidFill>
              <a:latin typeface="Comic Sans MS" pitchFamily="66" charset="0"/>
            </a:endParaRPr>
          </a:p>
        </p:txBody>
      </p:sp>
      <p:sp>
        <p:nvSpPr>
          <p:cNvPr id="39" name="Rectangle 32"/>
          <p:cNvSpPr>
            <a:spLocks noChangeArrowheads="1"/>
          </p:cNvSpPr>
          <p:nvPr/>
        </p:nvSpPr>
        <p:spPr bwMode="auto">
          <a:xfrm>
            <a:off x="5035864" y="1087735"/>
            <a:ext cx="1968121"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Nhỏ hẹp</a:t>
            </a:r>
            <a:endParaRPr lang="en-US" sz="1800" dirty="0"/>
          </a:p>
        </p:txBody>
      </p:sp>
      <p:sp>
        <p:nvSpPr>
          <p:cNvPr id="40" name="Rectangle 37"/>
          <p:cNvSpPr>
            <a:spLocks noChangeArrowheads="1"/>
          </p:cNvSpPr>
          <p:nvPr/>
        </p:nvSpPr>
        <p:spPr bwMode="auto">
          <a:xfrm>
            <a:off x="4697150" y="1966072"/>
            <a:ext cx="2290245"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Chủ yếu ở miến Bắc</a:t>
            </a:r>
            <a:endParaRPr lang="en-US" sz="1800" dirty="0"/>
          </a:p>
        </p:txBody>
      </p:sp>
      <p:sp>
        <p:nvSpPr>
          <p:cNvPr id="41" name="Rectangle 38"/>
          <p:cNvSpPr>
            <a:spLocks noChangeArrowheads="1"/>
          </p:cNvSpPr>
          <p:nvPr/>
        </p:nvSpPr>
        <p:spPr bwMode="auto">
          <a:xfrm>
            <a:off x="4695934" y="2873020"/>
            <a:ext cx="2575644"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Hầu hết ở miền Trung</a:t>
            </a:r>
            <a:endParaRPr lang="en-US" sz="1800" dirty="0"/>
          </a:p>
        </p:txBody>
      </p:sp>
      <p:sp>
        <p:nvSpPr>
          <p:cNvPr id="42" name="Rectangle 39"/>
          <p:cNvSpPr>
            <a:spLocks noChangeArrowheads="1"/>
          </p:cNvSpPr>
          <p:nvPr/>
        </p:nvSpPr>
        <p:spPr bwMode="auto">
          <a:xfrm>
            <a:off x="4933673" y="3799455"/>
            <a:ext cx="2166665" cy="369332"/>
          </a:xfrm>
          <a:prstGeom prst="rect">
            <a:avLst/>
          </a:prstGeom>
          <a:noFill/>
          <a:ln w="9525">
            <a:noFill/>
            <a:miter lim="800000"/>
            <a:headEnd/>
            <a:tailEnd/>
          </a:ln>
        </p:spPr>
        <p:txBody>
          <a:bodyPr wrap="square">
            <a:spAutoFit/>
          </a:bodyPr>
          <a:lstStyle/>
          <a:p>
            <a:pPr algn="ctr"/>
            <a:r>
              <a:rPr lang="en-US" sz="1800" dirty="0" smtClean="0">
                <a:solidFill>
                  <a:schemeClr val="bg1"/>
                </a:solidFill>
                <a:latin typeface="Arial" charset="0"/>
              </a:rPr>
              <a:t>Rộng khắp</a:t>
            </a:r>
            <a:endParaRPr lang="en-US" sz="1800" dirty="0">
              <a:solidFill>
                <a:schemeClr val="bg1"/>
              </a:solidFill>
            </a:endParaRPr>
          </a:p>
        </p:txBody>
      </p:sp>
      <p:sp>
        <p:nvSpPr>
          <p:cNvPr id="43" name="TextBox 33"/>
          <p:cNvSpPr txBox="1">
            <a:spLocks noChangeArrowheads="1"/>
          </p:cNvSpPr>
          <p:nvPr/>
        </p:nvSpPr>
        <p:spPr bwMode="auto">
          <a:xfrm>
            <a:off x="7486179" y="1004849"/>
            <a:ext cx="409086" cy="461665"/>
          </a:xfrm>
          <a:prstGeom prst="rect">
            <a:avLst/>
          </a:prstGeom>
          <a:noFill/>
          <a:ln w="9525">
            <a:noFill/>
            <a:miter lim="800000"/>
            <a:headEnd/>
            <a:tailEnd/>
          </a:ln>
        </p:spPr>
        <p:txBody>
          <a:bodyPr wrap="none" anchor="ctr">
            <a:spAutoFit/>
          </a:bodyPr>
          <a:lstStyle/>
          <a:p>
            <a:pPr algn="ctr"/>
            <a:r>
              <a:rPr lang="en-US" sz="2400" b="1" dirty="0" smtClean="0">
                <a:solidFill>
                  <a:schemeClr val="bg1"/>
                </a:solidFill>
                <a:latin typeface="Comic Sans MS" pitchFamily="66" charset="0"/>
              </a:rPr>
              <a:t>A</a:t>
            </a:r>
            <a:endParaRPr lang="en-US" sz="2400" b="1" dirty="0">
              <a:solidFill>
                <a:schemeClr val="bg1"/>
              </a:solidFill>
              <a:latin typeface="Comic Sans MS" pitchFamily="66" charset="0"/>
            </a:endParaRPr>
          </a:p>
        </p:txBody>
      </p:sp>
      <p:sp>
        <p:nvSpPr>
          <p:cNvPr id="44" name="Rectangle 43"/>
          <p:cNvSpPr/>
          <p:nvPr/>
        </p:nvSpPr>
        <p:spPr>
          <a:xfrm>
            <a:off x="0" y="1397290"/>
            <a:ext cx="3763677" cy="707886"/>
          </a:xfrm>
          <a:prstGeom prst="rect">
            <a:avLst/>
          </a:prstGeom>
        </p:spPr>
        <p:txBody>
          <a:bodyPr wrap="square">
            <a:spAutoFit/>
          </a:bodyPr>
          <a:lstStyle/>
          <a:p>
            <a:pPr algn="ctr"/>
            <a:r>
              <a:rPr lang="en" sz="2000" b="1" dirty="0" smtClean="0">
                <a:solidFill>
                  <a:srgbClr val="FFFF00"/>
                </a:solidFill>
                <a:ea typeface="Muli"/>
                <a:cs typeface="Muli"/>
                <a:sym typeface="Muli"/>
              </a:rPr>
              <a:t>Phạm </a:t>
            </a:r>
            <a:r>
              <a:rPr lang="en" sz="2000" b="1" dirty="0">
                <a:solidFill>
                  <a:srgbClr val="FFFF00"/>
                </a:solidFill>
                <a:ea typeface="Muli"/>
                <a:cs typeface="Muli"/>
                <a:sym typeface="Muli"/>
              </a:rPr>
              <a:t>vi </a:t>
            </a:r>
            <a:r>
              <a:rPr lang="en" sz="2000" b="1" dirty="0" smtClean="0">
                <a:solidFill>
                  <a:srgbClr val="FFFF00"/>
                </a:solidFill>
                <a:ea typeface="Muli"/>
                <a:cs typeface="Muli"/>
                <a:sym typeface="Muli"/>
              </a:rPr>
              <a:t>phân bố dấu tích Người tối cổ ở Việt Nam:</a:t>
            </a:r>
            <a:endParaRPr lang="en-US" sz="2000" b="1" dirty="0">
              <a:solidFill>
                <a:srgbClr val="FFFF00"/>
              </a:solidFill>
            </a:endParaRPr>
          </a:p>
        </p:txBody>
      </p:sp>
      <p:pic>
        <p:nvPicPr>
          <p:cNvPr id="45" name="Picture 44"/>
          <p:cNvPicPr>
            <a:picLocks noChangeAspect="1"/>
          </p:cNvPicPr>
          <p:nvPr/>
        </p:nvPicPr>
        <p:blipFill>
          <a:blip r:embed="rId3"/>
          <a:stretch>
            <a:fillRect/>
          </a:stretch>
        </p:blipFill>
        <p:spPr>
          <a:xfrm>
            <a:off x="299922" y="2335404"/>
            <a:ext cx="2991917" cy="2082977"/>
          </a:xfrm>
          <a:prstGeom prst="rect">
            <a:avLst/>
          </a:prstGeom>
        </p:spPr>
      </p:pic>
      <p:sp>
        <p:nvSpPr>
          <p:cNvPr id="2" name="Oval 1"/>
          <p:cNvSpPr/>
          <p:nvPr/>
        </p:nvSpPr>
        <p:spPr>
          <a:xfrm>
            <a:off x="7338076" y="3739995"/>
            <a:ext cx="628177" cy="461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2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arn(inVertical)">
                                      <p:cBhvr>
                                        <p:cTn id="51" dur="500"/>
                                        <p:tgtEl>
                                          <p:spTgt spid="3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arn(inVertical)">
                                      <p:cBhvr>
                                        <p:cTn id="59" dur="500"/>
                                        <p:tgtEl>
                                          <p:spTgt spid="4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barn(inVertical)">
                                      <p:cBhvr>
                                        <p:cTn id="65" dur="500"/>
                                        <p:tgtEl>
                                          <p:spTgt spid="38"/>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anim calcmode="lin" valueType="num">
                                      <p:cBhvr>
                                        <p:cTn id="74" dur="2000" fill="hold"/>
                                        <p:tgtEl>
                                          <p:spTgt spid="2"/>
                                        </p:tgtEl>
                                        <p:attrNameLst>
                                          <p:attrName>ppt_w</p:attrName>
                                        </p:attrNameLst>
                                      </p:cBhvr>
                                      <p:tavLst>
                                        <p:tav tm="0" fmla="#ppt_w*sin(2.5*pi*$)">
                                          <p:val>
                                            <p:fltVal val="0"/>
                                          </p:val>
                                        </p:tav>
                                        <p:tav tm="100000">
                                          <p:val>
                                            <p:fltVal val="1"/>
                                          </p:val>
                                        </p:tav>
                                      </p:tavLst>
                                    </p:anim>
                                    <p:anim calcmode="lin" valueType="num">
                                      <p:cBhvr>
                                        <p:cTn id="7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p:bldP spid="37" grpId="0"/>
      <p:bldP spid="38" grpId="0"/>
      <p:bldP spid="39" grpId="0"/>
      <p:bldP spid="40" grpId="0"/>
      <p:bldP spid="41" grpId="0"/>
      <p:bldP spid="42" grpId="0"/>
      <p:bldP spid="43" grpId="0"/>
      <p:bldP spid="4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81" name="Google Shape;581;p56"/>
          <p:cNvSpPr txBox="1">
            <a:spLocks noGrp="1"/>
          </p:cNvSpPr>
          <p:nvPr>
            <p:ph type="subTitle" idx="2"/>
          </p:nvPr>
        </p:nvSpPr>
        <p:spPr>
          <a:xfrm>
            <a:off x="370483" y="941525"/>
            <a:ext cx="8460000" cy="56540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dirty="0" smtClean="0">
                <a:solidFill>
                  <a:schemeClr val="accent5">
                    <a:lumMod val="50000"/>
                  </a:schemeClr>
                </a:solidFill>
                <a:latin typeface="+mj-lt"/>
                <a:ea typeface="Muli"/>
                <a:cs typeface="Muli"/>
                <a:sym typeface="Muli"/>
              </a:rPr>
              <a:t>Vượn người xuất hiện cách ngày nay bao nhiêu năm?</a:t>
            </a:r>
            <a:endParaRPr sz="2400" b="1" dirty="0">
              <a:solidFill>
                <a:schemeClr val="accent5">
                  <a:lumMod val="50000"/>
                </a:schemeClr>
              </a:solidFill>
              <a:latin typeface="+mj-lt"/>
            </a:endParaRPr>
          </a:p>
        </p:txBody>
      </p:sp>
      <p:sp>
        <p:nvSpPr>
          <p:cNvPr id="582" name="Google Shape;582;p56"/>
          <p:cNvSpPr/>
          <p:nvPr/>
        </p:nvSpPr>
        <p:spPr>
          <a:xfrm rot="-5400000">
            <a:off x="940155" y="1495641"/>
            <a:ext cx="1086430" cy="1938600"/>
          </a:xfrm>
          <a:prstGeom prst="flowChartOffpageConnector">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6"/>
          <p:cNvSpPr/>
          <p:nvPr/>
        </p:nvSpPr>
        <p:spPr>
          <a:xfrm>
            <a:off x="2452668" y="1911639"/>
            <a:ext cx="2253550" cy="1102224"/>
          </a:xfrm>
          <a:custGeom>
            <a:avLst/>
            <a:gdLst/>
            <a:ahLst/>
            <a:cxnLst/>
            <a:rect l="l" t="t" r="r" b="b"/>
            <a:pathLst>
              <a:path w="90142" h="56389" extrusionOk="0">
                <a:moveTo>
                  <a:pt x="0" y="0"/>
                </a:moveTo>
                <a:lnTo>
                  <a:pt x="73914" y="0"/>
                </a:lnTo>
                <a:lnTo>
                  <a:pt x="90142" y="28107"/>
                </a:lnTo>
                <a:lnTo>
                  <a:pt x="73813" y="56389"/>
                </a:lnTo>
                <a:lnTo>
                  <a:pt x="0" y="56389"/>
                </a:lnTo>
                <a:lnTo>
                  <a:pt x="16140" y="28434"/>
                </a:lnTo>
                <a:close/>
              </a:path>
            </a:pathLst>
          </a:custGeom>
          <a:solidFill>
            <a:srgbClr val="415C80"/>
          </a:solidFill>
          <a:ln>
            <a:noFill/>
          </a:ln>
        </p:spPr>
      </p:sp>
      <p:sp>
        <p:nvSpPr>
          <p:cNvPr id="585" name="Google Shape;585;p56"/>
          <p:cNvSpPr/>
          <p:nvPr/>
        </p:nvSpPr>
        <p:spPr>
          <a:xfrm>
            <a:off x="4706219" y="1911639"/>
            <a:ext cx="2253550" cy="1102224"/>
          </a:xfrm>
          <a:custGeom>
            <a:avLst/>
            <a:gdLst/>
            <a:ahLst/>
            <a:cxnLst/>
            <a:rect l="l" t="t" r="r" b="b"/>
            <a:pathLst>
              <a:path w="90142" h="56389" extrusionOk="0">
                <a:moveTo>
                  <a:pt x="0" y="0"/>
                </a:moveTo>
                <a:lnTo>
                  <a:pt x="73914" y="0"/>
                </a:lnTo>
                <a:lnTo>
                  <a:pt x="90142" y="28107"/>
                </a:lnTo>
                <a:lnTo>
                  <a:pt x="73813" y="56389"/>
                </a:lnTo>
                <a:lnTo>
                  <a:pt x="0" y="56389"/>
                </a:lnTo>
                <a:lnTo>
                  <a:pt x="16140" y="28434"/>
                </a:lnTo>
                <a:close/>
              </a:path>
            </a:pathLst>
          </a:custGeom>
          <a:solidFill>
            <a:srgbClr val="5E85B9"/>
          </a:solidFill>
          <a:ln>
            <a:noFill/>
          </a:ln>
        </p:spPr>
      </p:sp>
      <p:sp>
        <p:nvSpPr>
          <p:cNvPr id="595" name="Google Shape;595;p56"/>
          <p:cNvSpPr txBox="1"/>
          <p:nvPr/>
        </p:nvSpPr>
        <p:spPr>
          <a:xfrm>
            <a:off x="530925" y="1989571"/>
            <a:ext cx="1480505" cy="9463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rgbClr val="FFFFFF"/>
                </a:solidFill>
                <a:latin typeface="+mj-lt"/>
                <a:ea typeface="Muli"/>
                <a:cs typeface="Muli"/>
                <a:sym typeface="Muli"/>
              </a:rPr>
              <a:t>5-6 triệu năm</a:t>
            </a:r>
            <a:endParaRPr sz="2000" b="1" dirty="0">
              <a:solidFill>
                <a:srgbClr val="FFFFFF"/>
              </a:solidFill>
              <a:latin typeface="+mj-lt"/>
              <a:ea typeface="Muli"/>
              <a:cs typeface="Muli"/>
              <a:sym typeface="Muli"/>
            </a:endParaRPr>
          </a:p>
        </p:txBody>
      </p:sp>
      <p:sp>
        <p:nvSpPr>
          <p:cNvPr id="596" name="Google Shape;596;p56"/>
          <p:cNvSpPr txBox="1"/>
          <p:nvPr/>
        </p:nvSpPr>
        <p:spPr>
          <a:xfrm>
            <a:off x="2877419" y="2282921"/>
            <a:ext cx="1219200" cy="447778"/>
          </a:xfrm>
          <a:prstGeom prst="rect">
            <a:avLst/>
          </a:prstGeom>
          <a:noFill/>
          <a:ln>
            <a:noFill/>
          </a:ln>
        </p:spPr>
        <p:txBody>
          <a:bodyPr spcFirstLastPara="1" wrap="square" lIns="91425" tIns="91425" rIns="91425" bIns="91425" anchor="ctr" anchorCtr="0">
            <a:noAutofit/>
          </a:bodyPr>
          <a:lstStyle/>
          <a:p>
            <a:pPr lvl="0" algn="ctr"/>
            <a:r>
              <a:rPr lang="en-US" sz="2000" b="1" dirty="0" smtClean="0">
                <a:solidFill>
                  <a:srgbClr val="FFFFFF"/>
                </a:solidFill>
                <a:latin typeface="+mj-lt"/>
                <a:ea typeface="Muli"/>
                <a:cs typeface="Muli"/>
                <a:sym typeface="Muli"/>
              </a:rPr>
              <a:t>4 triệu năm</a:t>
            </a:r>
            <a:endParaRPr lang="en-US" sz="2000" b="1" dirty="0">
              <a:solidFill>
                <a:srgbClr val="FFFFFF"/>
              </a:solidFill>
              <a:latin typeface="+mj-lt"/>
              <a:ea typeface="Muli"/>
              <a:cs typeface="Muli"/>
              <a:sym typeface="Muli"/>
            </a:endParaRPr>
          </a:p>
        </p:txBody>
      </p:sp>
      <p:sp>
        <p:nvSpPr>
          <p:cNvPr id="597" name="Google Shape;597;p56"/>
          <p:cNvSpPr txBox="1"/>
          <p:nvPr/>
        </p:nvSpPr>
        <p:spPr>
          <a:xfrm>
            <a:off x="5197866" y="2238862"/>
            <a:ext cx="1219200" cy="44777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Muli"/>
                <a:cs typeface="Muli"/>
                <a:sym typeface="Muli"/>
              </a:rPr>
              <a:t>150 000 năm </a:t>
            </a:r>
            <a:endParaRPr sz="2000" b="1" dirty="0">
              <a:solidFill>
                <a:srgbClr val="FFFFFF"/>
              </a:solidFill>
              <a:latin typeface="+mj-lt"/>
              <a:ea typeface="Muli"/>
              <a:cs typeface="Muli"/>
              <a:sym typeface="Muli"/>
            </a:endParaRPr>
          </a:p>
        </p:txBody>
      </p:sp>
      <p:grpSp>
        <p:nvGrpSpPr>
          <p:cNvPr id="602" name="Google Shape;602;p56"/>
          <p:cNvGrpSpPr/>
          <p:nvPr/>
        </p:nvGrpSpPr>
        <p:grpSpPr>
          <a:xfrm rot="5400000">
            <a:off x="8641234" y="411193"/>
            <a:ext cx="278152" cy="345818"/>
            <a:chOff x="0" y="46600"/>
            <a:chExt cx="3121800" cy="5004600"/>
          </a:xfrm>
        </p:grpSpPr>
        <p:sp>
          <p:nvSpPr>
            <p:cNvPr id="603" name="Google Shape;603;p56"/>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6"/>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05" name="Google Shape;605;p56"/>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33" name="Picture 32"/>
          <p:cNvPicPr>
            <a:picLocks noChangeAspect="1"/>
          </p:cNvPicPr>
          <p:nvPr/>
        </p:nvPicPr>
        <p:blipFill>
          <a:blip r:embed="rId3"/>
          <a:stretch>
            <a:fillRect/>
          </a:stretch>
        </p:blipFill>
        <p:spPr>
          <a:xfrm>
            <a:off x="6172445" y="3500370"/>
            <a:ext cx="2626798" cy="1468800"/>
          </a:xfrm>
          <a:prstGeom prst="rect">
            <a:avLst/>
          </a:prstGeom>
        </p:spPr>
      </p:pic>
      <p:sp>
        <p:nvSpPr>
          <p:cNvPr id="34" name="Google Shape;582;p56"/>
          <p:cNvSpPr/>
          <p:nvPr/>
        </p:nvSpPr>
        <p:spPr>
          <a:xfrm rot="-5400000">
            <a:off x="4705249" y="3197865"/>
            <a:ext cx="985234" cy="1938600"/>
          </a:xfrm>
          <a:prstGeom prst="flowChartOffpageConnector">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5;p56"/>
          <p:cNvSpPr txBox="1"/>
          <p:nvPr/>
        </p:nvSpPr>
        <p:spPr>
          <a:xfrm>
            <a:off x="4370028" y="3842753"/>
            <a:ext cx="1480505" cy="70150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rgbClr val="FFFF00"/>
                </a:solidFill>
                <a:latin typeface="+mj-lt"/>
                <a:ea typeface="Muli"/>
                <a:cs typeface="Muli"/>
                <a:sym typeface="Muli"/>
              </a:rPr>
              <a:t>5-6 triệu năm</a:t>
            </a:r>
            <a:endParaRPr sz="2000" b="1" dirty="0">
              <a:solidFill>
                <a:srgbClr val="FFFF00"/>
              </a:solidFill>
              <a:latin typeface="+mj-lt"/>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1">
                                            <p:txEl>
                                              <p:pRg st="0" end="0"/>
                                            </p:txEl>
                                          </p:spTgt>
                                        </p:tgtEl>
                                        <p:attrNameLst>
                                          <p:attrName>style.visibility</p:attrName>
                                        </p:attrNameLst>
                                      </p:cBhvr>
                                      <p:to>
                                        <p:strVal val="visible"/>
                                      </p:to>
                                    </p:set>
                                    <p:animEffect transition="in" filter="wipe(down)">
                                      <p:cBhvr>
                                        <p:cTn id="7" dur="500"/>
                                        <p:tgtEl>
                                          <p:spTgt spid="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5"/>
                                        </p:tgtEl>
                                        <p:attrNameLst>
                                          <p:attrName>style.visibility</p:attrName>
                                        </p:attrNameLst>
                                      </p:cBhvr>
                                      <p:to>
                                        <p:strVal val="visible"/>
                                      </p:to>
                                    </p:set>
                                    <p:animEffect transition="in" filter="wipe(down)">
                                      <p:cBhvr>
                                        <p:cTn id="12" dur="500"/>
                                        <p:tgtEl>
                                          <p:spTgt spid="59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82"/>
                                        </p:tgtEl>
                                        <p:attrNameLst>
                                          <p:attrName>style.visibility</p:attrName>
                                        </p:attrNameLst>
                                      </p:cBhvr>
                                      <p:to>
                                        <p:strVal val="visible"/>
                                      </p:to>
                                    </p:set>
                                    <p:animEffect transition="in" filter="wipe(down)">
                                      <p:cBhvr>
                                        <p:cTn id="15" dur="500"/>
                                        <p:tgtEl>
                                          <p:spTgt spid="58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96"/>
                                        </p:tgtEl>
                                        <p:attrNameLst>
                                          <p:attrName>style.visibility</p:attrName>
                                        </p:attrNameLst>
                                      </p:cBhvr>
                                      <p:to>
                                        <p:strVal val="visible"/>
                                      </p:to>
                                    </p:set>
                                    <p:animEffect transition="in" filter="wipe(down)">
                                      <p:cBhvr>
                                        <p:cTn id="20" dur="500"/>
                                        <p:tgtEl>
                                          <p:spTgt spid="596"/>
                                        </p:tgtEl>
                                      </p:cBhvr>
                                    </p:animEffect>
                                  </p:childTnLst>
                                </p:cTn>
                              </p:par>
                              <p:par>
                                <p:cTn id="21" presetID="22" presetClass="entr" presetSubtype="4" fill="hold" nodeType="withEffect">
                                  <p:stCondLst>
                                    <p:cond delay="0"/>
                                  </p:stCondLst>
                                  <p:childTnLst>
                                    <p:set>
                                      <p:cBhvr>
                                        <p:cTn id="22" dur="1" fill="hold">
                                          <p:stCondLst>
                                            <p:cond delay="0"/>
                                          </p:stCondLst>
                                        </p:cTn>
                                        <p:tgtEl>
                                          <p:spTgt spid="584"/>
                                        </p:tgtEl>
                                        <p:attrNameLst>
                                          <p:attrName>style.visibility</p:attrName>
                                        </p:attrNameLst>
                                      </p:cBhvr>
                                      <p:to>
                                        <p:strVal val="visible"/>
                                      </p:to>
                                    </p:set>
                                    <p:animEffect transition="in" filter="wipe(down)">
                                      <p:cBhvr>
                                        <p:cTn id="23" dur="500"/>
                                        <p:tgtEl>
                                          <p:spTgt spid="58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97"/>
                                        </p:tgtEl>
                                        <p:attrNameLst>
                                          <p:attrName>style.visibility</p:attrName>
                                        </p:attrNameLst>
                                      </p:cBhvr>
                                      <p:to>
                                        <p:strVal val="visible"/>
                                      </p:to>
                                    </p:set>
                                    <p:animEffect transition="in" filter="wipe(down)">
                                      <p:cBhvr>
                                        <p:cTn id="28" dur="500"/>
                                        <p:tgtEl>
                                          <p:spTgt spid="597"/>
                                        </p:tgtEl>
                                      </p:cBhvr>
                                    </p:animEffect>
                                  </p:childTnLst>
                                </p:cTn>
                              </p:par>
                              <p:par>
                                <p:cTn id="29" presetID="22" presetClass="entr" presetSubtype="4" fill="hold" nodeType="withEffect">
                                  <p:stCondLst>
                                    <p:cond delay="0"/>
                                  </p:stCondLst>
                                  <p:childTnLst>
                                    <p:set>
                                      <p:cBhvr>
                                        <p:cTn id="30" dur="1" fill="hold">
                                          <p:stCondLst>
                                            <p:cond delay="0"/>
                                          </p:stCondLst>
                                        </p:cTn>
                                        <p:tgtEl>
                                          <p:spTgt spid="585"/>
                                        </p:tgtEl>
                                        <p:attrNameLst>
                                          <p:attrName>style.visibility</p:attrName>
                                        </p:attrNameLst>
                                      </p:cBhvr>
                                      <p:to>
                                        <p:strVal val="visible"/>
                                      </p:to>
                                    </p:set>
                                    <p:animEffect transition="in" filter="wipe(down)">
                                      <p:cBhvr>
                                        <p:cTn id="31" dur="500"/>
                                        <p:tgtEl>
                                          <p:spTgt spid="58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0" build="p"/>
      <p:bldP spid="582" grpId="0" animBg="1"/>
      <p:bldP spid="595" grpId="0"/>
      <p:bldP spid="596" grpId="0"/>
      <p:bldP spid="597" grpId="0"/>
      <p:bldP spid="34" grpId="0" animBg="1"/>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pSp>
        <p:nvGrpSpPr>
          <p:cNvPr id="477" name="Google Shape;477;p52"/>
          <p:cNvGrpSpPr/>
          <p:nvPr/>
        </p:nvGrpSpPr>
        <p:grpSpPr>
          <a:xfrm rot="5400000">
            <a:off x="8641234" y="411193"/>
            <a:ext cx="278152" cy="345818"/>
            <a:chOff x="0" y="46600"/>
            <a:chExt cx="3121800" cy="5004600"/>
          </a:xfrm>
        </p:grpSpPr>
        <p:sp>
          <p:nvSpPr>
            <p:cNvPr id="478" name="Google Shape;478;p52"/>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2"/>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80" name="Google Shape;480;p52"/>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8" name="Google Shape;371;p47"/>
          <p:cNvGrpSpPr/>
          <p:nvPr/>
        </p:nvGrpSpPr>
        <p:grpSpPr>
          <a:xfrm rot="5400000">
            <a:off x="8641234" y="411193"/>
            <a:ext cx="278152" cy="345818"/>
            <a:chOff x="0" y="46600"/>
            <a:chExt cx="3121800" cy="5004600"/>
          </a:xfrm>
        </p:grpSpPr>
        <p:sp>
          <p:nvSpPr>
            <p:cNvPr id="29" name="Google Shape;372;p47"/>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p47"/>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1" name="Google Shape;374;p47"/>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9" name="Google Shape;389;p49"/>
          <p:cNvGrpSpPr/>
          <p:nvPr/>
        </p:nvGrpSpPr>
        <p:grpSpPr>
          <a:xfrm rot="5400000">
            <a:off x="8641234" y="411193"/>
            <a:ext cx="278152" cy="345818"/>
            <a:chOff x="0" y="46600"/>
            <a:chExt cx="3121800" cy="5004600"/>
          </a:xfrm>
        </p:grpSpPr>
        <p:sp>
          <p:nvSpPr>
            <p:cNvPr id="20" name="Google Shape;390;p49"/>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1;p49"/>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 name="Google Shape;392;p49"/>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8" name="Google Shape;447;p52"/>
          <p:cNvSpPr txBox="1">
            <a:spLocks noGrp="1"/>
          </p:cNvSpPr>
          <p:nvPr>
            <p:ph type="title"/>
          </p:nvPr>
        </p:nvSpPr>
        <p:spPr>
          <a:xfrm>
            <a:off x="664154" y="939134"/>
            <a:ext cx="8460000" cy="572700"/>
          </a:xfrm>
          <a:prstGeom prst="rect">
            <a:avLst/>
          </a:prstGeom>
        </p:spPr>
        <p:txBody>
          <a:bodyPr spcFirstLastPara="1" wrap="square" lIns="91425" tIns="91425" rIns="91425" bIns="91425" anchor="t" anchorCtr="0">
            <a:noAutofit/>
          </a:bodyPr>
          <a:lstStyle/>
          <a:p>
            <a:pPr lvl="0"/>
            <a:r>
              <a:rPr lang="en-US" sz="2000" b="1" dirty="0">
                <a:latin typeface="+mn-lt"/>
              </a:rPr>
              <a:t>Đ</a:t>
            </a:r>
            <a:r>
              <a:rPr lang="vi-VN" sz="2000" b="1" dirty="0" smtClean="0">
                <a:latin typeface="+mn-lt"/>
              </a:rPr>
              <a:t>ịa </a:t>
            </a:r>
            <a:r>
              <a:rPr lang="vi-VN" sz="2000" b="1" dirty="0">
                <a:latin typeface="+mn-lt"/>
              </a:rPr>
              <a:t>điểm </a:t>
            </a:r>
            <a:r>
              <a:rPr lang="en-US" sz="2000" b="1" dirty="0" smtClean="0">
                <a:latin typeface="+mn-lt"/>
              </a:rPr>
              <a:t>nào </a:t>
            </a:r>
            <a:r>
              <a:rPr lang="vi-VN" sz="2000" b="1" dirty="0" smtClean="0">
                <a:latin typeface="+mn-lt"/>
              </a:rPr>
              <a:t>tìm </a:t>
            </a:r>
            <a:r>
              <a:rPr lang="vi-VN" sz="2000" b="1" dirty="0">
                <a:latin typeface="+mn-lt"/>
              </a:rPr>
              <a:t>thấy dấu tích của Người tối cổ ở Đông Nam </a:t>
            </a:r>
            <a:r>
              <a:rPr lang="vi-VN" sz="2000" b="1" dirty="0" smtClean="0">
                <a:latin typeface="+mn-lt"/>
              </a:rPr>
              <a:t>Á</a:t>
            </a:r>
            <a:r>
              <a:rPr lang="en-US" sz="2000" b="1" dirty="0" smtClean="0">
                <a:latin typeface="+mn-lt"/>
              </a:rPr>
              <a:t>?</a:t>
            </a:r>
            <a:endParaRPr sz="2000" b="1" dirty="0">
              <a:latin typeface="+mn-lt"/>
            </a:endParaRPr>
          </a:p>
        </p:txBody>
      </p:sp>
      <p:grpSp>
        <p:nvGrpSpPr>
          <p:cNvPr id="23" name="Google Shape;449;p52"/>
          <p:cNvGrpSpPr/>
          <p:nvPr/>
        </p:nvGrpSpPr>
        <p:grpSpPr>
          <a:xfrm>
            <a:off x="664154" y="1939416"/>
            <a:ext cx="1545319" cy="2304903"/>
            <a:chOff x="665110" y="1939416"/>
            <a:chExt cx="1545319" cy="2304903"/>
          </a:xfrm>
        </p:grpSpPr>
        <p:sp>
          <p:nvSpPr>
            <p:cNvPr id="32" name="Google Shape;450;p52"/>
            <p:cNvSpPr/>
            <p:nvPr/>
          </p:nvSpPr>
          <p:spPr>
            <a:xfrm>
              <a:off x="673249" y="1939425"/>
              <a:ext cx="1320600" cy="1320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33" name="Google Shape;451;p52"/>
            <p:cNvSpPr/>
            <p:nvPr/>
          </p:nvSpPr>
          <p:spPr>
            <a:xfrm>
              <a:off x="746858" y="1939416"/>
              <a:ext cx="1261500" cy="1261500"/>
            </a:xfrm>
            <a:prstGeom prst="ellipse">
              <a:avLst/>
            </a:prstGeom>
            <a:solidFill>
              <a:srgbClr val="5477A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a:solidFill>
                    <a:schemeClr val="bg1"/>
                  </a:solidFill>
                  <a:latin typeface="+mj-lt"/>
                  <a:ea typeface="Muli"/>
                  <a:cs typeface="Muli"/>
                  <a:sym typeface="Muli"/>
                </a:rPr>
                <a:t>A</a:t>
              </a:r>
              <a:endParaRPr sz="3000" b="1" dirty="0">
                <a:solidFill>
                  <a:schemeClr val="bg1"/>
                </a:solidFill>
                <a:latin typeface="+mj-lt"/>
                <a:ea typeface="Muli"/>
                <a:cs typeface="Muli"/>
                <a:sym typeface="Muli"/>
              </a:endParaRPr>
            </a:p>
          </p:txBody>
        </p:sp>
        <p:sp>
          <p:nvSpPr>
            <p:cNvPr id="34" name="Google Shape;455;p52"/>
            <p:cNvSpPr txBox="1"/>
            <p:nvPr/>
          </p:nvSpPr>
          <p:spPr>
            <a:xfrm>
              <a:off x="665110" y="3483381"/>
              <a:ext cx="1545319" cy="760938"/>
            </a:xfrm>
            <a:prstGeom prst="rect">
              <a:avLst/>
            </a:prstGeom>
            <a:noFill/>
            <a:ln>
              <a:noFill/>
            </a:ln>
          </p:spPr>
          <p:txBody>
            <a:bodyPr spcFirstLastPara="1" wrap="square" lIns="91425" tIns="91425" rIns="91425" bIns="91425" anchor="t" anchorCtr="0">
              <a:noAutofit/>
            </a:bodyPr>
            <a:lstStyle/>
            <a:p>
              <a:pPr lvl="0" algn="ctr"/>
              <a:r>
                <a:rPr lang="nl-NL" sz="1800" b="1" dirty="0">
                  <a:solidFill>
                    <a:schemeClr val="accent5">
                      <a:lumMod val="75000"/>
                    </a:schemeClr>
                  </a:solidFill>
                  <a:ea typeface="Calibri" panose="020F0502020204030204" pitchFamily="34" charset="0"/>
                  <a:cs typeface="Calibri" panose="020F0502020204030204" pitchFamily="34" charset="0"/>
                </a:rPr>
                <a:t>Pôn-đa-ung (</a:t>
              </a:r>
              <a:r>
                <a:rPr lang="nl-NL" sz="1800" b="1" dirty="0" smtClean="0">
                  <a:solidFill>
                    <a:schemeClr val="accent5">
                      <a:lumMod val="75000"/>
                    </a:schemeClr>
                  </a:solidFill>
                  <a:ea typeface="Calibri" panose="020F0502020204030204" pitchFamily="34" charset="0"/>
                  <a:cs typeface="Calibri" panose="020F0502020204030204" pitchFamily="34" charset="0"/>
                </a:rPr>
                <a:t>Mi-an-ma)</a:t>
              </a:r>
              <a:endParaRPr sz="1800" dirty="0">
                <a:latin typeface="Muli"/>
                <a:ea typeface="Muli"/>
                <a:cs typeface="Muli"/>
                <a:sym typeface="Muli"/>
              </a:endParaRPr>
            </a:p>
          </p:txBody>
        </p:sp>
      </p:grpSp>
      <p:grpSp>
        <p:nvGrpSpPr>
          <p:cNvPr id="35" name="Google Shape;456;p52"/>
          <p:cNvGrpSpPr/>
          <p:nvPr/>
        </p:nvGrpSpPr>
        <p:grpSpPr>
          <a:xfrm>
            <a:off x="2584945" y="1939416"/>
            <a:ext cx="1711757" cy="2242310"/>
            <a:chOff x="2193949" y="1939416"/>
            <a:chExt cx="1711757" cy="2242310"/>
          </a:xfrm>
        </p:grpSpPr>
        <p:sp>
          <p:nvSpPr>
            <p:cNvPr id="36" name="Google Shape;457;p52"/>
            <p:cNvSpPr/>
            <p:nvPr/>
          </p:nvSpPr>
          <p:spPr>
            <a:xfrm>
              <a:off x="2333549" y="1939425"/>
              <a:ext cx="1320600" cy="1320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37" name="Google Shape;458;p52"/>
            <p:cNvSpPr/>
            <p:nvPr/>
          </p:nvSpPr>
          <p:spPr>
            <a:xfrm>
              <a:off x="2342844" y="1939416"/>
              <a:ext cx="1261500" cy="1261500"/>
            </a:xfrm>
            <a:prstGeom prst="ellipse">
              <a:avLst/>
            </a:prstGeom>
            <a:solidFill>
              <a:srgbClr val="4E6E9A">
                <a:alpha val="803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000" b="1" dirty="0" smtClean="0">
                  <a:solidFill>
                    <a:schemeClr val="bg1"/>
                  </a:solidFill>
                  <a:latin typeface="+mj-lt"/>
                  <a:ea typeface="Muli"/>
                  <a:cs typeface="Muli"/>
                  <a:sym typeface="Muli"/>
                </a:rPr>
                <a:t>B</a:t>
              </a:r>
              <a:endParaRPr sz="3000" b="1" dirty="0">
                <a:solidFill>
                  <a:schemeClr val="bg1"/>
                </a:solidFill>
                <a:latin typeface="+mj-lt"/>
                <a:ea typeface="Muli"/>
                <a:cs typeface="Muli"/>
                <a:sym typeface="Muli"/>
              </a:endParaRPr>
            </a:p>
          </p:txBody>
        </p:sp>
        <p:sp>
          <p:nvSpPr>
            <p:cNvPr id="38" name="Google Shape;462;p52"/>
            <p:cNvSpPr txBox="1"/>
            <p:nvPr/>
          </p:nvSpPr>
          <p:spPr>
            <a:xfrm>
              <a:off x="2193949" y="3483382"/>
              <a:ext cx="1711757" cy="698344"/>
            </a:xfrm>
            <a:prstGeom prst="rect">
              <a:avLst/>
            </a:prstGeom>
            <a:noFill/>
            <a:ln>
              <a:noFill/>
            </a:ln>
          </p:spPr>
          <p:txBody>
            <a:bodyPr spcFirstLastPara="1" wrap="square" lIns="91425" tIns="91425" rIns="91425" bIns="91425" anchor="t" anchorCtr="0">
              <a:noAutofit/>
            </a:bodyPr>
            <a:lstStyle/>
            <a:p>
              <a:pPr lvl="0" algn="ctr"/>
              <a:r>
                <a:rPr lang="nl-NL" sz="1800" b="1" dirty="0">
                  <a:solidFill>
                    <a:schemeClr val="accent5">
                      <a:lumMod val="75000"/>
                    </a:schemeClr>
                  </a:solidFill>
                  <a:ea typeface="Calibri" panose="020F0502020204030204" pitchFamily="34" charset="0"/>
                  <a:cs typeface="Calibri" panose="020F0502020204030204" pitchFamily="34" charset="0"/>
                </a:rPr>
                <a:t>Gia-va </a:t>
              </a:r>
              <a:endParaRPr lang="nl-NL" sz="1800" b="1" dirty="0" smtClean="0">
                <a:solidFill>
                  <a:schemeClr val="accent5">
                    <a:lumMod val="75000"/>
                  </a:schemeClr>
                </a:solidFill>
                <a:ea typeface="Calibri" panose="020F0502020204030204" pitchFamily="34" charset="0"/>
                <a:cs typeface="Calibri" panose="020F0502020204030204" pitchFamily="34" charset="0"/>
              </a:endParaRPr>
            </a:p>
            <a:p>
              <a:pPr lvl="0" algn="ctr"/>
              <a:r>
                <a:rPr lang="nl-NL" sz="1800" b="1" dirty="0" smtClean="0">
                  <a:solidFill>
                    <a:schemeClr val="accent5">
                      <a:lumMod val="75000"/>
                    </a:schemeClr>
                  </a:solidFill>
                  <a:ea typeface="Calibri" panose="020F0502020204030204" pitchFamily="34" charset="0"/>
                  <a:cs typeface="Calibri" panose="020F0502020204030204" pitchFamily="34" charset="0"/>
                </a:rPr>
                <a:t>(</a:t>
              </a:r>
              <a:r>
                <a:rPr lang="nl-NL" sz="1800" b="1" dirty="0">
                  <a:solidFill>
                    <a:schemeClr val="accent5">
                      <a:lumMod val="75000"/>
                    </a:schemeClr>
                  </a:solidFill>
                  <a:ea typeface="Calibri" panose="020F0502020204030204" pitchFamily="34" charset="0"/>
                  <a:cs typeface="Calibri" panose="020F0502020204030204" pitchFamily="34" charset="0"/>
                </a:rPr>
                <a:t>In-đô-nê-xi-a</a:t>
              </a:r>
              <a:r>
                <a:rPr lang="nl-NL" sz="1800" b="1" dirty="0" smtClean="0">
                  <a:solidFill>
                    <a:schemeClr val="accent5">
                      <a:lumMod val="75000"/>
                    </a:schemeClr>
                  </a:solidFill>
                  <a:ea typeface="Calibri" panose="020F0502020204030204" pitchFamily="34" charset="0"/>
                  <a:cs typeface="Calibri" panose="020F0502020204030204" pitchFamily="34" charset="0"/>
                </a:rPr>
                <a:t>)</a:t>
              </a:r>
              <a:endParaRPr sz="1800" dirty="0">
                <a:latin typeface="Muli"/>
                <a:ea typeface="Muli"/>
                <a:cs typeface="Muli"/>
                <a:sym typeface="Muli"/>
              </a:endParaRPr>
            </a:p>
          </p:txBody>
        </p:sp>
      </p:grpSp>
      <p:grpSp>
        <p:nvGrpSpPr>
          <p:cNvPr id="39" name="Google Shape;463;p52"/>
          <p:cNvGrpSpPr/>
          <p:nvPr/>
        </p:nvGrpSpPr>
        <p:grpSpPr>
          <a:xfrm>
            <a:off x="4535159" y="1939416"/>
            <a:ext cx="1664627" cy="2758524"/>
            <a:chOff x="3773159" y="1939416"/>
            <a:chExt cx="1664627" cy="2758524"/>
          </a:xfrm>
        </p:grpSpPr>
        <p:sp>
          <p:nvSpPr>
            <p:cNvPr id="40" name="Google Shape;464;p52"/>
            <p:cNvSpPr/>
            <p:nvPr/>
          </p:nvSpPr>
          <p:spPr>
            <a:xfrm>
              <a:off x="3993836" y="1939425"/>
              <a:ext cx="1320600" cy="1320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1" name="Google Shape;465;p52"/>
            <p:cNvSpPr/>
            <p:nvPr/>
          </p:nvSpPr>
          <p:spPr>
            <a:xfrm>
              <a:off x="4003138" y="1939416"/>
              <a:ext cx="1261500" cy="1261500"/>
            </a:xfrm>
            <a:prstGeom prst="ellipse">
              <a:avLst/>
            </a:prstGeom>
            <a:solidFill>
              <a:srgbClr val="4E6E9A">
                <a:alpha val="803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000" b="1" dirty="0" smtClean="0">
                  <a:solidFill>
                    <a:schemeClr val="bg1"/>
                  </a:solidFill>
                  <a:latin typeface="+mj-lt"/>
                  <a:ea typeface="Muli"/>
                  <a:cs typeface="Muli"/>
                  <a:sym typeface="Muli"/>
                </a:rPr>
                <a:t>C</a:t>
              </a:r>
              <a:endParaRPr sz="3000" b="1" dirty="0">
                <a:solidFill>
                  <a:schemeClr val="bg1"/>
                </a:solidFill>
                <a:latin typeface="+mj-lt"/>
                <a:ea typeface="Muli"/>
                <a:cs typeface="Muli"/>
                <a:sym typeface="Muli"/>
              </a:endParaRPr>
            </a:p>
          </p:txBody>
        </p:sp>
        <p:sp>
          <p:nvSpPr>
            <p:cNvPr id="42" name="Google Shape;469;p52"/>
            <p:cNvSpPr txBox="1"/>
            <p:nvPr/>
          </p:nvSpPr>
          <p:spPr>
            <a:xfrm>
              <a:off x="3773159" y="3333177"/>
              <a:ext cx="1664627" cy="1364763"/>
            </a:xfrm>
            <a:prstGeom prst="rect">
              <a:avLst/>
            </a:prstGeom>
            <a:noFill/>
            <a:ln>
              <a:noFill/>
            </a:ln>
          </p:spPr>
          <p:txBody>
            <a:bodyPr spcFirstLastPara="1" wrap="square" lIns="91425" tIns="91425" rIns="91425" bIns="91425" anchor="t" anchorCtr="0">
              <a:noAutofit/>
            </a:bodyPr>
            <a:lstStyle/>
            <a:p>
              <a:pPr algn="ctr">
                <a:lnSpc>
                  <a:spcPts val="2600"/>
                </a:lnSpc>
                <a:spcBef>
                  <a:spcPts val="800"/>
                </a:spcBef>
                <a:spcAft>
                  <a:spcPts val="800"/>
                </a:spcAft>
              </a:pPr>
              <a:r>
                <a:rPr lang="nl-NL" sz="1800" b="1" dirty="0">
                  <a:solidFill>
                    <a:schemeClr val="accent5">
                      <a:lumMod val="75000"/>
                    </a:schemeClr>
                  </a:solidFill>
                  <a:ea typeface="Calibri" panose="020F0502020204030204" pitchFamily="34" charset="0"/>
                  <a:cs typeface="Calibri" panose="020F0502020204030204" pitchFamily="34" charset="0"/>
                </a:rPr>
                <a:t>Lạng Sơn (Việt Nam</a:t>
              </a:r>
              <a:r>
                <a:rPr lang="nl-NL" sz="1800" b="1" dirty="0" smtClean="0">
                  <a:solidFill>
                    <a:schemeClr val="accent5">
                      <a:lumMod val="75000"/>
                    </a:schemeClr>
                  </a:solidFill>
                  <a:ea typeface="Calibri" panose="020F0502020204030204" pitchFamily="34" charset="0"/>
                  <a:cs typeface="Calibri" panose="020F0502020204030204" pitchFamily="34" charset="0"/>
                </a:rPr>
                <a:t>)</a:t>
              </a:r>
              <a:endParaRPr lang="en-US" sz="1800" b="1" dirty="0">
                <a:solidFill>
                  <a:schemeClr val="accent5">
                    <a:lumMod val="75000"/>
                  </a:schemeClr>
                </a:solidFill>
                <a:ea typeface="Calibri" panose="020F0502020204030204" pitchFamily="34" charset="0"/>
                <a:cs typeface="Calibri" panose="020F0502020204030204" pitchFamily="34" charset="0"/>
              </a:endParaRPr>
            </a:p>
          </p:txBody>
        </p:sp>
      </p:grpSp>
      <p:grpSp>
        <p:nvGrpSpPr>
          <p:cNvPr id="43" name="Google Shape;470;p52"/>
          <p:cNvGrpSpPr/>
          <p:nvPr/>
        </p:nvGrpSpPr>
        <p:grpSpPr>
          <a:xfrm>
            <a:off x="6704020" y="1917339"/>
            <a:ext cx="1548600" cy="2685372"/>
            <a:chOff x="6676700" y="1939416"/>
            <a:chExt cx="1548600" cy="2685372"/>
          </a:xfrm>
        </p:grpSpPr>
        <p:sp>
          <p:nvSpPr>
            <p:cNvPr id="44" name="Google Shape;471;p52"/>
            <p:cNvSpPr/>
            <p:nvPr/>
          </p:nvSpPr>
          <p:spPr>
            <a:xfrm>
              <a:off x="6797136" y="1939425"/>
              <a:ext cx="1320600" cy="1320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5" name="Google Shape;472;p52"/>
            <p:cNvSpPr/>
            <p:nvPr/>
          </p:nvSpPr>
          <p:spPr>
            <a:xfrm>
              <a:off x="6806431" y="1939416"/>
              <a:ext cx="1261500" cy="1261500"/>
            </a:xfrm>
            <a:prstGeom prst="ellipse">
              <a:avLst/>
            </a:prstGeom>
            <a:solidFill>
              <a:srgbClr val="4E6E9A">
                <a:alpha val="803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000" b="1" dirty="0" smtClean="0">
                  <a:solidFill>
                    <a:schemeClr val="bg1"/>
                  </a:solidFill>
                  <a:latin typeface="+mj-lt"/>
                  <a:ea typeface="Muli"/>
                  <a:cs typeface="Muli"/>
                  <a:sym typeface="Muli"/>
                </a:rPr>
                <a:t>D</a:t>
              </a:r>
              <a:endParaRPr sz="3000" b="1" dirty="0">
                <a:solidFill>
                  <a:schemeClr val="bg1"/>
                </a:solidFill>
                <a:latin typeface="+mj-lt"/>
                <a:ea typeface="Muli"/>
                <a:cs typeface="Muli"/>
                <a:sym typeface="Muli"/>
              </a:endParaRPr>
            </a:p>
          </p:txBody>
        </p:sp>
        <p:sp>
          <p:nvSpPr>
            <p:cNvPr id="46" name="Google Shape;476;p52"/>
            <p:cNvSpPr txBox="1"/>
            <p:nvPr/>
          </p:nvSpPr>
          <p:spPr>
            <a:xfrm>
              <a:off x="6676700" y="3483381"/>
              <a:ext cx="1548600" cy="114140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smtClean="0">
                  <a:solidFill>
                    <a:schemeClr val="accent5">
                      <a:lumMod val="75000"/>
                    </a:schemeClr>
                  </a:solidFill>
                  <a:latin typeface="+mj-lt"/>
                  <a:ea typeface="Muli"/>
                  <a:cs typeface="Muli"/>
                  <a:sym typeface="Muli"/>
                </a:rPr>
                <a:t>A, B, C </a:t>
              </a:r>
            </a:p>
            <a:p>
              <a:pPr marL="0" lvl="0" indent="0" algn="ctr" rtl="0">
                <a:spcBef>
                  <a:spcPts val="0"/>
                </a:spcBef>
                <a:spcAft>
                  <a:spcPts val="0"/>
                </a:spcAft>
                <a:buNone/>
              </a:pPr>
              <a:r>
                <a:rPr lang="en" sz="1800" b="1" dirty="0" smtClean="0">
                  <a:solidFill>
                    <a:schemeClr val="accent5">
                      <a:lumMod val="75000"/>
                    </a:schemeClr>
                  </a:solidFill>
                  <a:latin typeface="+mj-lt"/>
                  <a:ea typeface="Muli"/>
                  <a:cs typeface="Muli"/>
                  <a:sym typeface="Muli"/>
                </a:rPr>
                <a:t>đều đúng</a:t>
              </a:r>
              <a:endParaRPr sz="1800" b="1" dirty="0">
                <a:solidFill>
                  <a:schemeClr val="accent5">
                    <a:lumMod val="75000"/>
                  </a:schemeClr>
                </a:solidFill>
                <a:latin typeface="+mj-lt"/>
                <a:ea typeface="Muli"/>
                <a:cs typeface="Muli"/>
                <a:sym typeface="Muli"/>
              </a:endParaRPr>
            </a:p>
          </p:txBody>
        </p:sp>
      </p:grpSp>
      <p:grpSp>
        <p:nvGrpSpPr>
          <p:cNvPr id="47" name="Google Shape;477;p52"/>
          <p:cNvGrpSpPr/>
          <p:nvPr/>
        </p:nvGrpSpPr>
        <p:grpSpPr>
          <a:xfrm rot="5400000">
            <a:off x="8641234" y="411193"/>
            <a:ext cx="278152" cy="345818"/>
            <a:chOff x="0" y="46600"/>
            <a:chExt cx="3121800" cy="5004600"/>
          </a:xfrm>
        </p:grpSpPr>
        <p:sp>
          <p:nvSpPr>
            <p:cNvPr id="48" name="Google Shape;478;p52"/>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9;p52"/>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 name="Google Shape;480;p52"/>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51" name="Oval 50"/>
          <p:cNvSpPr/>
          <p:nvPr/>
        </p:nvSpPr>
        <p:spPr>
          <a:xfrm>
            <a:off x="7133600" y="2280485"/>
            <a:ext cx="607161" cy="579361"/>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2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grpSp>
        <p:nvGrpSpPr>
          <p:cNvPr id="652" name="Google Shape;652;p58"/>
          <p:cNvGrpSpPr/>
          <p:nvPr/>
        </p:nvGrpSpPr>
        <p:grpSpPr>
          <a:xfrm rot="5400000">
            <a:off x="8641234" y="411193"/>
            <a:ext cx="278152" cy="345818"/>
            <a:chOff x="0" y="46600"/>
            <a:chExt cx="3121800" cy="5004600"/>
          </a:xfrm>
        </p:grpSpPr>
        <p:sp>
          <p:nvSpPr>
            <p:cNvPr id="653" name="Google Shape;653;p58"/>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8"/>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55" name="Google Shape;655;p58"/>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0" name="Google Shape;580;p56"/>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latin typeface="+mj-lt"/>
              </a:rPr>
              <a:t>Hướng dẫn về nhà</a:t>
            </a:r>
            <a:endParaRPr b="1" dirty="0">
              <a:latin typeface="+mj-lt"/>
            </a:endParaRPr>
          </a:p>
        </p:txBody>
      </p:sp>
      <p:sp>
        <p:nvSpPr>
          <p:cNvPr id="21" name="Google Shape;582;p56"/>
          <p:cNvSpPr/>
          <p:nvPr/>
        </p:nvSpPr>
        <p:spPr>
          <a:xfrm rot="-5400000">
            <a:off x="1720370" y="2822475"/>
            <a:ext cx="1389525" cy="1938600"/>
          </a:xfrm>
          <a:prstGeom prst="flowChartOffpageConnector">
            <a:avLst/>
          </a:prstGeom>
          <a:solidFill>
            <a:srgbClr val="5E8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4;p56"/>
          <p:cNvSpPr/>
          <p:nvPr/>
        </p:nvSpPr>
        <p:spPr>
          <a:xfrm>
            <a:off x="4588369" y="3076813"/>
            <a:ext cx="2253550" cy="1409725"/>
          </a:xfrm>
          <a:custGeom>
            <a:avLst/>
            <a:gdLst/>
            <a:ahLst/>
            <a:cxnLst/>
            <a:rect l="l" t="t" r="r" b="b"/>
            <a:pathLst>
              <a:path w="90142" h="56389" extrusionOk="0">
                <a:moveTo>
                  <a:pt x="0" y="0"/>
                </a:moveTo>
                <a:lnTo>
                  <a:pt x="73914" y="0"/>
                </a:lnTo>
                <a:lnTo>
                  <a:pt x="90142" y="28107"/>
                </a:lnTo>
                <a:lnTo>
                  <a:pt x="73813" y="56389"/>
                </a:lnTo>
                <a:lnTo>
                  <a:pt x="0" y="56389"/>
                </a:lnTo>
                <a:lnTo>
                  <a:pt x="16140" y="28434"/>
                </a:lnTo>
                <a:close/>
              </a:path>
            </a:pathLst>
          </a:custGeom>
          <a:solidFill>
            <a:srgbClr val="415C80"/>
          </a:solidFill>
          <a:ln>
            <a:noFill/>
          </a:ln>
        </p:spPr>
      </p:sp>
      <p:sp>
        <p:nvSpPr>
          <p:cNvPr id="23" name="Google Shape;588;p56"/>
          <p:cNvSpPr txBox="1"/>
          <p:nvPr/>
        </p:nvSpPr>
        <p:spPr>
          <a:xfrm>
            <a:off x="1277567" y="2129024"/>
            <a:ext cx="1736295" cy="875743"/>
          </a:xfrm>
          <a:prstGeom prst="rect">
            <a:avLst/>
          </a:prstGeom>
          <a:noFill/>
          <a:ln>
            <a:noFill/>
          </a:ln>
        </p:spPr>
        <p:txBody>
          <a:bodyPr spcFirstLastPara="1" wrap="square" lIns="91425" tIns="91425" rIns="91425" bIns="91425" anchor="t" anchorCtr="0">
            <a:noAutofit/>
          </a:bodyPr>
          <a:lstStyle/>
          <a:p>
            <a:pPr lvl="0" algn="ctr"/>
            <a:r>
              <a:rPr lang="en-US" sz="1800" b="1" dirty="0" smtClean="0">
                <a:solidFill>
                  <a:srgbClr val="002060"/>
                </a:solidFill>
                <a:latin typeface="+mj-lt"/>
                <a:ea typeface="Muli"/>
                <a:cs typeface="Muli"/>
                <a:sym typeface="Muli"/>
              </a:rPr>
              <a:t>Câu 1, 2 </a:t>
            </a:r>
          </a:p>
          <a:p>
            <a:pPr lvl="0" algn="ctr"/>
            <a:r>
              <a:rPr lang="en-US" sz="1800" b="1" dirty="0" smtClean="0">
                <a:solidFill>
                  <a:srgbClr val="002060"/>
                </a:solidFill>
                <a:latin typeface="+mj-lt"/>
                <a:ea typeface="Muli"/>
                <a:cs typeface="Muli"/>
                <a:sym typeface="Muli"/>
              </a:rPr>
              <a:t>SGK trang 16</a:t>
            </a:r>
            <a:endParaRPr sz="1800" b="1" dirty="0">
              <a:solidFill>
                <a:srgbClr val="4E6E9A"/>
              </a:solidFill>
              <a:latin typeface="+mj-lt"/>
              <a:ea typeface="Muli"/>
              <a:cs typeface="Muli"/>
              <a:sym typeface="Muli"/>
            </a:endParaRPr>
          </a:p>
        </p:txBody>
      </p:sp>
      <p:sp>
        <p:nvSpPr>
          <p:cNvPr id="24" name="Google Shape;595;p56"/>
          <p:cNvSpPr txBox="1"/>
          <p:nvPr/>
        </p:nvSpPr>
        <p:spPr>
          <a:xfrm>
            <a:off x="1653133" y="3505425"/>
            <a:ext cx="1219200" cy="572700"/>
          </a:xfrm>
          <a:prstGeom prst="rect">
            <a:avLst/>
          </a:prstGeom>
          <a:noFill/>
          <a:ln>
            <a:noFill/>
          </a:ln>
        </p:spPr>
        <p:txBody>
          <a:bodyPr spcFirstLastPara="1" wrap="square" lIns="91425" tIns="91425" rIns="91425" bIns="91425" anchor="ctr" anchorCtr="0">
            <a:noAutofit/>
          </a:bodyPr>
          <a:lstStyle/>
          <a:p>
            <a:pPr lvl="0" algn="ctr"/>
            <a:r>
              <a:rPr lang="en-US" sz="2000" b="1" dirty="0">
                <a:solidFill>
                  <a:srgbClr val="002060"/>
                </a:solidFill>
                <a:latin typeface="+mj-lt"/>
                <a:ea typeface="Muli"/>
                <a:cs typeface="Muli"/>
                <a:sym typeface="Muli"/>
              </a:rPr>
              <a:t>Trả lời câu hỏi</a:t>
            </a:r>
            <a:endParaRPr lang="en-US" sz="2000" b="1" dirty="0">
              <a:solidFill>
                <a:srgbClr val="4E6E9A"/>
              </a:solidFill>
              <a:latin typeface="+mj-lt"/>
              <a:ea typeface="Muli"/>
              <a:cs typeface="Muli"/>
              <a:sym typeface="Muli"/>
            </a:endParaRPr>
          </a:p>
        </p:txBody>
      </p:sp>
      <p:sp>
        <p:nvSpPr>
          <p:cNvPr id="25" name="Google Shape;596;p56"/>
          <p:cNvSpPr txBox="1"/>
          <p:nvPr/>
        </p:nvSpPr>
        <p:spPr>
          <a:xfrm>
            <a:off x="5057921" y="3477440"/>
            <a:ext cx="1388232"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rgbClr val="FFFFFF"/>
                </a:solidFill>
                <a:latin typeface="+mj-lt"/>
                <a:ea typeface="Muli"/>
                <a:cs typeface="Muli"/>
                <a:sym typeface="Muli"/>
              </a:rPr>
              <a:t>Tìm hiểu trước bài</a:t>
            </a:r>
            <a:endParaRPr sz="2000" b="1" dirty="0">
              <a:solidFill>
                <a:srgbClr val="FFFFFF"/>
              </a:solidFill>
              <a:latin typeface="+mj-lt"/>
              <a:ea typeface="Muli"/>
              <a:cs typeface="Muli"/>
              <a:sym typeface="Muli"/>
            </a:endParaRPr>
          </a:p>
        </p:txBody>
      </p:sp>
      <p:sp>
        <p:nvSpPr>
          <p:cNvPr id="26" name="Google Shape;588;p56"/>
          <p:cNvSpPr txBox="1"/>
          <p:nvPr/>
        </p:nvSpPr>
        <p:spPr>
          <a:xfrm>
            <a:off x="4147720" y="2092751"/>
            <a:ext cx="2765146" cy="912017"/>
          </a:xfrm>
          <a:prstGeom prst="rect">
            <a:avLst/>
          </a:prstGeom>
          <a:noFill/>
          <a:ln>
            <a:noFill/>
          </a:ln>
        </p:spPr>
        <p:txBody>
          <a:bodyPr spcFirstLastPara="1" wrap="square" lIns="91425" tIns="91425" rIns="91425" bIns="91425" anchor="t" anchorCtr="0">
            <a:noAutofit/>
          </a:bodyPr>
          <a:lstStyle/>
          <a:p>
            <a:pPr lvl="0" algn="ctr"/>
            <a:r>
              <a:rPr lang="en-US" sz="1800" b="1" dirty="0" smtClean="0">
                <a:solidFill>
                  <a:srgbClr val="002060"/>
                </a:solidFill>
                <a:latin typeface="+mj-lt"/>
                <a:ea typeface="Muli"/>
                <a:cs typeface="Muli"/>
                <a:sym typeface="Muli"/>
              </a:rPr>
              <a:t>Đọc Bài 4 </a:t>
            </a:r>
          </a:p>
          <a:p>
            <a:pPr lvl="0" algn="ctr"/>
            <a:r>
              <a:rPr lang="en-US" sz="1800" b="1" dirty="0" smtClean="0">
                <a:solidFill>
                  <a:srgbClr val="002060"/>
                </a:solidFill>
                <a:latin typeface="+mj-lt"/>
                <a:ea typeface="Muli"/>
                <a:cs typeface="Muli"/>
                <a:sym typeface="Muli"/>
              </a:rPr>
              <a:t>Xã hội nguyên thủy, SGK trang 17</a:t>
            </a:r>
            <a:endParaRPr sz="1800" b="1" dirty="0">
              <a:solidFill>
                <a:srgbClr val="4E6E9A"/>
              </a:solidFill>
              <a:latin typeface="+mj-lt"/>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5"/>
          <p:cNvSpPr txBox="1">
            <a:spLocks noGrp="1"/>
          </p:cNvSpPr>
          <p:nvPr>
            <p:ph type="title"/>
          </p:nvPr>
        </p:nvSpPr>
        <p:spPr>
          <a:xfrm>
            <a:off x="7315" y="1456601"/>
            <a:ext cx="3588600" cy="176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smtClean="0">
                <a:solidFill>
                  <a:srgbClr val="FFFF00"/>
                </a:solidFill>
                <a:latin typeface="+mj-lt"/>
              </a:rPr>
              <a:t>Tất cả chúng ta có chung nguồn gốc</a:t>
            </a:r>
            <a:br>
              <a:rPr lang="en" sz="2800" b="1" dirty="0" smtClean="0">
                <a:solidFill>
                  <a:srgbClr val="FFFF00"/>
                </a:solidFill>
                <a:latin typeface="+mj-lt"/>
              </a:rPr>
            </a:br>
            <a:r>
              <a:rPr lang="en" sz="6000" b="1" dirty="0" smtClean="0">
                <a:solidFill>
                  <a:srgbClr val="FFFF00"/>
                </a:solidFill>
                <a:latin typeface="+mj-lt"/>
              </a:rPr>
              <a:t>?</a:t>
            </a:r>
            <a:endParaRPr sz="6000" b="1" dirty="0">
              <a:solidFill>
                <a:srgbClr val="FFFF00"/>
              </a:solidFill>
              <a:latin typeface="+mj-lt"/>
            </a:endParaRPr>
          </a:p>
        </p:txBody>
      </p:sp>
      <p:grpSp>
        <p:nvGrpSpPr>
          <p:cNvPr id="326" name="Google Shape;326;p45"/>
          <p:cNvGrpSpPr/>
          <p:nvPr/>
        </p:nvGrpSpPr>
        <p:grpSpPr>
          <a:xfrm>
            <a:off x="3907394" y="1058519"/>
            <a:ext cx="278152" cy="345818"/>
            <a:chOff x="0" y="46600"/>
            <a:chExt cx="3121800" cy="5004600"/>
          </a:xfrm>
        </p:grpSpPr>
        <p:sp>
          <p:nvSpPr>
            <p:cNvPr id="327" name="Google Shape;327;p4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9" name="Google Shape;329;p45"/>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30" name="Google Shape;330;p45"/>
          <p:cNvSpPr txBox="1"/>
          <p:nvPr/>
        </p:nvSpPr>
        <p:spPr>
          <a:xfrm>
            <a:off x="4185546" y="763419"/>
            <a:ext cx="4724368" cy="1108925"/>
          </a:xfrm>
          <a:prstGeom prst="rect">
            <a:avLst/>
          </a:prstGeom>
          <a:noFill/>
          <a:ln>
            <a:noFill/>
          </a:ln>
        </p:spPr>
        <p:txBody>
          <a:bodyPr spcFirstLastPara="1" wrap="square" lIns="91425" tIns="91425" rIns="91425" bIns="91425" anchor="ctr" anchorCtr="0">
            <a:noAutofit/>
          </a:bodyPr>
          <a:lstStyle/>
          <a:p>
            <a:pPr lvl="0" algn="just">
              <a:lnSpc>
                <a:spcPts val="2000"/>
              </a:lnSpc>
            </a:pPr>
            <a:r>
              <a:rPr lang="fr-FR" sz="1800" dirty="0">
                <a:solidFill>
                  <a:srgbClr val="002060"/>
                </a:solidFill>
                <a:latin typeface="+mn-lt"/>
              </a:rPr>
              <a:t>Theo truyền thuyết từ xa xưa, tất cả chúng ta đều cùng chung một nguồn gốc, đều là con rồng cháu tiên. </a:t>
            </a:r>
            <a:endParaRPr sz="1800" dirty="0">
              <a:solidFill>
                <a:srgbClr val="002060"/>
              </a:solidFill>
              <a:latin typeface="+mn-lt"/>
              <a:ea typeface="Muli"/>
              <a:cs typeface="Muli"/>
              <a:sym typeface="Muli"/>
            </a:endParaRPr>
          </a:p>
        </p:txBody>
      </p:sp>
      <p:sp>
        <p:nvSpPr>
          <p:cNvPr id="331" name="Google Shape;331;p45"/>
          <p:cNvSpPr txBox="1"/>
          <p:nvPr/>
        </p:nvSpPr>
        <p:spPr>
          <a:xfrm>
            <a:off x="4185545" y="2978944"/>
            <a:ext cx="4724369" cy="802062"/>
          </a:xfrm>
          <a:prstGeom prst="rect">
            <a:avLst/>
          </a:prstGeom>
          <a:noFill/>
          <a:ln>
            <a:noFill/>
          </a:ln>
        </p:spPr>
        <p:txBody>
          <a:bodyPr spcFirstLastPara="1" wrap="square" lIns="91425" tIns="91425" rIns="91425" bIns="91425" anchor="ctr" anchorCtr="0">
            <a:noAutofit/>
          </a:bodyPr>
          <a:lstStyle/>
          <a:p>
            <a:pPr lvl="0" algn="just"/>
            <a:r>
              <a:rPr lang="fr-FR" sz="1800" dirty="0">
                <a:solidFill>
                  <a:srgbClr val="002060"/>
                </a:solidFill>
                <a:latin typeface="+mn-lt"/>
              </a:rPr>
              <a:t>Tuy nhiên, xét về mặt khoa học lịch </a:t>
            </a:r>
            <a:r>
              <a:rPr lang="fr-FR" sz="1800" dirty="0" smtClean="0">
                <a:solidFill>
                  <a:srgbClr val="002060"/>
                </a:solidFill>
                <a:latin typeface="+mn-lt"/>
              </a:rPr>
              <a:t>sử, đã </a:t>
            </a:r>
            <a:r>
              <a:rPr lang="fr-FR" sz="1800" dirty="0">
                <a:solidFill>
                  <a:srgbClr val="002060"/>
                </a:solidFill>
                <a:latin typeface="+mn-lt"/>
              </a:rPr>
              <a:t>bao giờ em đặt câu hỏi loài người xuất hiện như thế nào? </a:t>
            </a:r>
            <a:endParaRPr sz="1800" dirty="0">
              <a:solidFill>
                <a:srgbClr val="002060"/>
              </a:solidFill>
              <a:latin typeface="+mn-lt"/>
              <a:ea typeface="Muli"/>
              <a:cs typeface="Muli"/>
              <a:sym typeface="Muli"/>
            </a:endParaRPr>
          </a:p>
        </p:txBody>
      </p:sp>
      <p:grpSp>
        <p:nvGrpSpPr>
          <p:cNvPr id="335" name="Google Shape;335;p45"/>
          <p:cNvGrpSpPr/>
          <p:nvPr/>
        </p:nvGrpSpPr>
        <p:grpSpPr>
          <a:xfrm>
            <a:off x="3846159" y="3207328"/>
            <a:ext cx="278152" cy="345818"/>
            <a:chOff x="0" y="46600"/>
            <a:chExt cx="3121800" cy="5004600"/>
          </a:xfrm>
        </p:grpSpPr>
        <p:sp>
          <p:nvSpPr>
            <p:cNvPr id="336" name="Google Shape;336;p4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8" name="Google Shape;338;p45"/>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barn(inVertical)">
                                      <p:cBhvr>
                                        <p:cTn id="7" dur="5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wipe(down)">
                                      <p:cBhvr>
                                        <p:cTn id="12" dur="500"/>
                                        <p:tgtEl>
                                          <p:spTgt spid="3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30"/>
                                        </p:tgtEl>
                                        <p:attrNameLst>
                                          <p:attrName>style.visibility</p:attrName>
                                        </p:attrNameLst>
                                      </p:cBhvr>
                                      <p:to>
                                        <p:strVal val="visible"/>
                                      </p:to>
                                    </p:set>
                                    <p:animEffect transition="in" filter="wipe(down)">
                                      <p:cBhvr>
                                        <p:cTn id="15" dur="500"/>
                                        <p:tgtEl>
                                          <p:spTgt spid="3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35"/>
                                        </p:tgtEl>
                                        <p:attrNameLst>
                                          <p:attrName>style.visibility</p:attrName>
                                        </p:attrNameLst>
                                      </p:cBhvr>
                                      <p:to>
                                        <p:strVal val="visible"/>
                                      </p:to>
                                    </p:set>
                                    <p:animEffect transition="in" filter="barn(inVertical)">
                                      <p:cBhvr>
                                        <p:cTn id="20" dur="500"/>
                                        <p:tgtEl>
                                          <p:spTgt spid="33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31"/>
                                        </p:tgtEl>
                                        <p:attrNameLst>
                                          <p:attrName>style.visibility</p:attrName>
                                        </p:attrNameLst>
                                      </p:cBhvr>
                                      <p:to>
                                        <p:strVal val="visible"/>
                                      </p:to>
                                    </p:set>
                                    <p:animEffect transition="in" filter="barn(inVertical)">
                                      <p:cBhvr>
                                        <p:cTn id="23"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30" grpId="0"/>
      <p:bldP spid="3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65"/>
          <p:cNvSpPr txBox="1">
            <a:spLocks noGrp="1"/>
          </p:cNvSpPr>
          <p:nvPr>
            <p:ph type="title"/>
          </p:nvPr>
        </p:nvSpPr>
        <p:spPr>
          <a:xfrm>
            <a:off x="619200" y="816185"/>
            <a:ext cx="846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latin typeface="+mj-lt"/>
              </a:rPr>
              <a:t>CẢM ƠN CÁC EM ĐÃ LẮNG NGHE BÀI GIẢNG!</a:t>
            </a:r>
            <a:endParaRPr b="1" dirty="0">
              <a:latin typeface="+mj-lt"/>
            </a:endParaRPr>
          </a:p>
        </p:txBody>
      </p:sp>
      <p:pic>
        <p:nvPicPr>
          <p:cNvPr id="878" name="Google Shape;878;p65" descr="MacBook-Pro-mockup.png"/>
          <p:cNvPicPr preferRelativeResize="0"/>
          <p:nvPr/>
        </p:nvPicPr>
        <p:blipFill rotWithShape="1">
          <a:blip r:embed="rId3">
            <a:alphaModFix/>
          </a:blip>
          <a:srcRect l="9213" t="5258" r="11156"/>
          <a:stretch/>
        </p:blipFill>
        <p:spPr>
          <a:xfrm>
            <a:off x="1960473" y="1601488"/>
            <a:ext cx="4805601" cy="3430400"/>
          </a:xfrm>
          <a:prstGeom prst="rect">
            <a:avLst/>
          </a:prstGeom>
          <a:noFill/>
          <a:ln>
            <a:noFill/>
          </a:ln>
        </p:spPr>
      </p:pic>
      <p:grpSp>
        <p:nvGrpSpPr>
          <p:cNvPr id="899" name="Google Shape;899;p65"/>
          <p:cNvGrpSpPr/>
          <p:nvPr/>
        </p:nvGrpSpPr>
        <p:grpSpPr>
          <a:xfrm rot="5400000">
            <a:off x="8641234" y="411193"/>
            <a:ext cx="278152" cy="345818"/>
            <a:chOff x="0" y="46600"/>
            <a:chExt cx="3121800" cy="5004600"/>
          </a:xfrm>
        </p:grpSpPr>
        <p:sp>
          <p:nvSpPr>
            <p:cNvPr id="900" name="Google Shape;900;p6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2" name="Google Shape;902;p65"/>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31" name="Picture 30"/>
          <p:cNvPicPr>
            <a:picLocks noChangeAspect="1"/>
          </p:cNvPicPr>
          <p:nvPr/>
        </p:nvPicPr>
        <p:blipFill>
          <a:blip r:embed="rId4"/>
          <a:stretch>
            <a:fillRect/>
          </a:stretch>
        </p:blipFill>
        <p:spPr>
          <a:xfrm>
            <a:off x="2694598" y="2032630"/>
            <a:ext cx="3469024" cy="2240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76"/>
                                        </p:tgtEl>
                                        <p:attrNameLst>
                                          <p:attrName>style.visibility</p:attrName>
                                        </p:attrNameLst>
                                      </p:cBhvr>
                                      <p:to>
                                        <p:strVal val="visible"/>
                                      </p:to>
                                    </p:set>
                                    <p:animEffect transition="in" filter="circle(in)">
                                      <p:cBhvr>
                                        <p:cTn id="7" dur="2000"/>
                                        <p:tgtEl>
                                          <p:spTgt spid="8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5" name="Google Shape;555;p55"/>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002060"/>
                </a:solidFill>
                <a:latin typeface="+mj-lt"/>
              </a:rPr>
              <a:t>NỘI DUNG BÀI HỌC</a:t>
            </a:r>
            <a:endParaRPr b="1" dirty="0">
              <a:solidFill>
                <a:srgbClr val="002060"/>
              </a:solidFill>
              <a:latin typeface="+mj-lt"/>
            </a:endParaRPr>
          </a:p>
        </p:txBody>
      </p:sp>
      <p:grpSp>
        <p:nvGrpSpPr>
          <p:cNvPr id="567" name="Google Shape;567;p55"/>
          <p:cNvGrpSpPr/>
          <p:nvPr/>
        </p:nvGrpSpPr>
        <p:grpSpPr>
          <a:xfrm rot="5400000">
            <a:off x="8641234" y="411193"/>
            <a:ext cx="278152" cy="345818"/>
            <a:chOff x="0" y="46600"/>
            <a:chExt cx="3121800" cy="5004600"/>
          </a:xfrm>
        </p:grpSpPr>
        <p:sp>
          <p:nvSpPr>
            <p:cNvPr id="568" name="Google Shape;568;p5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0" name="Google Shape;570;p55"/>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5" name="Group 7"/>
          <p:cNvGrpSpPr>
            <a:grpSpLocks/>
          </p:cNvGrpSpPr>
          <p:nvPr/>
        </p:nvGrpSpPr>
        <p:grpSpPr bwMode="auto">
          <a:xfrm>
            <a:off x="553037" y="1563528"/>
            <a:ext cx="2601032" cy="3232249"/>
            <a:chOff x="445144" y="1244675"/>
            <a:chExt cx="2177144" cy="2804886"/>
          </a:xfrm>
        </p:grpSpPr>
        <p:sp>
          <p:nvSpPr>
            <p:cNvPr id="36" name="Rectangle 35"/>
            <p:cNvSpPr/>
            <p:nvPr/>
          </p:nvSpPr>
          <p:spPr>
            <a:xfrm>
              <a:off x="445144" y="1244675"/>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536316" y="1293865"/>
              <a:ext cx="2018913" cy="2694698"/>
            </a:xfrm>
            <a:prstGeom prst="rect">
              <a:avLst/>
            </a:prstGeom>
            <a:noFill/>
            <a:ln w="19050">
              <a:solidFill>
                <a:schemeClr val="accent5">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9" name="Freeform 38"/>
          <p:cNvSpPr/>
          <p:nvPr/>
        </p:nvSpPr>
        <p:spPr bwMode="gray">
          <a:xfrm flipV="1">
            <a:off x="511725" y="1916511"/>
            <a:ext cx="2527735" cy="848633"/>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rgbClr val="0070C0"/>
          </a:soli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grpSp>
        <p:nvGrpSpPr>
          <p:cNvPr id="41" name="Group 57"/>
          <p:cNvGrpSpPr>
            <a:grpSpLocks/>
          </p:cNvGrpSpPr>
          <p:nvPr/>
        </p:nvGrpSpPr>
        <p:grpSpPr bwMode="auto">
          <a:xfrm>
            <a:off x="3316454" y="1574314"/>
            <a:ext cx="2534510" cy="3221463"/>
            <a:chOff x="457200" y="1239996"/>
            <a:chExt cx="2177144" cy="2804886"/>
          </a:xfrm>
        </p:grpSpPr>
        <p:sp>
          <p:nvSpPr>
            <p:cNvPr id="42" name="Rectangle 41"/>
            <p:cNvSpPr/>
            <p:nvPr/>
          </p:nvSpPr>
          <p:spPr>
            <a:xfrm>
              <a:off x="457200" y="1239996"/>
              <a:ext cx="2177144" cy="2804886"/>
            </a:xfrm>
            <a:prstGeom prst="rect">
              <a:avLst/>
            </a:prstGeom>
            <a:solidFill>
              <a:schemeClr val="bg1"/>
            </a:solid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536316" y="1293865"/>
              <a:ext cx="2018913" cy="2694698"/>
            </a:xfrm>
            <a:prstGeom prst="rect">
              <a:avLst/>
            </a:prstGeom>
            <a:noFill/>
            <a:ln w="19050">
              <a:solidFill>
                <a:schemeClr val="accent5">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5" name="Freeform 44"/>
          <p:cNvSpPr/>
          <p:nvPr/>
        </p:nvSpPr>
        <p:spPr bwMode="gray">
          <a:xfrm flipV="1">
            <a:off x="3317942" y="1943193"/>
            <a:ext cx="2465219" cy="782678"/>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5">
              <a:lumMod val="75000"/>
            </a:schemeClr>
          </a:soli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47" name="Rectangle 79"/>
          <p:cNvSpPr>
            <a:spLocks noChangeArrowheads="1"/>
          </p:cNvSpPr>
          <p:nvPr/>
        </p:nvSpPr>
        <p:spPr bwMode="auto">
          <a:xfrm>
            <a:off x="716651" y="2893667"/>
            <a:ext cx="2270304" cy="1880543"/>
          </a:xfrm>
          <a:prstGeom prst="rect">
            <a:avLst/>
          </a:prstGeom>
          <a:noFill/>
          <a:ln w="9525">
            <a:noFill/>
            <a:miter lim="800000"/>
            <a:headEnd/>
            <a:tailEnd/>
          </a:ln>
        </p:spPr>
        <p:txBody>
          <a:bodyPr wrap="square" anchor="ctr">
            <a:spAutoFit/>
          </a:bodyPr>
          <a:lstStyle/>
          <a:p>
            <a:r>
              <a:rPr lang="en-US" sz="2000" dirty="0" smtClean="0">
                <a:solidFill>
                  <a:srgbClr val="002060"/>
                </a:solidFill>
                <a:latin typeface="+mn-lt"/>
              </a:rPr>
              <a:t>Trải qua 3 giai đoạn:</a:t>
            </a:r>
          </a:p>
          <a:p>
            <a:r>
              <a:rPr lang="fr-FR" sz="2000" dirty="0" smtClean="0">
                <a:solidFill>
                  <a:srgbClr val="002060"/>
                </a:solidFill>
                <a:latin typeface="+mn-lt"/>
              </a:rPr>
              <a:t>- Vượn người.</a:t>
            </a:r>
          </a:p>
          <a:p>
            <a:r>
              <a:rPr lang="fr-FR" sz="2000" dirty="0" smtClean="0">
                <a:solidFill>
                  <a:srgbClr val="002060"/>
                </a:solidFill>
                <a:latin typeface="+mn-lt"/>
              </a:rPr>
              <a:t>- Người </a:t>
            </a:r>
            <a:r>
              <a:rPr lang="fr-FR" sz="2000" dirty="0">
                <a:solidFill>
                  <a:srgbClr val="002060"/>
                </a:solidFill>
                <a:latin typeface="+mn-lt"/>
              </a:rPr>
              <a:t>tối </a:t>
            </a:r>
            <a:r>
              <a:rPr lang="fr-FR" sz="2000" dirty="0" smtClean="0">
                <a:solidFill>
                  <a:srgbClr val="002060"/>
                </a:solidFill>
                <a:latin typeface="+mn-lt"/>
              </a:rPr>
              <a:t>cổ.</a:t>
            </a:r>
          </a:p>
          <a:p>
            <a:r>
              <a:rPr lang="fr-FR" sz="2000" dirty="0" smtClean="0">
                <a:solidFill>
                  <a:srgbClr val="002060"/>
                </a:solidFill>
                <a:latin typeface="+mn-lt"/>
              </a:rPr>
              <a:t>- Người </a:t>
            </a:r>
            <a:r>
              <a:rPr lang="fr-FR" sz="2000" dirty="0">
                <a:solidFill>
                  <a:srgbClr val="002060"/>
                </a:solidFill>
                <a:latin typeface="+mn-lt"/>
              </a:rPr>
              <a:t>tinh khôn. </a:t>
            </a:r>
            <a:endParaRPr lang="en-US" sz="2000" dirty="0">
              <a:solidFill>
                <a:srgbClr val="002060"/>
              </a:solidFill>
              <a:latin typeface="+mn-lt"/>
            </a:endParaRPr>
          </a:p>
          <a:p>
            <a:endParaRPr lang="en-US" sz="1600" dirty="0">
              <a:solidFill>
                <a:srgbClr val="4A4644"/>
              </a:solidFill>
              <a:latin typeface="+mn-lt"/>
            </a:endParaRPr>
          </a:p>
        </p:txBody>
      </p:sp>
      <p:sp>
        <p:nvSpPr>
          <p:cNvPr id="48" name="Rectangle 82"/>
          <p:cNvSpPr>
            <a:spLocks noChangeArrowheads="1"/>
          </p:cNvSpPr>
          <p:nvPr/>
        </p:nvSpPr>
        <p:spPr bwMode="auto">
          <a:xfrm>
            <a:off x="3485332" y="3145302"/>
            <a:ext cx="2251273" cy="707886"/>
          </a:xfrm>
          <a:prstGeom prst="rect">
            <a:avLst/>
          </a:prstGeom>
          <a:noFill/>
          <a:ln w="9525">
            <a:noFill/>
            <a:miter lim="800000"/>
            <a:headEnd/>
            <a:tailEnd/>
          </a:ln>
        </p:spPr>
        <p:txBody>
          <a:bodyPr wrap="square" anchor="ctr">
            <a:spAutoFit/>
          </a:bodyPr>
          <a:lstStyle/>
          <a:p>
            <a:pPr algn="just"/>
            <a:r>
              <a:rPr lang="en-US" sz="2000" dirty="0" smtClean="0">
                <a:solidFill>
                  <a:schemeClr val="accent5">
                    <a:lumMod val="75000"/>
                  </a:schemeClr>
                </a:solidFill>
                <a:latin typeface="Arial" charset="0"/>
              </a:rPr>
              <a:t>- </a:t>
            </a:r>
            <a:r>
              <a:rPr lang="en-US" sz="2000" dirty="0" smtClean="0">
                <a:solidFill>
                  <a:schemeClr val="accent5">
                    <a:lumMod val="50000"/>
                  </a:schemeClr>
                </a:solidFill>
                <a:latin typeface="Arial" charset="0"/>
              </a:rPr>
              <a:t>Di cốt hóa thạch.</a:t>
            </a:r>
          </a:p>
          <a:p>
            <a:pPr algn="just"/>
            <a:r>
              <a:rPr lang="en-US" sz="2000" dirty="0" smtClean="0">
                <a:solidFill>
                  <a:schemeClr val="accent5">
                    <a:lumMod val="50000"/>
                  </a:schemeClr>
                </a:solidFill>
                <a:latin typeface="Arial" charset="0"/>
              </a:rPr>
              <a:t>- Di chỉ đồ đá.</a:t>
            </a:r>
            <a:endParaRPr lang="en-US" sz="2000" dirty="0">
              <a:solidFill>
                <a:schemeClr val="accent5">
                  <a:lumMod val="50000"/>
                </a:schemeClr>
              </a:solidFill>
              <a:latin typeface="Arial" charset="0"/>
            </a:endParaRPr>
          </a:p>
        </p:txBody>
      </p:sp>
      <p:sp>
        <p:nvSpPr>
          <p:cNvPr id="49" name="TextBox 48"/>
          <p:cNvSpPr txBox="1"/>
          <p:nvPr/>
        </p:nvSpPr>
        <p:spPr>
          <a:xfrm>
            <a:off x="511725" y="2079540"/>
            <a:ext cx="2714115" cy="646331"/>
          </a:xfrm>
          <a:prstGeom prst="rect">
            <a:avLst/>
          </a:prstGeom>
          <a:noFill/>
        </p:spPr>
        <p:txBody>
          <a:bodyPr wrap="square" anchor="ctr">
            <a:spAutoFit/>
          </a:bodyPr>
          <a:lstStyle/>
          <a:p>
            <a:pPr>
              <a:defRPr/>
            </a:pPr>
            <a:r>
              <a:rPr lang="en-U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Quá trình tiến hóa từ </a:t>
            </a:r>
          </a:p>
          <a:p>
            <a:pPr>
              <a:defRPr/>
            </a:pPr>
            <a:r>
              <a:rPr lang="en-U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vượn thành người </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0" name="TextBox 49"/>
          <p:cNvSpPr txBox="1"/>
          <p:nvPr/>
        </p:nvSpPr>
        <p:spPr>
          <a:xfrm>
            <a:off x="3378608" y="2050386"/>
            <a:ext cx="2789041" cy="646331"/>
          </a:xfrm>
          <a:prstGeom prst="rect">
            <a:avLst/>
          </a:prstGeom>
          <a:noFill/>
        </p:spPr>
        <p:txBody>
          <a:bodyPr wrap="square" anchor="ctr">
            <a:spAutoFit/>
          </a:bodyPr>
          <a:lstStyle/>
          <a:p>
            <a:pPr>
              <a:defRPr/>
            </a:pPr>
            <a:r>
              <a:rPr lang="en-U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Dấu tích của người</a:t>
            </a:r>
          </a:p>
          <a:p>
            <a:pPr>
              <a:defRPr/>
            </a:pPr>
            <a:r>
              <a:rPr lang="en-U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tối cổ ở ĐNA</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9" name="Group 57"/>
          <p:cNvGrpSpPr>
            <a:grpSpLocks/>
          </p:cNvGrpSpPr>
          <p:nvPr/>
        </p:nvGrpSpPr>
        <p:grpSpPr bwMode="auto">
          <a:xfrm>
            <a:off x="6003732" y="1566071"/>
            <a:ext cx="2686726" cy="3221463"/>
            <a:chOff x="457200" y="1239996"/>
            <a:chExt cx="2177144" cy="2804886"/>
          </a:xfrm>
        </p:grpSpPr>
        <p:sp>
          <p:nvSpPr>
            <p:cNvPr id="20" name="Rectangle 19"/>
            <p:cNvSpPr/>
            <p:nvPr/>
          </p:nvSpPr>
          <p:spPr>
            <a:xfrm>
              <a:off x="457200" y="1239996"/>
              <a:ext cx="2177144" cy="2804886"/>
            </a:xfrm>
            <a:prstGeom prst="rect">
              <a:avLst/>
            </a:prstGeom>
            <a:solidFill>
              <a:schemeClr val="bg1"/>
            </a:solidFill>
            <a:ln>
              <a:solidFill>
                <a:schemeClr val="accent5">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536316" y="1293865"/>
              <a:ext cx="2018913" cy="2694698"/>
            </a:xfrm>
            <a:prstGeom prst="rect">
              <a:avLst/>
            </a:prstGeom>
            <a:noFill/>
            <a:ln w="19050">
              <a:solidFill>
                <a:schemeClr val="accent5">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Freeform 21"/>
          <p:cNvSpPr/>
          <p:nvPr/>
        </p:nvSpPr>
        <p:spPr bwMode="gray">
          <a:xfrm flipV="1">
            <a:off x="6003732" y="1943190"/>
            <a:ext cx="2442408" cy="782679"/>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5"/>
          </a:soli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p>
        </p:txBody>
      </p:sp>
      <p:sp>
        <p:nvSpPr>
          <p:cNvPr id="23" name="Rectangle 82"/>
          <p:cNvSpPr>
            <a:spLocks noChangeArrowheads="1"/>
          </p:cNvSpPr>
          <p:nvPr/>
        </p:nvSpPr>
        <p:spPr bwMode="auto">
          <a:xfrm>
            <a:off x="6133420" y="3127405"/>
            <a:ext cx="2538307" cy="1015663"/>
          </a:xfrm>
          <a:prstGeom prst="rect">
            <a:avLst/>
          </a:prstGeom>
          <a:noFill/>
          <a:ln w="9525">
            <a:noFill/>
            <a:miter lim="800000"/>
            <a:headEnd/>
            <a:tailEnd/>
          </a:ln>
        </p:spPr>
        <p:txBody>
          <a:bodyPr wrap="square" anchor="ctr">
            <a:spAutoFit/>
          </a:bodyPr>
          <a:lstStyle/>
          <a:p>
            <a:pPr algn="just"/>
            <a:r>
              <a:rPr lang="en-US" sz="2000" dirty="0" smtClean="0">
                <a:solidFill>
                  <a:schemeClr val="accent5">
                    <a:lumMod val="75000"/>
                  </a:schemeClr>
                </a:solidFill>
                <a:latin typeface="Arial" charset="0"/>
              </a:rPr>
              <a:t>Phạm vi phân bố và dấu tích người tối cổ ở Việt Nam. </a:t>
            </a:r>
            <a:endParaRPr lang="en-US" sz="2000" dirty="0">
              <a:solidFill>
                <a:schemeClr val="accent5">
                  <a:lumMod val="75000"/>
                </a:schemeClr>
              </a:solidFill>
              <a:latin typeface="Arial" charset="0"/>
            </a:endParaRPr>
          </a:p>
        </p:txBody>
      </p:sp>
      <p:sp>
        <p:nvSpPr>
          <p:cNvPr id="24" name="TextBox 23"/>
          <p:cNvSpPr txBox="1"/>
          <p:nvPr/>
        </p:nvSpPr>
        <p:spPr>
          <a:xfrm>
            <a:off x="6045115" y="2050386"/>
            <a:ext cx="2297424" cy="646331"/>
          </a:xfrm>
          <a:prstGeom prst="rect">
            <a:avLst/>
          </a:prstGeom>
          <a:noFill/>
        </p:spPr>
        <p:txBody>
          <a:bodyPr wrap="none" anchor="ctr">
            <a:spAutoFit/>
          </a:bodyPr>
          <a:lstStyle/>
          <a:p>
            <a:pPr>
              <a:defRPr/>
            </a:pPr>
            <a:r>
              <a:rPr lang="en-U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Dấu tích của người</a:t>
            </a:r>
          </a:p>
          <a:p>
            <a:pPr>
              <a:defRPr/>
            </a:pPr>
            <a:r>
              <a:rPr lang="en-US" sz="1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tối cổ ở Việt Nam</a:t>
            </a:r>
            <a:endParaRPr lang="en-US" sz="1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wipe(down)">
                                      <p:cBhvr>
                                        <p:cTn id="7" dur="500"/>
                                        <p:tgtEl>
                                          <p:spTgt spid="5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barn(inVertical)">
                                      <p:cBhvr>
                                        <p:cTn id="18" dur="500"/>
                                        <p:tgtEl>
                                          <p:spTgt spid="47"/>
                                        </p:tgtEl>
                                      </p:cBhvr>
                                    </p:animEffect>
                                  </p:childTnLst>
                                </p:cTn>
                              </p:par>
                              <p:par>
                                <p:cTn id="19" presetID="16" presetClass="entr" presetSubtype="21"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par>
                                <p:cTn id="27" presetID="6"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circle(in)">
                                      <p:cBhvr>
                                        <p:cTn id="29" dur="2000"/>
                                        <p:tgtEl>
                                          <p:spTgt spid="41"/>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circle(in)">
                                      <p:cBhvr>
                                        <p:cTn id="32" dur="2000"/>
                                        <p:tgtEl>
                                          <p:spTgt spid="4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circle(in)">
                                      <p:cBhvr>
                                        <p:cTn id="35" dur="20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ircle(in)">
                                      <p:cBhvr>
                                        <p:cTn id="40" dur="2000"/>
                                        <p:tgtEl>
                                          <p:spTgt spid="24"/>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par>
                                <p:cTn id="44" presetID="6"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ircle(in)">
                                      <p:cBhvr>
                                        <p:cTn id="4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p:bldP spid="39" grpId="0" animBg="1"/>
      <p:bldP spid="45" grpId="0" animBg="1"/>
      <p:bldP spid="47" grpId="0"/>
      <p:bldP spid="48" grpId="0"/>
      <p:bldP spid="49" grpId="0"/>
      <p:bldP spid="50" grpId="0"/>
      <p:bldP spid="22" grpId="0" animBg="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6"/>
          <p:cNvSpPr txBox="1">
            <a:spLocks noGrp="1"/>
          </p:cNvSpPr>
          <p:nvPr>
            <p:ph type="subTitle" idx="1"/>
          </p:nvPr>
        </p:nvSpPr>
        <p:spPr>
          <a:xfrm>
            <a:off x="87783" y="1426464"/>
            <a:ext cx="4213556" cy="3602496"/>
          </a:xfrm>
          <a:prstGeom prst="rect">
            <a:avLst/>
          </a:prstGeom>
        </p:spPr>
        <p:txBody>
          <a:bodyPr spcFirstLastPara="1" wrap="square" lIns="91425" tIns="91425" rIns="91425" bIns="91425" anchor="ctr" anchorCtr="0">
            <a:noAutofit/>
          </a:bodyPr>
          <a:lstStyle/>
          <a:p>
            <a:pPr marL="342900" lvl="0" algn="just">
              <a:spcAft>
                <a:spcPts val="1600"/>
              </a:spcAft>
              <a:buFont typeface="Wingdings" panose="05000000000000000000" pitchFamily="2" charset="2"/>
              <a:buChar char="§"/>
            </a:pPr>
            <a:r>
              <a:rPr lang="fr-FR" sz="2000" dirty="0" smtClean="0">
                <a:latin typeface="+mn-lt"/>
              </a:rPr>
              <a:t>Năm 1978, các nhà khảo cổ đã phát hiện tại Đông Phi) các dấu chân người để lại trên tro bụi của núi lửa, có niên đại khoảng 3.7 triệu năm. </a:t>
            </a:r>
          </a:p>
          <a:p>
            <a:pPr marL="342900" lvl="0" algn="just">
              <a:spcAft>
                <a:spcPts val="1600"/>
              </a:spcAft>
              <a:buFont typeface="Wingdings" panose="05000000000000000000" pitchFamily="2" charset="2"/>
              <a:buChar char="§"/>
            </a:pPr>
            <a:r>
              <a:rPr lang="fr-FR" sz="2000" dirty="0" smtClean="0">
                <a:latin typeface="+mn-lt"/>
              </a:rPr>
              <a:t>Đây là một trong những dấu tích về sự xuất hiện đầu tiên của con người trên Trái Đất. </a:t>
            </a:r>
            <a:endParaRPr sz="2000" dirty="0">
              <a:latin typeface="+mn-lt"/>
            </a:endParaRPr>
          </a:p>
        </p:txBody>
      </p:sp>
      <p:sp>
        <p:nvSpPr>
          <p:cNvPr id="356" name="Google Shape;356;p46"/>
          <p:cNvSpPr txBox="1">
            <a:spLocks noGrp="1"/>
          </p:cNvSpPr>
          <p:nvPr>
            <p:ph type="subTitle" idx="2"/>
          </p:nvPr>
        </p:nvSpPr>
        <p:spPr>
          <a:xfrm>
            <a:off x="5136811" y="3547871"/>
            <a:ext cx="3407627" cy="1404519"/>
          </a:xfrm>
          <a:prstGeom prst="rect">
            <a:avLst/>
          </a:prstGeom>
        </p:spPr>
        <p:txBody>
          <a:bodyPr spcFirstLastPara="1" wrap="square" lIns="91425" tIns="91425" rIns="91425" bIns="91425" anchor="ctr" anchorCtr="0">
            <a:noAutofit/>
          </a:bodyPr>
          <a:lstStyle/>
          <a:p>
            <a:pPr marL="0" lvl="0" indent="0" algn="ctr" rtl="0">
              <a:lnSpc>
                <a:spcPts val="2880"/>
              </a:lnSpc>
              <a:spcBef>
                <a:spcPts val="0"/>
              </a:spcBef>
              <a:buNone/>
            </a:pPr>
            <a:r>
              <a:rPr lang="en" sz="2400" b="1" dirty="0" smtClean="0">
                <a:solidFill>
                  <a:srgbClr val="FFFF00"/>
                </a:solidFill>
                <a:latin typeface="+mj-lt"/>
              </a:rPr>
              <a:t>Quá trình tiến hóa của con người diễn ra như thế nào?</a:t>
            </a:r>
            <a:endParaRPr sz="2400" b="1" dirty="0">
              <a:solidFill>
                <a:srgbClr val="FFFF00"/>
              </a:solidFill>
              <a:latin typeface="+mj-lt"/>
            </a:endParaRPr>
          </a:p>
        </p:txBody>
      </p:sp>
      <p:sp>
        <p:nvSpPr>
          <p:cNvPr id="2" name="Rectangle 1"/>
          <p:cNvSpPr/>
          <p:nvPr/>
        </p:nvSpPr>
        <p:spPr>
          <a:xfrm>
            <a:off x="-80467" y="310174"/>
            <a:ext cx="4491533" cy="830997"/>
          </a:xfrm>
          <a:prstGeom prst="rect">
            <a:avLst/>
          </a:prstGeom>
        </p:spPr>
        <p:txBody>
          <a:bodyPr wrap="square">
            <a:spAutoFit/>
          </a:bodyPr>
          <a:lstStyle/>
          <a:p>
            <a:pPr lvl="0" algn="ctr"/>
            <a:r>
              <a:rPr lang="en-US" sz="2400" b="1" dirty="0" smtClean="0">
                <a:solidFill>
                  <a:schemeClr val="accent3">
                    <a:lumMod val="50000"/>
                  </a:schemeClr>
                </a:solidFill>
                <a:cs typeface="Times New Roman" panose="02020603050405020304" pitchFamily="18" charset="0"/>
              </a:rPr>
              <a:t>1. QUÁ TRÌNH TIẾN HÓA TỪ VƯỢN THÀNH NGƯỜI</a:t>
            </a:r>
            <a:endParaRPr lang="vi-VN" sz="2400" b="1" dirty="0">
              <a:solidFill>
                <a:schemeClr val="accent3">
                  <a:lumMod val="50000"/>
                </a:schemeClr>
              </a:solidFill>
            </a:endParaRPr>
          </a:p>
        </p:txBody>
      </p:sp>
      <p:pic>
        <p:nvPicPr>
          <p:cNvPr id="3" name="Picture 2"/>
          <p:cNvPicPr>
            <a:picLocks noChangeAspect="1"/>
          </p:cNvPicPr>
          <p:nvPr/>
        </p:nvPicPr>
        <p:blipFill>
          <a:blip r:embed="rId3"/>
          <a:stretch>
            <a:fillRect/>
          </a:stretch>
        </p:blipFill>
        <p:spPr>
          <a:xfrm>
            <a:off x="5174928" y="1141171"/>
            <a:ext cx="3407627" cy="2240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5">
                                            <p:txEl>
                                              <p:pRg st="0" end="0"/>
                                            </p:txEl>
                                          </p:spTgt>
                                        </p:tgtEl>
                                        <p:attrNameLst>
                                          <p:attrName>style.visibility</p:attrName>
                                        </p:attrNameLst>
                                      </p:cBhvr>
                                      <p:to>
                                        <p:strVal val="visible"/>
                                      </p:to>
                                    </p:set>
                                    <p:animEffect transition="in" filter="barn(inVertical)">
                                      <p:cBhvr>
                                        <p:cTn id="12" dur="500"/>
                                        <p:tgtEl>
                                          <p:spTgt spid="3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5">
                                            <p:txEl>
                                              <p:pRg st="1" end="1"/>
                                            </p:txEl>
                                          </p:spTgt>
                                        </p:tgtEl>
                                        <p:attrNameLst>
                                          <p:attrName>style.visibility</p:attrName>
                                        </p:attrNameLst>
                                      </p:cBhvr>
                                      <p:to>
                                        <p:strVal val="visible"/>
                                      </p:to>
                                    </p:set>
                                    <p:animEffect transition="in" filter="barn(inVertical)">
                                      <p:cBhvr>
                                        <p:cTn id="17" dur="500"/>
                                        <p:tgtEl>
                                          <p:spTgt spid="3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56">
                                            <p:txEl>
                                              <p:pRg st="0" end="0"/>
                                            </p:txEl>
                                          </p:spTgt>
                                        </p:tgtEl>
                                        <p:attrNameLst>
                                          <p:attrName>style.visibility</p:attrName>
                                        </p:attrNameLst>
                                      </p:cBhvr>
                                      <p:to>
                                        <p:strVal val="visible"/>
                                      </p:to>
                                    </p:set>
                                    <p:animEffect transition="in" filter="barn(inVertical)">
                                      <p:cBhvr>
                                        <p:cTn id="25" dur="500"/>
                                        <p:tgtEl>
                                          <p:spTgt spid="3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build="p"/>
      <p:bldP spid="3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44"/>
          <p:cNvSpPr txBox="1">
            <a:spLocks noGrp="1"/>
          </p:cNvSpPr>
          <p:nvPr>
            <p:ph type="subTitle" idx="1"/>
          </p:nvPr>
        </p:nvSpPr>
        <p:spPr>
          <a:xfrm>
            <a:off x="270662" y="2457734"/>
            <a:ext cx="6700724" cy="146321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dirty="0" smtClean="0">
                <a:ea typeface="Arial Black"/>
              </a:rPr>
              <a:t>Em quan sát Hình 3.1 và cho biết:</a:t>
            </a:r>
          </a:p>
          <a:p>
            <a:pPr marL="0" lvl="0" indent="0">
              <a:spcAft>
                <a:spcPts val="1600"/>
              </a:spcAft>
            </a:pPr>
            <a:r>
              <a:rPr lang="fr-FR" sz="2000" b="1" i="1" dirty="0" smtClean="0"/>
              <a:t>Quá </a:t>
            </a:r>
            <a:r>
              <a:rPr lang="fr-FR" sz="2000" b="1" i="1" dirty="0"/>
              <a:t>trình tiến hóa từ vượn thành người trên Trái Đ</a:t>
            </a:r>
            <a:r>
              <a:rPr lang="fr-FR" sz="2000" b="1" i="1" dirty="0" smtClean="0"/>
              <a:t>ất </a:t>
            </a:r>
            <a:r>
              <a:rPr lang="fr-FR" sz="2000" b="1" i="1" dirty="0"/>
              <a:t>diễn ra như thế nào? </a:t>
            </a:r>
            <a:r>
              <a:rPr lang="en" b="1" i="1" dirty="0" smtClean="0">
                <a:ea typeface="Arial Black"/>
              </a:rPr>
              <a:t> </a:t>
            </a:r>
          </a:p>
          <a:p>
            <a:pPr marL="0" lvl="0" indent="0" algn="l" rtl="0">
              <a:spcBef>
                <a:spcPts val="0"/>
              </a:spcBef>
              <a:spcAft>
                <a:spcPts val="1600"/>
              </a:spcAft>
              <a:buNone/>
            </a:pPr>
            <a:endParaRPr dirty="0">
              <a:solidFill>
                <a:srgbClr val="75A6E7"/>
              </a:solidFill>
              <a:latin typeface="Arial Black"/>
              <a:ea typeface="Arial Black"/>
              <a:cs typeface="Arial Black"/>
              <a:sym typeface="Arial Black"/>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wipe(down)">
                                      <p:cBhvr>
                                        <p:cTn id="7" dur="500"/>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Effect transition="in" filter="wipe(down)">
                                      <p:cBhvr>
                                        <p:cTn id="12" dur="500"/>
                                        <p:tgtEl>
                                          <p:spTgt spid="3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9"/>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p>
            <a:pPr lvl="0"/>
            <a:r>
              <a:rPr lang="en" b="1" dirty="0" smtClean="0">
                <a:solidFill>
                  <a:srgbClr val="002060"/>
                </a:solidFill>
                <a:latin typeface="+mj-lt"/>
              </a:rPr>
              <a:t>     </a:t>
            </a:r>
            <a:r>
              <a:rPr lang="en" sz="2600" b="1" dirty="0" smtClean="0">
                <a:solidFill>
                  <a:srgbClr val="002060"/>
                </a:solidFill>
                <a:latin typeface="+mj-lt"/>
              </a:rPr>
              <a:t>Quá trình tiến hóa từ vượn thành người </a:t>
            </a:r>
            <a:endParaRPr sz="2600" b="1" dirty="0">
              <a:solidFill>
                <a:srgbClr val="002060"/>
              </a:solidFill>
              <a:latin typeface="+mj-lt"/>
            </a:endParaRPr>
          </a:p>
        </p:txBody>
      </p:sp>
      <p:grpSp>
        <p:nvGrpSpPr>
          <p:cNvPr id="389" name="Google Shape;389;p49"/>
          <p:cNvGrpSpPr/>
          <p:nvPr/>
        </p:nvGrpSpPr>
        <p:grpSpPr>
          <a:xfrm rot="5400000">
            <a:off x="8641234" y="411193"/>
            <a:ext cx="278152" cy="345818"/>
            <a:chOff x="0" y="46600"/>
            <a:chExt cx="3121800" cy="5004600"/>
          </a:xfrm>
        </p:grpSpPr>
        <p:sp>
          <p:nvSpPr>
            <p:cNvPr id="390" name="Google Shape;390;p49"/>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9"/>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2" name="Google Shape;392;p49"/>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 name="TextBox 18"/>
          <p:cNvSpPr txBox="1"/>
          <p:nvPr/>
        </p:nvSpPr>
        <p:spPr>
          <a:xfrm>
            <a:off x="270397" y="1696625"/>
            <a:ext cx="2275028" cy="1477328"/>
          </a:xfrm>
          <a:prstGeom prst="rect">
            <a:avLst/>
          </a:prstGeom>
          <a:noFill/>
        </p:spPr>
        <p:txBody>
          <a:bodyPr wrap="square" lIns="45720" rIns="45720" rtlCol="0">
            <a:spAutoFit/>
          </a:bodyPr>
          <a:lstStyle/>
          <a:p>
            <a:pPr marL="117475" indent="-117475" algn="just">
              <a:buFont typeface="Arial" pitchFamily="34" charset="0"/>
              <a:buChar char="•"/>
            </a:pPr>
            <a:r>
              <a:rPr lang="nl-NL" sz="1800" dirty="0" smtClean="0">
                <a:solidFill>
                  <a:schemeClr val="accent2">
                    <a:lumMod val="90000"/>
                    <a:lumOff val="10000"/>
                  </a:schemeClr>
                </a:solidFill>
              </a:rPr>
              <a:t>Cách đây khoảng từ 5 triệu đến 6 triệu năm.</a:t>
            </a:r>
          </a:p>
          <a:p>
            <a:pPr marL="117475" indent="-117475" algn="just">
              <a:buFont typeface="Arial" pitchFamily="34" charset="0"/>
              <a:buChar char="•"/>
            </a:pPr>
            <a:r>
              <a:rPr lang="nl-NL" sz="1800" dirty="0" smtClean="0">
                <a:solidFill>
                  <a:schemeClr val="accent2">
                    <a:lumMod val="90000"/>
                    <a:lumOff val="10000"/>
                  </a:schemeClr>
                </a:solidFill>
              </a:rPr>
              <a:t> Ở chặng đầu của quá trình tiến hoá</a:t>
            </a:r>
            <a:endParaRPr lang="en-US" sz="1800" dirty="0">
              <a:solidFill>
                <a:schemeClr val="accent2">
                  <a:lumMod val="90000"/>
                  <a:lumOff val="10000"/>
                </a:schemeClr>
              </a:solidFill>
              <a:latin typeface="Calibri"/>
              <a:cs typeface="+mn-cs"/>
            </a:endParaRPr>
          </a:p>
        </p:txBody>
      </p:sp>
      <p:grpSp>
        <p:nvGrpSpPr>
          <p:cNvPr id="14" name="Group 13"/>
          <p:cNvGrpSpPr/>
          <p:nvPr/>
        </p:nvGrpSpPr>
        <p:grpSpPr>
          <a:xfrm>
            <a:off x="370483" y="3936281"/>
            <a:ext cx="2085192" cy="665684"/>
            <a:chOff x="0" y="0"/>
            <a:chExt cx="2085192" cy="665684"/>
          </a:xfrm>
          <a:solidFill>
            <a:schemeClr val="accent3">
              <a:lumMod val="50000"/>
            </a:schemeClr>
          </a:solidFill>
          <a:scene3d>
            <a:camera prst="orthographicFront">
              <a:rot lat="0" lon="0" rev="0"/>
            </a:camera>
            <a:lightRig rig="threePt" dir="t">
              <a:rot lat="0" lon="0" rev="1200000"/>
            </a:lightRig>
          </a:scene3d>
        </p:grpSpPr>
        <p:sp>
          <p:nvSpPr>
            <p:cNvPr id="15" name="Rounded Rectangle 14"/>
            <p:cNvSpPr/>
            <p:nvPr/>
          </p:nvSpPr>
          <p:spPr>
            <a:xfrm>
              <a:off x="0" y="0"/>
              <a:ext cx="2085192" cy="665684"/>
            </a:xfrm>
            <a:prstGeom prst="roundRect">
              <a:avLst>
                <a:gd name="adj" fmla="val 10000"/>
              </a:avLst>
            </a:prstGeom>
            <a:grpFill/>
            <a:ln>
              <a:noFill/>
            </a:ln>
            <a:effectLst>
              <a:outerShdw blurRad="50800" dist="63500" dir="18900000" algn="bl" rotWithShape="0">
                <a:prstClr val="black">
                  <a:alpha val="51000"/>
                </a:prstClr>
              </a:outerShdw>
            </a:effectLst>
            <a:sp3d>
              <a:bevelT w="63500" h="25400"/>
            </a:sp3d>
          </p:spPr>
          <p:style>
            <a:lnRef idx="0">
              <a:scrgbClr r="0" g="0" b="0"/>
            </a:lnRef>
            <a:fillRef idx="3">
              <a:scrgbClr r="0" g="0" b="0"/>
            </a:fillRef>
            <a:effectRef idx="3">
              <a:scrgbClr r="0" g="0" b="0"/>
            </a:effectRef>
            <a:fontRef idx="minor">
              <a:schemeClr val="lt1"/>
            </a:fontRef>
          </p:style>
        </p:sp>
        <p:sp>
          <p:nvSpPr>
            <p:cNvPr id="16" name="Rounded Rectangle 4"/>
            <p:cNvSpPr/>
            <p:nvPr/>
          </p:nvSpPr>
          <p:spPr>
            <a:xfrm>
              <a:off x="19497" y="19497"/>
              <a:ext cx="2046198" cy="6266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b="1" kern="1200" dirty="0" smtClean="0">
                  <a:solidFill>
                    <a:sysClr val="window" lastClr="FFFFFF"/>
                  </a:solidFill>
                  <a:latin typeface="Arial" pitchFamily="34" charset="0"/>
                  <a:ea typeface="+mn-ea"/>
                  <a:cs typeface="Arial" pitchFamily="34" charset="0"/>
                </a:rPr>
                <a:t>Vư</a:t>
              </a:r>
              <a:r>
                <a:rPr lang="en-US" sz="1800" b="1" kern="1200" dirty="0" smtClean="0">
                  <a:solidFill>
                    <a:sysClr val="window" lastClr="FFFFFF"/>
                  </a:solidFill>
                  <a:latin typeface="Arial" pitchFamily="34" charset="0"/>
                  <a:ea typeface="+mn-ea"/>
                  <a:cs typeface="Arial" pitchFamily="34" charset="0"/>
                </a:rPr>
                <a:t>ợn người</a:t>
              </a:r>
              <a:endParaRPr lang="en-US" sz="1800" b="1" kern="1200" dirty="0">
                <a:solidFill>
                  <a:sysClr val="window" lastClr="FFFFFF"/>
                </a:solidFill>
                <a:latin typeface="Arial" pitchFamily="34" charset="0"/>
                <a:ea typeface="+mn-ea"/>
                <a:cs typeface="Arial" pitchFamily="34" charset="0"/>
              </a:endParaRPr>
            </a:p>
          </p:txBody>
        </p:sp>
      </p:grpSp>
      <p:grpSp>
        <p:nvGrpSpPr>
          <p:cNvPr id="17" name="Group 16"/>
          <p:cNvGrpSpPr/>
          <p:nvPr/>
        </p:nvGrpSpPr>
        <p:grpSpPr>
          <a:xfrm>
            <a:off x="2707889" y="3955778"/>
            <a:ext cx="406290" cy="517127"/>
            <a:chOff x="2276838" y="74278"/>
            <a:chExt cx="406290" cy="517127"/>
          </a:xfrm>
          <a:solidFill>
            <a:srgbClr val="7030A0"/>
          </a:solidFill>
          <a:scene3d>
            <a:camera prst="orthographicFront">
              <a:rot lat="0" lon="0" rev="0"/>
            </a:camera>
            <a:lightRig rig="threePt" dir="t">
              <a:rot lat="0" lon="0" rev="1200000"/>
            </a:lightRig>
          </a:scene3d>
        </p:grpSpPr>
        <p:sp>
          <p:nvSpPr>
            <p:cNvPr id="18" name="Right Arrow 17"/>
            <p:cNvSpPr/>
            <p:nvPr/>
          </p:nvSpPr>
          <p:spPr>
            <a:xfrm>
              <a:off x="2276838" y="74278"/>
              <a:ext cx="406290" cy="517127"/>
            </a:xfrm>
            <a:prstGeom prst="rightArrow">
              <a:avLst>
                <a:gd name="adj1" fmla="val 60000"/>
                <a:gd name="adj2" fmla="val 50000"/>
              </a:avLst>
            </a:prstGeom>
            <a:grp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19" name="Right Arrow 4"/>
            <p:cNvSpPr/>
            <p:nvPr/>
          </p:nvSpPr>
          <p:spPr>
            <a:xfrm>
              <a:off x="2276838" y="177703"/>
              <a:ext cx="284403" cy="31027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a:solidFill>
                  <a:sysClr val="window" lastClr="FFFFFF"/>
                </a:solidFill>
                <a:latin typeface="Calibri"/>
                <a:ea typeface="+mn-ea"/>
                <a:cs typeface="+mn-cs"/>
              </a:endParaRPr>
            </a:p>
          </p:txBody>
        </p:sp>
      </p:grpSp>
      <p:grpSp>
        <p:nvGrpSpPr>
          <p:cNvPr id="20" name="Group 19"/>
          <p:cNvGrpSpPr/>
          <p:nvPr/>
        </p:nvGrpSpPr>
        <p:grpSpPr>
          <a:xfrm>
            <a:off x="3307575" y="3936281"/>
            <a:ext cx="2085192" cy="665684"/>
            <a:chOff x="2851778" y="0"/>
            <a:chExt cx="2085192" cy="665684"/>
          </a:xfrm>
          <a:solidFill>
            <a:srgbClr val="002060"/>
          </a:solidFill>
          <a:scene3d>
            <a:camera prst="orthographicFront">
              <a:rot lat="0" lon="0" rev="0"/>
            </a:camera>
            <a:lightRig rig="threePt" dir="t">
              <a:rot lat="0" lon="0" rev="1200000"/>
            </a:lightRig>
          </a:scene3d>
        </p:grpSpPr>
        <p:sp>
          <p:nvSpPr>
            <p:cNvPr id="21" name="Rounded Rectangle 20"/>
            <p:cNvSpPr/>
            <p:nvPr/>
          </p:nvSpPr>
          <p:spPr>
            <a:xfrm>
              <a:off x="2851778" y="0"/>
              <a:ext cx="2085192" cy="665684"/>
            </a:xfrm>
            <a:prstGeom prst="roundRect">
              <a:avLst>
                <a:gd name="adj" fmla="val 10000"/>
              </a:avLst>
            </a:prstGeom>
            <a:grpFill/>
            <a:ln>
              <a:noFill/>
            </a:ln>
            <a:effectLst>
              <a:outerShdw blurRad="50800" dist="63500" dir="18900000" algn="bl" rotWithShape="0">
                <a:prstClr val="black">
                  <a:alpha val="51000"/>
                </a:prstClr>
              </a:outerShdw>
            </a:effectLst>
            <a:sp3d>
              <a:bevelT w="63500" h="25400"/>
            </a:sp3d>
          </p:spPr>
          <p:style>
            <a:lnRef idx="0">
              <a:scrgbClr r="0" g="0" b="0"/>
            </a:lnRef>
            <a:fillRef idx="3">
              <a:scrgbClr r="0" g="0" b="0"/>
            </a:fillRef>
            <a:effectRef idx="3">
              <a:scrgbClr r="0" g="0" b="0"/>
            </a:effectRef>
            <a:fontRef idx="minor">
              <a:schemeClr val="lt1"/>
            </a:fontRef>
          </p:style>
        </p:sp>
        <p:sp>
          <p:nvSpPr>
            <p:cNvPr id="22" name="Rounded Rectangle 4"/>
            <p:cNvSpPr/>
            <p:nvPr/>
          </p:nvSpPr>
          <p:spPr>
            <a:xfrm>
              <a:off x="2871275" y="19497"/>
              <a:ext cx="2046198" cy="62669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Arial" pitchFamily="34" charset="0"/>
                  <a:ea typeface="+mn-ea"/>
                  <a:cs typeface="Arial" pitchFamily="34" charset="0"/>
                </a:rPr>
                <a:t>Người tối cổ</a:t>
              </a:r>
              <a:endParaRPr lang="en-US" sz="1800" b="1" kern="1200" dirty="0">
                <a:solidFill>
                  <a:sysClr val="window" lastClr="FFFFFF"/>
                </a:solidFill>
                <a:latin typeface="Calibri"/>
                <a:ea typeface="+mn-ea"/>
                <a:cs typeface="+mn-cs"/>
              </a:endParaRPr>
            </a:p>
          </p:txBody>
        </p:sp>
      </p:grpSp>
      <p:grpSp>
        <p:nvGrpSpPr>
          <p:cNvPr id="23" name="Group 22"/>
          <p:cNvGrpSpPr/>
          <p:nvPr/>
        </p:nvGrpSpPr>
        <p:grpSpPr>
          <a:xfrm>
            <a:off x="5632024" y="3955778"/>
            <a:ext cx="476426" cy="517127"/>
            <a:chOff x="5161700" y="74278"/>
            <a:chExt cx="476426" cy="517127"/>
          </a:xfrm>
          <a:solidFill>
            <a:srgbClr val="7030A0"/>
          </a:solidFill>
          <a:scene3d>
            <a:camera prst="orthographicFront">
              <a:rot lat="0" lon="0" rev="0"/>
            </a:camera>
            <a:lightRig rig="threePt" dir="t">
              <a:rot lat="0" lon="0" rev="1200000"/>
            </a:lightRig>
          </a:scene3d>
        </p:grpSpPr>
        <p:sp>
          <p:nvSpPr>
            <p:cNvPr id="24" name="Right Arrow 23"/>
            <p:cNvSpPr/>
            <p:nvPr/>
          </p:nvSpPr>
          <p:spPr>
            <a:xfrm>
              <a:off x="5161700" y="74278"/>
              <a:ext cx="476426" cy="517127"/>
            </a:xfrm>
            <a:prstGeom prst="rightArrow">
              <a:avLst>
                <a:gd name="adj1" fmla="val 60000"/>
                <a:gd name="adj2" fmla="val 50000"/>
              </a:avLst>
            </a:prstGeom>
            <a:grpFill/>
            <a:ln>
              <a:noFill/>
            </a:ln>
            <a:effectLst>
              <a:outerShdw blurRad="40000" dist="23000" dir="5400000" rotWithShape="0">
                <a:srgbClr val="000000">
                  <a:alpha val="35000"/>
                </a:srgbClr>
              </a:outerShdw>
            </a:effectLst>
            <a:sp3d>
              <a:bevelT w="63500" h="25400"/>
            </a:sp3d>
          </p:spPr>
          <p:style>
            <a:lnRef idx="0">
              <a:scrgbClr r="0" g="0" b="0"/>
            </a:lnRef>
            <a:fillRef idx="3">
              <a:scrgbClr r="0" g="0" b="0"/>
            </a:fillRef>
            <a:effectRef idx="3">
              <a:scrgbClr r="0" g="0" b="0"/>
            </a:effectRef>
            <a:fontRef idx="minor">
              <a:schemeClr val="lt1"/>
            </a:fontRef>
          </p:style>
        </p:sp>
        <p:sp>
          <p:nvSpPr>
            <p:cNvPr id="25" name="Right Arrow 4"/>
            <p:cNvSpPr/>
            <p:nvPr/>
          </p:nvSpPr>
          <p:spPr>
            <a:xfrm>
              <a:off x="5161700" y="177703"/>
              <a:ext cx="333498" cy="31027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b="1" kern="1200">
                <a:solidFill>
                  <a:sysClr val="window" lastClr="FFFFFF"/>
                </a:solidFill>
                <a:latin typeface="Calibri"/>
                <a:ea typeface="+mn-ea"/>
                <a:cs typeface="+mn-cs"/>
              </a:endParaRPr>
            </a:p>
          </p:txBody>
        </p:sp>
      </p:grpSp>
      <p:grpSp>
        <p:nvGrpSpPr>
          <p:cNvPr id="26" name="Group 25"/>
          <p:cNvGrpSpPr/>
          <p:nvPr/>
        </p:nvGrpSpPr>
        <p:grpSpPr>
          <a:xfrm>
            <a:off x="6413779" y="3881499"/>
            <a:ext cx="2131412" cy="665684"/>
            <a:chOff x="5835889" y="0"/>
            <a:chExt cx="2444929" cy="665684"/>
          </a:xfrm>
          <a:scene3d>
            <a:camera prst="orthographicFront">
              <a:rot lat="0" lon="0" rev="0"/>
            </a:camera>
            <a:lightRig rig="threePt" dir="t">
              <a:rot lat="0" lon="0" rev="1200000"/>
            </a:lightRig>
          </a:scene3d>
        </p:grpSpPr>
        <p:sp>
          <p:nvSpPr>
            <p:cNvPr id="27" name="Rounded Rectangle 26"/>
            <p:cNvSpPr/>
            <p:nvPr/>
          </p:nvSpPr>
          <p:spPr>
            <a:xfrm>
              <a:off x="5835889" y="0"/>
              <a:ext cx="2444929" cy="665684"/>
            </a:xfrm>
            <a:prstGeom prst="roundRect">
              <a:avLst>
                <a:gd name="adj" fmla="val 10000"/>
              </a:avLst>
            </a:prstGeom>
            <a:solidFill>
              <a:schemeClr val="accent5">
                <a:lumMod val="50000"/>
              </a:schemeClr>
            </a:solidFill>
            <a:ln>
              <a:noFill/>
            </a:ln>
            <a:effectLst>
              <a:outerShdw blurRad="50800" dist="63500" dir="18900000" algn="bl" rotWithShape="0">
                <a:prstClr val="black">
                  <a:alpha val="51000"/>
                </a:prstClr>
              </a:outerShdw>
            </a:effectLst>
            <a:sp3d>
              <a:bevelT w="63500" h="25400"/>
            </a:sp3d>
          </p:spPr>
          <p:style>
            <a:lnRef idx="0">
              <a:scrgbClr r="0" g="0" b="0"/>
            </a:lnRef>
            <a:fillRef idx="3">
              <a:scrgbClr r="0" g="0" b="0"/>
            </a:fillRef>
            <a:effectRef idx="3">
              <a:scrgbClr r="0" g="0" b="0"/>
            </a:effectRef>
            <a:fontRef idx="minor">
              <a:schemeClr val="lt1"/>
            </a:fontRef>
          </p:style>
        </p:sp>
        <p:sp>
          <p:nvSpPr>
            <p:cNvPr id="28" name="Rounded Rectangle 4"/>
            <p:cNvSpPr/>
            <p:nvPr/>
          </p:nvSpPr>
          <p:spPr>
            <a:xfrm>
              <a:off x="5855386" y="19497"/>
              <a:ext cx="2405935" cy="6266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ysClr val="window" lastClr="FFFFFF"/>
                  </a:solidFill>
                  <a:latin typeface="Arial" pitchFamily="34" charset="0"/>
                  <a:ea typeface="+mn-ea"/>
                  <a:cs typeface="Arial" pitchFamily="34" charset="0"/>
                </a:rPr>
                <a:t>Người tinh khôn</a:t>
              </a:r>
              <a:endParaRPr lang="en-US" sz="1800" b="1" kern="1200" dirty="0" smtClean="0">
                <a:solidFill>
                  <a:sysClr val="window" lastClr="FFFFFF"/>
                </a:solidFill>
                <a:latin typeface="Calibri"/>
                <a:ea typeface="+mn-ea"/>
                <a:cs typeface="+mn-cs"/>
              </a:endParaRPr>
            </a:p>
          </p:txBody>
        </p:sp>
      </p:grpSp>
      <p:sp>
        <p:nvSpPr>
          <p:cNvPr id="29" name="Rectangle 28"/>
          <p:cNvSpPr/>
          <p:nvPr/>
        </p:nvSpPr>
        <p:spPr>
          <a:xfrm>
            <a:off x="2974824" y="1696625"/>
            <a:ext cx="2618842" cy="1754326"/>
          </a:xfrm>
          <a:prstGeom prst="rect">
            <a:avLst/>
          </a:prstGeom>
        </p:spPr>
        <p:txBody>
          <a:bodyPr wrap="square">
            <a:spAutoFit/>
          </a:bodyPr>
          <a:lstStyle/>
          <a:p>
            <a:pPr marL="117475" indent="-117475" algn="just">
              <a:buFont typeface="Arial" pitchFamily="34" charset="0"/>
              <a:buChar char="•"/>
            </a:pPr>
            <a:r>
              <a:rPr lang="nl-NL" sz="1800" dirty="0">
                <a:solidFill>
                  <a:srgbClr val="002060"/>
                </a:solidFill>
              </a:rPr>
              <a:t>Trải qua </a:t>
            </a:r>
            <a:r>
              <a:rPr lang="nl-NL" sz="1800" dirty="0" smtClean="0">
                <a:solidFill>
                  <a:srgbClr val="002060"/>
                </a:solidFill>
              </a:rPr>
              <a:t>quá trình </a:t>
            </a:r>
            <a:r>
              <a:rPr lang="nl-NL" sz="1800" dirty="0">
                <a:solidFill>
                  <a:srgbClr val="002060"/>
                </a:solidFill>
              </a:rPr>
              <a:t>tiến hoá, </a:t>
            </a:r>
            <a:r>
              <a:rPr lang="nl-NL" sz="1800" dirty="0" smtClean="0">
                <a:solidFill>
                  <a:srgbClr val="002060"/>
                </a:solidFill>
              </a:rPr>
              <a:t>khoảng </a:t>
            </a:r>
            <a:r>
              <a:rPr lang="nl-NL" sz="1800" dirty="0">
                <a:solidFill>
                  <a:srgbClr val="002060"/>
                </a:solidFill>
              </a:rPr>
              <a:t>4 triệu năm trước, một nhánh Vượn người đã tiến hóa thành người tối cổ</a:t>
            </a:r>
            <a:r>
              <a:rPr lang="nl-NL" sz="1800" dirty="0" smtClean="0">
                <a:solidFill>
                  <a:srgbClr val="002060"/>
                </a:solidFill>
              </a:rPr>
              <a:t>.</a:t>
            </a:r>
            <a:endParaRPr lang="nl-NL" sz="1800" dirty="0">
              <a:solidFill>
                <a:srgbClr val="002060"/>
              </a:solidFill>
            </a:endParaRPr>
          </a:p>
        </p:txBody>
      </p:sp>
      <p:sp>
        <p:nvSpPr>
          <p:cNvPr id="30" name="Rectangle 29"/>
          <p:cNvSpPr/>
          <p:nvPr/>
        </p:nvSpPr>
        <p:spPr>
          <a:xfrm>
            <a:off x="5976471" y="1135514"/>
            <a:ext cx="2926079" cy="2800767"/>
          </a:xfrm>
          <a:prstGeom prst="rect">
            <a:avLst/>
          </a:prstGeom>
        </p:spPr>
        <p:txBody>
          <a:bodyPr wrap="square">
            <a:spAutoFit/>
          </a:bodyPr>
          <a:lstStyle/>
          <a:p>
            <a:pPr marL="117475" indent="-117475" algn="just">
              <a:buFont typeface="Arial" pitchFamily="34" charset="0"/>
              <a:buChar char="•"/>
            </a:pPr>
            <a:r>
              <a:rPr lang="nl-NL" sz="1800" dirty="0" smtClean="0">
                <a:solidFill>
                  <a:schemeClr val="accent5">
                    <a:lumMod val="50000"/>
                  </a:schemeClr>
                </a:solidFill>
              </a:rPr>
              <a:t>Người </a:t>
            </a:r>
            <a:r>
              <a:rPr lang="nl-NL" sz="1800" dirty="0">
                <a:solidFill>
                  <a:schemeClr val="accent5">
                    <a:lumMod val="50000"/>
                  </a:schemeClr>
                </a:solidFill>
              </a:rPr>
              <a:t>tối cổ trải qua quá trình tiến hóa, vào khoảng 150.000 năm trước, người tinh khôn xuất </a:t>
            </a:r>
            <a:r>
              <a:rPr lang="nl-NL" sz="1800" dirty="0" smtClean="0">
                <a:solidFill>
                  <a:schemeClr val="accent5">
                    <a:lumMod val="50000"/>
                  </a:schemeClr>
                </a:solidFill>
              </a:rPr>
              <a:t>hiện.</a:t>
            </a:r>
          </a:p>
          <a:p>
            <a:pPr marL="117475" indent="-117475" algn="just">
              <a:buFont typeface="Arial" pitchFamily="34" charset="0"/>
              <a:buChar char="•"/>
            </a:pPr>
            <a:r>
              <a:rPr lang="nl-NL" sz="1800" dirty="0" smtClean="0">
                <a:solidFill>
                  <a:schemeClr val="accent5">
                    <a:lumMod val="50000"/>
                  </a:schemeClr>
                </a:solidFill>
              </a:rPr>
              <a:t> Đánh </a:t>
            </a:r>
            <a:r>
              <a:rPr lang="nl-NL" sz="1800" dirty="0">
                <a:solidFill>
                  <a:schemeClr val="accent5">
                    <a:lumMod val="50000"/>
                  </a:schemeClr>
                </a:solidFill>
              </a:rPr>
              <a:t>dấu quá trình chuyển biến từ vượn người thành người đã hoàn thành. </a:t>
            </a:r>
            <a:endParaRPr lang="en-US" sz="1800" dirty="0">
              <a:solidFill>
                <a:schemeClr val="accent5">
                  <a:lumMod val="50000"/>
                </a:schemeClr>
              </a:solidFill>
            </a:endParaRPr>
          </a:p>
          <a:p>
            <a:pPr marL="117475" indent="-117475" algn="just">
              <a:buFont typeface="Arial" pitchFamily="34" charset="0"/>
              <a:buChar char="•"/>
            </a:pPr>
            <a:endParaRPr lang="nl-NL" dirty="0"/>
          </a:p>
        </p:txBody>
      </p:sp>
      <p:grpSp>
        <p:nvGrpSpPr>
          <p:cNvPr id="31" name="Google Shape;533;p40"/>
          <p:cNvGrpSpPr/>
          <p:nvPr/>
        </p:nvGrpSpPr>
        <p:grpSpPr>
          <a:xfrm>
            <a:off x="629731" y="560853"/>
            <a:ext cx="334182" cy="341043"/>
            <a:chOff x="1923675" y="1633650"/>
            <a:chExt cx="436002" cy="435975"/>
          </a:xfrm>
        </p:grpSpPr>
        <p:sp>
          <p:nvSpPr>
            <p:cNvPr id="32"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6"/>
                                        </p:tgtEl>
                                        <p:attrNameLst>
                                          <p:attrName>style.visibility</p:attrName>
                                        </p:attrNameLst>
                                      </p:cBhvr>
                                      <p:to>
                                        <p:strVal val="visible"/>
                                      </p:to>
                                    </p:set>
                                    <p:animEffect transition="in" filter="barn(inVertical)">
                                      <p:cBhvr>
                                        <p:cTn id="10" dur="500"/>
                                        <p:tgtEl>
                                          <p:spTgt spid="38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barn(inVertical)">
                                      <p:cBhvr>
                                        <p:cTn id="37" dur="5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barn(inVertical)">
                                      <p:cBhvr>
                                        <p:cTn id="42" dur="500"/>
                                        <p:tgtEl>
                                          <p:spTgt spid="30">
                                            <p:txEl>
                                              <p:pRg st="0" end="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barn(inVertical)">
                                      <p:cBhvr>
                                        <p:cTn id="45"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9273" y="848798"/>
            <a:ext cx="5148953" cy="599613"/>
          </a:xfrm>
        </p:spPr>
        <p:txBody>
          <a:bodyPr/>
          <a:lstStyle/>
          <a:p>
            <a:pPr algn="ctr">
              <a:lnSpc>
                <a:spcPts val="3200"/>
              </a:lnSpc>
            </a:pPr>
            <a:r>
              <a:rPr lang="en-US" sz="2400" b="1" dirty="0" smtClean="0">
                <a:solidFill>
                  <a:schemeClr val="bg1"/>
                </a:solidFill>
                <a:latin typeface="+mj-lt"/>
              </a:rPr>
              <a:t>Thảo </a:t>
            </a:r>
            <a:r>
              <a:rPr lang="en-US" sz="2400" b="1" dirty="0">
                <a:solidFill>
                  <a:schemeClr val="bg1"/>
                </a:solidFill>
                <a:latin typeface="+mj-lt"/>
              </a:rPr>
              <a:t>luận và trả lời câu </a:t>
            </a:r>
            <a:r>
              <a:rPr lang="en-US" sz="2400" b="1" dirty="0" smtClean="0">
                <a:solidFill>
                  <a:schemeClr val="bg1"/>
                </a:solidFill>
                <a:latin typeface="+mj-lt"/>
              </a:rPr>
              <a:t>hỏi</a:t>
            </a:r>
            <a:br>
              <a:rPr lang="en-US" sz="2400" b="1" dirty="0" smtClean="0">
                <a:solidFill>
                  <a:schemeClr val="bg1"/>
                </a:solidFill>
                <a:latin typeface="+mj-lt"/>
              </a:rPr>
            </a:br>
            <a:endParaRPr lang="en-US" sz="2400" b="1" dirty="0">
              <a:latin typeface="+mj-lt"/>
            </a:endParaRPr>
          </a:p>
        </p:txBody>
      </p:sp>
      <p:sp>
        <p:nvSpPr>
          <p:cNvPr id="3" name="Subtitle 2"/>
          <p:cNvSpPr>
            <a:spLocks noGrp="1"/>
          </p:cNvSpPr>
          <p:nvPr>
            <p:ph type="subTitle" idx="1"/>
          </p:nvPr>
        </p:nvSpPr>
        <p:spPr>
          <a:xfrm>
            <a:off x="3445459" y="1850747"/>
            <a:ext cx="5587865" cy="1038757"/>
          </a:xfrm>
        </p:spPr>
        <p:txBody>
          <a:bodyPr/>
          <a:lstStyle/>
          <a:p>
            <a:pPr algn="ctr"/>
            <a:r>
              <a:rPr lang="nl-NL" sz="2000" b="1" i="1" dirty="0">
                <a:solidFill>
                  <a:srgbClr val="FFFF00"/>
                </a:solidFill>
                <a:latin typeface="+mj-lt"/>
                <a:ea typeface="Calibri" panose="020F0502020204030204" pitchFamily="34" charset="0"/>
                <a:cs typeface="Times New Roman" panose="02020603050405020304" pitchFamily="18" charset="0"/>
              </a:rPr>
              <a:t>Quan sát Hình 3.1, </a:t>
            </a:r>
            <a:r>
              <a:rPr lang="nl-NL" sz="2000" b="1" i="1" dirty="0" smtClean="0">
                <a:solidFill>
                  <a:srgbClr val="FFFF00"/>
                </a:solidFill>
                <a:latin typeface="+mj-lt"/>
                <a:ea typeface="Calibri" panose="020F0502020204030204" pitchFamily="34" charset="0"/>
                <a:cs typeface="Times New Roman" panose="02020603050405020304" pitchFamily="18" charset="0"/>
              </a:rPr>
              <a:t>hãy </a:t>
            </a:r>
            <a:r>
              <a:rPr lang="nl-NL" sz="2000" b="1" i="1" dirty="0">
                <a:solidFill>
                  <a:srgbClr val="FFFF00"/>
                </a:solidFill>
                <a:latin typeface="+mj-lt"/>
                <a:ea typeface="Calibri" panose="020F0502020204030204" pitchFamily="34" charset="0"/>
                <a:cs typeface="Times New Roman" panose="02020603050405020304" pitchFamily="18" charset="0"/>
              </a:rPr>
              <a:t>so sánh </a:t>
            </a:r>
            <a:endParaRPr lang="nl-NL" sz="2000" b="1" i="1" dirty="0" smtClean="0">
              <a:solidFill>
                <a:srgbClr val="FFFF00"/>
              </a:solidFill>
              <a:latin typeface="+mj-lt"/>
              <a:ea typeface="Calibri" panose="020F0502020204030204" pitchFamily="34" charset="0"/>
              <a:cs typeface="Times New Roman" panose="02020603050405020304" pitchFamily="18" charset="0"/>
            </a:endParaRPr>
          </a:p>
          <a:p>
            <a:pPr algn="ctr"/>
            <a:r>
              <a:rPr lang="nl-NL" sz="2000" b="1" i="1" dirty="0" smtClean="0">
                <a:solidFill>
                  <a:srgbClr val="FFFF00"/>
                </a:solidFill>
                <a:latin typeface="+mj-lt"/>
                <a:ea typeface="Calibri" panose="020F0502020204030204" pitchFamily="34" charset="0"/>
                <a:cs typeface="Times New Roman" panose="02020603050405020304" pitchFamily="18" charset="0"/>
              </a:rPr>
              <a:t>đặc điểm tiến hóa về cấu tạo cơ thể của </a:t>
            </a:r>
          </a:p>
          <a:p>
            <a:pPr algn="ctr"/>
            <a:r>
              <a:rPr lang="nl-NL" sz="2000" b="1" i="1" dirty="0" smtClean="0">
                <a:solidFill>
                  <a:srgbClr val="FFFF00"/>
                </a:solidFill>
                <a:latin typeface="+mj-lt"/>
                <a:ea typeface="Calibri" panose="020F0502020204030204" pitchFamily="34" charset="0"/>
                <a:cs typeface="Times New Roman" panose="02020603050405020304" pitchFamily="18" charset="0"/>
              </a:rPr>
              <a:t>vượn người</a:t>
            </a:r>
            <a:r>
              <a:rPr lang="nl-NL" sz="2000" b="1" i="1" dirty="0">
                <a:solidFill>
                  <a:srgbClr val="FFFF00"/>
                </a:solidFill>
                <a:latin typeface="+mj-lt"/>
                <a:ea typeface="Calibri" panose="020F0502020204030204" pitchFamily="34" charset="0"/>
                <a:cs typeface="Times New Roman" panose="02020603050405020304" pitchFamily="18" charset="0"/>
              </a:rPr>
              <a:t>, người tối cổ, người tinh khôn.</a:t>
            </a:r>
            <a:endParaRPr lang="en-US" sz="2000" b="1" i="1" dirty="0">
              <a:solidFill>
                <a:srgbClr val="FFFF00"/>
              </a:solidFill>
              <a:latin typeface="+mj-lt"/>
              <a:ea typeface="Calibri" panose="020F0502020204030204" pitchFamily="34" charset="0"/>
              <a:cs typeface="Times New Roman" panose="02020603050405020304" pitchFamily="18" charset="0"/>
            </a:endParaRPr>
          </a:p>
          <a:p>
            <a:pPr algn="ctr"/>
            <a:endParaRPr lang="en-US" sz="2000" b="1" dirty="0">
              <a:solidFill>
                <a:srgbClr val="FFFF00"/>
              </a:solidFill>
              <a:latin typeface="+mj-lt"/>
            </a:endParaRPr>
          </a:p>
        </p:txBody>
      </p:sp>
      <p:pic>
        <p:nvPicPr>
          <p:cNvPr id="4" name="Picture 3"/>
          <p:cNvPicPr>
            <a:picLocks noChangeAspect="1"/>
          </p:cNvPicPr>
          <p:nvPr/>
        </p:nvPicPr>
        <p:blipFill>
          <a:blip r:embed="rId2"/>
          <a:stretch>
            <a:fillRect/>
          </a:stretch>
        </p:blipFill>
        <p:spPr>
          <a:xfrm>
            <a:off x="273537" y="1024128"/>
            <a:ext cx="3237759" cy="3730751"/>
          </a:xfrm>
          <a:prstGeom prst="rect">
            <a:avLst/>
          </a:prstGeom>
        </p:spPr>
      </p:pic>
    </p:spTree>
    <p:extLst>
      <p:ext uri="{BB962C8B-B14F-4D97-AF65-F5344CB8AC3E}">
        <p14:creationId xmlns:p14="http://schemas.microsoft.com/office/powerpoint/2010/main" val="197332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63"/>
          <p:cNvSpPr txBox="1">
            <a:spLocks noGrp="1"/>
          </p:cNvSpPr>
          <p:nvPr>
            <p:ph type="title"/>
          </p:nvPr>
        </p:nvSpPr>
        <p:spPr>
          <a:xfrm>
            <a:off x="406765" y="150479"/>
            <a:ext cx="8460000" cy="572700"/>
          </a:xfrm>
          <a:prstGeom prst="rect">
            <a:avLst/>
          </a:prstGeom>
        </p:spPr>
        <p:txBody>
          <a:bodyPr spcFirstLastPara="1" wrap="square" lIns="91425" tIns="91425" rIns="91425" bIns="91425" anchor="t" anchorCtr="0">
            <a:noAutofit/>
          </a:bodyPr>
          <a:lstStyle/>
          <a:p>
            <a:pPr lvl="0" algn="ctr"/>
            <a:r>
              <a:rPr lang="en-US" sz="2400" b="1" dirty="0" smtClean="0">
                <a:solidFill>
                  <a:srgbClr val="002060"/>
                </a:solidFill>
                <a:latin typeface="+mj-lt"/>
              </a:rPr>
              <a:t>Bảng các tiêu chí so sánh </a:t>
            </a:r>
            <a:endParaRPr sz="2400" b="1" dirty="0">
              <a:solidFill>
                <a:srgbClr val="002060"/>
              </a:solidFill>
              <a:latin typeface="+mj-lt"/>
            </a:endParaRPr>
          </a:p>
        </p:txBody>
      </p:sp>
      <p:grpSp>
        <p:nvGrpSpPr>
          <p:cNvPr id="856" name="Google Shape;856;p63"/>
          <p:cNvGrpSpPr/>
          <p:nvPr/>
        </p:nvGrpSpPr>
        <p:grpSpPr>
          <a:xfrm rot="5400000">
            <a:off x="8641234" y="411193"/>
            <a:ext cx="278152" cy="345818"/>
            <a:chOff x="0" y="46600"/>
            <a:chExt cx="3121800" cy="5004600"/>
          </a:xfrm>
        </p:grpSpPr>
        <p:sp>
          <p:nvSpPr>
            <p:cNvPr id="857" name="Google Shape;857;p63"/>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3"/>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59" name="Google Shape;859;p63"/>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aphicFrame>
        <p:nvGraphicFramePr>
          <p:cNvPr id="4" name="Table 3"/>
          <p:cNvGraphicFramePr>
            <a:graphicFrameLocks noGrp="1"/>
          </p:cNvGraphicFramePr>
          <p:nvPr>
            <p:extLst>
              <p:ext uri="{D42A27DB-BD31-4B8C-83A1-F6EECF244321}">
                <p14:modId xmlns:p14="http://schemas.microsoft.com/office/powerpoint/2010/main" val="3122592315"/>
              </p:ext>
            </p:extLst>
          </p:nvPr>
        </p:nvGraphicFramePr>
        <p:xfrm>
          <a:off x="691060" y="679226"/>
          <a:ext cx="8014870" cy="4307930"/>
        </p:xfrm>
        <a:graphic>
          <a:graphicData uri="http://schemas.openxmlformats.org/drawingml/2006/table">
            <a:tbl>
              <a:tblPr firstRow="1" bandRow="1">
                <a:tableStyleId>{ED257A91-3D0A-4839-8865-AE6372B7FEB7}</a:tableStyleId>
              </a:tblPr>
              <a:tblGrid>
                <a:gridCol w="1433697"/>
                <a:gridCol w="2296144"/>
                <a:gridCol w="2223697"/>
                <a:gridCol w="2061332"/>
              </a:tblGrid>
              <a:tr h="342764">
                <a:tc>
                  <a:txBody>
                    <a:bodyPr/>
                    <a:lstStyle/>
                    <a:p>
                      <a:pPr algn="ctr"/>
                      <a:endParaRPr lang="en-US" sz="1500" b="1" u="sng" dirty="0">
                        <a:latin typeface="+mj-lt"/>
                      </a:endParaRPr>
                    </a:p>
                  </a:txBody>
                  <a:tcPr>
                    <a:solidFill>
                      <a:schemeClr val="accent5"/>
                    </a:solidFill>
                  </a:tcPr>
                </a:tc>
                <a:tc>
                  <a:txBody>
                    <a:bodyPr/>
                    <a:lstStyle/>
                    <a:p>
                      <a:pPr algn="ctr"/>
                      <a:r>
                        <a:rPr lang="en-US" sz="1500" b="1" dirty="0" smtClean="0">
                          <a:solidFill>
                            <a:schemeClr val="bg1"/>
                          </a:solidFill>
                          <a:latin typeface="+mj-lt"/>
                        </a:rPr>
                        <a:t>Vượn</a:t>
                      </a:r>
                      <a:r>
                        <a:rPr lang="en-US" sz="1500" b="1" baseline="0" dirty="0" smtClean="0">
                          <a:solidFill>
                            <a:schemeClr val="bg1"/>
                          </a:solidFill>
                          <a:latin typeface="+mj-lt"/>
                        </a:rPr>
                        <a:t> người</a:t>
                      </a:r>
                      <a:endParaRPr lang="en-US" sz="1500" b="1" dirty="0">
                        <a:solidFill>
                          <a:schemeClr val="bg1"/>
                        </a:solidFill>
                        <a:latin typeface="+mj-lt"/>
                      </a:endParaRPr>
                    </a:p>
                  </a:txBody>
                  <a:tcPr>
                    <a:solidFill>
                      <a:schemeClr val="accent5"/>
                    </a:solidFill>
                  </a:tcPr>
                </a:tc>
                <a:tc>
                  <a:txBody>
                    <a:bodyPr/>
                    <a:lstStyle/>
                    <a:p>
                      <a:pPr algn="ctr"/>
                      <a:r>
                        <a:rPr lang="en-US" sz="1500" b="1" dirty="0" smtClean="0">
                          <a:solidFill>
                            <a:schemeClr val="bg1"/>
                          </a:solidFill>
                          <a:latin typeface="+mj-lt"/>
                        </a:rPr>
                        <a:t>Người</a:t>
                      </a:r>
                      <a:r>
                        <a:rPr lang="en-US" sz="1500" b="1" baseline="0" dirty="0" smtClean="0">
                          <a:solidFill>
                            <a:schemeClr val="bg1"/>
                          </a:solidFill>
                          <a:latin typeface="+mj-lt"/>
                        </a:rPr>
                        <a:t> tối cổ</a:t>
                      </a:r>
                      <a:endParaRPr lang="en-US" sz="1500" b="1" dirty="0">
                        <a:solidFill>
                          <a:schemeClr val="bg1"/>
                        </a:solidFill>
                        <a:latin typeface="+mj-lt"/>
                      </a:endParaRPr>
                    </a:p>
                  </a:txBody>
                  <a:tcPr>
                    <a:solidFill>
                      <a:schemeClr val="accent5"/>
                    </a:solidFill>
                  </a:tcPr>
                </a:tc>
                <a:tc>
                  <a:txBody>
                    <a:bodyPr/>
                    <a:lstStyle/>
                    <a:p>
                      <a:pPr algn="ctr"/>
                      <a:r>
                        <a:rPr lang="en-US" sz="1500" b="1" dirty="0" smtClean="0">
                          <a:solidFill>
                            <a:schemeClr val="bg1"/>
                          </a:solidFill>
                          <a:latin typeface="+mj-lt"/>
                        </a:rPr>
                        <a:t>Người</a:t>
                      </a:r>
                      <a:r>
                        <a:rPr lang="en-US" sz="1500" b="1" baseline="0" dirty="0" smtClean="0">
                          <a:solidFill>
                            <a:schemeClr val="bg1"/>
                          </a:solidFill>
                          <a:latin typeface="+mj-lt"/>
                        </a:rPr>
                        <a:t> tinh khôn</a:t>
                      </a:r>
                      <a:endParaRPr lang="en-US" sz="1500" b="1" dirty="0">
                        <a:solidFill>
                          <a:schemeClr val="bg1"/>
                        </a:solidFill>
                        <a:latin typeface="+mj-lt"/>
                      </a:endParaRPr>
                    </a:p>
                  </a:txBody>
                  <a:tcPr>
                    <a:solidFill>
                      <a:schemeClr val="accent5"/>
                    </a:solidFill>
                  </a:tcPr>
                </a:tc>
              </a:tr>
              <a:tr h="1151613">
                <a:tc>
                  <a:txBody>
                    <a:bodyPr/>
                    <a:lstStyle/>
                    <a:p>
                      <a:pPr algn="ctr"/>
                      <a:r>
                        <a:rPr lang="nl-NL" sz="1500" b="0" i="0" u="none" strike="noStrike" cap="none" dirty="0" smtClean="0">
                          <a:solidFill>
                            <a:schemeClr val="accent5">
                              <a:lumMod val="75000"/>
                            </a:schemeClr>
                          </a:solidFill>
                          <a:effectLst/>
                          <a:latin typeface="+mj-lt"/>
                          <a:ea typeface="Arial"/>
                          <a:cs typeface="Arial"/>
                          <a:sym typeface="Arial"/>
                        </a:rPr>
                        <a:t>Thời gian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b="0" i="0" u="none" strike="noStrike" cap="none" dirty="0" smtClean="0">
                          <a:solidFill>
                            <a:schemeClr val="accent5">
                              <a:lumMod val="75000"/>
                            </a:schemeClr>
                          </a:solidFill>
                          <a:effectLst/>
                          <a:latin typeface="+mj-lt"/>
                          <a:ea typeface="Arial"/>
                          <a:cs typeface="Arial"/>
                          <a:sym typeface="Arial"/>
                        </a:rPr>
                        <a:t>xuất hiện/Địa điểm tìm thấy hóa thạch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1500" b="0" i="0" u="none" strike="noStrike" cap="none" dirty="0" smtClean="0">
                          <a:solidFill>
                            <a:schemeClr val="accent5">
                              <a:lumMod val="75000"/>
                            </a:schemeClr>
                          </a:solidFill>
                          <a:effectLst/>
                          <a:latin typeface="+mj-lt"/>
                          <a:ea typeface="Arial"/>
                          <a:cs typeface="Arial"/>
                          <a:sym typeface="Arial"/>
                        </a:rPr>
                        <a:t>sớm nhất</a:t>
                      </a:r>
                      <a:endParaRPr lang="en-US" sz="1500" b="0" i="0" u="none" strike="noStrike" cap="none" dirty="0" smtClean="0">
                        <a:solidFill>
                          <a:schemeClr val="accent5">
                            <a:lumMod val="75000"/>
                          </a:schemeClr>
                        </a:solidFill>
                        <a:latin typeface="+mj-lt"/>
                        <a:ea typeface="Arial"/>
                        <a:cs typeface="Arial"/>
                        <a:sym typeface="Arial"/>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nl-NL" sz="1500" b="0" i="0" u="none" strike="noStrike" cap="none" dirty="0" smtClean="0">
                          <a:solidFill>
                            <a:schemeClr val="accent5">
                              <a:lumMod val="75000"/>
                            </a:schemeClr>
                          </a:solidFill>
                          <a:effectLst/>
                          <a:latin typeface="+mj-lt"/>
                          <a:ea typeface="Arial"/>
                          <a:cs typeface="Arial"/>
                          <a:sym typeface="Arial"/>
                        </a:rPr>
                        <a:t>Cách đây khoảng 5 triệu đến 6 năm triệu năm/</a:t>
                      </a:r>
                      <a:r>
                        <a:rPr lang="en-US" sz="1500" b="0" i="0" u="none" strike="noStrike" cap="none" dirty="0" smtClean="0">
                          <a:solidFill>
                            <a:schemeClr val="accent5">
                              <a:lumMod val="75000"/>
                            </a:schemeClr>
                          </a:solidFill>
                          <a:latin typeface="+mj-lt"/>
                          <a:ea typeface="Arial"/>
                          <a:cs typeface="Arial"/>
                          <a:sym typeface="Arial"/>
                        </a:rPr>
                        <a:t>Châu</a:t>
                      </a:r>
                      <a:r>
                        <a:rPr lang="en-US" sz="1500" b="0" i="0" u="none" strike="noStrike" cap="none" baseline="0" dirty="0" smtClean="0">
                          <a:solidFill>
                            <a:schemeClr val="accent5">
                              <a:lumMod val="75000"/>
                            </a:schemeClr>
                          </a:solidFill>
                          <a:latin typeface="+mj-lt"/>
                          <a:ea typeface="Arial"/>
                          <a:cs typeface="Arial"/>
                          <a:sym typeface="Arial"/>
                        </a:rPr>
                        <a:t> Phi.</a:t>
                      </a:r>
                      <a:endParaRPr lang="en-US" sz="1500" b="0" i="0" u="none" strike="noStrike" cap="none" dirty="0" smtClean="0">
                        <a:solidFill>
                          <a:schemeClr val="accent5">
                            <a:lumMod val="75000"/>
                          </a:schemeClr>
                        </a:solidFill>
                        <a:latin typeface="+mj-lt"/>
                        <a:ea typeface="Arial"/>
                        <a:cs typeface="Arial"/>
                        <a:sym typeface="Arial"/>
                      </a:endParaRPr>
                    </a:p>
                    <a:p>
                      <a:pPr algn="just"/>
                      <a:endParaRPr lang="en-US" sz="1500" dirty="0">
                        <a:solidFill>
                          <a:schemeClr val="accent5">
                            <a:lumMod val="75000"/>
                          </a:schemeClr>
                        </a:solidFill>
                        <a:latin typeface="+mj-lt"/>
                      </a:endParaRPr>
                    </a:p>
                  </a:txBody>
                  <a:tcPr>
                    <a:solidFill>
                      <a:schemeClr val="accent6">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nl-NL" sz="1500" b="0" i="0" u="none" strike="noStrike" cap="none" dirty="0" smtClean="0">
                          <a:solidFill>
                            <a:schemeClr val="accent5">
                              <a:lumMod val="75000"/>
                            </a:schemeClr>
                          </a:solidFill>
                          <a:effectLst/>
                          <a:latin typeface="+mj-lt"/>
                          <a:ea typeface="Arial"/>
                          <a:cs typeface="Arial"/>
                          <a:sym typeface="Arial"/>
                        </a:rPr>
                        <a:t>Cách đây khoảng 4 triệu năm/</a:t>
                      </a:r>
                      <a:r>
                        <a:rPr lang="en-US" sz="1500" b="0" i="0" u="none" strike="noStrike" cap="none" dirty="0" smtClean="0">
                          <a:solidFill>
                            <a:schemeClr val="accent5">
                              <a:lumMod val="75000"/>
                            </a:schemeClr>
                          </a:solidFill>
                          <a:latin typeface="+mj-lt"/>
                          <a:ea typeface="Arial"/>
                          <a:cs typeface="Arial"/>
                          <a:sym typeface="Arial"/>
                        </a:rPr>
                        <a:t>Đông</a:t>
                      </a:r>
                      <a:r>
                        <a:rPr lang="en-US" sz="1500" b="0" i="0" u="none" strike="noStrike" cap="none" baseline="0" dirty="0" smtClean="0">
                          <a:solidFill>
                            <a:schemeClr val="accent5">
                              <a:lumMod val="75000"/>
                            </a:schemeClr>
                          </a:solidFill>
                          <a:latin typeface="+mj-lt"/>
                          <a:ea typeface="Arial"/>
                          <a:cs typeface="Arial"/>
                          <a:sym typeface="Arial"/>
                        </a:rPr>
                        <a:t> Nam Á</a:t>
                      </a:r>
                      <a:endParaRPr lang="en-US" sz="1500" b="0" i="0" u="none" strike="noStrike" cap="none" dirty="0" smtClean="0">
                        <a:solidFill>
                          <a:schemeClr val="accent5">
                            <a:lumMod val="75000"/>
                          </a:schemeClr>
                        </a:solidFill>
                        <a:latin typeface="+mj-lt"/>
                        <a:ea typeface="Arial"/>
                        <a:cs typeface="Arial"/>
                        <a:sym typeface="Arial"/>
                      </a:endParaRPr>
                    </a:p>
                    <a:p>
                      <a:pPr algn="just"/>
                      <a:endParaRPr lang="en-US" sz="1500" dirty="0">
                        <a:solidFill>
                          <a:schemeClr val="accent5">
                            <a:lumMod val="75000"/>
                          </a:schemeClr>
                        </a:solidFill>
                        <a:latin typeface="+mj-lt"/>
                      </a:endParaRPr>
                    </a:p>
                  </a:txBody>
                  <a:tcPr>
                    <a:solidFill>
                      <a:schemeClr val="accent6">
                        <a:lumMod val="20000"/>
                        <a:lumOff val="80000"/>
                      </a:schemeClr>
                    </a:solidFill>
                  </a:tcPr>
                </a:tc>
                <a:tc>
                  <a:txBody>
                    <a:bodyPr/>
                    <a:lstStyle/>
                    <a:p>
                      <a:pPr algn="just"/>
                      <a:r>
                        <a:rPr lang="nl-NL" sz="1500" b="0" i="0" u="none" strike="noStrike" cap="none" dirty="0" smtClean="0">
                          <a:solidFill>
                            <a:schemeClr val="accent5">
                              <a:lumMod val="75000"/>
                            </a:schemeClr>
                          </a:solidFill>
                          <a:effectLst/>
                          <a:latin typeface="+mj-lt"/>
                          <a:ea typeface="Arial"/>
                          <a:cs typeface="Arial"/>
                          <a:sym typeface="Arial"/>
                        </a:rPr>
                        <a:t>Cách đây khoảng 150.000 năm</a:t>
                      </a:r>
                      <a:endParaRPr lang="en-US" sz="1500" dirty="0">
                        <a:solidFill>
                          <a:schemeClr val="accent5">
                            <a:lumMod val="75000"/>
                          </a:schemeClr>
                        </a:solidFill>
                        <a:latin typeface="+mj-lt"/>
                      </a:endParaRPr>
                    </a:p>
                  </a:txBody>
                  <a:tcPr>
                    <a:solidFill>
                      <a:schemeClr val="accent6">
                        <a:lumMod val="20000"/>
                        <a:lumOff val="80000"/>
                      </a:schemeClr>
                    </a:solidFill>
                  </a:tcPr>
                </a:tc>
              </a:tr>
              <a:tr h="1578136">
                <a:tc>
                  <a:txBody>
                    <a:bodyPr/>
                    <a:lstStyle/>
                    <a:p>
                      <a:pPr algn="ctr"/>
                      <a:r>
                        <a:rPr lang="nl-NL" sz="1500" b="0" i="0" u="none" strike="noStrike" cap="none" dirty="0" smtClean="0">
                          <a:solidFill>
                            <a:schemeClr val="accent5">
                              <a:lumMod val="75000"/>
                            </a:schemeClr>
                          </a:solidFill>
                          <a:effectLst/>
                          <a:latin typeface="+mj-lt"/>
                          <a:ea typeface="Arial"/>
                          <a:cs typeface="Arial"/>
                          <a:sym typeface="Arial"/>
                        </a:rPr>
                        <a:t>Đặc điểm não, hình dạng </a:t>
                      </a:r>
                    </a:p>
                    <a:p>
                      <a:pPr algn="ctr"/>
                      <a:r>
                        <a:rPr lang="nl-NL" sz="1500" b="0" i="0" u="none" strike="noStrike" cap="none" dirty="0" smtClean="0">
                          <a:solidFill>
                            <a:schemeClr val="accent5">
                              <a:lumMod val="75000"/>
                            </a:schemeClr>
                          </a:solidFill>
                          <a:effectLst/>
                          <a:latin typeface="+mj-lt"/>
                          <a:ea typeface="Arial"/>
                          <a:cs typeface="Arial"/>
                          <a:sym typeface="Arial"/>
                        </a:rPr>
                        <a:t>bên ngoài</a:t>
                      </a:r>
                      <a:endParaRPr lang="en-US" sz="1500" dirty="0">
                        <a:solidFill>
                          <a:schemeClr val="accent5">
                            <a:lumMod val="75000"/>
                          </a:schemeClr>
                        </a:solidFill>
                        <a:latin typeface="+mj-lt"/>
                      </a:endParaRPr>
                    </a:p>
                  </a:txBody>
                  <a:tcPr>
                    <a:solidFill>
                      <a:schemeClr val="accent6">
                        <a:lumMod val="20000"/>
                        <a:lumOff val="80000"/>
                      </a:schemeClr>
                    </a:solidFill>
                  </a:tcPr>
                </a:tc>
                <a:tc>
                  <a:txBody>
                    <a:bodyPr/>
                    <a:lstStyle/>
                    <a:p>
                      <a:pPr algn="just"/>
                      <a:r>
                        <a:rPr lang="nl-NL" sz="1500" b="0" i="0" u="none" strike="noStrike" cap="none" dirty="0" smtClean="0">
                          <a:solidFill>
                            <a:schemeClr val="accent5">
                              <a:lumMod val="75000"/>
                            </a:schemeClr>
                          </a:solidFill>
                          <a:effectLst/>
                          <a:latin typeface="+mj-lt"/>
                          <a:ea typeface="Arial"/>
                          <a:cs typeface="Arial"/>
                          <a:sym typeface="Arial"/>
                        </a:rPr>
                        <a:t>Cơ thể được bao phủ bởi một lớp lông dày,</a:t>
                      </a:r>
                      <a:r>
                        <a:rPr lang="nl-NL" sz="1500" b="0" i="0" u="none" strike="noStrike" cap="none" baseline="0" dirty="0" smtClean="0">
                          <a:solidFill>
                            <a:schemeClr val="accent5">
                              <a:lumMod val="75000"/>
                            </a:schemeClr>
                          </a:solidFill>
                          <a:effectLst/>
                          <a:latin typeface="+mj-lt"/>
                          <a:ea typeface="Arial"/>
                          <a:cs typeface="Arial"/>
                          <a:sym typeface="Arial"/>
                        </a:rPr>
                        <a:t> </a:t>
                      </a:r>
                      <a:r>
                        <a:rPr lang="nl-NL" sz="1500" b="0" i="0" u="none" strike="noStrike" cap="none" dirty="0" smtClean="0">
                          <a:solidFill>
                            <a:schemeClr val="accent5">
                              <a:lumMod val="75000"/>
                            </a:schemeClr>
                          </a:solidFill>
                          <a:effectLst/>
                          <a:latin typeface="+mj-lt"/>
                          <a:ea typeface="Arial"/>
                          <a:cs typeface="Arial"/>
                          <a:sym typeface="Arial"/>
                        </a:rPr>
                        <a:t>đứng và đi bằng hai chân, bàn tay bước đầu được giải phóng dùng để cầm, nắm. Thể</a:t>
                      </a:r>
                      <a:r>
                        <a:rPr lang="nl-NL" sz="1500" b="0" i="0" u="none" strike="noStrike" cap="none" baseline="0" dirty="0" smtClean="0">
                          <a:solidFill>
                            <a:schemeClr val="accent5">
                              <a:lumMod val="75000"/>
                            </a:schemeClr>
                          </a:solidFill>
                          <a:effectLst/>
                          <a:latin typeface="+mj-lt"/>
                          <a:ea typeface="Arial"/>
                          <a:cs typeface="Arial"/>
                          <a:sym typeface="Arial"/>
                        </a:rPr>
                        <a:t> tích não 440cm3</a:t>
                      </a:r>
                      <a:endParaRPr lang="en-US" sz="1500" dirty="0">
                        <a:solidFill>
                          <a:schemeClr val="accent5">
                            <a:lumMod val="75000"/>
                          </a:schemeClr>
                        </a:solidFill>
                        <a:latin typeface="+mj-lt"/>
                      </a:endParaRPr>
                    </a:p>
                  </a:txBody>
                  <a:tcPr>
                    <a:solidFill>
                      <a:schemeClr val="accent6">
                        <a:lumMod val="20000"/>
                        <a:lumOff val="80000"/>
                      </a:schemeClr>
                    </a:solidFill>
                  </a:tcPr>
                </a:tc>
                <a:tc>
                  <a:txBody>
                    <a:bodyPr/>
                    <a:lstStyle/>
                    <a:p>
                      <a:pPr algn="just"/>
                      <a:r>
                        <a:rPr lang="nl-NL" sz="1500" b="0" i="0" u="none" strike="noStrike" cap="none" dirty="0" smtClean="0">
                          <a:solidFill>
                            <a:schemeClr val="accent5">
                              <a:lumMod val="75000"/>
                            </a:schemeClr>
                          </a:solidFill>
                          <a:effectLst/>
                          <a:latin typeface="+mj-lt"/>
                          <a:ea typeface="Arial"/>
                          <a:cs typeface="Arial"/>
                          <a:sym typeface="Arial"/>
                        </a:rPr>
                        <a:t>Thể tích não từ 650-1200cm3, người đứng thẳng</a:t>
                      </a:r>
                      <a:endParaRPr lang="en-US" sz="1500" dirty="0">
                        <a:solidFill>
                          <a:schemeClr val="accent5">
                            <a:lumMod val="75000"/>
                          </a:schemeClr>
                        </a:solidFill>
                        <a:latin typeface="+mj-lt"/>
                      </a:endParaRPr>
                    </a:p>
                  </a:txBody>
                  <a:tcPr>
                    <a:solidFill>
                      <a:schemeClr val="accent6">
                        <a:lumMod val="20000"/>
                        <a:lumOff val="80000"/>
                      </a:schemeClr>
                    </a:solidFill>
                  </a:tcPr>
                </a:tc>
                <a:tc>
                  <a:txBody>
                    <a:bodyPr/>
                    <a:lstStyle/>
                    <a:p>
                      <a:pPr algn="just"/>
                      <a:r>
                        <a:rPr lang="nl-NL" sz="1500" b="0" i="0" u="none" strike="noStrike" cap="none" dirty="0" smtClean="0">
                          <a:solidFill>
                            <a:schemeClr val="accent5">
                              <a:lumMod val="75000"/>
                            </a:schemeClr>
                          </a:solidFill>
                          <a:effectLst/>
                          <a:latin typeface="+mj-lt"/>
                          <a:ea typeface="Arial"/>
                          <a:cs typeface="Arial"/>
                          <a:sym typeface="Arial"/>
                        </a:rPr>
                        <a:t>Thể tích não 1400cm3, cấu tạo cơ thể cơ bản giống người ngày nay</a:t>
                      </a:r>
                      <a:endParaRPr lang="en-US" sz="1500" dirty="0">
                        <a:solidFill>
                          <a:schemeClr val="accent5">
                            <a:lumMod val="75000"/>
                          </a:schemeClr>
                        </a:solidFill>
                        <a:latin typeface="+mj-lt"/>
                      </a:endParaRPr>
                    </a:p>
                  </a:txBody>
                  <a:tcPr>
                    <a:solidFill>
                      <a:schemeClr val="accent6">
                        <a:lumMod val="20000"/>
                        <a:lumOff val="80000"/>
                      </a:schemeClr>
                    </a:solidFill>
                  </a:tcPr>
                </a:tc>
              </a:tr>
              <a:tr h="607286">
                <a:tc>
                  <a:txBody>
                    <a:bodyPr/>
                    <a:lstStyle/>
                    <a:p>
                      <a:pPr marL="0" marR="0" algn="ctr">
                        <a:lnSpc>
                          <a:spcPts val="1700"/>
                        </a:lnSpc>
                        <a:spcBef>
                          <a:spcPts val="700"/>
                        </a:spcBef>
                        <a:spcAft>
                          <a:spcPts val="700"/>
                        </a:spcAft>
                      </a:pPr>
                      <a:r>
                        <a:rPr lang="nl-NL" sz="1500" dirty="0">
                          <a:solidFill>
                            <a:schemeClr val="accent5">
                              <a:lumMod val="75000"/>
                            </a:schemeClr>
                          </a:solidFill>
                          <a:effectLst/>
                          <a:latin typeface="+mj-lt"/>
                          <a:ea typeface="Calibri" panose="020F0502020204030204" pitchFamily="34" charset="0"/>
                          <a:cs typeface="Times New Roman" panose="02020603050405020304" pitchFamily="18" charset="0"/>
                        </a:rPr>
                        <a:t>Đặc điểm vận động</a:t>
                      </a:r>
                      <a:endParaRPr lang="en-US" sz="1500" dirty="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ts val="1700"/>
                        </a:lnSpc>
                        <a:spcBef>
                          <a:spcPts val="700"/>
                        </a:spcBef>
                        <a:spcAft>
                          <a:spcPts val="700"/>
                        </a:spcAft>
                      </a:pPr>
                      <a:r>
                        <a:rPr lang="nl-NL" sz="1500" dirty="0">
                          <a:solidFill>
                            <a:schemeClr val="accent5">
                              <a:lumMod val="75000"/>
                            </a:schemeClr>
                          </a:solidFill>
                          <a:effectLst/>
                          <a:latin typeface="+mj-lt"/>
                          <a:ea typeface="Calibri" panose="020F0502020204030204" pitchFamily="34" charset="0"/>
                          <a:cs typeface="Times New Roman" panose="02020603050405020304" pitchFamily="18" charset="0"/>
                        </a:rPr>
                        <a:t>Leo trèo</a:t>
                      </a:r>
                      <a:endParaRPr lang="en-US" sz="1500" dirty="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ts val="1700"/>
                        </a:lnSpc>
                        <a:spcBef>
                          <a:spcPts val="700"/>
                        </a:spcBef>
                        <a:spcAft>
                          <a:spcPts val="700"/>
                        </a:spcAft>
                      </a:pPr>
                      <a:r>
                        <a:rPr lang="nl-NL" sz="1500" dirty="0">
                          <a:solidFill>
                            <a:schemeClr val="accent5">
                              <a:lumMod val="75000"/>
                            </a:schemeClr>
                          </a:solidFill>
                          <a:effectLst/>
                          <a:latin typeface="+mj-lt"/>
                          <a:ea typeface="Calibri" panose="020F0502020204030204" pitchFamily="34" charset="0"/>
                          <a:cs typeface="Times New Roman" panose="02020603050405020304" pitchFamily="18" charset="0"/>
                        </a:rPr>
                        <a:t>Đứng thẳng trên mặt đất, đi bằng hai chân</a:t>
                      </a:r>
                      <a:endParaRPr lang="en-US" sz="1500" dirty="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nSpc>
                          <a:spcPts val="1700"/>
                        </a:lnSpc>
                        <a:spcBef>
                          <a:spcPts val="700"/>
                        </a:spcBef>
                        <a:spcAft>
                          <a:spcPts val="700"/>
                        </a:spcAft>
                      </a:pPr>
                      <a:r>
                        <a:rPr lang="nl-NL" sz="1500" dirty="0">
                          <a:solidFill>
                            <a:schemeClr val="accent5">
                              <a:lumMod val="75000"/>
                            </a:schemeClr>
                          </a:solidFill>
                          <a:effectLst/>
                          <a:latin typeface="+mj-lt"/>
                          <a:ea typeface="Calibri" panose="020F0502020204030204" pitchFamily="34" charset="0"/>
                          <a:cs typeface="Times New Roman" panose="02020603050405020304" pitchFamily="18" charset="0"/>
                        </a:rPr>
                        <a:t>Đứng thẳng trên mặt đất, đi bằng hai chân</a:t>
                      </a:r>
                      <a:endParaRPr lang="en-US" sz="1500" dirty="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r h="402828">
                <a:tc>
                  <a:txBody>
                    <a:bodyPr/>
                    <a:lstStyle/>
                    <a:p>
                      <a:pPr marL="0" marR="0" algn="ctr">
                        <a:lnSpc>
                          <a:spcPts val="1700"/>
                        </a:lnSpc>
                        <a:spcBef>
                          <a:spcPts val="700"/>
                        </a:spcBef>
                        <a:spcAft>
                          <a:spcPts val="700"/>
                        </a:spcAft>
                      </a:pPr>
                      <a:r>
                        <a:rPr lang="nl-NL" sz="1500">
                          <a:solidFill>
                            <a:schemeClr val="accent5">
                              <a:lumMod val="75000"/>
                            </a:schemeClr>
                          </a:solidFill>
                          <a:effectLst/>
                          <a:latin typeface="+mj-lt"/>
                          <a:ea typeface="Calibri" panose="020F0502020204030204" pitchFamily="34" charset="0"/>
                          <a:cs typeface="Times New Roman" panose="02020603050405020304" pitchFamily="18" charset="0"/>
                        </a:rPr>
                        <a:t>Công cụ lao động</a:t>
                      </a:r>
                      <a:endParaRPr lang="en-US" sz="150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ts val="1700"/>
                        </a:lnSpc>
                        <a:spcBef>
                          <a:spcPts val="700"/>
                        </a:spcBef>
                        <a:spcAft>
                          <a:spcPts val="700"/>
                        </a:spcAft>
                      </a:pPr>
                      <a:r>
                        <a:rPr lang="nl-NL" sz="1500">
                          <a:solidFill>
                            <a:schemeClr val="accent5">
                              <a:lumMod val="75000"/>
                            </a:schemeClr>
                          </a:solidFill>
                          <a:effectLst/>
                          <a:latin typeface="+mj-lt"/>
                          <a:ea typeface="Calibri" panose="020F0502020204030204" pitchFamily="34" charset="0"/>
                          <a:cs typeface="Times New Roman" panose="02020603050405020304" pitchFamily="18" charset="0"/>
                        </a:rPr>
                        <a:t>Chưa có công cụ lao động</a:t>
                      </a:r>
                      <a:endParaRPr lang="en-US" sz="150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ts val="1700"/>
                        </a:lnSpc>
                        <a:spcBef>
                          <a:spcPts val="700"/>
                        </a:spcBef>
                        <a:spcAft>
                          <a:spcPts val="700"/>
                        </a:spcAft>
                      </a:pPr>
                      <a:r>
                        <a:rPr lang="nl-NL" sz="1500">
                          <a:solidFill>
                            <a:schemeClr val="accent5">
                              <a:lumMod val="75000"/>
                            </a:schemeClr>
                          </a:solidFill>
                          <a:effectLst/>
                          <a:latin typeface="+mj-lt"/>
                          <a:ea typeface="Calibri" panose="020F0502020204030204" pitchFamily="34" charset="0"/>
                          <a:cs typeface="Times New Roman" panose="02020603050405020304" pitchFamily="18" charset="0"/>
                        </a:rPr>
                        <a:t>Biết ghè đẽo làm công cụ lao động</a:t>
                      </a:r>
                      <a:endParaRPr lang="en-US" sz="150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ts val="1700"/>
                        </a:lnSpc>
                        <a:spcBef>
                          <a:spcPts val="700"/>
                        </a:spcBef>
                        <a:spcAft>
                          <a:spcPts val="700"/>
                        </a:spcAft>
                      </a:pPr>
                      <a:r>
                        <a:rPr lang="nl-NL" sz="1500" dirty="0">
                          <a:solidFill>
                            <a:schemeClr val="accent5">
                              <a:lumMod val="75000"/>
                            </a:schemeClr>
                          </a:solidFill>
                          <a:effectLst/>
                          <a:latin typeface="+mj-lt"/>
                          <a:ea typeface="Calibri" panose="020F0502020204030204" pitchFamily="34" charset="0"/>
                          <a:cs typeface="Times New Roman" panose="02020603050405020304" pitchFamily="18" charset="0"/>
                        </a:rPr>
                        <a:t>Công cụ lao động sắc bén hơn</a:t>
                      </a:r>
                      <a:endParaRPr lang="en-US" sz="1500" dirty="0">
                        <a:solidFill>
                          <a:schemeClr val="accent5">
                            <a:lumMod val="75000"/>
                          </a:schemeClr>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r>
            </a:tbl>
          </a:graphicData>
        </a:graphic>
      </p:graphicFrame>
      <p:grpSp>
        <p:nvGrpSpPr>
          <p:cNvPr id="8" name="Google Shape;533;p40"/>
          <p:cNvGrpSpPr/>
          <p:nvPr/>
        </p:nvGrpSpPr>
        <p:grpSpPr>
          <a:xfrm>
            <a:off x="2414639" y="181824"/>
            <a:ext cx="334182" cy="341043"/>
            <a:chOff x="1923675" y="1633650"/>
            <a:chExt cx="436002" cy="435975"/>
          </a:xfrm>
        </p:grpSpPr>
        <p:sp>
          <p:nvSpPr>
            <p:cNvPr id="9" name="Google Shape;534;p40"/>
            <p:cNvSpPr/>
            <p:nvPr/>
          </p:nvSpPr>
          <p:spPr>
            <a:xfrm>
              <a:off x="2209252" y="1633650"/>
              <a:ext cx="150425" cy="150424"/>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35;p40"/>
            <p:cNvSpPr/>
            <p:nvPr/>
          </p:nvSpPr>
          <p:spPr>
            <a:xfrm>
              <a:off x="2019900" y="1757250"/>
              <a:ext cx="261825" cy="261850"/>
            </a:xfrm>
            <a:custGeom>
              <a:avLst/>
              <a:gdLst/>
              <a:ahLst/>
              <a:cxnLst/>
              <a:rect l="l" t="t" r="r" b="b"/>
              <a:pathLst>
                <a:path w="10473" h="10474" fill="none" extrusionOk="0">
                  <a:moveTo>
                    <a:pt x="10473" y="1"/>
                  </a:moveTo>
                  <a:lnTo>
                    <a:pt x="0" y="10473"/>
                  </a:lnTo>
                </a:path>
              </a:pathLst>
            </a:custGeom>
            <a:solidFill>
              <a:schemeClr val="tx1">
                <a:lumMod val="50000"/>
              </a:schemeClr>
            </a:solidFill>
            <a:ln w="9525" cap="rnd" cmpd="sng">
              <a:solidFill>
                <a:schemeClr val="bg2">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36;p40"/>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7;p40"/>
            <p:cNvSpPr/>
            <p:nvPr/>
          </p:nvSpPr>
          <p:spPr>
            <a:xfrm>
              <a:off x="1974225" y="1711575"/>
              <a:ext cx="261825" cy="261850"/>
            </a:xfrm>
            <a:custGeom>
              <a:avLst/>
              <a:gdLst/>
              <a:ahLst/>
              <a:cxnLst/>
              <a:rect l="l" t="t" r="r" b="b"/>
              <a:pathLst>
                <a:path w="10473" h="10474" fill="none" extrusionOk="0">
                  <a:moveTo>
                    <a:pt x="0" y="10474"/>
                  </a:moveTo>
                  <a:lnTo>
                    <a:pt x="10473" y="1"/>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8;p40"/>
            <p:cNvSpPr/>
            <p:nvPr/>
          </p:nvSpPr>
          <p:spPr>
            <a:xfrm>
              <a:off x="1934650" y="2014200"/>
              <a:ext cx="44475" cy="44475"/>
            </a:xfrm>
            <a:custGeom>
              <a:avLst/>
              <a:gdLst/>
              <a:ahLst/>
              <a:cxnLst/>
              <a:rect l="l" t="t" r="r" b="b"/>
              <a:pathLst>
                <a:path w="1779" h="1779" fill="none" extrusionOk="0">
                  <a:moveTo>
                    <a:pt x="1778" y="1778"/>
                  </a:moveTo>
                  <a:lnTo>
                    <a:pt x="0" y="0"/>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39;p40"/>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solidFill>
              <a:schemeClr val="tx1">
                <a:lumMod val="50000"/>
              </a:schemeClr>
            </a:solidFill>
            <a:ln w="9525" cap="rnd" cmpd="sng">
              <a:solidFill>
                <a:schemeClr val="tx1">
                  <a:lumMod val="5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49"/>
                                        </p:tgtEl>
                                        <p:attrNameLst>
                                          <p:attrName>style.visibility</p:attrName>
                                        </p:attrNameLst>
                                      </p:cBhvr>
                                      <p:to>
                                        <p:strVal val="visible"/>
                                      </p:to>
                                    </p:set>
                                    <p:animEffect transition="in" filter="circle(in)">
                                      <p:cBhvr>
                                        <p:cTn id="10" dur="2000"/>
                                        <p:tgtEl>
                                          <p:spTgt spid="84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1717</Words>
  <Application>Microsoft Office PowerPoint</Application>
  <PresentationFormat>On-screen Show (16:9)</PresentationFormat>
  <Paragraphs>159</Paragraphs>
  <Slides>30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Comic Sans MS</vt:lpstr>
      <vt:lpstr>Open Sans</vt:lpstr>
      <vt:lpstr>Calibri</vt:lpstr>
      <vt:lpstr>Muli</vt:lpstr>
      <vt:lpstr>Times New Roman</vt:lpstr>
      <vt:lpstr>Wingdings</vt:lpstr>
      <vt:lpstr>Simple Light</vt:lpstr>
      <vt:lpstr>CHƯƠNG 2: THỜI NGUYÊN THỦY BÀI 3: NGUỒN GỐC LOÀI NGƯỜI ( 2 tiết ) </vt:lpstr>
      <vt:lpstr>Kiểm tra bài cũ</vt:lpstr>
      <vt:lpstr>Tất cả chúng ta có chung nguồn gốc ?</vt:lpstr>
      <vt:lpstr>NỘI DUNG BÀI HỌC</vt:lpstr>
      <vt:lpstr>PowerPoint Presentation</vt:lpstr>
      <vt:lpstr>PowerPoint Presentation</vt:lpstr>
      <vt:lpstr>     Quá trình tiến hóa từ vượn thành người </vt:lpstr>
      <vt:lpstr>Thảo luận và trả lời câu hỏi </vt:lpstr>
      <vt:lpstr>Bảng các tiêu chí so sánh </vt:lpstr>
      <vt:lpstr>Một số hình ảnh về vượn người,  người tối cổ, người tinh khôn</vt:lpstr>
      <vt:lpstr>PowerPoint Presentation</vt:lpstr>
      <vt:lpstr> Thảo luận và trả lời câu hỏi</vt:lpstr>
      <vt:lpstr>Lưu ý</vt:lpstr>
      <vt:lpstr> 2. DẤU TÍCH CỦA NGƯỜI TỐI CỔ  Ở ĐÔNG NAM  </vt:lpstr>
      <vt:lpstr>PowerPoint Presentation</vt:lpstr>
      <vt:lpstr>PowerPoint Presentation</vt:lpstr>
      <vt:lpstr>Lưu ý</vt:lpstr>
      <vt:lpstr>3. DẤU TÍCH CỦA NGƯỜI TỐI CỔ Ở VIỆT NAM</vt:lpstr>
      <vt:lpstr>Thảo luận  và trả lời câu hỏi</vt:lpstr>
      <vt:lpstr>Mở rộng</vt:lpstr>
      <vt:lpstr>PowerPoint Presentation</vt:lpstr>
      <vt:lpstr>PowerPoint Presentation</vt:lpstr>
      <vt:lpstr>Một số địa điểm phân bố các dấu tích                của Người tối cổ ở Việt Nambằng đá</vt:lpstr>
      <vt:lpstr>PowerPoint Presentation</vt:lpstr>
      <vt:lpstr>Luyện tập mở rộng</vt:lpstr>
      <vt:lpstr>PowerPoint Presentation</vt:lpstr>
      <vt:lpstr>PowerPoint Presentation</vt:lpstr>
      <vt:lpstr>Địa điểm nào tìm thấy dấu tích của Người tối cổ ở Đông Nam Á?</vt:lpstr>
      <vt:lpstr>Hướng dẫn về nhà</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UX Presentation Template</dc:title>
  <dc:creator>Trần Bích Hà</dc:creator>
  <cp:lastModifiedBy>OSC</cp:lastModifiedBy>
  <cp:revision>108</cp:revision>
  <dcterms:modified xsi:type="dcterms:W3CDTF">2021-10-12T15:29:48Z</dcterms:modified>
</cp:coreProperties>
</file>