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99"/>
    <a:srgbClr val="FFFF99"/>
    <a:srgbClr val="FFCC00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0" autoAdjust="0"/>
    <p:restoredTop sz="94374" autoAdjust="0"/>
  </p:normalViewPr>
  <p:slideViewPr>
    <p:cSldViewPr>
      <p:cViewPr varScale="1">
        <p:scale>
          <a:sx n="67" d="100"/>
          <a:sy n="67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5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5" Type="http://schemas.openxmlformats.org/officeDocument/2006/relationships/image" Target="../media/image28.png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22.gif"/><Relationship Id="rId5" Type="http://schemas.openxmlformats.org/officeDocument/2006/relationships/image" Target="../media/image20.gif"/><Relationship Id="rId15" Type="http://schemas.microsoft.com/office/2007/relationships/hdphoto" Target="../media/hdphoto1.wdp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2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đang chat với bạn qua mạng xã hội còn Bình đang gửi E-mail. Em hãy chỉ ra những thiết bị và phần mềm đang phục vụ hai bạn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61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mạng.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 mạng, modem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đồng trục,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in,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5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 mạng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6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8150" y="-14752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13565" y="941826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LAN, WAN,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545536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thẳng, hình sao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797968" y="1212057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799" y="1853521"/>
            <a:ext cx="85344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Học thuộc bài, xem lại nội dung đã học.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- Thực hành 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dây cáp mạng thông dụng (tìm hiểu về tên, kí hiệu, hình dạng, màu sắc, cấu tạo lõi bên trong)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Switch thông dụng (Hình dạng, ngày sản xuất, số cổng gắn cáp)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Xem trước nội dung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1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146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00FF00"/>
                </a:solidFill>
              </a:rPr>
              <a:t>Bài 02: </a:t>
            </a:r>
            <a:endParaRPr lang="en-US" altLang="en-US" sz="4000" b="1">
              <a:solidFill>
                <a:srgbClr val="00FF00"/>
              </a:solidFill>
            </a:endParaRP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4950" y="3276600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0500" y="1588511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1.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ác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thiết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bị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ở H1-SGK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năng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mềm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934" y="3349241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3716" y="5237946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238" y="1003736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allAtOnce"/>
      <p:bldP spid="6" grpId="0"/>
      <p:bldP spid="7" grpId="0"/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0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các mẫu vật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590" y="4787288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 1: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mẫu vật trên, thiết bị nào là của mạng máy tính?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2, 3: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thiết bị mạng có cấu tạo, chức năng như thế nào? 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2004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2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Switch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Thiết bị mạng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máy tính: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  <a:endParaRPr kumimoji="0" lang="en-US" sz="280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381000" y="266711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2, 3: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Cáp xoắn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lõi đồng, các dây điện có màu sắc khác nhau và xoắn lại với nhau, có một lớp vỏ bọc lại.</a:t>
            </a: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 quang: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 làm bằng chất liệu trong suốt, và các dây trong suốt được ghép lại với nhau tạo thành một lõi trong suốt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chữ nhật, có các dây nối với các ổ bên trong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kết nối trung tâm, giúp kết nối các máy tính lại với nhau.</a:t>
            </a:r>
          </a:p>
          <a:p>
            <a:pPr lvl="0"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vuông, nhỏ, chất liệu đa số làm bằng nhựa.</a:t>
            </a:r>
            <a:endParaRPr lang="en-US" sz="2400" b="1" smtClean="0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biến đổi tín hiệu để truyền qua khoảng cách xa.</a:t>
            </a:r>
            <a:endParaRPr lang="en-US" sz="2400" smtClean="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54" y="2740226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 tính trong mạng truyền thông tin cho nhau thông qua những thiết bị nào? 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 đã nhìn thấy những thiết bị hay phần mềm nào là thành phần của mạng máy tính ở trường hoặc ở những nơi khác?  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1: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máy tính trong mạng truyền thông tin cho nhau thông qua thiết bị: cáp mạng, Switch và modem.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đã nhìn thấy những thiết bị, phần mềm: ở nhà, ở một số cửa hàng, siêu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thị,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quan, đơn vị,..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1051</Words>
  <Application>Microsoft Office PowerPoint</Application>
  <PresentationFormat>On-screen Show (4:3)</PresentationFormat>
  <Paragraphs>97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WIN10</cp:lastModifiedBy>
  <cp:revision>158</cp:revision>
  <dcterms:created xsi:type="dcterms:W3CDTF">2006-08-16T00:00:00Z</dcterms:created>
  <dcterms:modified xsi:type="dcterms:W3CDTF">2024-10-13T14:46:51Z</dcterms:modified>
</cp:coreProperties>
</file>