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9" r:id="rId2"/>
    <p:sldMasterId id="2147483871" r:id="rId3"/>
    <p:sldMasterId id="2147483838" r:id="rId4"/>
    <p:sldMasterId id="2147483840" r:id="rId5"/>
    <p:sldMasterId id="2147483844" r:id="rId6"/>
    <p:sldMasterId id="2147483846" r:id="rId7"/>
  </p:sldMasterIdLst>
  <p:notesMasterIdLst>
    <p:notesMasterId r:id="rId38"/>
  </p:notesMasterIdLst>
  <p:handoutMasterIdLst>
    <p:handoutMasterId r:id="rId39"/>
  </p:handoutMasterIdLst>
  <p:sldIdLst>
    <p:sldId id="407" r:id="rId8"/>
    <p:sldId id="410" r:id="rId9"/>
    <p:sldId id="415" r:id="rId10"/>
    <p:sldId id="408" r:id="rId11"/>
    <p:sldId id="409" r:id="rId12"/>
    <p:sldId id="401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265" r:id="rId21"/>
    <p:sldId id="396" r:id="rId22"/>
    <p:sldId id="397" r:id="rId23"/>
    <p:sldId id="425" r:id="rId24"/>
    <p:sldId id="398" r:id="rId25"/>
    <p:sldId id="399" r:id="rId26"/>
    <p:sldId id="400" r:id="rId27"/>
    <p:sldId id="402" r:id="rId28"/>
    <p:sldId id="403" r:id="rId29"/>
    <p:sldId id="372" r:id="rId30"/>
    <p:sldId id="373" r:id="rId31"/>
    <p:sldId id="374" r:id="rId32"/>
    <p:sldId id="375" r:id="rId33"/>
    <p:sldId id="419" r:id="rId34"/>
    <p:sldId id="417" r:id="rId35"/>
    <p:sldId id="427" r:id="rId36"/>
    <p:sldId id="414" r:id="rId37"/>
  </p:sldIdLst>
  <p:sldSz cx="12192000" cy="6858000"/>
  <p:notesSz cx="6858000" cy="91440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FF"/>
    <a:srgbClr val="FF0000"/>
    <a:srgbClr val="0000CC"/>
    <a:srgbClr val="CC0099"/>
    <a:srgbClr val="D2CCD1"/>
    <a:srgbClr val="A6F8DF"/>
    <a:srgbClr val="E6F2AC"/>
    <a:srgbClr val="B7B0EE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4434" autoAdjust="0"/>
  </p:normalViewPr>
  <p:slideViewPr>
    <p:cSldViewPr>
      <p:cViewPr varScale="1">
        <p:scale>
          <a:sx n="67" d="100"/>
          <a:sy n="67" d="100"/>
        </p:scale>
        <p:origin x="-93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EBD0EF-3F49-469B-B6B5-D8785667AF1C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45B5FF-E648-471F-AD08-1F50425F7296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B98589-A33F-472B-9643-E36603EC943D}" type="parTrans" cxnId="{C6EFD7AA-2B66-47F7-92EF-9DB2B4206688}">
      <dgm:prSet/>
      <dgm:spPr/>
      <dgm:t>
        <a:bodyPr/>
        <a:lstStyle/>
        <a:p>
          <a:endParaRPr lang="en-US"/>
        </a:p>
      </dgm:t>
    </dgm:pt>
    <dgm:pt modelId="{F70C24AB-2AC3-443C-8ED9-9B7A19ABC46F}" type="sibTrans" cxnId="{C6EFD7AA-2B66-47F7-92EF-9DB2B4206688}">
      <dgm:prSet/>
      <dgm:spPr/>
      <dgm:t>
        <a:bodyPr/>
        <a:lstStyle/>
        <a:p>
          <a:endParaRPr lang="en-US"/>
        </a:p>
      </dgm:t>
    </dgm:pt>
    <dgm:pt modelId="{B36EEAD5-366F-445A-BE24-4032002B0049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39DA0-06FA-4E06-AA37-C0CEF9A1B95B}" type="parTrans" cxnId="{72E7C673-4E0C-4F08-A646-6D84CDADF971}">
      <dgm:prSet/>
      <dgm:spPr/>
      <dgm:t>
        <a:bodyPr/>
        <a:lstStyle/>
        <a:p>
          <a:endParaRPr lang="en-US"/>
        </a:p>
      </dgm:t>
    </dgm:pt>
    <dgm:pt modelId="{30FD8307-CB50-41A0-86CE-1192895CCDCA}" type="sibTrans" cxnId="{72E7C673-4E0C-4F08-A646-6D84CDADF971}">
      <dgm:prSet/>
      <dgm:spPr/>
      <dgm:t>
        <a:bodyPr/>
        <a:lstStyle/>
        <a:p>
          <a:endParaRPr lang="en-US"/>
        </a:p>
      </dgm:t>
    </dgm:pt>
    <dgm:pt modelId="{22C03E3E-A46B-4BFB-B2B4-E266A7BA298B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3CD6AF-FE79-4A1D-A414-9CBE9A1E00CF}" type="parTrans" cxnId="{DF0BD8BD-B75C-4B74-8663-C613D76E0D6B}">
      <dgm:prSet/>
      <dgm:spPr/>
      <dgm:t>
        <a:bodyPr/>
        <a:lstStyle/>
        <a:p>
          <a:endParaRPr lang="en-US"/>
        </a:p>
      </dgm:t>
    </dgm:pt>
    <dgm:pt modelId="{8005786E-48F0-4DA7-A5C7-42489A7201D4}" type="sibTrans" cxnId="{DF0BD8BD-B75C-4B74-8663-C613D76E0D6B}">
      <dgm:prSet/>
      <dgm:spPr/>
      <dgm:t>
        <a:bodyPr/>
        <a:lstStyle/>
        <a:p>
          <a:endParaRPr lang="en-US"/>
        </a:p>
      </dgm:t>
    </dgm:pt>
    <dgm:pt modelId="{860BF1CB-668C-4239-8C38-79077195AB94}">
      <dgm:prSet phldrT="[Text]" custT="1"/>
      <dgm:spPr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</dgm:spPr>
      <dgm:t>
        <a:bodyPr/>
        <a:lstStyle/>
        <a:p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BA40F-9CF7-4834-9869-A8D7FBA6BE69}" type="parTrans" cxnId="{A3F8A4CE-0C3C-4669-92E8-0BAA685BA69E}">
      <dgm:prSet/>
      <dgm:spPr/>
      <dgm:t>
        <a:bodyPr/>
        <a:lstStyle/>
        <a:p>
          <a:endParaRPr lang="vi-VN"/>
        </a:p>
      </dgm:t>
    </dgm:pt>
    <dgm:pt modelId="{EC0819F8-EC01-4A11-98EB-285F9CBC376D}" type="sibTrans" cxnId="{A3F8A4CE-0C3C-4669-92E8-0BAA685BA69E}">
      <dgm:prSet/>
      <dgm:spPr/>
      <dgm:t>
        <a:bodyPr/>
        <a:lstStyle/>
        <a:p>
          <a:endParaRPr lang="vi-VN"/>
        </a:p>
      </dgm:t>
    </dgm:pt>
    <dgm:pt modelId="{1F6C08C0-7F05-4CE5-857C-91C285117852}" type="pres">
      <dgm:prSet presAssocID="{80EBD0EF-3F49-469B-B6B5-D8785667AF1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9359746-EDBB-4C83-9AFB-233B0EFE17E1}" type="pres">
      <dgm:prSet presAssocID="{80EBD0EF-3F49-469B-B6B5-D8785667AF1C}" presName="Name1" presStyleCnt="0"/>
      <dgm:spPr/>
    </dgm:pt>
    <dgm:pt modelId="{7BAEC766-FB47-4386-A6DC-AFFC7DB94C9B}" type="pres">
      <dgm:prSet presAssocID="{80EBD0EF-3F49-469B-B6B5-D8785667AF1C}" presName="cycle" presStyleCnt="0"/>
      <dgm:spPr/>
    </dgm:pt>
    <dgm:pt modelId="{2149F907-A42A-41A5-86A8-C0DF39EBFEEC}" type="pres">
      <dgm:prSet presAssocID="{80EBD0EF-3F49-469B-B6B5-D8785667AF1C}" presName="srcNode" presStyleLbl="node1" presStyleIdx="0" presStyleCnt="4"/>
      <dgm:spPr/>
    </dgm:pt>
    <dgm:pt modelId="{037424EE-11FC-4540-A92F-37799732F846}" type="pres">
      <dgm:prSet presAssocID="{80EBD0EF-3F49-469B-B6B5-D8785667AF1C}" presName="conn" presStyleLbl="parChTrans1D2" presStyleIdx="0" presStyleCnt="1"/>
      <dgm:spPr/>
      <dgm:t>
        <a:bodyPr/>
        <a:lstStyle/>
        <a:p>
          <a:endParaRPr lang="en-US"/>
        </a:p>
      </dgm:t>
    </dgm:pt>
    <dgm:pt modelId="{D36E40CD-5074-4843-867F-6FD476263107}" type="pres">
      <dgm:prSet presAssocID="{80EBD0EF-3F49-469B-B6B5-D8785667AF1C}" presName="extraNode" presStyleLbl="node1" presStyleIdx="0" presStyleCnt="4"/>
      <dgm:spPr/>
    </dgm:pt>
    <dgm:pt modelId="{6A2C51EB-D554-4712-91A2-3C0933191AAA}" type="pres">
      <dgm:prSet presAssocID="{80EBD0EF-3F49-469B-B6B5-D8785667AF1C}" presName="dstNode" presStyleLbl="node1" presStyleIdx="0" presStyleCnt="4"/>
      <dgm:spPr/>
    </dgm:pt>
    <dgm:pt modelId="{97026253-F921-4CB6-B4AE-0349D2F46D1E}" type="pres">
      <dgm:prSet presAssocID="{3345B5FF-E648-471F-AD08-1F50425F7296}" presName="text_1" presStyleLbl="node1" presStyleIdx="0" presStyleCnt="4" custScaleX="100662" custLinFactNeighborX="28597" custLinFactNeighborY="-2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1ED78-0FE0-4D7B-8314-B83D817CAC4D}" type="pres">
      <dgm:prSet presAssocID="{3345B5FF-E648-471F-AD08-1F50425F7296}" presName="accent_1" presStyleCnt="0"/>
      <dgm:spPr/>
    </dgm:pt>
    <dgm:pt modelId="{FEAD4700-BB28-4B57-8A8F-195360CC65DB}" type="pres">
      <dgm:prSet presAssocID="{3345B5FF-E648-471F-AD08-1F50425F7296}" presName="accentRepeatNode" presStyleLbl="solidFgAcc1" presStyleIdx="0" presStyleCnt="4" custScaleX="83242" custScaleY="81804" custLinFactNeighborX="-2671" custLinFactNeighborY="-1433"/>
      <dgm:spPr/>
    </dgm:pt>
    <dgm:pt modelId="{62D39B9E-1EBA-4D0F-A008-44E1E037F45F}" type="pres">
      <dgm:prSet presAssocID="{B36EEAD5-366F-445A-BE24-4032002B0049}" presName="text_2" presStyleLbl="node1" presStyleIdx="1" presStyleCnt="4" custLinFactNeighborX="937" custLinFactNeighborY="-3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2F714-DAA7-40F1-B612-D07C0D0004D3}" type="pres">
      <dgm:prSet presAssocID="{B36EEAD5-366F-445A-BE24-4032002B0049}" presName="accent_2" presStyleCnt="0"/>
      <dgm:spPr/>
    </dgm:pt>
    <dgm:pt modelId="{1623A0E4-84F0-48FB-8BB9-011E718B0203}" type="pres">
      <dgm:prSet presAssocID="{B36EEAD5-366F-445A-BE24-4032002B0049}" presName="accentRepeatNode" presStyleLbl="solidFgAcc1" presStyleIdx="1" presStyleCnt="4" custScaleX="86757" custScaleY="81794" custLinFactNeighborX="-6287" custLinFactNeighborY="-2001"/>
      <dgm:spPr/>
    </dgm:pt>
    <dgm:pt modelId="{C23305F1-D962-4926-9575-72C2FDECE611}" type="pres">
      <dgm:prSet presAssocID="{22C03E3E-A46B-4BFB-B2B4-E266A7BA298B}" presName="text_3" presStyleLbl="node1" presStyleIdx="2" presStyleCnt="4" custLinFactNeighborX="1979" custLinFactNeighborY="-12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5E026-636F-46EB-8A6B-8A784222F463}" type="pres">
      <dgm:prSet presAssocID="{22C03E3E-A46B-4BFB-B2B4-E266A7BA298B}" presName="accent_3" presStyleCnt="0"/>
      <dgm:spPr/>
    </dgm:pt>
    <dgm:pt modelId="{EE1FBA50-5E37-469A-8572-3FBFE6D15C3A}" type="pres">
      <dgm:prSet presAssocID="{22C03E3E-A46B-4BFB-B2B4-E266A7BA298B}" presName="accentRepeatNode" presStyleLbl="solidFgAcc1" presStyleIdx="2" presStyleCnt="4" custScaleX="89273" custScaleY="82806" custLinFactNeighborX="-7545" custLinFactNeighborY="-9367"/>
      <dgm:spPr/>
    </dgm:pt>
    <dgm:pt modelId="{E25377D7-A968-475C-84F8-B78295BBAC5E}" type="pres">
      <dgm:prSet presAssocID="{860BF1CB-668C-4239-8C38-79077195AB94}" presName="text_4" presStyleLbl="node1" presStyleIdx="3" presStyleCnt="4" custLinFactNeighborX="2126" custLinFactNeighborY="-20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5E48E-CB17-4A6B-B273-92259224550F}" type="pres">
      <dgm:prSet presAssocID="{860BF1CB-668C-4239-8C38-79077195AB94}" presName="accent_4" presStyleCnt="0"/>
      <dgm:spPr/>
    </dgm:pt>
    <dgm:pt modelId="{2669EBB5-0BF7-48AD-AAC0-0228CCBA10D6}" type="pres">
      <dgm:prSet presAssocID="{860BF1CB-668C-4239-8C38-79077195AB94}" presName="accentRepeatNode" presStyleLbl="solidFgAcc1" presStyleIdx="3" presStyleCnt="4" custScaleX="84826" custScaleY="87427" custLinFactNeighborX="15397" custLinFactNeighborY="-18537"/>
      <dgm:spPr/>
    </dgm:pt>
  </dgm:ptLst>
  <dgm:cxnLst>
    <dgm:cxn modelId="{0C3F6F21-B7F5-4CF5-961C-C576DAF6BC3F}" type="presOf" srcId="{80EBD0EF-3F49-469B-B6B5-D8785667AF1C}" destId="{1F6C08C0-7F05-4CE5-857C-91C285117852}" srcOrd="0" destOrd="0" presId="urn:microsoft.com/office/officeart/2008/layout/VerticalCurvedList"/>
    <dgm:cxn modelId="{A3F8A4CE-0C3C-4669-92E8-0BAA685BA69E}" srcId="{80EBD0EF-3F49-469B-B6B5-D8785667AF1C}" destId="{860BF1CB-668C-4239-8C38-79077195AB94}" srcOrd="3" destOrd="0" parTransId="{86CBA40F-9CF7-4834-9869-A8D7FBA6BE69}" sibTransId="{EC0819F8-EC01-4A11-98EB-285F9CBC376D}"/>
    <dgm:cxn modelId="{A4276417-5B2C-457B-A370-06B7E7222A73}" type="presOf" srcId="{B36EEAD5-366F-445A-BE24-4032002B0049}" destId="{62D39B9E-1EBA-4D0F-A008-44E1E037F45F}" srcOrd="0" destOrd="0" presId="urn:microsoft.com/office/officeart/2008/layout/VerticalCurvedList"/>
    <dgm:cxn modelId="{5B43B7C6-218A-4B4C-A993-27D2A74003A8}" type="presOf" srcId="{860BF1CB-668C-4239-8C38-79077195AB94}" destId="{E25377D7-A968-475C-84F8-B78295BBAC5E}" srcOrd="0" destOrd="0" presId="urn:microsoft.com/office/officeart/2008/layout/VerticalCurvedList"/>
    <dgm:cxn modelId="{DF0BD8BD-B75C-4B74-8663-C613D76E0D6B}" srcId="{80EBD0EF-3F49-469B-B6B5-D8785667AF1C}" destId="{22C03E3E-A46B-4BFB-B2B4-E266A7BA298B}" srcOrd="2" destOrd="0" parTransId="{223CD6AF-FE79-4A1D-A414-9CBE9A1E00CF}" sibTransId="{8005786E-48F0-4DA7-A5C7-42489A7201D4}"/>
    <dgm:cxn modelId="{75F59481-B888-4812-88BB-080CF33C59AA}" type="presOf" srcId="{F70C24AB-2AC3-443C-8ED9-9B7A19ABC46F}" destId="{037424EE-11FC-4540-A92F-37799732F846}" srcOrd="0" destOrd="0" presId="urn:microsoft.com/office/officeart/2008/layout/VerticalCurvedList"/>
    <dgm:cxn modelId="{C6EFD7AA-2B66-47F7-92EF-9DB2B4206688}" srcId="{80EBD0EF-3F49-469B-B6B5-D8785667AF1C}" destId="{3345B5FF-E648-471F-AD08-1F50425F7296}" srcOrd="0" destOrd="0" parTransId="{33B98589-A33F-472B-9643-E36603EC943D}" sibTransId="{F70C24AB-2AC3-443C-8ED9-9B7A19ABC46F}"/>
    <dgm:cxn modelId="{72E7C673-4E0C-4F08-A646-6D84CDADF971}" srcId="{80EBD0EF-3F49-469B-B6B5-D8785667AF1C}" destId="{B36EEAD5-366F-445A-BE24-4032002B0049}" srcOrd="1" destOrd="0" parTransId="{9CF39DA0-06FA-4E06-AA37-C0CEF9A1B95B}" sibTransId="{30FD8307-CB50-41A0-86CE-1192895CCDCA}"/>
    <dgm:cxn modelId="{03D29DF7-8380-476F-BC00-26552794C334}" type="presOf" srcId="{3345B5FF-E648-471F-AD08-1F50425F7296}" destId="{97026253-F921-4CB6-B4AE-0349D2F46D1E}" srcOrd="0" destOrd="0" presId="urn:microsoft.com/office/officeart/2008/layout/VerticalCurvedList"/>
    <dgm:cxn modelId="{4509E0DA-2F7D-4D5C-B141-65421016E578}" type="presOf" srcId="{22C03E3E-A46B-4BFB-B2B4-E266A7BA298B}" destId="{C23305F1-D962-4926-9575-72C2FDECE611}" srcOrd="0" destOrd="0" presId="urn:microsoft.com/office/officeart/2008/layout/VerticalCurvedList"/>
    <dgm:cxn modelId="{9A8744D6-8FE4-4638-A4C2-8642FF3060CD}" type="presParOf" srcId="{1F6C08C0-7F05-4CE5-857C-91C285117852}" destId="{49359746-EDBB-4C83-9AFB-233B0EFE17E1}" srcOrd="0" destOrd="0" presId="urn:microsoft.com/office/officeart/2008/layout/VerticalCurvedList"/>
    <dgm:cxn modelId="{44FE9214-7BE5-4322-B8DC-5DA72858610D}" type="presParOf" srcId="{49359746-EDBB-4C83-9AFB-233B0EFE17E1}" destId="{7BAEC766-FB47-4386-A6DC-AFFC7DB94C9B}" srcOrd="0" destOrd="0" presId="urn:microsoft.com/office/officeart/2008/layout/VerticalCurvedList"/>
    <dgm:cxn modelId="{75358BCC-351E-4E66-BE63-BDFFDC1EF285}" type="presParOf" srcId="{7BAEC766-FB47-4386-A6DC-AFFC7DB94C9B}" destId="{2149F907-A42A-41A5-86A8-C0DF39EBFEEC}" srcOrd="0" destOrd="0" presId="urn:microsoft.com/office/officeart/2008/layout/VerticalCurvedList"/>
    <dgm:cxn modelId="{C40B1DF7-FDFE-483A-AA08-3D12EE34D64E}" type="presParOf" srcId="{7BAEC766-FB47-4386-A6DC-AFFC7DB94C9B}" destId="{037424EE-11FC-4540-A92F-37799732F846}" srcOrd="1" destOrd="0" presId="urn:microsoft.com/office/officeart/2008/layout/VerticalCurvedList"/>
    <dgm:cxn modelId="{E3B430B6-B849-4A9E-A4E3-478A81544F66}" type="presParOf" srcId="{7BAEC766-FB47-4386-A6DC-AFFC7DB94C9B}" destId="{D36E40CD-5074-4843-867F-6FD476263107}" srcOrd="2" destOrd="0" presId="urn:microsoft.com/office/officeart/2008/layout/VerticalCurvedList"/>
    <dgm:cxn modelId="{C772AE2E-D41C-4EBB-A041-A2E4E755D8CE}" type="presParOf" srcId="{7BAEC766-FB47-4386-A6DC-AFFC7DB94C9B}" destId="{6A2C51EB-D554-4712-91A2-3C0933191AAA}" srcOrd="3" destOrd="0" presId="urn:microsoft.com/office/officeart/2008/layout/VerticalCurvedList"/>
    <dgm:cxn modelId="{8ECEF36A-E39D-4723-80BE-310956439034}" type="presParOf" srcId="{49359746-EDBB-4C83-9AFB-233B0EFE17E1}" destId="{97026253-F921-4CB6-B4AE-0349D2F46D1E}" srcOrd="1" destOrd="0" presId="urn:microsoft.com/office/officeart/2008/layout/VerticalCurvedList"/>
    <dgm:cxn modelId="{19BF60A0-B926-464F-97AD-C74A929CD38A}" type="presParOf" srcId="{49359746-EDBB-4C83-9AFB-233B0EFE17E1}" destId="{0E41ED78-0FE0-4D7B-8314-B83D817CAC4D}" srcOrd="2" destOrd="0" presId="urn:microsoft.com/office/officeart/2008/layout/VerticalCurvedList"/>
    <dgm:cxn modelId="{BBD8C103-EEF4-4F54-BC90-A8583B599CC3}" type="presParOf" srcId="{0E41ED78-0FE0-4D7B-8314-B83D817CAC4D}" destId="{FEAD4700-BB28-4B57-8A8F-195360CC65DB}" srcOrd="0" destOrd="0" presId="urn:microsoft.com/office/officeart/2008/layout/VerticalCurvedList"/>
    <dgm:cxn modelId="{2A4D6679-64A0-47F8-8B56-DDCD8CDB0D68}" type="presParOf" srcId="{49359746-EDBB-4C83-9AFB-233B0EFE17E1}" destId="{62D39B9E-1EBA-4D0F-A008-44E1E037F45F}" srcOrd="3" destOrd="0" presId="urn:microsoft.com/office/officeart/2008/layout/VerticalCurvedList"/>
    <dgm:cxn modelId="{3E00874A-2C48-472B-A2C9-ED6FF5994982}" type="presParOf" srcId="{49359746-EDBB-4C83-9AFB-233B0EFE17E1}" destId="{E772F714-DAA7-40F1-B612-D07C0D0004D3}" srcOrd="4" destOrd="0" presId="urn:microsoft.com/office/officeart/2008/layout/VerticalCurvedList"/>
    <dgm:cxn modelId="{4204035C-2E56-4458-8210-D5C1624299E6}" type="presParOf" srcId="{E772F714-DAA7-40F1-B612-D07C0D0004D3}" destId="{1623A0E4-84F0-48FB-8BB9-011E718B0203}" srcOrd="0" destOrd="0" presId="urn:microsoft.com/office/officeart/2008/layout/VerticalCurvedList"/>
    <dgm:cxn modelId="{435E15C0-A981-4705-BF2E-9DDFD21C02C3}" type="presParOf" srcId="{49359746-EDBB-4C83-9AFB-233B0EFE17E1}" destId="{C23305F1-D962-4926-9575-72C2FDECE611}" srcOrd="5" destOrd="0" presId="urn:microsoft.com/office/officeart/2008/layout/VerticalCurvedList"/>
    <dgm:cxn modelId="{52E80A9A-9C43-4715-BDC2-8318F3C5E5E1}" type="presParOf" srcId="{49359746-EDBB-4C83-9AFB-233B0EFE17E1}" destId="{5E05E026-636F-46EB-8A6B-8A784222F463}" srcOrd="6" destOrd="0" presId="urn:microsoft.com/office/officeart/2008/layout/VerticalCurvedList"/>
    <dgm:cxn modelId="{7E8DFD7D-ABF7-4846-85F0-C2B0D55BBF1B}" type="presParOf" srcId="{5E05E026-636F-46EB-8A6B-8A784222F463}" destId="{EE1FBA50-5E37-469A-8572-3FBFE6D15C3A}" srcOrd="0" destOrd="0" presId="urn:microsoft.com/office/officeart/2008/layout/VerticalCurvedList"/>
    <dgm:cxn modelId="{925B8BED-D913-4F3D-8A74-68727E467800}" type="presParOf" srcId="{49359746-EDBB-4C83-9AFB-233B0EFE17E1}" destId="{E25377D7-A968-475C-84F8-B78295BBAC5E}" srcOrd="7" destOrd="0" presId="urn:microsoft.com/office/officeart/2008/layout/VerticalCurvedList"/>
    <dgm:cxn modelId="{391DCE79-E803-480E-A13B-8D0A3FEAA810}" type="presParOf" srcId="{49359746-EDBB-4C83-9AFB-233B0EFE17E1}" destId="{6D55E48E-CB17-4A6B-B273-92259224550F}" srcOrd="8" destOrd="0" presId="urn:microsoft.com/office/officeart/2008/layout/VerticalCurvedList"/>
    <dgm:cxn modelId="{EC86BCA0-988B-472E-B964-AA71166D1F26}" type="presParOf" srcId="{6D55E48E-CB17-4A6B-B273-92259224550F}" destId="{2669EBB5-0BF7-48AD-AAC0-0228CCBA10D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424EE-11FC-4540-A92F-37799732F846}">
      <dsp:nvSpPr>
        <dsp:cNvPr id="0" name=""/>
        <dsp:cNvSpPr/>
      </dsp:nvSpPr>
      <dsp:spPr>
        <a:xfrm>
          <a:off x="-6694121" y="-1021774"/>
          <a:ext cx="7952702" cy="7952702"/>
        </a:xfrm>
        <a:prstGeom prst="blockArc">
          <a:avLst>
            <a:gd name="adj1" fmla="val 18900000"/>
            <a:gd name="adj2" fmla="val 2700000"/>
            <a:gd name="adj3" fmla="val 272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26253-F921-4CB6-B4AE-0349D2F46D1E}">
      <dsp:nvSpPr>
        <dsp:cNvPr id="0" name=""/>
        <dsp:cNvSpPr/>
      </dsp:nvSpPr>
      <dsp:spPr>
        <a:xfrm>
          <a:off x="700433" y="428632"/>
          <a:ext cx="7427566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Mở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0433" y="428632"/>
        <a:ext cx="7427566" cy="909064"/>
      </dsp:txXfrm>
    </dsp:sp>
    <dsp:sp modelId="{FEAD4700-BB28-4B57-8A8F-195360CC65DB}">
      <dsp:nvSpPr>
        <dsp:cNvPr id="0" name=""/>
        <dsp:cNvSpPr/>
      </dsp:nvSpPr>
      <dsp:spPr>
        <a:xfrm>
          <a:off x="149436" y="427762"/>
          <a:ext cx="945904" cy="9295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39B9E-1EBA-4D0F-A008-44E1E037F45F}">
      <dsp:nvSpPr>
        <dsp:cNvPr id="0" name=""/>
        <dsp:cNvSpPr/>
      </dsp:nvSpPr>
      <dsp:spPr>
        <a:xfrm>
          <a:off x="1238182" y="1785947"/>
          <a:ext cx="6857531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thành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kiến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thức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182" y="1785947"/>
        <a:ext cx="6857531" cy="909064"/>
      </dsp:txXfrm>
    </dsp:sp>
    <dsp:sp modelId="{1623A0E4-84F0-48FB-8BB9-011E718B0203}">
      <dsp:nvSpPr>
        <dsp:cNvPr id="0" name=""/>
        <dsp:cNvSpPr/>
      </dsp:nvSpPr>
      <dsp:spPr>
        <a:xfrm>
          <a:off x="609563" y="1785197"/>
          <a:ext cx="985846" cy="929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305F1-D962-4926-9575-72C2FDECE611}">
      <dsp:nvSpPr>
        <dsp:cNvPr id="0" name=""/>
        <dsp:cNvSpPr/>
      </dsp:nvSpPr>
      <dsp:spPr>
        <a:xfrm>
          <a:off x="1270468" y="3071837"/>
          <a:ext cx="6857531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70468" y="3071837"/>
        <a:ext cx="6857531" cy="909064"/>
      </dsp:txXfrm>
    </dsp:sp>
    <dsp:sp modelId="{EE1FBA50-5E37-469A-8572-3FBFE6D15C3A}">
      <dsp:nvSpPr>
        <dsp:cNvPr id="0" name=""/>
        <dsp:cNvSpPr/>
      </dsp:nvSpPr>
      <dsp:spPr>
        <a:xfrm>
          <a:off x="580973" y="3059578"/>
          <a:ext cx="1014436" cy="940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377D7-A968-475C-84F8-B78295BBAC5E}">
      <dsp:nvSpPr>
        <dsp:cNvPr id="0" name=""/>
        <dsp:cNvSpPr/>
      </dsp:nvSpPr>
      <dsp:spPr>
        <a:xfrm>
          <a:off x="749280" y="4357717"/>
          <a:ext cx="7378719" cy="909064"/>
        </a:xfrm>
        <a:prstGeom prst="rect">
          <a:avLst/>
        </a:prstGeom>
        <a:solidFill>
          <a:schemeClr val="tx2">
            <a:lumMod val="85000"/>
            <a:lumOff val="15000"/>
          </a:schemeClr>
        </a:solidFill>
        <a:ln>
          <a:solidFill>
            <a:srgbClr val="FF00FF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1570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Vận</a:t>
          </a: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endParaRPr lang="en-US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9280" y="4357717"/>
        <a:ext cx="7378719" cy="909064"/>
      </dsp:txXfrm>
    </dsp:sp>
    <dsp:sp modelId="{2669EBB5-0BF7-48AD-AAC0-0228CCBA10D6}">
      <dsp:nvSpPr>
        <dsp:cNvPr id="0" name=""/>
        <dsp:cNvSpPr/>
      </dsp:nvSpPr>
      <dsp:spPr>
        <a:xfrm>
          <a:off x="345749" y="4292954"/>
          <a:ext cx="963903" cy="99345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0553-6A7C-415F-AD07-507058232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48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84EB59-17C7-449F-94D1-BCDABDD368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Hỏi</a:t>
            </a:r>
            <a:r>
              <a:rPr lang="en-US" baseline="0"/>
              <a:t> HS quan sát thấy gì? </a:t>
            </a:r>
          </a:p>
          <a:p>
            <a:r>
              <a:rPr lang="en-US" baseline="0"/>
              <a:t>Dẫn dắt vào game: cùng lật mảnh ghép để tiêu diệt con virus corona này….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smtClean="0"/>
              <a:pPr lvl="0" algn="r"/>
              <a:t>11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77736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Khi rác</a:t>
            </a:r>
            <a:r>
              <a:rPr lang="en-US" baseline="0"/>
              <a:t> vào thùng, GV kích chuột để giúp HS chốt ý nghĩa của trò chơi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46423-AADD-4955-A84A-D4276436E1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4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4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15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21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7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6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54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1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62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0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71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1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92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91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162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BB42D7-1CBF-4633-86A9-9FEE4A49BF8A}" type="datetimeFigureOut">
              <a:rPr lang="vi-VN" altLang="en-US"/>
              <a:pPr/>
              <a:t>10/10/2024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1C27ADB-96DE-4570-A694-FE50DF6975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1621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 err="1"/>
              <a:t>Võ</a:t>
            </a:r>
            <a:r>
              <a:rPr lang="en-US" altLang="en-US" dirty="0"/>
              <a:t> </a:t>
            </a:r>
            <a:r>
              <a:rPr lang="en-US" altLang="en-US" dirty="0" err="1"/>
              <a:t>Nhật</a:t>
            </a:r>
            <a:r>
              <a:rPr lang="en-US" altLang="en-US" dirty="0"/>
              <a:t> </a:t>
            </a:r>
            <a:r>
              <a:rPr lang="en-US" altLang="en-US" dirty="0" err="1"/>
              <a:t>Trường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65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945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C2FF3E-A278-4565-907B-14ACEDF40D4F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C99624-C8E6-43D3-A527-D3AA98404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64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C2FF3E-A278-4565-907B-14ACEDF40D4F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C99624-C8E6-43D3-A527-D3AA984042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3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1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3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0" name="Picture 4" descr="h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WordArt 5"/>
          <p:cNvSpPr>
            <a:spLocks noChangeArrowheads="1" noChangeShapeType="1" noTextEdit="1"/>
          </p:cNvSpPr>
          <p:nvPr userDrawn="1"/>
        </p:nvSpPr>
        <p:spPr bwMode="auto">
          <a:xfrm>
            <a:off x="609600" y="205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86022" name="AutoShape 6"/>
          <p:cNvSpPr>
            <a:spLocks noChangeArrowheads="1"/>
          </p:cNvSpPr>
          <p:nvPr userDrawn="1"/>
        </p:nvSpPr>
        <p:spPr bwMode="auto">
          <a:xfrm>
            <a:off x="2870202" y="17526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3" name="AutoShape 7"/>
          <p:cNvSpPr>
            <a:spLocks noChangeArrowheads="1"/>
          </p:cNvSpPr>
          <p:nvPr userDrawn="1"/>
        </p:nvSpPr>
        <p:spPr bwMode="auto">
          <a:xfrm>
            <a:off x="2870202" y="27432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4" name="AutoShape 8"/>
          <p:cNvSpPr>
            <a:spLocks noChangeArrowheads="1"/>
          </p:cNvSpPr>
          <p:nvPr userDrawn="1"/>
        </p:nvSpPr>
        <p:spPr bwMode="auto">
          <a:xfrm>
            <a:off x="2853268" y="37465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5" name="AutoShape 9"/>
          <p:cNvSpPr>
            <a:spLocks noChangeArrowheads="1"/>
          </p:cNvSpPr>
          <p:nvPr userDrawn="1"/>
        </p:nvSpPr>
        <p:spPr bwMode="auto">
          <a:xfrm>
            <a:off x="2836335" y="47371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6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7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86028" name="AutoShape 12"/>
          <p:cNvSpPr>
            <a:spLocks noChangeArrowheads="1"/>
          </p:cNvSpPr>
          <p:nvPr userDrawn="1"/>
        </p:nvSpPr>
        <p:spPr bwMode="auto">
          <a:xfrm>
            <a:off x="2844800" y="5727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6029" name="WordArt 13"/>
          <p:cNvSpPr>
            <a:spLocks noChangeArrowheads="1" noChangeShapeType="1" noTextEdit="1"/>
          </p:cNvSpPr>
          <p:nvPr userDrawn="1"/>
        </p:nvSpPr>
        <p:spPr bwMode="auto">
          <a:xfrm>
            <a:off x="609600" y="29718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86030" name="WordArt 14"/>
          <p:cNvSpPr>
            <a:spLocks noChangeArrowheads="1" noChangeShapeType="1" noTextEdit="1"/>
          </p:cNvSpPr>
          <p:nvPr userDrawn="1"/>
        </p:nvSpPr>
        <p:spPr bwMode="auto">
          <a:xfrm>
            <a:off x="609600" y="40386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 3</a:t>
            </a:r>
          </a:p>
        </p:txBody>
      </p:sp>
      <p:sp>
        <p:nvSpPr>
          <p:cNvPr id="86031" name="WordArt 15"/>
          <p:cNvSpPr>
            <a:spLocks noChangeArrowheads="1" noChangeShapeType="1" noTextEdit="1"/>
          </p:cNvSpPr>
          <p:nvPr userDrawn="1"/>
        </p:nvSpPr>
        <p:spPr bwMode="auto">
          <a:xfrm>
            <a:off x="609600" y="49530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 4</a:t>
            </a:r>
          </a:p>
        </p:txBody>
      </p:sp>
      <p:sp>
        <p:nvSpPr>
          <p:cNvPr id="86032" name="WordArt 16"/>
          <p:cNvSpPr>
            <a:spLocks noChangeArrowheads="1" noChangeShapeType="1" noTextEdit="1"/>
          </p:cNvSpPr>
          <p:nvPr userDrawn="1"/>
        </p:nvSpPr>
        <p:spPr bwMode="auto">
          <a:xfrm>
            <a:off x="609600" y="5867400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800000"/>
                </a:solidFill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86033" name="Picture 1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4" name="Picture 18" descr="h1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5" name="Picture 19" descr="h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6" name="Picture 20" descr="h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4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 userDrawn="1"/>
        </p:nvSpPr>
        <p:spPr>
          <a:xfrm>
            <a:off x="66" y="-8691"/>
            <a:ext cx="12192000" cy="685800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72B07-EFC0-4196-B354-5820199632AB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51FB-FC7B-46B6-9BA9-5CB1A867437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7" name="Picture 2" descr="h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5608638"/>
            <a:ext cx="132080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00847"/>
            <a:ext cx="1219200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0"/>
            <a:ext cx="26416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WordArt 5"/>
          <p:cNvSpPr>
            <a:spLocks noChangeArrowheads="1" noChangeShapeType="1" noTextEdit="1"/>
          </p:cNvSpPr>
          <p:nvPr userDrawn="1"/>
        </p:nvSpPr>
        <p:spPr bwMode="auto">
          <a:xfrm>
            <a:off x="733287" y="2215329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AutoShape 6"/>
          <p:cNvSpPr>
            <a:spLocks noChangeArrowheads="1"/>
          </p:cNvSpPr>
          <p:nvPr userDrawn="1"/>
        </p:nvSpPr>
        <p:spPr bwMode="auto">
          <a:xfrm>
            <a:off x="2557604" y="1918390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2" name="AutoShape 7"/>
          <p:cNvSpPr>
            <a:spLocks noChangeArrowheads="1"/>
          </p:cNvSpPr>
          <p:nvPr userDrawn="1"/>
        </p:nvSpPr>
        <p:spPr bwMode="auto">
          <a:xfrm>
            <a:off x="2557604" y="3046208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" name="AutoShape 8"/>
          <p:cNvSpPr>
            <a:spLocks noChangeArrowheads="1"/>
          </p:cNvSpPr>
          <p:nvPr userDrawn="1"/>
        </p:nvSpPr>
        <p:spPr bwMode="auto">
          <a:xfrm>
            <a:off x="2539934" y="4440998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4" name="AutoShape 9"/>
          <p:cNvSpPr>
            <a:spLocks noChangeArrowheads="1"/>
          </p:cNvSpPr>
          <p:nvPr userDrawn="1"/>
        </p:nvSpPr>
        <p:spPr bwMode="auto">
          <a:xfrm>
            <a:off x="2557604" y="5693465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5" name="Rectangle 10"/>
          <p:cNvSpPr>
            <a:spLocks noChangeArrowheads="1"/>
          </p:cNvSpPr>
          <p:nvPr userDrawn="1"/>
        </p:nvSpPr>
        <p:spPr bwMode="auto">
          <a:xfrm>
            <a:off x="2133600" y="685800"/>
            <a:ext cx="8839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6" name="WordArt 11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38" name="WordArt 13"/>
          <p:cNvSpPr>
            <a:spLocks noChangeArrowheads="1" noChangeShapeType="1" noTextEdit="1"/>
          </p:cNvSpPr>
          <p:nvPr userDrawn="1"/>
        </p:nvSpPr>
        <p:spPr bwMode="auto">
          <a:xfrm>
            <a:off x="762000" y="317500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2</a:t>
            </a:r>
          </a:p>
        </p:txBody>
      </p:sp>
      <p:sp>
        <p:nvSpPr>
          <p:cNvPr id="39" name="WordArt 14"/>
          <p:cNvSpPr>
            <a:spLocks noChangeArrowheads="1" noChangeShapeType="1" noTextEdit="1"/>
          </p:cNvSpPr>
          <p:nvPr userDrawn="1"/>
        </p:nvSpPr>
        <p:spPr bwMode="auto">
          <a:xfrm>
            <a:off x="762000" y="459105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 3</a:t>
            </a:r>
          </a:p>
        </p:txBody>
      </p:sp>
      <p:sp>
        <p:nvSpPr>
          <p:cNvPr id="40" name="WordArt 15"/>
          <p:cNvSpPr>
            <a:spLocks noChangeArrowheads="1" noChangeShapeType="1" noTextEdit="1"/>
          </p:cNvSpPr>
          <p:nvPr userDrawn="1"/>
        </p:nvSpPr>
        <p:spPr bwMode="auto">
          <a:xfrm>
            <a:off x="733287" y="5867401"/>
            <a:ext cx="1320800" cy="45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Nhóm</a:t>
            </a:r>
            <a:r>
              <a:rPr lang="en-US" sz="3600" kern="10" dirty="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CC0099"/>
                </a:solidFill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42" name="Picture 17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1" y="1876431"/>
            <a:ext cx="10668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1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2032000" cy="113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h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971804"/>
            <a:ext cx="12192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h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4133851"/>
            <a:ext cx="12192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9093-85EF-425D-A355-1659DC6DBA98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0D50-7FB9-4932-89D4-AAC9B30E23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ChangeArrowheads="1"/>
          </p:cNvSpPr>
          <p:nvPr userDrawn="1"/>
        </p:nvSpPr>
        <p:spPr bwMode="auto">
          <a:xfrm>
            <a:off x="296353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 userDrawn="1"/>
        </p:nvSpPr>
        <p:spPr bwMode="auto">
          <a:xfrm>
            <a:off x="1206617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 userDrawn="1"/>
        </p:nvSpPr>
        <p:spPr bwMode="auto">
          <a:xfrm>
            <a:off x="1221435" y="3646418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 userDrawn="1"/>
        </p:nvSpPr>
        <p:spPr bwMode="auto">
          <a:xfrm>
            <a:off x="1206617" y="4821164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 userDrawn="1"/>
        </p:nvSpPr>
        <p:spPr bwMode="auto">
          <a:xfrm>
            <a:off x="1206617" y="587049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7047" name="Oval 7"/>
          <p:cNvSpPr>
            <a:spLocks noChangeArrowheads="1"/>
          </p:cNvSpPr>
          <p:nvPr userDrawn="1"/>
        </p:nvSpPr>
        <p:spPr bwMode="auto">
          <a:xfrm>
            <a:off x="469920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8" name="AutoShape 8"/>
          <p:cNvSpPr>
            <a:spLocks noChangeArrowheads="1"/>
          </p:cNvSpPr>
          <p:nvPr userDrawn="1"/>
        </p:nvSpPr>
        <p:spPr bwMode="auto">
          <a:xfrm>
            <a:off x="296353" y="3576567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49" name="Oval 9"/>
          <p:cNvSpPr>
            <a:spLocks noChangeArrowheads="1"/>
          </p:cNvSpPr>
          <p:nvPr userDrawn="1"/>
        </p:nvSpPr>
        <p:spPr bwMode="auto">
          <a:xfrm>
            <a:off x="469920" y="3706739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0" name="AutoShape 10"/>
          <p:cNvSpPr>
            <a:spLocks noChangeArrowheads="1"/>
          </p:cNvSpPr>
          <p:nvPr userDrawn="1"/>
        </p:nvSpPr>
        <p:spPr bwMode="auto">
          <a:xfrm>
            <a:off x="296353" y="47100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1" name="Oval 11"/>
          <p:cNvSpPr>
            <a:spLocks noChangeArrowheads="1"/>
          </p:cNvSpPr>
          <p:nvPr userDrawn="1"/>
        </p:nvSpPr>
        <p:spPr bwMode="auto">
          <a:xfrm>
            <a:off x="469920" y="4841797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2" name="AutoShape 12"/>
          <p:cNvSpPr>
            <a:spLocks noChangeArrowheads="1"/>
          </p:cNvSpPr>
          <p:nvPr userDrawn="1"/>
        </p:nvSpPr>
        <p:spPr bwMode="auto">
          <a:xfrm>
            <a:off x="296353" y="574667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3" name="Oval 13"/>
          <p:cNvSpPr>
            <a:spLocks noChangeArrowheads="1"/>
          </p:cNvSpPr>
          <p:nvPr userDrawn="1"/>
        </p:nvSpPr>
        <p:spPr bwMode="auto">
          <a:xfrm>
            <a:off x="469920" y="587843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5" name="AutoShape 15"/>
          <p:cNvSpPr>
            <a:spLocks noChangeArrowheads="1"/>
          </p:cNvSpPr>
          <p:nvPr userDrawn="1"/>
        </p:nvSpPr>
        <p:spPr bwMode="auto">
          <a:xfrm>
            <a:off x="1930510" y="213363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6" name="AutoShape 16"/>
          <p:cNvSpPr>
            <a:spLocks noChangeArrowheads="1"/>
          </p:cNvSpPr>
          <p:nvPr userDrawn="1"/>
        </p:nvSpPr>
        <p:spPr bwMode="auto">
          <a:xfrm>
            <a:off x="1930514" y="3284112"/>
            <a:ext cx="9804292" cy="1059264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7" name="AutoShape 17"/>
          <p:cNvSpPr>
            <a:spLocks noChangeArrowheads="1"/>
          </p:cNvSpPr>
          <p:nvPr userDrawn="1"/>
        </p:nvSpPr>
        <p:spPr bwMode="auto">
          <a:xfrm>
            <a:off x="1930514" y="4419578"/>
            <a:ext cx="9804292" cy="1066772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8" name="AutoShape 18"/>
          <p:cNvSpPr>
            <a:spLocks noChangeArrowheads="1"/>
          </p:cNvSpPr>
          <p:nvPr userDrawn="1"/>
        </p:nvSpPr>
        <p:spPr bwMode="auto">
          <a:xfrm>
            <a:off x="1930514" y="5575224"/>
            <a:ext cx="9804292" cy="1130295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59" name="Rectangle 19"/>
          <p:cNvSpPr>
            <a:spLocks noChangeArrowheads="1"/>
          </p:cNvSpPr>
          <p:nvPr userDrawn="1"/>
        </p:nvSpPr>
        <p:spPr bwMode="auto">
          <a:xfrm>
            <a:off x="1930510" y="622339"/>
            <a:ext cx="9804292" cy="1435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3" y="984254"/>
            <a:ext cx="1356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hỏi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2" y="76203"/>
            <a:ext cx="4368837" cy="457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tập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0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ChangeArrowheads="1"/>
          </p:cNvSpPr>
          <p:nvPr userDrawn="1"/>
        </p:nvSpPr>
        <p:spPr bwMode="auto">
          <a:xfrm>
            <a:off x="1007537" y="2484443"/>
            <a:ext cx="687919" cy="515937"/>
          </a:xfrm>
          <a:custGeom>
            <a:avLst/>
            <a:gdLst>
              <a:gd name="G0" fmla="+- 7776 0 0"/>
              <a:gd name="G1" fmla="+- 21600 0 7776"/>
              <a:gd name="G2" fmla="+- 21600 0 7776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776" y="10800"/>
                </a:moveTo>
                <a:cubicBezTo>
                  <a:pt x="7776" y="12470"/>
                  <a:pt x="9130" y="13824"/>
                  <a:pt x="10800" y="13824"/>
                </a:cubicBezTo>
                <a:cubicBezTo>
                  <a:pt x="12470" y="13824"/>
                  <a:pt x="13824" y="12470"/>
                  <a:pt x="13824" y="10800"/>
                </a:cubicBezTo>
                <a:cubicBezTo>
                  <a:pt x="13824" y="9130"/>
                  <a:pt x="12470" y="7776"/>
                  <a:pt x="10800" y="7776"/>
                </a:cubicBezTo>
                <a:cubicBezTo>
                  <a:pt x="9130" y="7776"/>
                  <a:pt x="7776" y="9130"/>
                  <a:pt x="7776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67" name="WordArt 3"/>
          <p:cNvSpPr>
            <a:spLocks noChangeArrowheads="1" noChangeShapeType="1" noTextEdit="1"/>
          </p:cNvSpPr>
          <p:nvPr userDrawn="1"/>
        </p:nvSpPr>
        <p:spPr bwMode="auto">
          <a:xfrm>
            <a:off x="2300819" y="2544767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88068" name="WordArt 4"/>
          <p:cNvSpPr>
            <a:spLocks noChangeArrowheads="1" noChangeShapeType="1" noTextEdit="1"/>
          </p:cNvSpPr>
          <p:nvPr userDrawn="1"/>
        </p:nvSpPr>
        <p:spPr bwMode="auto">
          <a:xfrm>
            <a:off x="2315639" y="3494092"/>
            <a:ext cx="505884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 userDrawn="1"/>
        </p:nvSpPr>
        <p:spPr bwMode="auto">
          <a:xfrm>
            <a:off x="2300819" y="4516440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88070" name="WordArt 6"/>
          <p:cNvSpPr>
            <a:spLocks noChangeArrowheads="1" noChangeShapeType="1" noTextEdit="1"/>
          </p:cNvSpPr>
          <p:nvPr userDrawn="1"/>
        </p:nvSpPr>
        <p:spPr bwMode="auto">
          <a:xfrm>
            <a:off x="2300819" y="5489579"/>
            <a:ext cx="505883" cy="33655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88071" name="Oval 7"/>
          <p:cNvSpPr>
            <a:spLocks noChangeArrowheads="1"/>
          </p:cNvSpPr>
          <p:nvPr userDrawn="1"/>
        </p:nvSpPr>
        <p:spPr bwMode="auto">
          <a:xfrm>
            <a:off x="1181103" y="2616200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2" name="AutoShape 8"/>
          <p:cNvSpPr>
            <a:spLocks noChangeArrowheads="1"/>
          </p:cNvSpPr>
          <p:nvPr userDrawn="1"/>
        </p:nvSpPr>
        <p:spPr bwMode="auto">
          <a:xfrm>
            <a:off x="1007537" y="3424242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3" name="Oval 9"/>
          <p:cNvSpPr>
            <a:spLocks noChangeArrowheads="1"/>
          </p:cNvSpPr>
          <p:nvPr userDrawn="1"/>
        </p:nvSpPr>
        <p:spPr bwMode="auto">
          <a:xfrm>
            <a:off x="1181103" y="35544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4" name="AutoShape 10"/>
          <p:cNvSpPr>
            <a:spLocks noChangeArrowheads="1"/>
          </p:cNvSpPr>
          <p:nvPr userDrawn="1"/>
        </p:nvSpPr>
        <p:spPr bwMode="auto">
          <a:xfrm>
            <a:off x="1007537" y="4405321"/>
            <a:ext cx="687919" cy="515937"/>
          </a:xfrm>
          <a:custGeom>
            <a:avLst/>
            <a:gdLst>
              <a:gd name="G0" fmla="+- 8175 0 0"/>
              <a:gd name="G1" fmla="+- 21600 0 8175"/>
              <a:gd name="G2" fmla="+- 21600 0 817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75" y="10800"/>
                </a:moveTo>
                <a:cubicBezTo>
                  <a:pt x="8175" y="12250"/>
                  <a:pt x="9350" y="13425"/>
                  <a:pt x="10800" y="13425"/>
                </a:cubicBezTo>
                <a:cubicBezTo>
                  <a:pt x="12250" y="13425"/>
                  <a:pt x="13425" y="12250"/>
                  <a:pt x="13425" y="10800"/>
                </a:cubicBezTo>
                <a:cubicBezTo>
                  <a:pt x="13425" y="9350"/>
                  <a:pt x="12250" y="8175"/>
                  <a:pt x="10800" y="8175"/>
                </a:cubicBezTo>
                <a:cubicBezTo>
                  <a:pt x="9350" y="8175"/>
                  <a:pt x="8175" y="9350"/>
                  <a:pt x="8175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5" name="Oval 11"/>
          <p:cNvSpPr>
            <a:spLocks noChangeArrowheads="1"/>
          </p:cNvSpPr>
          <p:nvPr userDrawn="1"/>
        </p:nvSpPr>
        <p:spPr bwMode="auto">
          <a:xfrm>
            <a:off x="1181103" y="4537075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6" name="AutoShape 12"/>
          <p:cNvSpPr>
            <a:spLocks noChangeArrowheads="1"/>
          </p:cNvSpPr>
          <p:nvPr userDrawn="1"/>
        </p:nvSpPr>
        <p:spPr bwMode="auto">
          <a:xfrm>
            <a:off x="1007537" y="5365750"/>
            <a:ext cx="687919" cy="515939"/>
          </a:xfrm>
          <a:custGeom>
            <a:avLst/>
            <a:gdLst>
              <a:gd name="G0" fmla="+- 8374 0 0"/>
              <a:gd name="G1" fmla="+- 21600 0 8374"/>
              <a:gd name="G2" fmla="+- 21600 0 837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374" y="10800"/>
                </a:moveTo>
                <a:cubicBezTo>
                  <a:pt x="8374" y="12140"/>
                  <a:pt x="9460" y="13226"/>
                  <a:pt x="10800" y="13226"/>
                </a:cubicBezTo>
                <a:cubicBezTo>
                  <a:pt x="12140" y="13226"/>
                  <a:pt x="13226" y="12140"/>
                  <a:pt x="13226" y="10800"/>
                </a:cubicBezTo>
                <a:cubicBezTo>
                  <a:pt x="13226" y="9460"/>
                  <a:pt x="12140" y="8374"/>
                  <a:pt x="10800" y="8374"/>
                </a:cubicBezTo>
                <a:cubicBezTo>
                  <a:pt x="9460" y="8374"/>
                  <a:pt x="8374" y="9460"/>
                  <a:pt x="8374" y="10800"/>
                </a:cubicBezTo>
                <a:close/>
              </a:path>
            </a:pathLst>
          </a:cu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7" name="Oval 13"/>
          <p:cNvSpPr>
            <a:spLocks noChangeArrowheads="1"/>
          </p:cNvSpPr>
          <p:nvPr userDrawn="1"/>
        </p:nvSpPr>
        <p:spPr bwMode="auto">
          <a:xfrm>
            <a:off x="1181103" y="5497513"/>
            <a:ext cx="338667" cy="254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78" name="AutoShape 14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>
            <a:off x="7188201" y="6235704"/>
            <a:ext cx="1864784" cy="463551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b="1">
                <a:cs typeface="Arial" panose="020B0604020202020204" pitchFamily="34" charset="0"/>
              </a:rPr>
              <a:t>Bài kế</a:t>
            </a:r>
          </a:p>
        </p:txBody>
      </p:sp>
      <p:sp>
        <p:nvSpPr>
          <p:cNvPr id="88079" name="AutoShape 15"/>
          <p:cNvSpPr>
            <a:spLocks noChangeArrowheads="1"/>
          </p:cNvSpPr>
          <p:nvPr userDrawn="1"/>
        </p:nvSpPr>
        <p:spPr bwMode="auto">
          <a:xfrm>
            <a:off x="3369733" y="22098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0" name="AutoShape 16"/>
          <p:cNvSpPr>
            <a:spLocks noChangeArrowheads="1"/>
          </p:cNvSpPr>
          <p:nvPr userDrawn="1"/>
        </p:nvSpPr>
        <p:spPr bwMode="auto">
          <a:xfrm>
            <a:off x="3369733" y="3200401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1" name="AutoShape 17"/>
          <p:cNvSpPr>
            <a:spLocks noChangeArrowheads="1"/>
          </p:cNvSpPr>
          <p:nvPr userDrawn="1"/>
        </p:nvSpPr>
        <p:spPr bwMode="auto">
          <a:xfrm>
            <a:off x="3352800" y="42037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2" name="AutoShape 18"/>
          <p:cNvSpPr>
            <a:spLocks noChangeArrowheads="1"/>
          </p:cNvSpPr>
          <p:nvPr userDrawn="1"/>
        </p:nvSpPr>
        <p:spPr bwMode="auto">
          <a:xfrm>
            <a:off x="3335868" y="5194303"/>
            <a:ext cx="8094133" cy="901700"/>
          </a:xfrm>
          <a:prstGeom prst="roundRect">
            <a:avLst>
              <a:gd name="adj" fmla="val 16667"/>
            </a:avLst>
          </a:prstGeom>
          <a:solidFill>
            <a:srgbClr val="FFCC99">
              <a:alpha val="64999"/>
            </a:srgb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3" name="Rectangle 19"/>
          <p:cNvSpPr>
            <a:spLocks noChangeArrowheads="1"/>
          </p:cNvSpPr>
          <p:nvPr userDrawn="1"/>
        </p:nvSpPr>
        <p:spPr bwMode="auto">
          <a:xfrm>
            <a:off x="2218268" y="774700"/>
            <a:ext cx="9211733" cy="127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88084" name="WordArt 20"/>
          <p:cNvSpPr>
            <a:spLocks noChangeArrowheads="1" noChangeShapeType="1" noTextEdit="1"/>
          </p:cNvSpPr>
          <p:nvPr userDrawn="1"/>
        </p:nvSpPr>
        <p:spPr bwMode="auto">
          <a:xfrm>
            <a:off x="268825" y="984254"/>
            <a:ext cx="1765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Câu hỏi</a:t>
            </a:r>
          </a:p>
        </p:txBody>
      </p:sp>
      <p:sp>
        <p:nvSpPr>
          <p:cNvPr id="88085" name="AutoShape 21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10784423" y="6286503"/>
            <a:ext cx="950383" cy="3683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sz="1800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</a:p>
        </p:txBody>
      </p:sp>
      <p:sp>
        <p:nvSpPr>
          <p:cNvPr id="88086" name="WordArt 22"/>
          <p:cNvSpPr>
            <a:spLocks noChangeArrowheads="1" noChangeShapeType="1" noTextEdit="1"/>
          </p:cNvSpPr>
          <p:nvPr userDrawn="1"/>
        </p:nvSpPr>
        <p:spPr bwMode="auto">
          <a:xfrm>
            <a:off x="304800" y="76200"/>
            <a:ext cx="4470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12700">
                  <a:solidFill>
                    <a:srgbClr val="FF33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67999"/>
                      </a:srgbClr>
                    </a:gs>
                    <a:gs pos="21001">
                      <a:srgbClr val="0819FB">
                        <a:alpha val="71990"/>
                      </a:srgbClr>
                    </a:gs>
                    <a:gs pos="35001">
                      <a:srgbClr val="1A8D48">
                        <a:alpha val="74650"/>
                      </a:srgbClr>
                    </a:gs>
                    <a:gs pos="52000">
                      <a:srgbClr val="FFFF00">
                        <a:alpha val="77879"/>
                      </a:srgbClr>
                    </a:gs>
                    <a:gs pos="73000">
                      <a:srgbClr val="EE3F17">
                        <a:alpha val="81869"/>
                      </a:srgbClr>
                    </a:gs>
                    <a:gs pos="88000">
                      <a:srgbClr val="E81766">
                        <a:alpha val="84719"/>
                      </a:srgbClr>
                    </a:gs>
                    <a:gs pos="100000">
                      <a:srgbClr val="A603AB">
                        <a:alpha val="87000"/>
                      </a:srgbClr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bài</a:t>
            </a:r>
            <a:endParaRPr lang="en-US" sz="3600" kern="10" dirty="0">
              <a:ln w="12700">
                <a:solidFill>
                  <a:srgbClr val="FF33CC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67999"/>
                    </a:srgbClr>
                  </a:gs>
                  <a:gs pos="21001">
                    <a:srgbClr val="0819FB">
                      <a:alpha val="71990"/>
                    </a:srgbClr>
                  </a:gs>
                  <a:gs pos="35001">
                    <a:srgbClr val="1A8D48">
                      <a:alpha val="74650"/>
                    </a:srgbClr>
                  </a:gs>
                  <a:gs pos="52000">
                    <a:srgbClr val="FFFF00">
                      <a:alpha val="77879"/>
                    </a:srgbClr>
                  </a:gs>
                  <a:gs pos="73000">
                    <a:srgbClr val="EE3F17">
                      <a:alpha val="81869"/>
                    </a:srgbClr>
                  </a:gs>
                  <a:gs pos="88000">
                    <a:srgbClr val="E81766">
                      <a:alpha val="84719"/>
                    </a:srgbClr>
                  </a:gs>
                  <a:gs pos="100000">
                    <a:srgbClr val="A603AB">
                      <a:alpha val="87000"/>
                    </a:srgbClr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58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67 -1.32948E-6 C 0.49167 0.00023 -0.00711 0.00347 -0.00764 0.00717 C -0.00764 0.01087 0.49167 -1.32948E-6 0.49167 0.00023 Z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88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52" name="Group 16"/>
          <p:cNvGrpSpPr>
            <a:grpSpLocks/>
          </p:cNvGrpSpPr>
          <p:nvPr userDrawn="1"/>
        </p:nvGrpSpPr>
        <p:grpSpPr bwMode="auto">
          <a:xfrm>
            <a:off x="0" y="990601"/>
            <a:ext cx="12192000" cy="5494339"/>
            <a:chOff x="0" y="625"/>
            <a:chExt cx="5760" cy="3461"/>
          </a:xfrm>
        </p:grpSpPr>
        <p:pic>
          <p:nvPicPr>
            <p:cNvPr id="91153" name="Picture 17" descr="Hinhdong003"/>
            <p:cNvPicPr>
              <a:picLocks noChangeAspect="1" noChangeArrowheads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5"/>
              <a:ext cx="5760" cy="3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4" name="Picture 18" descr="VoNhatTruong2013L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1" y="820"/>
              <a:ext cx="1188" cy="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5" name="Picture 19" descr="hinh_dep093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3564">
              <a:off x="2168" y="1393"/>
              <a:ext cx="1397" cy="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1156" name="Picture 20" descr="Hinhdong002"/>
            <p:cNvPicPr>
              <a:picLocks noChangeAspect="1" noChangeArrowheads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" y="1547"/>
              <a:ext cx="810" cy="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157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Times New Roman" panose="02020603050405020304" pitchFamily="18" charset="0"/>
                <a:cs typeface="+mn-cs"/>
              </a:defRPr>
            </a:lvl1pPr>
          </a:lstStyle>
          <a:p>
            <a:fld id="{7C947F60-B4F8-4E70-B80E-176F1E6DBFEA}" type="datetimeFigureOut">
              <a:rPr lang="vi-VN" altLang="en-US"/>
              <a:pPr/>
              <a:t>10/10/2024</a:t>
            </a:fld>
            <a:endParaRPr lang="en-US" altLang="en-US"/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70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1">
                <a:latin typeface="Times New Roman" panose="02020603050405020304" pitchFamily="18" charset="0"/>
                <a:cs typeface="+mn-cs"/>
              </a:defRPr>
            </a:lvl1pPr>
          </a:lstStyle>
          <a:p>
            <a:fld id="{2FF1B537-E48D-4B80-9757-A9029ADA17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115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3753" y="6477000"/>
            <a:ext cx="534246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solidFill>
                  <a:srgbClr val="FFABAB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endParaRPr lang="en-US" altLang="en-US"/>
          </a:p>
        </p:txBody>
      </p:sp>
      <p:pic>
        <p:nvPicPr>
          <p:cNvPr id="91160" name="Picture 24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35" y="6511929"/>
            <a:ext cx="2980267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61" name="Picture 25" descr="hinhdonghay"/>
          <p:cNvPicPr>
            <a:picLocks noChangeAspect="1" noChangeArrowheads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1" y="6511929"/>
            <a:ext cx="4078816" cy="34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 userDrawn="1"/>
        </p:nvGrpSpPr>
        <p:grpSpPr>
          <a:xfrm>
            <a:off x="0" y="0"/>
            <a:ext cx="12192000" cy="990600"/>
            <a:chOff x="0" y="0"/>
            <a:chExt cx="9144000" cy="990600"/>
          </a:xfrm>
        </p:grpSpPr>
        <p:grpSp>
          <p:nvGrpSpPr>
            <p:cNvPr id="47" name="Group 2"/>
            <p:cNvGrpSpPr>
              <a:grpSpLocks/>
            </p:cNvGrpSpPr>
            <p:nvPr userDrawn="1"/>
          </p:nvGrpSpPr>
          <p:grpSpPr bwMode="auto">
            <a:xfrm>
              <a:off x="0" y="0"/>
              <a:ext cx="9144000" cy="990600"/>
              <a:chOff x="0" y="0"/>
              <a:chExt cx="5760" cy="624"/>
            </a:xfrm>
          </p:grpSpPr>
          <p:grpSp>
            <p:nvGrpSpPr>
              <p:cNvPr id="53" name="Group 3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624"/>
                <a:chOff x="0" y="0"/>
                <a:chExt cx="5760" cy="624"/>
              </a:xfrm>
            </p:grpSpPr>
            <p:pic>
              <p:nvPicPr>
                <p:cNvPr id="61" name="Picture 4" descr="3"/>
                <p:cNvPicPr>
                  <a:picLocks noChangeAspect="1" noChangeArrowheads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6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2" name="Text Box 5"/>
                <p:cNvSpPr txBox="1">
                  <a:spLocks noChangeArrowheads="1"/>
                </p:cNvSpPr>
                <p:nvPr userDrawn="1"/>
              </p:nvSpPr>
              <p:spPr bwMode="auto">
                <a:xfrm>
                  <a:off x="5115" y="0"/>
                  <a:ext cx="597" cy="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0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square" lIns="36000" tIns="36000" rIns="36000" bIns="3600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2400" b="1" dirty="0">
                      <a:solidFill>
                        <a:schemeClr val="accent3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</a:t>
                  </a:r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 </a:t>
                  </a:r>
                  <a:r>
                    <a:rPr lang="en-US" altLang="en-US" sz="1800" b="1" dirty="0">
                      <a:solidFill>
                        <a:srgbClr val="FFFFFF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Tin 6</a:t>
                  </a:r>
                </a:p>
              </p:txBody>
            </p:sp>
          </p:grpSp>
          <p:grpSp>
            <p:nvGrpSpPr>
              <p:cNvPr id="54" name="Group 6"/>
              <p:cNvGrpSpPr>
                <a:grpSpLocks/>
              </p:cNvGrpSpPr>
              <p:nvPr userDrawn="1"/>
            </p:nvGrpSpPr>
            <p:grpSpPr bwMode="auto">
              <a:xfrm>
                <a:off x="0" y="48"/>
                <a:ext cx="802" cy="555"/>
                <a:chOff x="0" y="48"/>
                <a:chExt cx="816" cy="529"/>
              </a:xfrm>
            </p:grpSpPr>
            <p:sp>
              <p:nvSpPr>
                <p:cNvPr id="55" name="Rectangle 7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0" y="355"/>
                  <a:ext cx="816" cy="222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 sz="1800"/>
                </a:p>
              </p:txBody>
            </p:sp>
            <p:grpSp>
              <p:nvGrpSpPr>
                <p:cNvPr id="56" name="Group 8"/>
                <p:cNvGrpSpPr>
                  <a:grpSpLocks/>
                </p:cNvGrpSpPr>
                <p:nvPr userDrawn="1"/>
              </p:nvGrpSpPr>
              <p:grpSpPr bwMode="auto">
                <a:xfrm>
                  <a:off x="55" y="48"/>
                  <a:ext cx="714" cy="528"/>
                  <a:chOff x="55" y="48"/>
                  <a:chExt cx="714" cy="528"/>
                </a:xfrm>
              </p:grpSpPr>
              <p:pic>
                <p:nvPicPr>
                  <p:cNvPr id="57" name="Picture 9" descr="Untitled-4 copy"/>
                  <p:cNvPicPr>
                    <a:picLocks noChangeAspect="1" noChangeArrowheads="1"/>
                  </p:cNvPicPr>
                  <p:nvPr userDrawn="1"/>
                </p:nvPicPr>
                <p:blipFill>
                  <a:blip r:embed="rId9" cstate="print">
                    <a:lum bright="20000" contrast="2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5" y="48"/>
                    <a:ext cx="663" cy="5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58" name="Group 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55" y="48"/>
                    <a:ext cx="714" cy="528"/>
                    <a:chOff x="55" y="48"/>
                    <a:chExt cx="714" cy="528"/>
                  </a:xfrm>
                </p:grpSpPr>
                <p:sp>
                  <p:nvSpPr>
                    <p:cNvPr id="59" name="WordArt 11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63" y="48"/>
                      <a:ext cx="706" cy="528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spcFirstLastPara="1" wrap="none" fromWordArt="1">
                      <a:prstTxWarp prst="textArchUp">
                        <a:avLst>
                          <a:gd name="adj" fmla="val 11010877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9525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THCS TAM QUAN BẮC</a:t>
                      </a:r>
                    </a:p>
                  </p:txBody>
                </p:sp>
                <p:sp>
                  <p:nvSpPr>
                    <p:cNvPr id="60" name="WordArt 12"/>
                    <p:cNvSpPr>
                      <a:spLocks noChangeArrowheads="1" noChangeShapeType="1" noTextEdit="1"/>
                    </p:cNvSpPr>
                    <p:nvPr userDrawn="1"/>
                  </p:nvSpPr>
                  <p:spPr bwMode="auto">
                    <a:xfrm>
                      <a:off x="55" y="400"/>
                      <a:ext cx="706" cy="176"/>
                    </a:xfrm>
                    <a:prstGeom prst="rect">
                      <a:avLst/>
                    </a:prstGeom>
                    <a:extLst>
                      <a:ext uri="{AF507438-7753-43E0-B8FC-AC1667EBCBE1}">
                        <a14:hiddenEffects xmlns:a14="http://schemas.microsoft.com/office/drawing/2010/main">
                          <a:effectLst/>
                        </a14:hiddenEffects>
                      </a:ext>
                    </a:extLst>
                  </p:spPr>
                  <p:txBody>
                    <a:bodyPr wrap="none" fromWordArt="1">
                      <a:prstTxWarp prst="textCanDown">
                        <a:avLst>
                          <a:gd name="adj" fmla="val 33333"/>
                        </a:avLst>
                      </a:prstTxWarp>
                    </a:bodyPr>
                    <a:lstStyle/>
                    <a:p>
                      <a:pPr algn="ctr"/>
                      <a:r>
                        <a:rPr lang="en-US" sz="3600" b="1" kern="10">
                          <a:ln w="6350">
                            <a:solidFill>
                              <a:srgbClr val="FF6600"/>
                            </a:solidFill>
                            <a:round/>
                            <a:headEnd/>
                            <a:tailEnd/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 TỐT - HỌC TỐT</a:t>
                      </a:r>
                    </a:p>
                  </p:txBody>
                </p:sp>
              </p:grpSp>
            </p:grpSp>
          </p:grpSp>
        </p:grpSp>
        <p:sp>
          <p:nvSpPr>
            <p:cNvPr id="48" name="Text Box 17"/>
            <p:cNvSpPr txBox="1">
              <a:spLocks noChangeArrowheads="1"/>
            </p:cNvSpPr>
            <p:nvPr userDrawn="1"/>
          </p:nvSpPr>
          <p:spPr bwMode="auto">
            <a:xfrm>
              <a:off x="1447800" y="76200"/>
              <a:ext cx="6705600" cy="83820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spcBef>
                  <a:spcPct val="50000"/>
                </a:spcBef>
              </a:pPr>
              <a:endParaRPr lang="en-US" altLang="en-US" sz="3200" b="1">
                <a:cs typeface="Arial" panose="020B0604020202020204" pitchFamily="34" charset="0"/>
              </a:endParaRPr>
            </a:p>
          </p:txBody>
        </p:sp>
        <p:grpSp>
          <p:nvGrpSpPr>
            <p:cNvPr id="49" name="Group 19"/>
            <p:cNvGrpSpPr>
              <a:grpSpLocks/>
            </p:cNvGrpSpPr>
            <p:nvPr userDrawn="1"/>
          </p:nvGrpSpPr>
          <p:grpSpPr bwMode="auto">
            <a:xfrm>
              <a:off x="1484313" y="77426"/>
              <a:ext cx="1106488" cy="762363"/>
              <a:chOff x="868" y="193"/>
              <a:chExt cx="697" cy="391"/>
            </a:xfrm>
          </p:grpSpPr>
          <p:pic>
            <p:nvPicPr>
              <p:cNvPr id="50" name="Picture 7" descr="014"/>
              <p:cNvPicPr>
                <a:picLocks noChangeAspect="1" noChangeArrowheads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200003">
                <a:off x="868" y="277"/>
                <a:ext cx="697" cy="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9"/>
              <p:cNvSpPr txBox="1">
                <a:spLocks noChangeArrowheads="1"/>
              </p:cNvSpPr>
              <p:nvPr userDrawn="1"/>
            </p:nvSpPr>
            <p:spPr bwMode="auto">
              <a:xfrm rot="19701635">
                <a:off x="871" y="335"/>
                <a:ext cx="35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CĐề</a:t>
                </a:r>
                <a:endParaRPr lang="en-US" altLang="en-US" sz="1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 userDrawn="1"/>
            </p:nvSpPr>
            <p:spPr bwMode="auto">
              <a:xfrm rot="19747892">
                <a:off x="1143" y="193"/>
                <a:ext cx="349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19</a:t>
                </a:r>
              </a:p>
            </p:txBody>
          </p:sp>
        </p:grpSp>
      </p:grpSp>
      <p:sp>
        <p:nvSpPr>
          <p:cNvPr id="63" name="WordArt 18"/>
          <p:cNvSpPr>
            <a:spLocks noChangeArrowheads="1" noChangeShapeType="1" noTextEdit="1"/>
          </p:cNvSpPr>
          <p:nvPr userDrawn="1"/>
        </p:nvSpPr>
        <p:spPr bwMode="auto">
          <a:xfrm>
            <a:off x="3230163" y="16123"/>
            <a:ext cx="7564588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15106"/>
              </a:avLst>
            </a:prstTxWarp>
          </a:bodyPr>
          <a:lstStyle/>
          <a:p>
            <a:pPr algn="ctr"/>
            <a:r>
              <a:rPr lang="en-US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 HÌNH ẢNH ĐỂ MINH HỌA.</a:t>
            </a:r>
          </a:p>
        </p:txBody>
      </p:sp>
      <p:sp>
        <p:nvSpPr>
          <p:cNvPr id="64" name="Rectangle 63"/>
          <p:cNvSpPr/>
          <p:nvPr userDrawn="1"/>
        </p:nvSpPr>
        <p:spPr>
          <a:xfrm>
            <a:off x="11072817" y="321104"/>
            <a:ext cx="840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Tiết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  <a:p>
            <a:pPr algn="ctr"/>
            <a:r>
              <a:rPr lang="en-US" sz="2000" b="1" cap="none" spc="0" baseline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54-57</a:t>
            </a:r>
            <a:endParaRPr lang="en-US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38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836712"/>
            <a:ext cx="12192000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12192000" cy="1124744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11698"/>
            <a:ext cx="1487488" cy="1115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704512" y="11698"/>
            <a:ext cx="1487488" cy="11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53" r:id="rId2"/>
    <p:sldLayoutId id="2147483857" r:id="rId3"/>
    <p:sldLayoutId id="2147483858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microsoft.com/office/2007/relationships/hdphoto" Target="../media/hdphoto5.wdp"/><Relationship Id="rId3" Type="http://schemas.openxmlformats.org/officeDocument/2006/relationships/slide" Target="slide24.xml"/><Relationship Id="rId7" Type="http://schemas.microsoft.com/office/2007/relationships/hdphoto" Target="../media/hdphoto4.wdp"/><Relationship Id="rId12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9.png"/><Relationship Id="rId11" Type="http://schemas.openxmlformats.org/officeDocument/2006/relationships/slide" Target="slide23.xml"/><Relationship Id="rId5" Type="http://schemas.openxmlformats.org/officeDocument/2006/relationships/slide" Target="slide25.xml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6.xml"/><Relationship Id="rId18" Type="http://schemas.microsoft.com/office/2007/relationships/hdphoto" Target="../media/hdphoto6.wdp"/><Relationship Id="rId26" Type="http://schemas.openxmlformats.org/officeDocument/2006/relationships/slide" Target="slide12.xml"/><Relationship Id="rId3" Type="http://schemas.openxmlformats.org/officeDocument/2006/relationships/audio" Target="../media/audio2.wav"/><Relationship Id="rId21" Type="http://schemas.openxmlformats.org/officeDocument/2006/relationships/image" Target="../media/image67.png"/><Relationship Id="rId7" Type="http://schemas.microsoft.com/office/2007/relationships/hdphoto" Target="../media/hdphoto5.wdp"/><Relationship Id="rId12" Type="http://schemas.microsoft.com/office/2007/relationships/hdphoto" Target="../media/hdphoto4.wdp"/><Relationship Id="rId17" Type="http://schemas.openxmlformats.org/officeDocument/2006/relationships/image" Target="../media/image65.png"/><Relationship Id="rId25" Type="http://schemas.openxmlformats.org/officeDocument/2006/relationships/slide" Target="slide6.xml"/><Relationship Id="rId2" Type="http://schemas.openxmlformats.org/officeDocument/2006/relationships/notesSlide" Target="../notesSlides/notesSlide7.xml"/><Relationship Id="rId16" Type="http://schemas.openxmlformats.org/officeDocument/2006/relationships/slide" Target="slide7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2.png"/><Relationship Id="rId11" Type="http://schemas.openxmlformats.org/officeDocument/2006/relationships/image" Target="../media/image59.png"/><Relationship Id="rId24" Type="http://schemas.openxmlformats.org/officeDocument/2006/relationships/image" Target="../media/image68.png"/><Relationship Id="rId5" Type="http://schemas.openxmlformats.org/officeDocument/2006/relationships/slide" Target="slide23.xml"/><Relationship Id="rId15" Type="http://schemas.openxmlformats.org/officeDocument/2006/relationships/image" Target="../media/image64.png"/><Relationship Id="rId23" Type="http://schemas.openxmlformats.org/officeDocument/2006/relationships/slide" Target="slide8.xml"/><Relationship Id="rId28" Type="http://schemas.openxmlformats.org/officeDocument/2006/relationships/slide" Target="slide27.xml"/><Relationship Id="rId10" Type="http://schemas.openxmlformats.org/officeDocument/2006/relationships/slide" Target="slide24.xml"/><Relationship Id="rId19" Type="http://schemas.openxmlformats.org/officeDocument/2006/relationships/image" Target="../media/image66.png"/><Relationship Id="rId4" Type="http://schemas.openxmlformats.org/officeDocument/2006/relationships/image" Target="../media/image63.jpeg"/><Relationship Id="rId9" Type="http://schemas.openxmlformats.org/officeDocument/2006/relationships/image" Target="../media/image58.png"/><Relationship Id="rId14" Type="http://schemas.openxmlformats.org/officeDocument/2006/relationships/image" Target="../media/image60.png"/><Relationship Id="rId22" Type="http://schemas.openxmlformats.org/officeDocument/2006/relationships/slide" Target="slide14.xml"/><Relationship Id="rId27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7.wdp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7.xml"/><Relationship Id="rId5" Type="http://schemas.microsoft.com/office/2007/relationships/hdphoto" Target="../media/hdphoto8.wdp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gi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1.gif"/><Relationship Id="rId4" Type="http://schemas.openxmlformats.org/officeDocument/2006/relationships/image" Target="../media/image9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png"/><Relationship Id="rId18" Type="http://schemas.openxmlformats.org/officeDocument/2006/relationships/slide" Target="slide8.xml"/><Relationship Id="rId26" Type="http://schemas.openxmlformats.org/officeDocument/2006/relationships/image" Target="../media/image38.png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35.png"/><Relationship Id="rId7" Type="http://schemas.openxmlformats.org/officeDocument/2006/relationships/image" Target="../media/image27.png"/><Relationship Id="rId12" Type="http://schemas.openxmlformats.org/officeDocument/2006/relationships/image" Target="../media/image30.jpeg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audio" Target="../media/media1.mp3"/><Relationship Id="rId16" Type="http://schemas.openxmlformats.org/officeDocument/2006/relationships/slide" Target="slide7.xml"/><Relationship Id="rId20" Type="http://schemas.openxmlformats.org/officeDocument/2006/relationships/slide" Target="slide9.xml"/><Relationship Id="rId29" Type="http://schemas.openxmlformats.org/officeDocument/2006/relationships/slide" Target="slide12.xml"/><Relationship Id="rId1" Type="http://schemas.microsoft.com/office/2007/relationships/media" Target="../media/media1.mp3"/><Relationship Id="rId6" Type="http://schemas.openxmlformats.org/officeDocument/2006/relationships/image" Target="../media/image26.jpeg"/><Relationship Id="rId11" Type="http://schemas.microsoft.com/office/2007/relationships/hdphoto" Target="../media/hdphoto2.wdp"/><Relationship Id="rId24" Type="http://schemas.openxmlformats.org/officeDocument/2006/relationships/slide" Target="slide11.xml"/><Relationship Id="rId5" Type="http://schemas.openxmlformats.org/officeDocument/2006/relationships/image" Target="../media/image25.jpe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28" Type="http://schemas.microsoft.com/office/2007/relationships/hdphoto" Target="../media/hdphoto3.wdp"/><Relationship Id="rId10" Type="http://schemas.openxmlformats.org/officeDocument/2006/relationships/image" Target="../media/image29.jpeg"/><Relationship Id="rId19" Type="http://schemas.openxmlformats.org/officeDocument/2006/relationships/image" Target="../media/image34.png"/><Relationship Id="rId4" Type="http://schemas.openxmlformats.org/officeDocument/2006/relationships/image" Target="../media/image24.jpeg"/><Relationship Id="rId9" Type="http://schemas.microsoft.com/office/2007/relationships/hdphoto" Target="../media/hdphoto1.wdp"/><Relationship Id="rId14" Type="http://schemas.openxmlformats.org/officeDocument/2006/relationships/slide" Target="slide6.xml"/><Relationship Id="rId22" Type="http://schemas.openxmlformats.org/officeDocument/2006/relationships/slide" Target="slide10.xml"/><Relationship Id="rId27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52794" y="1428736"/>
            <a:ext cx="5220544" cy="72008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712" y="2214554"/>
            <a:ext cx="10972800" cy="13144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MẠNG MÁY TÍNH VÀ INTERNET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MẠNG MÁY TÍNH VÀ INTERNET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6646" y="3643314"/>
            <a:ext cx="12025354" cy="1143000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KHÁI NIỆM VÀ LỢI ÍCH CỦA 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27523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3733800" y="2011260"/>
            <a:ext cx="6250918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thông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tin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gồm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bước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nào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324380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đầu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đầu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ra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75503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đầu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liệu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431446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liệu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đầu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ra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97639" y="4881244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86429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đầu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vào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liệu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đầu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ra.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0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/>
      <p:bldP spid="10" grpId="0"/>
      <p:bldP spid="12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3733800" y="2011260"/>
            <a:ext cx="6250918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 Byte có bao nhiêu bit?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324380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7 bit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431446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9 bit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86429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10 bit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2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97639" y="3816585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75503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8 bit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0" grpId="0"/>
      <p:bldP spid="11" grpId="0"/>
      <p:bldP spid="1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0"/>
            <a:ext cx="9145016" cy="854074"/>
          </a:xfrm>
        </p:spPr>
        <p:txBody>
          <a:bodyPr/>
          <a:lstStyle/>
          <a:p>
            <a:pPr marL="57150" algn="l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 sát các hình sau và cho biết các mạng lưới sau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mạng lưới gì?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357284"/>
            <a:ext cx="5638800" cy="486208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93" y="1357284"/>
            <a:ext cx="5880463" cy="48620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63246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Mạng lưới giao thông đường bộ TP HCM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62484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Mạng lưới điện quốc gia</a:t>
            </a:r>
          </a:p>
        </p:txBody>
      </p:sp>
    </p:spTree>
    <p:extLst>
      <p:ext uri="{BB962C8B-B14F-4D97-AF65-F5344CB8AC3E}">
        <p14:creationId xmlns:p14="http://schemas.microsoft.com/office/powerpoint/2010/main" val="32262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0"/>
            <a:ext cx="9217024" cy="1325563"/>
          </a:xfrm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 sát các hình sau và cho biết các mạng lưới sau là mạng lưới gì?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56320"/>
            <a:ext cx="547215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664" y="1364704"/>
            <a:ext cx="6096000" cy="49598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2080" y="630932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Mạng lưới kết nội đường thủy nội địa Đông nam bộ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6275679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Times New Roman" pitchFamily="18" charset="0"/>
                <a:cs typeface="Times New Roman" pitchFamily="18" charset="0"/>
              </a:rPr>
              <a:t>Mạng lưới cấp nước thủ đô Hà Nội</a:t>
            </a:r>
          </a:p>
        </p:txBody>
      </p:sp>
    </p:spTree>
    <p:extLst>
      <p:ext uri="{BB962C8B-B14F-4D97-AF65-F5344CB8AC3E}">
        <p14:creationId xmlns:p14="http://schemas.microsoft.com/office/powerpoint/2010/main" val="23945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2746" y="1330571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6" y="2060848"/>
            <a:ext cx="70088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923482" y="620769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1500174"/>
            <a:ext cx="5481458" cy="30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3935" y="1265237"/>
            <a:ext cx="6858000" cy="575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6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2567608" y="5643578"/>
            <a:ext cx="9217024" cy="720080"/>
          </a:xfrm>
          <a:prstGeom prst="wedgeRoundRectCallout">
            <a:avLst>
              <a:gd name="adj1" fmla="val 39296"/>
              <a:gd name="adj2" fmla="val -294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LAN?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43" y="1923280"/>
            <a:ext cx="62175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00050" algn="just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(Local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Area Network)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95850" y="5331783"/>
            <a:ext cx="666750" cy="1031875"/>
            <a:chOff x="4905375" y="2055813"/>
            <a:chExt cx="666750" cy="1031875"/>
          </a:xfrm>
        </p:grpSpPr>
        <p:sp>
          <p:nvSpPr>
            <p:cNvPr id="9" name="Freeform 438"/>
            <p:cNvSpPr>
              <a:spLocks/>
            </p:cNvSpPr>
            <p:nvPr/>
          </p:nvSpPr>
          <p:spPr bwMode="auto">
            <a:xfrm>
              <a:off x="5151438" y="3022600"/>
              <a:ext cx="174625" cy="65088"/>
            </a:xfrm>
            <a:custGeom>
              <a:avLst/>
              <a:gdLst>
                <a:gd name="T0" fmla="*/ 110 w 110"/>
                <a:gd name="T1" fmla="*/ 0 h 41"/>
                <a:gd name="T2" fmla="*/ 110 w 110"/>
                <a:gd name="T3" fmla="*/ 0 h 41"/>
                <a:gd name="T4" fmla="*/ 108 w 110"/>
                <a:gd name="T5" fmla="*/ 9 h 41"/>
                <a:gd name="T6" fmla="*/ 103 w 110"/>
                <a:gd name="T7" fmla="*/ 17 h 41"/>
                <a:gd name="T8" fmla="*/ 98 w 110"/>
                <a:gd name="T9" fmla="*/ 24 h 41"/>
                <a:gd name="T10" fmla="*/ 91 w 110"/>
                <a:gd name="T11" fmla="*/ 30 h 41"/>
                <a:gd name="T12" fmla="*/ 82 w 110"/>
                <a:gd name="T13" fmla="*/ 36 h 41"/>
                <a:gd name="T14" fmla="*/ 73 w 110"/>
                <a:gd name="T15" fmla="*/ 39 h 41"/>
                <a:gd name="T16" fmla="*/ 65 w 110"/>
                <a:gd name="T17" fmla="*/ 41 h 41"/>
                <a:gd name="T18" fmla="*/ 55 w 110"/>
                <a:gd name="T19" fmla="*/ 41 h 41"/>
                <a:gd name="T20" fmla="*/ 55 w 110"/>
                <a:gd name="T21" fmla="*/ 41 h 41"/>
                <a:gd name="T22" fmla="*/ 45 w 110"/>
                <a:gd name="T23" fmla="*/ 41 h 41"/>
                <a:gd name="T24" fmla="*/ 37 w 110"/>
                <a:gd name="T25" fmla="*/ 39 h 41"/>
                <a:gd name="T26" fmla="*/ 28 w 110"/>
                <a:gd name="T27" fmla="*/ 36 h 41"/>
                <a:gd name="T28" fmla="*/ 19 w 110"/>
                <a:gd name="T29" fmla="*/ 30 h 41"/>
                <a:gd name="T30" fmla="*/ 12 w 110"/>
                <a:gd name="T31" fmla="*/ 24 h 41"/>
                <a:gd name="T32" fmla="*/ 7 w 110"/>
                <a:gd name="T33" fmla="*/ 17 h 41"/>
                <a:gd name="T34" fmla="*/ 2 w 110"/>
                <a:gd name="T35" fmla="*/ 9 h 41"/>
                <a:gd name="T36" fmla="*/ 0 w 110"/>
                <a:gd name="T37" fmla="*/ 0 h 41"/>
                <a:gd name="T38" fmla="*/ 110 w 110"/>
                <a:gd name="T39" fmla="*/ 0 h 41"/>
                <a:gd name="T40" fmla="*/ 110 w 110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41">
                  <a:moveTo>
                    <a:pt x="110" y="0"/>
                  </a:moveTo>
                  <a:lnTo>
                    <a:pt x="110" y="0"/>
                  </a:lnTo>
                  <a:lnTo>
                    <a:pt x="108" y="9"/>
                  </a:lnTo>
                  <a:lnTo>
                    <a:pt x="103" y="17"/>
                  </a:lnTo>
                  <a:lnTo>
                    <a:pt x="98" y="24"/>
                  </a:lnTo>
                  <a:lnTo>
                    <a:pt x="91" y="30"/>
                  </a:lnTo>
                  <a:lnTo>
                    <a:pt x="82" y="36"/>
                  </a:lnTo>
                  <a:lnTo>
                    <a:pt x="73" y="39"/>
                  </a:lnTo>
                  <a:lnTo>
                    <a:pt x="65" y="41"/>
                  </a:lnTo>
                  <a:lnTo>
                    <a:pt x="55" y="41"/>
                  </a:lnTo>
                  <a:lnTo>
                    <a:pt x="55" y="41"/>
                  </a:lnTo>
                  <a:lnTo>
                    <a:pt x="45" y="41"/>
                  </a:lnTo>
                  <a:lnTo>
                    <a:pt x="37" y="39"/>
                  </a:lnTo>
                  <a:lnTo>
                    <a:pt x="28" y="36"/>
                  </a:lnTo>
                  <a:lnTo>
                    <a:pt x="19" y="30"/>
                  </a:lnTo>
                  <a:lnTo>
                    <a:pt x="12" y="24"/>
                  </a:lnTo>
                  <a:lnTo>
                    <a:pt x="7" y="17"/>
                  </a:lnTo>
                  <a:lnTo>
                    <a:pt x="2" y="9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75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439"/>
            <p:cNvSpPr>
              <a:spLocks/>
            </p:cNvSpPr>
            <p:nvPr/>
          </p:nvSpPr>
          <p:spPr bwMode="auto">
            <a:xfrm>
              <a:off x="5081588" y="2946400"/>
              <a:ext cx="314325" cy="55563"/>
            </a:xfrm>
            <a:custGeom>
              <a:avLst/>
              <a:gdLst>
                <a:gd name="T0" fmla="*/ 193 w 198"/>
                <a:gd name="T1" fmla="*/ 0 h 35"/>
                <a:gd name="T2" fmla="*/ 193 w 198"/>
                <a:gd name="T3" fmla="*/ 0 h 35"/>
                <a:gd name="T4" fmla="*/ 197 w 198"/>
                <a:gd name="T5" fmla="*/ 7 h 35"/>
                <a:gd name="T6" fmla="*/ 198 w 198"/>
                <a:gd name="T7" fmla="*/ 16 h 35"/>
                <a:gd name="T8" fmla="*/ 198 w 198"/>
                <a:gd name="T9" fmla="*/ 16 h 35"/>
                <a:gd name="T10" fmla="*/ 197 w 198"/>
                <a:gd name="T11" fmla="*/ 23 h 35"/>
                <a:gd name="T12" fmla="*/ 196 w 198"/>
                <a:gd name="T13" fmla="*/ 27 h 35"/>
                <a:gd name="T14" fmla="*/ 193 w 198"/>
                <a:gd name="T15" fmla="*/ 33 h 35"/>
                <a:gd name="T16" fmla="*/ 189 w 198"/>
                <a:gd name="T17" fmla="*/ 35 h 35"/>
                <a:gd name="T18" fmla="*/ 9 w 198"/>
                <a:gd name="T19" fmla="*/ 35 h 35"/>
                <a:gd name="T20" fmla="*/ 9 w 198"/>
                <a:gd name="T21" fmla="*/ 35 h 35"/>
                <a:gd name="T22" fmla="*/ 5 w 198"/>
                <a:gd name="T23" fmla="*/ 33 h 35"/>
                <a:gd name="T24" fmla="*/ 2 w 198"/>
                <a:gd name="T25" fmla="*/ 27 h 35"/>
                <a:gd name="T26" fmla="*/ 1 w 198"/>
                <a:gd name="T27" fmla="*/ 23 h 35"/>
                <a:gd name="T28" fmla="*/ 0 w 198"/>
                <a:gd name="T29" fmla="*/ 16 h 35"/>
                <a:gd name="T30" fmla="*/ 0 w 198"/>
                <a:gd name="T31" fmla="*/ 16 h 35"/>
                <a:gd name="T32" fmla="*/ 1 w 198"/>
                <a:gd name="T33" fmla="*/ 7 h 35"/>
                <a:gd name="T34" fmla="*/ 5 w 198"/>
                <a:gd name="T35" fmla="*/ 0 h 35"/>
                <a:gd name="T36" fmla="*/ 193 w 198"/>
                <a:gd name="T37" fmla="*/ 0 h 35"/>
                <a:gd name="T38" fmla="*/ 193 w 198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8" h="35">
                  <a:moveTo>
                    <a:pt x="193" y="0"/>
                  </a:moveTo>
                  <a:lnTo>
                    <a:pt x="193" y="0"/>
                  </a:lnTo>
                  <a:lnTo>
                    <a:pt x="197" y="7"/>
                  </a:lnTo>
                  <a:lnTo>
                    <a:pt x="198" y="16"/>
                  </a:lnTo>
                  <a:lnTo>
                    <a:pt x="198" y="16"/>
                  </a:lnTo>
                  <a:lnTo>
                    <a:pt x="197" y="23"/>
                  </a:lnTo>
                  <a:lnTo>
                    <a:pt x="196" y="27"/>
                  </a:lnTo>
                  <a:lnTo>
                    <a:pt x="193" y="33"/>
                  </a:lnTo>
                  <a:lnTo>
                    <a:pt x="189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2" y="27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" y="7"/>
                  </a:lnTo>
                  <a:lnTo>
                    <a:pt x="5" y="0"/>
                  </a:ln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C0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440"/>
            <p:cNvSpPr>
              <a:spLocks/>
            </p:cNvSpPr>
            <p:nvPr/>
          </p:nvSpPr>
          <p:spPr bwMode="auto">
            <a:xfrm>
              <a:off x="5081588" y="2865438"/>
              <a:ext cx="314325" cy="60325"/>
            </a:xfrm>
            <a:custGeom>
              <a:avLst/>
              <a:gdLst>
                <a:gd name="T0" fmla="*/ 189 w 198"/>
                <a:gd name="T1" fmla="*/ 0 h 38"/>
                <a:gd name="T2" fmla="*/ 189 w 198"/>
                <a:gd name="T3" fmla="*/ 0 h 38"/>
                <a:gd name="T4" fmla="*/ 193 w 198"/>
                <a:gd name="T5" fmla="*/ 4 h 38"/>
                <a:gd name="T6" fmla="*/ 196 w 198"/>
                <a:gd name="T7" fmla="*/ 8 h 38"/>
                <a:gd name="T8" fmla="*/ 197 w 198"/>
                <a:gd name="T9" fmla="*/ 14 h 38"/>
                <a:gd name="T10" fmla="*/ 198 w 198"/>
                <a:gd name="T11" fmla="*/ 21 h 38"/>
                <a:gd name="T12" fmla="*/ 198 w 198"/>
                <a:gd name="T13" fmla="*/ 21 h 38"/>
                <a:gd name="T14" fmla="*/ 197 w 198"/>
                <a:gd name="T15" fmla="*/ 25 h 38"/>
                <a:gd name="T16" fmla="*/ 196 w 198"/>
                <a:gd name="T17" fmla="*/ 30 h 38"/>
                <a:gd name="T18" fmla="*/ 194 w 198"/>
                <a:gd name="T19" fmla="*/ 34 h 38"/>
                <a:gd name="T20" fmla="*/ 191 w 198"/>
                <a:gd name="T21" fmla="*/ 38 h 38"/>
                <a:gd name="T22" fmla="*/ 7 w 198"/>
                <a:gd name="T23" fmla="*/ 38 h 38"/>
                <a:gd name="T24" fmla="*/ 7 w 198"/>
                <a:gd name="T25" fmla="*/ 38 h 38"/>
                <a:gd name="T26" fmla="*/ 4 w 198"/>
                <a:gd name="T27" fmla="*/ 34 h 38"/>
                <a:gd name="T28" fmla="*/ 2 w 198"/>
                <a:gd name="T29" fmla="*/ 30 h 38"/>
                <a:gd name="T30" fmla="*/ 1 w 198"/>
                <a:gd name="T31" fmla="*/ 25 h 38"/>
                <a:gd name="T32" fmla="*/ 0 w 198"/>
                <a:gd name="T33" fmla="*/ 21 h 38"/>
                <a:gd name="T34" fmla="*/ 0 w 198"/>
                <a:gd name="T35" fmla="*/ 21 h 38"/>
                <a:gd name="T36" fmla="*/ 1 w 198"/>
                <a:gd name="T37" fmla="*/ 14 h 38"/>
                <a:gd name="T38" fmla="*/ 2 w 198"/>
                <a:gd name="T39" fmla="*/ 8 h 38"/>
                <a:gd name="T40" fmla="*/ 5 w 198"/>
                <a:gd name="T41" fmla="*/ 4 h 38"/>
                <a:gd name="T42" fmla="*/ 9 w 198"/>
                <a:gd name="T43" fmla="*/ 0 h 38"/>
                <a:gd name="T44" fmla="*/ 189 w 198"/>
                <a:gd name="T45" fmla="*/ 0 h 38"/>
                <a:gd name="T46" fmla="*/ 189 w 198"/>
                <a:gd name="T4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8" h="38">
                  <a:moveTo>
                    <a:pt x="189" y="0"/>
                  </a:moveTo>
                  <a:lnTo>
                    <a:pt x="189" y="0"/>
                  </a:lnTo>
                  <a:lnTo>
                    <a:pt x="193" y="4"/>
                  </a:lnTo>
                  <a:lnTo>
                    <a:pt x="196" y="8"/>
                  </a:lnTo>
                  <a:lnTo>
                    <a:pt x="197" y="14"/>
                  </a:lnTo>
                  <a:lnTo>
                    <a:pt x="198" y="21"/>
                  </a:lnTo>
                  <a:lnTo>
                    <a:pt x="198" y="21"/>
                  </a:lnTo>
                  <a:lnTo>
                    <a:pt x="197" y="25"/>
                  </a:lnTo>
                  <a:lnTo>
                    <a:pt x="196" y="30"/>
                  </a:lnTo>
                  <a:lnTo>
                    <a:pt x="194" y="34"/>
                  </a:lnTo>
                  <a:lnTo>
                    <a:pt x="191" y="38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2" y="8"/>
                  </a:lnTo>
                  <a:lnTo>
                    <a:pt x="5" y="4"/>
                  </a:lnTo>
                  <a:lnTo>
                    <a:pt x="9" y="0"/>
                  </a:lnTo>
                  <a:lnTo>
                    <a:pt x="189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C0E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441"/>
            <p:cNvSpPr>
              <a:spLocks/>
            </p:cNvSpPr>
            <p:nvPr/>
          </p:nvSpPr>
          <p:spPr bwMode="auto">
            <a:xfrm>
              <a:off x="4905375" y="2055813"/>
              <a:ext cx="666750" cy="788988"/>
            </a:xfrm>
            <a:custGeom>
              <a:avLst/>
              <a:gdLst>
                <a:gd name="T0" fmla="*/ 362 w 420"/>
                <a:gd name="T1" fmla="*/ 361 h 497"/>
                <a:gd name="T2" fmla="*/ 335 w 420"/>
                <a:gd name="T3" fmla="*/ 402 h 497"/>
                <a:gd name="T4" fmla="*/ 322 w 420"/>
                <a:gd name="T5" fmla="*/ 430 h 497"/>
                <a:gd name="T6" fmla="*/ 312 w 420"/>
                <a:gd name="T7" fmla="*/ 463 h 497"/>
                <a:gd name="T8" fmla="*/ 311 w 420"/>
                <a:gd name="T9" fmla="*/ 481 h 497"/>
                <a:gd name="T10" fmla="*/ 305 w 420"/>
                <a:gd name="T11" fmla="*/ 497 h 497"/>
                <a:gd name="T12" fmla="*/ 115 w 420"/>
                <a:gd name="T13" fmla="*/ 497 h 497"/>
                <a:gd name="T14" fmla="*/ 109 w 420"/>
                <a:gd name="T15" fmla="*/ 481 h 497"/>
                <a:gd name="T16" fmla="*/ 108 w 420"/>
                <a:gd name="T17" fmla="*/ 463 h 497"/>
                <a:gd name="T18" fmla="*/ 99 w 420"/>
                <a:gd name="T19" fmla="*/ 430 h 497"/>
                <a:gd name="T20" fmla="*/ 85 w 420"/>
                <a:gd name="T21" fmla="*/ 402 h 497"/>
                <a:gd name="T22" fmla="*/ 58 w 420"/>
                <a:gd name="T23" fmla="*/ 361 h 497"/>
                <a:gd name="T24" fmla="*/ 37 w 420"/>
                <a:gd name="T25" fmla="*/ 328 h 497"/>
                <a:gd name="T26" fmla="*/ 18 w 420"/>
                <a:gd name="T27" fmla="*/ 292 h 497"/>
                <a:gd name="T28" fmla="*/ 5 w 420"/>
                <a:gd name="T29" fmla="*/ 250 h 497"/>
                <a:gd name="T30" fmla="*/ 0 w 420"/>
                <a:gd name="T31" fmla="*/ 199 h 497"/>
                <a:gd name="T32" fmla="*/ 1 w 420"/>
                <a:gd name="T33" fmla="*/ 179 h 497"/>
                <a:gd name="T34" fmla="*/ 10 w 420"/>
                <a:gd name="T35" fmla="*/ 139 h 497"/>
                <a:gd name="T36" fmla="*/ 25 w 420"/>
                <a:gd name="T37" fmla="*/ 103 h 497"/>
                <a:gd name="T38" fmla="*/ 48 w 420"/>
                <a:gd name="T39" fmla="*/ 72 h 497"/>
                <a:gd name="T40" fmla="*/ 76 w 420"/>
                <a:gd name="T41" fmla="*/ 45 h 497"/>
                <a:gd name="T42" fmla="*/ 111 w 420"/>
                <a:gd name="T43" fmla="*/ 24 h 497"/>
                <a:gd name="T44" fmla="*/ 147 w 420"/>
                <a:gd name="T45" fmla="*/ 8 h 497"/>
                <a:gd name="T46" fmla="*/ 189 w 420"/>
                <a:gd name="T47" fmla="*/ 0 h 497"/>
                <a:gd name="T48" fmla="*/ 210 w 420"/>
                <a:gd name="T49" fmla="*/ 0 h 497"/>
                <a:gd name="T50" fmla="*/ 253 w 420"/>
                <a:gd name="T51" fmla="*/ 2 h 497"/>
                <a:gd name="T52" fmla="*/ 291 w 420"/>
                <a:gd name="T53" fmla="*/ 15 h 497"/>
                <a:gd name="T54" fmla="*/ 328 w 420"/>
                <a:gd name="T55" fmla="*/ 34 h 497"/>
                <a:gd name="T56" fmla="*/ 358 w 420"/>
                <a:gd name="T57" fmla="*/ 58 h 497"/>
                <a:gd name="T58" fmla="*/ 383 w 420"/>
                <a:gd name="T59" fmla="*/ 86 h 497"/>
                <a:gd name="T60" fmla="*/ 403 w 420"/>
                <a:gd name="T61" fmla="*/ 120 h 497"/>
                <a:gd name="T62" fmla="*/ 416 w 420"/>
                <a:gd name="T63" fmla="*/ 159 h 497"/>
                <a:gd name="T64" fmla="*/ 420 w 420"/>
                <a:gd name="T65" fmla="*/ 199 h 497"/>
                <a:gd name="T66" fmla="*/ 419 w 420"/>
                <a:gd name="T67" fmla="*/ 226 h 497"/>
                <a:gd name="T68" fmla="*/ 409 w 420"/>
                <a:gd name="T69" fmla="*/ 272 h 497"/>
                <a:gd name="T70" fmla="*/ 393 w 420"/>
                <a:gd name="T71" fmla="*/ 311 h 497"/>
                <a:gd name="T72" fmla="*/ 362 w 420"/>
                <a:gd name="T73" fmla="*/ 361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20" h="497">
                  <a:moveTo>
                    <a:pt x="362" y="361"/>
                  </a:moveTo>
                  <a:lnTo>
                    <a:pt x="362" y="361"/>
                  </a:lnTo>
                  <a:lnTo>
                    <a:pt x="344" y="388"/>
                  </a:lnTo>
                  <a:lnTo>
                    <a:pt x="335" y="402"/>
                  </a:lnTo>
                  <a:lnTo>
                    <a:pt x="328" y="416"/>
                  </a:lnTo>
                  <a:lnTo>
                    <a:pt x="322" y="430"/>
                  </a:lnTo>
                  <a:lnTo>
                    <a:pt x="317" y="447"/>
                  </a:lnTo>
                  <a:lnTo>
                    <a:pt x="312" y="463"/>
                  </a:lnTo>
                  <a:lnTo>
                    <a:pt x="311" y="481"/>
                  </a:lnTo>
                  <a:lnTo>
                    <a:pt x="311" y="481"/>
                  </a:lnTo>
                  <a:lnTo>
                    <a:pt x="309" y="490"/>
                  </a:lnTo>
                  <a:lnTo>
                    <a:pt x="305" y="497"/>
                  </a:lnTo>
                  <a:lnTo>
                    <a:pt x="115" y="497"/>
                  </a:lnTo>
                  <a:lnTo>
                    <a:pt x="115" y="497"/>
                  </a:lnTo>
                  <a:lnTo>
                    <a:pt x="111" y="490"/>
                  </a:lnTo>
                  <a:lnTo>
                    <a:pt x="109" y="481"/>
                  </a:lnTo>
                  <a:lnTo>
                    <a:pt x="109" y="481"/>
                  </a:lnTo>
                  <a:lnTo>
                    <a:pt x="108" y="463"/>
                  </a:lnTo>
                  <a:lnTo>
                    <a:pt x="103" y="447"/>
                  </a:lnTo>
                  <a:lnTo>
                    <a:pt x="99" y="430"/>
                  </a:lnTo>
                  <a:lnTo>
                    <a:pt x="92" y="416"/>
                  </a:lnTo>
                  <a:lnTo>
                    <a:pt x="85" y="402"/>
                  </a:lnTo>
                  <a:lnTo>
                    <a:pt x="76" y="388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37" y="328"/>
                  </a:lnTo>
                  <a:lnTo>
                    <a:pt x="28" y="311"/>
                  </a:lnTo>
                  <a:lnTo>
                    <a:pt x="18" y="292"/>
                  </a:lnTo>
                  <a:lnTo>
                    <a:pt x="11" y="272"/>
                  </a:lnTo>
                  <a:lnTo>
                    <a:pt x="5" y="250"/>
                  </a:lnTo>
                  <a:lnTo>
                    <a:pt x="1" y="226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79"/>
                  </a:lnTo>
                  <a:lnTo>
                    <a:pt x="4" y="159"/>
                  </a:lnTo>
                  <a:lnTo>
                    <a:pt x="10" y="139"/>
                  </a:lnTo>
                  <a:lnTo>
                    <a:pt x="17" y="120"/>
                  </a:lnTo>
                  <a:lnTo>
                    <a:pt x="25" y="103"/>
                  </a:lnTo>
                  <a:lnTo>
                    <a:pt x="37" y="86"/>
                  </a:lnTo>
                  <a:lnTo>
                    <a:pt x="48" y="72"/>
                  </a:lnTo>
                  <a:lnTo>
                    <a:pt x="62" y="58"/>
                  </a:lnTo>
                  <a:lnTo>
                    <a:pt x="76" y="45"/>
                  </a:lnTo>
                  <a:lnTo>
                    <a:pt x="92" y="34"/>
                  </a:lnTo>
                  <a:lnTo>
                    <a:pt x="111" y="24"/>
                  </a:lnTo>
                  <a:lnTo>
                    <a:pt x="129" y="15"/>
                  </a:lnTo>
                  <a:lnTo>
                    <a:pt x="147" y="8"/>
                  </a:lnTo>
                  <a:lnTo>
                    <a:pt x="167" y="2"/>
                  </a:lnTo>
                  <a:lnTo>
                    <a:pt x="189" y="0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31" y="0"/>
                  </a:lnTo>
                  <a:lnTo>
                    <a:pt x="253" y="2"/>
                  </a:lnTo>
                  <a:lnTo>
                    <a:pt x="273" y="8"/>
                  </a:lnTo>
                  <a:lnTo>
                    <a:pt x="291" y="15"/>
                  </a:lnTo>
                  <a:lnTo>
                    <a:pt x="309" y="24"/>
                  </a:lnTo>
                  <a:lnTo>
                    <a:pt x="328" y="34"/>
                  </a:lnTo>
                  <a:lnTo>
                    <a:pt x="344" y="45"/>
                  </a:lnTo>
                  <a:lnTo>
                    <a:pt x="358" y="58"/>
                  </a:lnTo>
                  <a:lnTo>
                    <a:pt x="372" y="72"/>
                  </a:lnTo>
                  <a:lnTo>
                    <a:pt x="383" y="86"/>
                  </a:lnTo>
                  <a:lnTo>
                    <a:pt x="395" y="103"/>
                  </a:lnTo>
                  <a:lnTo>
                    <a:pt x="403" y="120"/>
                  </a:lnTo>
                  <a:lnTo>
                    <a:pt x="410" y="139"/>
                  </a:lnTo>
                  <a:lnTo>
                    <a:pt x="416" y="159"/>
                  </a:lnTo>
                  <a:lnTo>
                    <a:pt x="419" y="179"/>
                  </a:lnTo>
                  <a:lnTo>
                    <a:pt x="420" y="199"/>
                  </a:lnTo>
                  <a:lnTo>
                    <a:pt x="420" y="199"/>
                  </a:lnTo>
                  <a:lnTo>
                    <a:pt x="419" y="226"/>
                  </a:lnTo>
                  <a:lnTo>
                    <a:pt x="415" y="250"/>
                  </a:lnTo>
                  <a:lnTo>
                    <a:pt x="409" y="272"/>
                  </a:lnTo>
                  <a:lnTo>
                    <a:pt x="402" y="292"/>
                  </a:lnTo>
                  <a:lnTo>
                    <a:pt x="393" y="311"/>
                  </a:lnTo>
                  <a:lnTo>
                    <a:pt x="383" y="328"/>
                  </a:lnTo>
                  <a:lnTo>
                    <a:pt x="362" y="361"/>
                  </a:lnTo>
                  <a:lnTo>
                    <a:pt x="362" y="361"/>
                  </a:lnTo>
                  <a:close/>
                </a:path>
              </a:pathLst>
            </a:custGeom>
            <a:solidFill>
              <a:srgbClr val="F3B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442"/>
            <p:cNvSpPr>
              <a:spLocks noEditPoints="1"/>
            </p:cNvSpPr>
            <p:nvPr/>
          </p:nvSpPr>
          <p:spPr bwMode="auto">
            <a:xfrm>
              <a:off x="5053013" y="2152650"/>
              <a:ext cx="358775" cy="503238"/>
            </a:xfrm>
            <a:custGeom>
              <a:avLst/>
              <a:gdLst>
                <a:gd name="T0" fmla="*/ 84 w 226"/>
                <a:gd name="T1" fmla="*/ 236 h 317"/>
                <a:gd name="T2" fmla="*/ 84 w 226"/>
                <a:gd name="T3" fmla="*/ 221 h 317"/>
                <a:gd name="T4" fmla="*/ 84 w 226"/>
                <a:gd name="T5" fmla="*/ 209 h 317"/>
                <a:gd name="T6" fmla="*/ 90 w 226"/>
                <a:gd name="T7" fmla="*/ 187 h 317"/>
                <a:gd name="T8" fmla="*/ 93 w 226"/>
                <a:gd name="T9" fmla="*/ 177 h 317"/>
                <a:gd name="T10" fmla="*/ 107 w 226"/>
                <a:gd name="T11" fmla="*/ 159 h 317"/>
                <a:gd name="T12" fmla="*/ 128 w 226"/>
                <a:gd name="T13" fmla="*/ 139 h 317"/>
                <a:gd name="T14" fmla="*/ 150 w 226"/>
                <a:gd name="T15" fmla="*/ 122 h 317"/>
                <a:gd name="T16" fmla="*/ 160 w 226"/>
                <a:gd name="T17" fmla="*/ 111 h 317"/>
                <a:gd name="T18" fmla="*/ 165 w 226"/>
                <a:gd name="T19" fmla="*/ 101 h 317"/>
                <a:gd name="T20" fmla="*/ 168 w 226"/>
                <a:gd name="T21" fmla="*/ 88 h 317"/>
                <a:gd name="T22" fmla="*/ 167 w 226"/>
                <a:gd name="T23" fmla="*/ 79 h 317"/>
                <a:gd name="T24" fmla="*/ 160 w 226"/>
                <a:gd name="T25" fmla="*/ 65 h 317"/>
                <a:gd name="T26" fmla="*/ 154 w 226"/>
                <a:gd name="T27" fmla="*/ 58 h 317"/>
                <a:gd name="T28" fmla="*/ 137 w 226"/>
                <a:gd name="T29" fmla="*/ 49 h 317"/>
                <a:gd name="T30" fmla="*/ 116 w 226"/>
                <a:gd name="T31" fmla="*/ 45 h 317"/>
                <a:gd name="T32" fmla="*/ 104 w 226"/>
                <a:gd name="T33" fmla="*/ 47 h 317"/>
                <a:gd name="T34" fmla="*/ 86 w 226"/>
                <a:gd name="T35" fmla="*/ 54 h 317"/>
                <a:gd name="T36" fmla="*/ 77 w 226"/>
                <a:gd name="T37" fmla="*/ 59 h 317"/>
                <a:gd name="T38" fmla="*/ 64 w 226"/>
                <a:gd name="T39" fmla="*/ 75 h 317"/>
                <a:gd name="T40" fmla="*/ 56 w 226"/>
                <a:gd name="T41" fmla="*/ 99 h 317"/>
                <a:gd name="T42" fmla="*/ 0 w 226"/>
                <a:gd name="T43" fmla="*/ 92 h 317"/>
                <a:gd name="T44" fmla="*/ 3 w 226"/>
                <a:gd name="T45" fmla="*/ 74 h 317"/>
                <a:gd name="T46" fmla="*/ 10 w 226"/>
                <a:gd name="T47" fmla="*/ 57 h 317"/>
                <a:gd name="T48" fmla="*/ 20 w 226"/>
                <a:gd name="T49" fmla="*/ 41 h 317"/>
                <a:gd name="T50" fmla="*/ 33 w 226"/>
                <a:gd name="T51" fmla="*/ 27 h 317"/>
                <a:gd name="T52" fmla="*/ 42 w 226"/>
                <a:gd name="T53" fmla="*/ 20 h 317"/>
                <a:gd name="T54" fmla="*/ 59 w 226"/>
                <a:gd name="T55" fmla="*/ 10 h 317"/>
                <a:gd name="T56" fmla="*/ 79 w 226"/>
                <a:gd name="T57" fmla="*/ 4 h 317"/>
                <a:gd name="T58" fmla="*/ 101 w 226"/>
                <a:gd name="T59" fmla="*/ 0 h 317"/>
                <a:gd name="T60" fmla="*/ 113 w 226"/>
                <a:gd name="T61" fmla="*/ 0 h 317"/>
                <a:gd name="T62" fmla="*/ 138 w 226"/>
                <a:gd name="T63" fmla="*/ 1 h 317"/>
                <a:gd name="T64" fmla="*/ 160 w 226"/>
                <a:gd name="T65" fmla="*/ 7 h 317"/>
                <a:gd name="T66" fmla="*/ 180 w 226"/>
                <a:gd name="T67" fmla="*/ 15 h 317"/>
                <a:gd name="T68" fmla="*/ 197 w 226"/>
                <a:gd name="T69" fmla="*/ 27 h 317"/>
                <a:gd name="T70" fmla="*/ 204 w 226"/>
                <a:gd name="T71" fmla="*/ 34 h 317"/>
                <a:gd name="T72" fmla="*/ 215 w 226"/>
                <a:gd name="T73" fmla="*/ 48 h 317"/>
                <a:gd name="T74" fmla="*/ 222 w 226"/>
                <a:gd name="T75" fmla="*/ 64 h 317"/>
                <a:gd name="T76" fmla="*/ 226 w 226"/>
                <a:gd name="T77" fmla="*/ 81 h 317"/>
                <a:gd name="T78" fmla="*/ 226 w 226"/>
                <a:gd name="T79" fmla="*/ 89 h 317"/>
                <a:gd name="T80" fmla="*/ 224 w 226"/>
                <a:gd name="T81" fmla="*/ 109 h 317"/>
                <a:gd name="T82" fmla="*/ 215 w 226"/>
                <a:gd name="T83" fmla="*/ 128 h 317"/>
                <a:gd name="T84" fmla="*/ 208 w 226"/>
                <a:gd name="T85" fmla="*/ 138 h 317"/>
                <a:gd name="T86" fmla="*/ 184 w 226"/>
                <a:gd name="T87" fmla="*/ 162 h 317"/>
                <a:gd name="T88" fmla="*/ 167 w 226"/>
                <a:gd name="T89" fmla="*/ 176 h 317"/>
                <a:gd name="T90" fmla="*/ 147 w 226"/>
                <a:gd name="T91" fmla="*/ 196 h 317"/>
                <a:gd name="T92" fmla="*/ 144 w 226"/>
                <a:gd name="T93" fmla="*/ 201 h 317"/>
                <a:gd name="T94" fmla="*/ 140 w 226"/>
                <a:gd name="T95" fmla="*/ 214 h 317"/>
                <a:gd name="T96" fmla="*/ 140 w 226"/>
                <a:gd name="T97" fmla="*/ 236 h 317"/>
                <a:gd name="T98" fmla="*/ 84 w 226"/>
                <a:gd name="T99" fmla="*/ 257 h 317"/>
                <a:gd name="T100" fmla="*/ 140 w 226"/>
                <a:gd name="T101" fmla="*/ 317 h 317"/>
                <a:gd name="T102" fmla="*/ 84 w 226"/>
                <a:gd name="T103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" h="317">
                  <a:moveTo>
                    <a:pt x="140" y="236"/>
                  </a:moveTo>
                  <a:lnTo>
                    <a:pt x="84" y="236"/>
                  </a:lnTo>
                  <a:lnTo>
                    <a:pt x="84" y="236"/>
                  </a:lnTo>
                  <a:lnTo>
                    <a:pt x="84" y="221"/>
                  </a:lnTo>
                  <a:lnTo>
                    <a:pt x="84" y="221"/>
                  </a:lnTo>
                  <a:lnTo>
                    <a:pt x="84" y="209"/>
                  </a:lnTo>
                  <a:lnTo>
                    <a:pt x="87" y="197"/>
                  </a:lnTo>
                  <a:lnTo>
                    <a:pt x="90" y="187"/>
                  </a:lnTo>
                  <a:lnTo>
                    <a:pt x="93" y="177"/>
                  </a:lnTo>
                  <a:lnTo>
                    <a:pt x="93" y="177"/>
                  </a:lnTo>
                  <a:lnTo>
                    <a:pt x="99" y="169"/>
                  </a:lnTo>
                  <a:lnTo>
                    <a:pt x="107" y="159"/>
                  </a:lnTo>
                  <a:lnTo>
                    <a:pt x="116" y="150"/>
                  </a:lnTo>
                  <a:lnTo>
                    <a:pt x="128" y="139"/>
                  </a:lnTo>
                  <a:lnTo>
                    <a:pt x="128" y="139"/>
                  </a:lnTo>
                  <a:lnTo>
                    <a:pt x="150" y="122"/>
                  </a:lnTo>
                  <a:lnTo>
                    <a:pt x="160" y="111"/>
                  </a:lnTo>
                  <a:lnTo>
                    <a:pt x="160" y="111"/>
                  </a:lnTo>
                  <a:lnTo>
                    <a:pt x="164" y="106"/>
                  </a:lnTo>
                  <a:lnTo>
                    <a:pt x="165" y="101"/>
                  </a:lnTo>
                  <a:lnTo>
                    <a:pt x="167" y="93"/>
                  </a:lnTo>
                  <a:lnTo>
                    <a:pt x="168" y="88"/>
                  </a:lnTo>
                  <a:lnTo>
                    <a:pt x="168" y="88"/>
                  </a:lnTo>
                  <a:lnTo>
                    <a:pt x="167" y="79"/>
                  </a:lnTo>
                  <a:lnTo>
                    <a:pt x="164" y="72"/>
                  </a:lnTo>
                  <a:lnTo>
                    <a:pt x="160" y="65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45" y="52"/>
                  </a:lnTo>
                  <a:lnTo>
                    <a:pt x="137" y="49"/>
                  </a:lnTo>
                  <a:lnTo>
                    <a:pt x="127" y="47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04" y="47"/>
                  </a:lnTo>
                  <a:lnTo>
                    <a:pt x="94" y="49"/>
                  </a:lnTo>
                  <a:lnTo>
                    <a:pt x="86" y="54"/>
                  </a:lnTo>
                  <a:lnTo>
                    <a:pt x="77" y="59"/>
                  </a:lnTo>
                  <a:lnTo>
                    <a:pt x="77" y="59"/>
                  </a:lnTo>
                  <a:lnTo>
                    <a:pt x="70" y="66"/>
                  </a:lnTo>
                  <a:lnTo>
                    <a:pt x="64" y="75"/>
                  </a:lnTo>
                  <a:lnTo>
                    <a:pt x="60" y="86"/>
                  </a:lnTo>
                  <a:lnTo>
                    <a:pt x="56" y="99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5"/>
                  </a:lnTo>
                  <a:lnTo>
                    <a:pt x="10" y="57"/>
                  </a:lnTo>
                  <a:lnTo>
                    <a:pt x="15" y="48"/>
                  </a:lnTo>
                  <a:lnTo>
                    <a:pt x="20" y="41"/>
                  </a:lnTo>
                  <a:lnTo>
                    <a:pt x="26" y="34"/>
                  </a:lnTo>
                  <a:lnTo>
                    <a:pt x="33" y="27"/>
                  </a:lnTo>
                  <a:lnTo>
                    <a:pt x="33" y="27"/>
                  </a:lnTo>
                  <a:lnTo>
                    <a:pt x="42" y="20"/>
                  </a:lnTo>
                  <a:lnTo>
                    <a:pt x="50" y="15"/>
                  </a:lnTo>
                  <a:lnTo>
                    <a:pt x="59" y="10"/>
                  </a:lnTo>
                  <a:lnTo>
                    <a:pt x="69" y="7"/>
                  </a:lnTo>
                  <a:lnTo>
                    <a:pt x="79" y="4"/>
                  </a:lnTo>
                  <a:lnTo>
                    <a:pt x="90" y="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50" y="4"/>
                  </a:lnTo>
                  <a:lnTo>
                    <a:pt x="160" y="7"/>
                  </a:lnTo>
                  <a:lnTo>
                    <a:pt x="170" y="10"/>
                  </a:lnTo>
                  <a:lnTo>
                    <a:pt x="180" y="15"/>
                  </a:lnTo>
                  <a:lnTo>
                    <a:pt x="188" y="21"/>
                  </a:lnTo>
                  <a:lnTo>
                    <a:pt x="197" y="27"/>
                  </a:lnTo>
                  <a:lnTo>
                    <a:pt x="197" y="27"/>
                  </a:lnTo>
                  <a:lnTo>
                    <a:pt x="204" y="34"/>
                  </a:lnTo>
                  <a:lnTo>
                    <a:pt x="209" y="41"/>
                  </a:lnTo>
                  <a:lnTo>
                    <a:pt x="215" y="48"/>
                  </a:lnTo>
                  <a:lnTo>
                    <a:pt x="219" y="57"/>
                  </a:lnTo>
                  <a:lnTo>
                    <a:pt x="222" y="64"/>
                  </a:lnTo>
                  <a:lnTo>
                    <a:pt x="225" y="72"/>
                  </a:lnTo>
                  <a:lnTo>
                    <a:pt x="226" y="81"/>
                  </a:lnTo>
                  <a:lnTo>
                    <a:pt x="226" y="89"/>
                  </a:lnTo>
                  <a:lnTo>
                    <a:pt x="226" y="89"/>
                  </a:lnTo>
                  <a:lnTo>
                    <a:pt x="226" y="99"/>
                  </a:lnTo>
                  <a:lnTo>
                    <a:pt x="224" y="109"/>
                  </a:lnTo>
                  <a:lnTo>
                    <a:pt x="221" y="119"/>
                  </a:lnTo>
                  <a:lnTo>
                    <a:pt x="215" y="128"/>
                  </a:lnTo>
                  <a:lnTo>
                    <a:pt x="215" y="128"/>
                  </a:lnTo>
                  <a:lnTo>
                    <a:pt x="208" y="138"/>
                  </a:lnTo>
                  <a:lnTo>
                    <a:pt x="198" y="149"/>
                  </a:lnTo>
                  <a:lnTo>
                    <a:pt x="184" y="162"/>
                  </a:lnTo>
                  <a:lnTo>
                    <a:pt x="167" y="176"/>
                  </a:lnTo>
                  <a:lnTo>
                    <a:pt x="167" y="176"/>
                  </a:lnTo>
                  <a:lnTo>
                    <a:pt x="151" y="190"/>
                  </a:lnTo>
                  <a:lnTo>
                    <a:pt x="147" y="196"/>
                  </a:lnTo>
                  <a:lnTo>
                    <a:pt x="144" y="201"/>
                  </a:lnTo>
                  <a:lnTo>
                    <a:pt x="144" y="201"/>
                  </a:lnTo>
                  <a:lnTo>
                    <a:pt x="141" y="207"/>
                  </a:lnTo>
                  <a:lnTo>
                    <a:pt x="140" y="214"/>
                  </a:lnTo>
                  <a:lnTo>
                    <a:pt x="140" y="236"/>
                  </a:lnTo>
                  <a:lnTo>
                    <a:pt x="140" y="236"/>
                  </a:lnTo>
                  <a:close/>
                  <a:moveTo>
                    <a:pt x="84" y="317"/>
                  </a:moveTo>
                  <a:lnTo>
                    <a:pt x="84" y="257"/>
                  </a:lnTo>
                  <a:lnTo>
                    <a:pt x="140" y="257"/>
                  </a:lnTo>
                  <a:lnTo>
                    <a:pt x="140" y="317"/>
                  </a:lnTo>
                  <a:lnTo>
                    <a:pt x="84" y="317"/>
                  </a:lnTo>
                  <a:lnTo>
                    <a:pt x="84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9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5406" y="2071678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các hình: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352" y="1324295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90" y="4929198"/>
            <a:ext cx="2149292" cy="1571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0" y="4929198"/>
            <a:ext cx="2071702" cy="1571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6" y="4857760"/>
            <a:ext cx="2071702" cy="1643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0" y="3071810"/>
            <a:ext cx="2083587" cy="164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290" y="3071810"/>
            <a:ext cx="2090285" cy="1571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6" y="3071810"/>
            <a:ext cx="2071702" cy="1571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21938" y="2477882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4760" y="3951054"/>
            <a:ext cx="43577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 Theo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6" name="Rectangle: Rounded Corners 4">
            <a:extLst>
              <a:ext uri="{FF2B5EF4-FFF2-40B4-BE49-F238E27FC236}">
                <a16:creationId xmlns=""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17" name="Rectangle: Rounded Corners 5">
            <a:extLst>
              <a:ext uri="{FF2B5EF4-FFF2-40B4-BE49-F238E27FC236}">
                <a16:creationId xmlns=""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=""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20" name="Rectangle: Rounded Corners 8">
            <a:extLst>
              <a:ext uri="{FF2B5EF4-FFF2-40B4-BE49-F238E27FC236}">
                <a16:creationId xmlns=""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21" name="Rectangle: Rounded Corners 9">
            <a:extLst>
              <a:ext uri="{FF2B5EF4-FFF2-40B4-BE49-F238E27FC236}">
                <a16:creationId xmlns=""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22" name="Rectangle: Rounded Corners 10">
            <a:extLst>
              <a:ext uri="{FF2B5EF4-FFF2-40B4-BE49-F238E27FC236}">
                <a16:creationId xmlns=""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23" name="Rectangle: Rounded Corners 11">
            <a:extLst>
              <a:ext uri="{FF2B5EF4-FFF2-40B4-BE49-F238E27FC236}">
                <a16:creationId xmlns=""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24" name="Rectangle: Rounded Corners 12">
            <a:extLst>
              <a:ext uri="{FF2B5EF4-FFF2-40B4-BE49-F238E27FC236}">
                <a16:creationId xmlns=""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25" name="Rectangle: Rounded Corners 13">
            <a:extLst>
              <a:ext uri="{FF2B5EF4-FFF2-40B4-BE49-F238E27FC236}">
                <a16:creationId xmlns=""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26" name="Rectangle: Rounded Corners 14">
            <a:extLst>
              <a:ext uri="{FF2B5EF4-FFF2-40B4-BE49-F238E27FC236}">
                <a16:creationId xmlns=""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27" name="Rectangle: Rounded Corners 15">
            <a:extLst>
              <a:ext uri="{FF2B5EF4-FFF2-40B4-BE49-F238E27FC236}">
                <a16:creationId xmlns=""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8" name="Rectangle: Rounded Corners 16">
            <a:extLst>
              <a:ext uri="{FF2B5EF4-FFF2-40B4-BE49-F238E27FC236}">
                <a16:creationId xmlns=""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9" name="Rectangle: Rounded Corners 17">
            <a:extLst>
              <a:ext uri="{FF2B5EF4-FFF2-40B4-BE49-F238E27FC236}">
                <a16:creationId xmlns=""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30" name="Rectangle: Rounded Corners 18">
            <a:extLst>
              <a:ext uri="{FF2B5EF4-FFF2-40B4-BE49-F238E27FC236}">
                <a16:creationId xmlns=""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31" name="Rectangle: Rounded Corners 19">
            <a:extLst>
              <a:ext uri="{FF2B5EF4-FFF2-40B4-BE49-F238E27FC236}">
                <a16:creationId xmlns=""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32" name="Rectangle: Rounded Corners 20">
            <a:extLst>
              <a:ext uri="{FF2B5EF4-FFF2-40B4-BE49-F238E27FC236}">
                <a16:creationId xmlns=""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33" name="Rectangle: Rounded Corners 21">
            <a:extLst>
              <a:ext uri="{FF2B5EF4-FFF2-40B4-BE49-F238E27FC236}">
                <a16:creationId xmlns=""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4" name="Rectangle: Rounded Corners 22">
            <a:extLst>
              <a:ext uri="{FF2B5EF4-FFF2-40B4-BE49-F238E27FC236}">
                <a16:creationId xmlns=""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35" name="Rectangle: Rounded Corners 23">
            <a:extLst>
              <a:ext uri="{FF2B5EF4-FFF2-40B4-BE49-F238E27FC236}">
                <a16:creationId xmlns=""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36" name="Rectangle: Rounded Corners 24">
            <a:extLst>
              <a:ext uri="{FF2B5EF4-FFF2-40B4-BE49-F238E27FC236}">
                <a16:creationId xmlns=""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37" name="Rectangle: Rounded Corners 25">
            <a:extLst>
              <a:ext uri="{FF2B5EF4-FFF2-40B4-BE49-F238E27FC236}">
                <a16:creationId xmlns=""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8" name="Rectangle: Rounded Corners 26">
            <a:extLst>
              <a:ext uri="{FF2B5EF4-FFF2-40B4-BE49-F238E27FC236}">
                <a16:creationId xmlns=""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9" name="Rectangle: Rounded Corners 27">
            <a:extLst>
              <a:ext uri="{FF2B5EF4-FFF2-40B4-BE49-F238E27FC236}">
                <a16:creationId xmlns=""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40" name="Rectangle: Rounded Corners 28">
            <a:extLst>
              <a:ext uri="{FF2B5EF4-FFF2-40B4-BE49-F238E27FC236}">
                <a16:creationId xmlns=""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41" name="Rectangle: Rounded Corners 29">
            <a:extLst>
              <a:ext uri="{FF2B5EF4-FFF2-40B4-BE49-F238E27FC236}">
                <a16:creationId xmlns=""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42" name="Rectangle: Rounded Corners 30">
            <a:extLst>
              <a:ext uri="{FF2B5EF4-FFF2-40B4-BE49-F238E27FC236}">
                <a16:creationId xmlns=""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43" name="Rectangle: Rounded Corners 31">
            <a:extLst>
              <a:ext uri="{FF2B5EF4-FFF2-40B4-BE49-F238E27FC236}">
                <a16:creationId xmlns=""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44" name="Rectangle: Rounded Corners 32">
            <a:extLst>
              <a:ext uri="{FF2B5EF4-FFF2-40B4-BE49-F238E27FC236}">
                <a16:creationId xmlns=""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45" name="Rectangle: Rounded Corners 33">
            <a:extLst>
              <a:ext uri="{FF2B5EF4-FFF2-40B4-BE49-F238E27FC236}">
                <a16:creationId xmlns=""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46" name="Rectangle: Rounded Corners 34">
            <a:extLst>
              <a:ext uri="{FF2B5EF4-FFF2-40B4-BE49-F238E27FC236}">
                <a16:creationId xmlns=""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47" name="Rectangle: Rounded Corners 35">
            <a:extLst>
              <a:ext uri="{FF2B5EF4-FFF2-40B4-BE49-F238E27FC236}">
                <a16:creationId xmlns=""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8" name="Rectangle: Rounded Corners 36">
            <a:extLst>
              <a:ext uri="{FF2B5EF4-FFF2-40B4-BE49-F238E27FC236}">
                <a16:creationId xmlns=""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9" name="Rectangle: Rounded Corners 37">
            <a:extLst>
              <a:ext uri="{FF2B5EF4-FFF2-40B4-BE49-F238E27FC236}">
                <a16:creationId xmlns=""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50" name="Rectangle: Rounded Corners 38">
            <a:extLst>
              <a:ext uri="{FF2B5EF4-FFF2-40B4-BE49-F238E27FC236}">
                <a16:creationId xmlns=""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51" name="Rectangle: Rounded Corners 39">
            <a:extLst>
              <a:ext uri="{FF2B5EF4-FFF2-40B4-BE49-F238E27FC236}">
                <a16:creationId xmlns=""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52" name="Rectangle: Rounded Corners 40">
            <a:extLst>
              <a:ext uri="{FF2B5EF4-FFF2-40B4-BE49-F238E27FC236}">
                <a16:creationId xmlns=""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53" name="Rectangle: Rounded Corners 41">
            <a:extLst>
              <a:ext uri="{FF2B5EF4-FFF2-40B4-BE49-F238E27FC236}">
                <a16:creationId xmlns=""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54" name="Rectangle: Rounded Corners 42">
            <a:extLst>
              <a:ext uri="{FF2B5EF4-FFF2-40B4-BE49-F238E27FC236}">
                <a16:creationId xmlns=""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55" name="Rectangle: Rounded Corners 43">
            <a:extLst>
              <a:ext uri="{FF2B5EF4-FFF2-40B4-BE49-F238E27FC236}">
                <a16:creationId xmlns=""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56" name="Rectangle: Rounded Corners 44">
            <a:extLst>
              <a:ext uri="{FF2B5EF4-FFF2-40B4-BE49-F238E27FC236}">
                <a16:creationId xmlns=""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57" name="Rectangle: Rounded Corners 45">
            <a:extLst>
              <a:ext uri="{FF2B5EF4-FFF2-40B4-BE49-F238E27FC236}">
                <a16:creationId xmlns=""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8" name="Rectangle: Rounded Corners 46">
            <a:extLst>
              <a:ext uri="{FF2B5EF4-FFF2-40B4-BE49-F238E27FC236}">
                <a16:creationId xmlns=""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9" name="Rectangle: Rounded Corners 47">
            <a:extLst>
              <a:ext uri="{FF2B5EF4-FFF2-40B4-BE49-F238E27FC236}">
                <a16:creationId xmlns=""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60" name="Rectangle: Rounded Corners 48">
            <a:extLst>
              <a:ext uri="{FF2B5EF4-FFF2-40B4-BE49-F238E27FC236}">
                <a16:creationId xmlns=""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61" name="Rectangle: Rounded Corners 49">
            <a:extLst>
              <a:ext uri="{FF2B5EF4-FFF2-40B4-BE49-F238E27FC236}">
                <a16:creationId xmlns=""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62" name="Rectangle: Rounded Corners 50">
            <a:extLst>
              <a:ext uri="{FF2B5EF4-FFF2-40B4-BE49-F238E27FC236}">
                <a16:creationId xmlns=""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63" name="Rectangle: Rounded Corners 51">
            <a:extLst>
              <a:ext uri="{FF2B5EF4-FFF2-40B4-BE49-F238E27FC236}">
                <a16:creationId xmlns=""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64" name="Rectangle: Rounded Corners 52">
            <a:extLst>
              <a:ext uri="{FF2B5EF4-FFF2-40B4-BE49-F238E27FC236}">
                <a16:creationId xmlns=""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65" name="Rectangle: Rounded Corners 53">
            <a:extLst>
              <a:ext uri="{FF2B5EF4-FFF2-40B4-BE49-F238E27FC236}">
                <a16:creationId xmlns=""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66" name="Rectangle: Rounded Corners 54">
            <a:extLst>
              <a:ext uri="{FF2B5EF4-FFF2-40B4-BE49-F238E27FC236}">
                <a16:creationId xmlns=""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67" name="Rectangle: Rounded Corners 55">
            <a:extLst>
              <a:ext uri="{FF2B5EF4-FFF2-40B4-BE49-F238E27FC236}">
                <a16:creationId xmlns=""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8" name="Rectangle: Rounded Corners 56">
            <a:extLst>
              <a:ext uri="{FF2B5EF4-FFF2-40B4-BE49-F238E27FC236}">
                <a16:creationId xmlns=""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9" name="Rectangle: Rounded Corners 57">
            <a:extLst>
              <a:ext uri="{FF2B5EF4-FFF2-40B4-BE49-F238E27FC236}">
                <a16:creationId xmlns=""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70" name="Rectangle: Rounded Corners 58">
            <a:extLst>
              <a:ext uri="{FF2B5EF4-FFF2-40B4-BE49-F238E27FC236}">
                <a16:creationId xmlns=""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71" name="Rectangle: Rounded Corners 59">
            <a:extLst>
              <a:ext uri="{FF2B5EF4-FFF2-40B4-BE49-F238E27FC236}">
                <a16:creationId xmlns=""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72" name="Rectangle: Rounded Corners 60">
            <a:extLst>
              <a:ext uri="{FF2B5EF4-FFF2-40B4-BE49-F238E27FC236}">
                <a16:creationId xmlns=""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73" name="Rectangle: Rounded Corners 61">
            <a:extLst>
              <a:ext uri="{FF2B5EF4-FFF2-40B4-BE49-F238E27FC236}">
                <a16:creationId xmlns=""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74" name="Rectangle: Rounded Corners 62">
            <a:extLst>
              <a:ext uri="{FF2B5EF4-FFF2-40B4-BE49-F238E27FC236}">
                <a16:creationId xmlns=""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75" name="Rectangle: Rounded Corners 63">
            <a:extLst>
              <a:ext uri="{FF2B5EF4-FFF2-40B4-BE49-F238E27FC236}">
                <a16:creationId xmlns=""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76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77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8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9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80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81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82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83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84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85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86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87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8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9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90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91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92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93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94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95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96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97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8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9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0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1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2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3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4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5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6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9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10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11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12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13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14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15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16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17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8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9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20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21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22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23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24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25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26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27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8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9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30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31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32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33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34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35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36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37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8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9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40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41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42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43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44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45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46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47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8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9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50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51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52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53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4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55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56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57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8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9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60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61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62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63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64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65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66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67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8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9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70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71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72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73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74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75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76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77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8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9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80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81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82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83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84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85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86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87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8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9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90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91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92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93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94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5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96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97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589851" y="128692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527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3792" y="4926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Kêt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02525" y="634917"/>
            <a:ext cx="5673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3561" y="1844824"/>
            <a:ext cx="12068794" cy="1337663"/>
          </a:xfrm>
        </p:spPr>
        <p:txBody>
          <a:bodyPr/>
          <a:lstStyle/>
          <a:p>
            <a:pPr marL="57150" indent="6286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5687" y="3501008"/>
            <a:ext cx="12068794" cy="1440159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" indent="6286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19h,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covid_19,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camera…..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31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9596" y="2348880"/>
            <a:ext cx="11972403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Camera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… 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tin: Tin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Covid_19,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online, …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63352" y="1409838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200" b="1" u="sng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38522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9522" y="2571744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7368" y="1504528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26" y="2857496"/>
            <a:ext cx="388972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: Rounded Corners 3">
            <a:extLst>
              <a:ext uri="{FF2B5EF4-FFF2-40B4-BE49-F238E27FC236}">
                <a16:creationId xmlns=""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=""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" name="Rectangle: Rounded Corners 5">
            <a:extLst>
              <a:ext uri="{FF2B5EF4-FFF2-40B4-BE49-F238E27FC236}">
                <a16:creationId xmlns=""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10" name="Rectangle: Rounded Corners 6">
            <a:extLst>
              <a:ext uri="{FF2B5EF4-FFF2-40B4-BE49-F238E27FC236}">
                <a16:creationId xmlns=""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11" name="Rectangle: Rounded Corners 7">
            <a:extLst>
              <a:ext uri="{FF2B5EF4-FFF2-40B4-BE49-F238E27FC236}">
                <a16:creationId xmlns=""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12" name="Rectangle: Rounded Corners 8">
            <a:extLst>
              <a:ext uri="{FF2B5EF4-FFF2-40B4-BE49-F238E27FC236}">
                <a16:creationId xmlns=""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=""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14" name="Rectangle: Rounded Corners 10">
            <a:extLst>
              <a:ext uri="{FF2B5EF4-FFF2-40B4-BE49-F238E27FC236}">
                <a16:creationId xmlns=""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15" name="Rectangle: Rounded Corners 11">
            <a:extLst>
              <a:ext uri="{FF2B5EF4-FFF2-40B4-BE49-F238E27FC236}">
                <a16:creationId xmlns=""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16" name="Rectangle: Rounded Corners 12">
            <a:extLst>
              <a:ext uri="{FF2B5EF4-FFF2-40B4-BE49-F238E27FC236}">
                <a16:creationId xmlns=""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17" name="Rectangle: Rounded Corners 13">
            <a:extLst>
              <a:ext uri="{FF2B5EF4-FFF2-40B4-BE49-F238E27FC236}">
                <a16:creationId xmlns=""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18" name="Rectangle: Rounded Corners 14">
            <a:extLst>
              <a:ext uri="{FF2B5EF4-FFF2-40B4-BE49-F238E27FC236}">
                <a16:creationId xmlns=""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9" name="Rectangle: Rounded Corners 15">
            <a:extLst>
              <a:ext uri="{FF2B5EF4-FFF2-40B4-BE49-F238E27FC236}">
                <a16:creationId xmlns=""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20" name="Rectangle: Rounded Corners 16">
            <a:extLst>
              <a:ext uri="{FF2B5EF4-FFF2-40B4-BE49-F238E27FC236}">
                <a16:creationId xmlns=""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21" name="Rectangle: Rounded Corners 17">
            <a:extLst>
              <a:ext uri="{FF2B5EF4-FFF2-40B4-BE49-F238E27FC236}">
                <a16:creationId xmlns=""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22" name="Rectangle: Rounded Corners 18">
            <a:extLst>
              <a:ext uri="{FF2B5EF4-FFF2-40B4-BE49-F238E27FC236}">
                <a16:creationId xmlns=""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23" name="Rectangle: Rounded Corners 19">
            <a:extLst>
              <a:ext uri="{FF2B5EF4-FFF2-40B4-BE49-F238E27FC236}">
                <a16:creationId xmlns=""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24" name="Rectangle: Rounded Corners 20">
            <a:extLst>
              <a:ext uri="{FF2B5EF4-FFF2-40B4-BE49-F238E27FC236}">
                <a16:creationId xmlns=""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25" name="Rectangle: Rounded Corners 21">
            <a:extLst>
              <a:ext uri="{FF2B5EF4-FFF2-40B4-BE49-F238E27FC236}">
                <a16:creationId xmlns=""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26" name="Rectangle: Rounded Corners 22">
            <a:extLst>
              <a:ext uri="{FF2B5EF4-FFF2-40B4-BE49-F238E27FC236}">
                <a16:creationId xmlns=""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27" name="Rectangle: Rounded Corners 23">
            <a:extLst>
              <a:ext uri="{FF2B5EF4-FFF2-40B4-BE49-F238E27FC236}">
                <a16:creationId xmlns=""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28" name="Rectangle: Rounded Corners 24">
            <a:extLst>
              <a:ext uri="{FF2B5EF4-FFF2-40B4-BE49-F238E27FC236}">
                <a16:creationId xmlns=""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29" name="Rectangle: Rounded Corners 25">
            <a:extLst>
              <a:ext uri="{FF2B5EF4-FFF2-40B4-BE49-F238E27FC236}">
                <a16:creationId xmlns=""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30" name="Rectangle: Rounded Corners 26">
            <a:extLst>
              <a:ext uri="{FF2B5EF4-FFF2-40B4-BE49-F238E27FC236}">
                <a16:creationId xmlns=""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31" name="Rectangle: Rounded Corners 27">
            <a:extLst>
              <a:ext uri="{FF2B5EF4-FFF2-40B4-BE49-F238E27FC236}">
                <a16:creationId xmlns=""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32" name="Rectangle: Rounded Corners 28">
            <a:extLst>
              <a:ext uri="{FF2B5EF4-FFF2-40B4-BE49-F238E27FC236}">
                <a16:creationId xmlns=""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33" name="Rectangle: Rounded Corners 29">
            <a:extLst>
              <a:ext uri="{FF2B5EF4-FFF2-40B4-BE49-F238E27FC236}">
                <a16:creationId xmlns=""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34" name="Rectangle: Rounded Corners 30">
            <a:extLst>
              <a:ext uri="{FF2B5EF4-FFF2-40B4-BE49-F238E27FC236}">
                <a16:creationId xmlns=""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35" name="Rectangle: Rounded Corners 31">
            <a:extLst>
              <a:ext uri="{FF2B5EF4-FFF2-40B4-BE49-F238E27FC236}">
                <a16:creationId xmlns=""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36" name="Rectangle: Rounded Corners 32">
            <a:extLst>
              <a:ext uri="{FF2B5EF4-FFF2-40B4-BE49-F238E27FC236}">
                <a16:creationId xmlns=""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37" name="Rectangle: Rounded Corners 33">
            <a:extLst>
              <a:ext uri="{FF2B5EF4-FFF2-40B4-BE49-F238E27FC236}">
                <a16:creationId xmlns=""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38" name="Rectangle: Rounded Corners 34">
            <a:extLst>
              <a:ext uri="{FF2B5EF4-FFF2-40B4-BE49-F238E27FC236}">
                <a16:creationId xmlns=""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39" name="Rectangle: Rounded Corners 35">
            <a:extLst>
              <a:ext uri="{FF2B5EF4-FFF2-40B4-BE49-F238E27FC236}">
                <a16:creationId xmlns=""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40" name="Rectangle: Rounded Corners 36">
            <a:extLst>
              <a:ext uri="{FF2B5EF4-FFF2-40B4-BE49-F238E27FC236}">
                <a16:creationId xmlns=""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41" name="Rectangle: Rounded Corners 37">
            <a:extLst>
              <a:ext uri="{FF2B5EF4-FFF2-40B4-BE49-F238E27FC236}">
                <a16:creationId xmlns=""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42" name="Rectangle: Rounded Corners 38">
            <a:extLst>
              <a:ext uri="{FF2B5EF4-FFF2-40B4-BE49-F238E27FC236}">
                <a16:creationId xmlns=""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43" name="Rectangle: Rounded Corners 39">
            <a:extLst>
              <a:ext uri="{FF2B5EF4-FFF2-40B4-BE49-F238E27FC236}">
                <a16:creationId xmlns=""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44" name="Rectangle: Rounded Corners 40">
            <a:extLst>
              <a:ext uri="{FF2B5EF4-FFF2-40B4-BE49-F238E27FC236}">
                <a16:creationId xmlns=""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45" name="Rectangle: Rounded Corners 41">
            <a:extLst>
              <a:ext uri="{FF2B5EF4-FFF2-40B4-BE49-F238E27FC236}">
                <a16:creationId xmlns=""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46" name="Rectangle: Rounded Corners 42">
            <a:extLst>
              <a:ext uri="{FF2B5EF4-FFF2-40B4-BE49-F238E27FC236}">
                <a16:creationId xmlns=""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47" name="Rectangle: Rounded Corners 43">
            <a:extLst>
              <a:ext uri="{FF2B5EF4-FFF2-40B4-BE49-F238E27FC236}">
                <a16:creationId xmlns=""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48" name="Rectangle: Rounded Corners 44">
            <a:extLst>
              <a:ext uri="{FF2B5EF4-FFF2-40B4-BE49-F238E27FC236}">
                <a16:creationId xmlns=""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49" name="Rectangle: Rounded Corners 45">
            <a:extLst>
              <a:ext uri="{FF2B5EF4-FFF2-40B4-BE49-F238E27FC236}">
                <a16:creationId xmlns=""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50" name="Rectangle: Rounded Corners 46">
            <a:extLst>
              <a:ext uri="{FF2B5EF4-FFF2-40B4-BE49-F238E27FC236}">
                <a16:creationId xmlns=""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51" name="Rectangle: Rounded Corners 47">
            <a:extLst>
              <a:ext uri="{FF2B5EF4-FFF2-40B4-BE49-F238E27FC236}">
                <a16:creationId xmlns=""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52" name="Rectangle: Rounded Corners 48">
            <a:extLst>
              <a:ext uri="{FF2B5EF4-FFF2-40B4-BE49-F238E27FC236}">
                <a16:creationId xmlns=""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53" name="Rectangle: Rounded Corners 49">
            <a:extLst>
              <a:ext uri="{FF2B5EF4-FFF2-40B4-BE49-F238E27FC236}">
                <a16:creationId xmlns=""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54" name="Rectangle: Rounded Corners 50">
            <a:extLst>
              <a:ext uri="{FF2B5EF4-FFF2-40B4-BE49-F238E27FC236}">
                <a16:creationId xmlns=""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55" name="Rectangle: Rounded Corners 51">
            <a:extLst>
              <a:ext uri="{FF2B5EF4-FFF2-40B4-BE49-F238E27FC236}">
                <a16:creationId xmlns=""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56" name="Rectangle: Rounded Corners 52">
            <a:extLst>
              <a:ext uri="{FF2B5EF4-FFF2-40B4-BE49-F238E27FC236}">
                <a16:creationId xmlns=""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57" name="Rectangle: Rounded Corners 53">
            <a:extLst>
              <a:ext uri="{FF2B5EF4-FFF2-40B4-BE49-F238E27FC236}">
                <a16:creationId xmlns=""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58" name="Rectangle: Rounded Corners 54">
            <a:extLst>
              <a:ext uri="{FF2B5EF4-FFF2-40B4-BE49-F238E27FC236}">
                <a16:creationId xmlns=""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59" name="Rectangle: Rounded Corners 55">
            <a:extLst>
              <a:ext uri="{FF2B5EF4-FFF2-40B4-BE49-F238E27FC236}">
                <a16:creationId xmlns=""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60" name="Rectangle: Rounded Corners 56">
            <a:extLst>
              <a:ext uri="{FF2B5EF4-FFF2-40B4-BE49-F238E27FC236}">
                <a16:creationId xmlns=""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61" name="Rectangle: Rounded Corners 57">
            <a:extLst>
              <a:ext uri="{FF2B5EF4-FFF2-40B4-BE49-F238E27FC236}">
                <a16:creationId xmlns=""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62" name="Rectangle: Rounded Corners 58">
            <a:extLst>
              <a:ext uri="{FF2B5EF4-FFF2-40B4-BE49-F238E27FC236}">
                <a16:creationId xmlns=""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63" name="Rectangle: Rounded Corners 59">
            <a:extLst>
              <a:ext uri="{FF2B5EF4-FFF2-40B4-BE49-F238E27FC236}">
                <a16:creationId xmlns=""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64" name="Rectangle: Rounded Corners 60">
            <a:extLst>
              <a:ext uri="{FF2B5EF4-FFF2-40B4-BE49-F238E27FC236}">
                <a16:creationId xmlns=""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65" name="Rectangle: Rounded Corners 61">
            <a:extLst>
              <a:ext uri="{FF2B5EF4-FFF2-40B4-BE49-F238E27FC236}">
                <a16:creationId xmlns=""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66" name="Rectangle: Rounded Corners 62">
            <a:extLst>
              <a:ext uri="{FF2B5EF4-FFF2-40B4-BE49-F238E27FC236}">
                <a16:creationId xmlns=""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67" name="Rectangle: Rounded Corners 63">
            <a:extLst>
              <a:ext uri="{FF2B5EF4-FFF2-40B4-BE49-F238E27FC236}">
                <a16:creationId xmlns=""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68" name="Rectangle: Rounded Corners 64">
            <a:extLst>
              <a:ext uri="{FF2B5EF4-FFF2-40B4-BE49-F238E27FC236}">
                <a16:creationId xmlns=""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69" name="Rectangle: Rounded Corners 65">
            <a:extLst>
              <a:ext uri="{FF2B5EF4-FFF2-40B4-BE49-F238E27FC236}">
                <a16:creationId xmlns=""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70" name="Rectangle: Rounded Corners 66">
            <a:extLst>
              <a:ext uri="{FF2B5EF4-FFF2-40B4-BE49-F238E27FC236}">
                <a16:creationId xmlns=""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71" name="Rectangle: Rounded Corners 67">
            <a:extLst>
              <a:ext uri="{FF2B5EF4-FFF2-40B4-BE49-F238E27FC236}">
                <a16:creationId xmlns=""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72" name="Rectangle: Rounded Corners 68">
            <a:extLst>
              <a:ext uri="{FF2B5EF4-FFF2-40B4-BE49-F238E27FC236}">
                <a16:creationId xmlns=""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73" name="Rectangle: Rounded Corners 69">
            <a:extLst>
              <a:ext uri="{FF2B5EF4-FFF2-40B4-BE49-F238E27FC236}">
                <a16:creationId xmlns=""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74" name="Rectangle: Rounded Corners 70">
            <a:extLst>
              <a:ext uri="{FF2B5EF4-FFF2-40B4-BE49-F238E27FC236}">
                <a16:creationId xmlns=""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75" name="Rectangle: Rounded Corners 71">
            <a:extLst>
              <a:ext uri="{FF2B5EF4-FFF2-40B4-BE49-F238E27FC236}">
                <a16:creationId xmlns=""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76" name="Rectangle: Rounded Corners 72">
            <a:extLst>
              <a:ext uri="{FF2B5EF4-FFF2-40B4-BE49-F238E27FC236}">
                <a16:creationId xmlns=""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77" name="Rectangle: Rounded Corners 73">
            <a:extLst>
              <a:ext uri="{FF2B5EF4-FFF2-40B4-BE49-F238E27FC236}">
                <a16:creationId xmlns=""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78" name="Rectangle: Rounded Corners 74">
            <a:extLst>
              <a:ext uri="{FF2B5EF4-FFF2-40B4-BE49-F238E27FC236}">
                <a16:creationId xmlns=""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79" name="Rectangle: Rounded Corners 75">
            <a:extLst>
              <a:ext uri="{FF2B5EF4-FFF2-40B4-BE49-F238E27FC236}">
                <a16:creationId xmlns=""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80" name="Rectangle: Rounded Corners 76">
            <a:extLst>
              <a:ext uri="{FF2B5EF4-FFF2-40B4-BE49-F238E27FC236}">
                <a16:creationId xmlns=""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81" name="Rectangle: Rounded Corners 77">
            <a:extLst>
              <a:ext uri="{FF2B5EF4-FFF2-40B4-BE49-F238E27FC236}">
                <a16:creationId xmlns=""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82" name="Rectangle: Rounded Corners 78">
            <a:extLst>
              <a:ext uri="{FF2B5EF4-FFF2-40B4-BE49-F238E27FC236}">
                <a16:creationId xmlns=""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83" name="Rectangle: Rounded Corners 79">
            <a:extLst>
              <a:ext uri="{FF2B5EF4-FFF2-40B4-BE49-F238E27FC236}">
                <a16:creationId xmlns=""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84" name="Rectangle: Rounded Corners 80">
            <a:extLst>
              <a:ext uri="{FF2B5EF4-FFF2-40B4-BE49-F238E27FC236}">
                <a16:creationId xmlns=""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85" name="Rectangle: Rounded Corners 81">
            <a:extLst>
              <a:ext uri="{FF2B5EF4-FFF2-40B4-BE49-F238E27FC236}">
                <a16:creationId xmlns=""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86" name="Rectangle: Rounded Corners 82">
            <a:extLst>
              <a:ext uri="{FF2B5EF4-FFF2-40B4-BE49-F238E27FC236}">
                <a16:creationId xmlns=""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87" name="Rectangle: Rounded Corners 83">
            <a:extLst>
              <a:ext uri="{FF2B5EF4-FFF2-40B4-BE49-F238E27FC236}">
                <a16:creationId xmlns=""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88" name="Rectangle: Rounded Corners 84">
            <a:extLst>
              <a:ext uri="{FF2B5EF4-FFF2-40B4-BE49-F238E27FC236}">
                <a16:creationId xmlns=""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89" name="Rectangle: Rounded Corners 85">
            <a:extLst>
              <a:ext uri="{FF2B5EF4-FFF2-40B4-BE49-F238E27FC236}">
                <a16:creationId xmlns=""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90" name="Rectangle: Rounded Corners 86">
            <a:extLst>
              <a:ext uri="{FF2B5EF4-FFF2-40B4-BE49-F238E27FC236}">
                <a16:creationId xmlns=""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91" name="Rectangle: Rounded Corners 87">
            <a:extLst>
              <a:ext uri="{FF2B5EF4-FFF2-40B4-BE49-F238E27FC236}">
                <a16:creationId xmlns=""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92" name="Rectangle: Rounded Corners 88">
            <a:extLst>
              <a:ext uri="{FF2B5EF4-FFF2-40B4-BE49-F238E27FC236}">
                <a16:creationId xmlns=""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93" name="Rectangle: Rounded Corners 89">
            <a:extLst>
              <a:ext uri="{FF2B5EF4-FFF2-40B4-BE49-F238E27FC236}">
                <a16:creationId xmlns=""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94" name="Rectangle: Rounded Corners 90">
            <a:extLst>
              <a:ext uri="{FF2B5EF4-FFF2-40B4-BE49-F238E27FC236}">
                <a16:creationId xmlns=""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95" name="Rectangle: Rounded Corners 91">
            <a:extLst>
              <a:ext uri="{FF2B5EF4-FFF2-40B4-BE49-F238E27FC236}">
                <a16:creationId xmlns=""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96" name="Rectangle: Rounded Corners 92">
            <a:extLst>
              <a:ext uri="{FF2B5EF4-FFF2-40B4-BE49-F238E27FC236}">
                <a16:creationId xmlns=""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97" name="Rectangle: Rounded Corners 93">
            <a:extLst>
              <a:ext uri="{FF2B5EF4-FFF2-40B4-BE49-F238E27FC236}">
                <a16:creationId xmlns=""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98" name="Rectangle: Rounded Corners 94">
            <a:extLst>
              <a:ext uri="{FF2B5EF4-FFF2-40B4-BE49-F238E27FC236}">
                <a16:creationId xmlns=""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99" name="Rectangle: Rounded Corners 95">
            <a:extLst>
              <a:ext uri="{FF2B5EF4-FFF2-40B4-BE49-F238E27FC236}">
                <a16:creationId xmlns=""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0" name="Rectangle: Rounded Corners 96">
            <a:extLst>
              <a:ext uri="{FF2B5EF4-FFF2-40B4-BE49-F238E27FC236}">
                <a16:creationId xmlns=""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1" name="Rectangle: Rounded Corners 97">
            <a:extLst>
              <a:ext uri="{FF2B5EF4-FFF2-40B4-BE49-F238E27FC236}">
                <a16:creationId xmlns=""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2" name="Rectangle: Rounded Corners 98">
            <a:extLst>
              <a:ext uri="{FF2B5EF4-FFF2-40B4-BE49-F238E27FC236}">
                <a16:creationId xmlns=""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3" name="Rectangle: Rounded Corners 99">
            <a:extLst>
              <a:ext uri="{FF2B5EF4-FFF2-40B4-BE49-F238E27FC236}">
                <a16:creationId xmlns=""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4" name="Rectangle: Rounded Corners 100">
            <a:extLst>
              <a:ext uri="{FF2B5EF4-FFF2-40B4-BE49-F238E27FC236}">
                <a16:creationId xmlns=""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5" name="Rectangle: Rounded Corners 101">
            <a:extLst>
              <a:ext uri="{FF2B5EF4-FFF2-40B4-BE49-F238E27FC236}">
                <a16:creationId xmlns=""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6" name="Rectangle: Rounded Corners 102">
            <a:extLst>
              <a:ext uri="{FF2B5EF4-FFF2-40B4-BE49-F238E27FC236}">
                <a16:creationId xmlns=""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7" name="Rectangle: Rounded Corners 103">
            <a:extLst>
              <a:ext uri="{FF2B5EF4-FFF2-40B4-BE49-F238E27FC236}">
                <a16:creationId xmlns=""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" name="Rectangle: Rounded Corners 104">
            <a:extLst>
              <a:ext uri="{FF2B5EF4-FFF2-40B4-BE49-F238E27FC236}">
                <a16:creationId xmlns=""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9" name="Rectangle: Rounded Corners 105">
            <a:extLst>
              <a:ext uri="{FF2B5EF4-FFF2-40B4-BE49-F238E27FC236}">
                <a16:creationId xmlns=""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10" name="Rectangle: Rounded Corners 106">
            <a:extLst>
              <a:ext uri="{FF2B5EF4-FFF2-40B4-BE49-F238E27FC236}">
                <a16:creationId xmlns=""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11" name="Rectangle: Rounded Corners 107">
            <a:extLst>
              <a:ext uri="{FF2B5EF4-FFF2-40B4-BE49-F238E27FC236}">
                <a16:creationId xmlns=""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12" name="Rectangle: Rounded Corners 108">
            <a:extLst>
              <a:ext uri="{FF2B5EF4-FFF2-40B4-BE49-F238E27FC236}">
                <a16:creationId xmlns=""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13" name="Rectangle: Rounded Corners 109">
            <a:extLst>
              <a:ext uri="{FF2B5EF4-FFF2-40B4-BE49-F238E27FC236}">
                <a16:creationId xmlns=""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14" name="Rectangle: Rounded Corners 110">
            <a:extLst>
              <a:ext uri="{FF2B5EF4-FFF2-40B4-BE49-F238E27FC236}">
                <a16:creationId xmlns=""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15" name="Rectangle: Rounded Corners 111">
            <a:extLst>
              <a:ext uri="{FF2B5EF4-FFF2-40B4-BE49-F238E27FC236}">
                <a16:creationId xmlns=""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16" name="Rectangle: Rounded Corners 112">
            <a:extLst>
              <a:ext uri="{FF2B5EF4-FFF2-40B4-BE49-F238E27FC236}">
                <a16:creationId xmlns=""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17" name="Rectangle: Rounded Corners 113">
            <a:extLst>
              <a:ext uri="{FF2B5EF4-FFF2-40B4-BE49-F238E27FC236}">
                <a16:creationId xmlns=""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18" name="Rectangle: Rounded Corners 114">
            <a:extLst>
              <a:ext uri="{FF2B5EF4-FFF2-40B4-BE49-F238E27FC236}">
                <a16:creationId xmlns=""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19" name="Rectangle: Rounded Corners 115">
            <a:extLst>
              <a:ext uri="{FF2B5EF4-FFF2-40B4-BE49-F238E27FC236}">
                <a16:creationId xmlns=""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20" name="Rectangle: Rounded Corners 116">
            <a:extLst>
              <a:ext uri="{FF2B5EF4-FFF2-40B4-BE49-F238E27FC236}">
                <a16:creationId xmlns=""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21" name="Rectangle: Rounded Corners 117">
            <a:extLst>
              <a:ext uri="{FF2B5EF4-FFF2-40B4-BE49-F238E27FC236}">
                <a16:creationId xmlns=""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22" name="Rectangle: Rounded Corners 118">
            <a:extLst>
              <a:ext uri="{FF2B5EF4-FFF2-40B4-BE49-F238E27FC236}">
                <a16:creationId xmlns=""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23" name="Rectangle: Rounded Corners 119">
            <a:extLst>
              <a:ext uri="{FF2B5EF4-FFF2-40B4-BE49-F238E27FC236}">
                <a16:creationId xmlns=""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24" name="Rectangle: Rounded Corners 120">
            <a:extLst>
              <a:ext uri="{FF2B5EF4-FFF2-40B4-BE49-F238E27FC236}">
                <a16:creationId xmlns=""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25" name="Rectangle: Rounded Corners 121">
            <a:extLst>
              <a:ext uri="{FF2B5EF4-FFF2-40B4-BE49-F238E27FC236}">
                <a16:creationId xmlns=""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26" name="Rectangle: Rounded Corners 122">
            <a:extLst>
              <a:ext uri="{FF2B5EF4-FFF2-40B4-BE49-F238E27FC236}">
                <a16:creationId xmlns=""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27" name="Rectangle: Rounded Corners 123">
            <a:extLst>
              <a:ext uri="{FF2B5EF4-FFF2-40B4-BE49-F238E27FC236}">
                <a16:creationId xmlns=""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28" name="Rectangle: Rounded Corners 124">
            <a:extLst>
              <a:ext uri="{FF2B5EF4-FFF2-40B4-BE49-F238E27FC236}">
                <a16:creationId xmlns=""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29" name="Rectangle: Rounded Corners 125">
            <a:extLst>
              <a:ext uri="{FF2B5EF4-FFF2-40B4-BE49-F238E27FC236}">
                <a16:creationId xmlns=""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30" name="Rectangle: Rounded Corners 126">
            <a:extLst>
              <a:ext uri="{FF2B5EF4-FFF2-40B4-BE49-F238E27FC236}">
                <a16:creationId xmlns=""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31" name="Rectangle: Rounded Corners 127">
            <a:extLst>
              <a:ext uri="{FF2B5EF4-FFF2-40B4-BE49-F238E27FC236}">
                <a16:creationId xmlns=""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32" name="Rectangle: Rounded Corners 128">
            <a:extLst>
              <a:ext uri="{FF2B5EF4-FFF2-40B4-BE49-F238E27FC236}">
                <a16:creationId xmlns=""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33" name="Rectangle: Rounded Corners 129">
            <a:extLst>
              <a:ext uri="{FF2B5EF4-FFF2-40B4-BE49-F238E27FC236}">
                <a16:creationId xmlns=""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34" name="Rectangle: Rounded Corners 130">
            <a:extLst>
              <a:ext uri="{FF2B5EF4-FFF2-40B4-BE49-F238E27FC236}">
                <a16:creationId xmlns=""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35" name="Rectangle: Rounded Corners 131">
            <a:extLst>
              <a:ext uri="{FF2B5EF4-FFF2-40B4-BE49-F238E27FC236}">
                <a16:creationId xmlns=""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36" name="Rectangle: Rounded Corners 132">
            <a:extLst>
              <a:ext uri="{FF2B5EF4-FFF2-40B4-BE49-F238E27FC236}">
                <a16:creationId xmlns=""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37" name="Rectangle: Rounded Corners 133">
            <a:extLst>
              <a:ext uri="{FF2B5EF4-FFF2-40B4-BE49-F238E27FC236}">
                <a16:creationId xmlns=""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38" name="Rectangle: Rounded Corners 134">
            <a:extLst>
              <a:ext uri="{FF2B5EF4-FFF2-40B4-BE49-F238E27FC236}">
                <a16:creationId xmlns=""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39" name="Rectangle: Rounded Corners 135">
            <a:extLst>
              <a:ext uri="{FF2B5EF4-FFF2-40B4-BE49-F238E27FC236}">
                <a16:creationId xmlns=""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40" name="Rectangle: Rounded Corners 136">
            <a:extLst>
              <a:ext uri="{FF2B5EF4-FFF2-40B4-BE49-F238E27FC236}">
                <a16:creationId xmlns=""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41" name="Rectangle: Rounded Corners 137">
            <a:extLst>
              <a:ext uri="{FF2B5EF4-FFF2-40B4-BE49-F238E27FC236}">
                <a16:creationId xmlns=""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42" name="Rectangle: Rounded Corners 138">
            <a:extLst>
              <a:ext uri="{FF2B5EF4-FFF2-40B4-BE49-F238E27FC236}">
                <a16:creationId xmlns=""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43" name="Rectangle: Rounded Corners 139">
            <a:extLst>
              <a:ext uri="{FF2B5EF4-FFF2-40B4-BE49-F238E27FC236}">
                <a16:creationId xmlns=""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44" name="Rectangle: Rounded Corners 140">
            <a:extLst>
              <a:ext uri="{FF2B5EF4-FFF2-40B4-BE49-F238E27FC236}">
                <a16:creationId xmlns=""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45" name="Rectangle: Rounded Corners 141">
            <a:extLst>
              <a:ext uri="{FF2B5EF4-FFF2-40B4-BE49-F238E27FC236}">
                <a16:creationId xmlns=""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46" name="Rectangle: Rounded Corners 142">
            <a:extLst>
              <a:ext uri="{FF2B5EF4-FFF2-40B4-BE49-F238E27FC236}">
                <a16:creationId xmlns=""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47" name="Rectangle: Rounded Corners 143">
            <a:extLst>
              <a:ext uri="{FF2B5EF4-FFF2-40B4-BE49-F238E27FC236}">
                <a16:creationId xmlns=""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48" name="Rectangle: Rounded Corners 144">
            <a:extLst>
              <a:ext uri="{FF2B5EF4-FFF2-40B4-BE49-F238E27FC236}">
                <a16:creationId xmlns=""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49" name="Rectangle: Rounded Corners 145">
            <a:extLst>
              <a:ext uri="{FF2B5EF4-FFF2-40B4-BE49-F238E27FC236}">
                <a16:creationId xmlns=""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50" name="Rectangle: Rounded Corners 146">
            <a:extLst>
              <a:ext uri="{FF2B5EF4-FFF2-40B4-BE49-F238E27FC236}">
                <a16:creationId xmlns=""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51" name="Rectangle: Rounded Corners 147">
            <a:extLst>
              <a:ext uri="{FF2B5EF4-FFF2-40B4-BE49-F238E27FC236}">
                <a16:creationId xmlns=""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52" name="Rectangle: Rounded Corners 148">
            <a:extLst>
              <a:ext uri="{FF2B5EF4-FFF2-40B4-BE49-F238E27FC236}">
                <a16:creationId xmlns=""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53" name="Rectangle: Rounded Corners 149">
            <a:extLst>
              <a:ext uri="{FF2B5EF4-FFF2-40B4-BE49-F238E27FC236}">
                <a16:creationId xmlns=""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54" name="Rectangle: Rounded Corners 150">
            <a:extLst>
              <a:ext uri="{FF2B5EF4-FFF2-40B4-BE49-F238E27FC236}">
                <a16:creationId xmlns=""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55" name="Rectangle: Rounded Corners 151">
            <a:extLst>
              <a:ext uri="{FF2B5EF4-FFF2-40B4-BE49-F238E27FC236}">
                <a16:creationId xmlns=""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56" name="Rectangle: Rounded Corners 152">
            <a:extLst>
              <a:ext uri="{FF2B5EF4-FFF2-40B4-BE49-F238E27FC236}">
                <a16:creationId xmlns=""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57" name="Rectangle: Rounded Corners 153">
            <a:extLst>
              <a:ext uri="{FF2B5EF4-FFF2-40B4-BE49-F238E27FC236}">
                <a16:creationId xmlns=""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58" name="Rectangle: Rounded Corners 154">
            <a:extLst>
              <a:ext uri="{FF2B5EF4-FFF2-40B4-BE49-F238E27FC236}">
                <a16:creationId xmlns=""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59" name="Rectangle: Rounded Corners 155">
            <a:extLst>
              <a:ext uri="{FF2B5EF4-FFF2-40B4-BE49-F238E27FC236}">
                <a16:creationId xmlns=""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60" name="Rectangle: Rounded Corners 156">
            <a:extLst>
              <a:ext uri="{FF2B5EF4-FFF2-40B4-BE49-F238E27FC236}">
                <a16:creationId xmlns=""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1" name="Rectangle: Rounded Corners 157">
            <a:extLst>
              <a:ext uri="{FF2B5EF4-FFF2-40B4-BE49-F238E27FC236}">
                <a16:creationId xmlns=""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2" name="Rectangle: Rounded Corners 158">
            <a:extLst>
              <a:ext uri="{FF2B5EF4-FFF2-40B4-BE49-F238E27FC236}">
                <a16:creationId xmlns=""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63" name="Rectangle: Rounded Corners 159">
            <a:extLst>
              <a:ext uri="{FF2B5EF4-FFF2-40B4-BE49-F238E27FC236}">
                <a16:creationId xmlns=""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64" name="Rectangle: Rounded Corners 160">
            <a:extLst>
              <a:ext uri="{FF2B5EF4-FFF2-40B4-BE49-F238E27FC236}">
                <a16:creationId xmlns=""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65" name="Rectangle: Rounded Corners 161">
            <a:extLst>
              <a:ext uri="{FF2B5EF4-FFF2-40B4-BE49-F238E27FC236}">
                <a16:creationId xmlns=""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66" name="Rectangle: Rounded Corners 162">
            <a:extLst>
              <a:ext uri="{FF2B5EF4-FFF2-40B4-BE49-F238E27FC236}">
                <a16:creationId xmlns=""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67" name="Rectangle: Rounded Corners 163">
            <a:extLst>
              <a:ext uri="{FF2B5EF4-FFF2-40B4-BE49-F238E27FC236}">
                <a16:creationId xmlns=""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68" name="Rectangle: Rounded Corners 164">
            <a:extLst>
              <a:ext uri="{FF2B5EF4-FFF2-40B4-BE49-F238E27FC236}">
                <a16:creationId xmlns=""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69" name="Rectangle: Rounded Corners 165">
            <a:extLst>
              <a:ext uri="{FF2B5EF4-FFF2-40B4-BE49-F238E27FC236}">
                <a16:creationId xmlns=""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70" name="Rectangle: Rounded Corners 166">
            <a:extLst>
              <a:ext uri="{FF2B5EF4-FFF2-40B4-BE49-F238E27FC236}">
                <a16:creationId xmlns=""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71" name="Rectangle: Rounded Corners 167">
            <a:extLst>
              <a:ext uri="{FF2B5EF4-FFF2-40B4-BE49-F238E27FC236}">
                <a16:creationId xmlns=""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72" name="Rectangle: Rounded Corners 168">
            <a:extLst>
              <a:ext uri="{FF2B5EF4-FFF2-40B4-BE49-F238E27FC236}">
                <a16:creationId xmlns=""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73" name="Rectangle: Rounded Corners 169">
            <a:extLst>
              <a:ext uri="{FF2B5EF4-FFF2-40B4-BE49-F238E27FC236}">
                <a16:creationId xmlns=""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74" name="Rectangle: Rounded Corners 170">
            <a:extLst>
              <a:ext uri="{FF2B5EF4-FFF2-40B4-BE49-F238E27FC236}">
                <a16:creationId xmlns=""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75" name="Rectangle: Rounded Corners 171">
            <a:extLst>
              <a:ext uri="{FF2B5EF4-FFF2-40B4-BE49-F238E27FC236}">
                <a16:creationId xmlns=""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76" name="Rectangle: Rounded Corners 172">
            <a:extLst>
              <a:ext uri="{FF2B5EF4-FFF2-40B4-BE49-F238E27FC236}">
                <a16:creationId xmlns=""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77" name="Rectangle: Rounded Corners 173">
            <a:extLst>
              <a:ext uri="{FF2B5EF4-FFF2-40B4-BE49-F238E27FC236}">
                <a16:creationId xmlns=""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78" name="Rectangle: Rounded Corners 174">
            <a:extLst>
              <a:ext uri="{FF2B5EF4-FFF2-40B4-BE49-F238E27FC236}">
                <a16:creationId xmlns=""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79" name="Rectangle: Rounded Corners 175">
            <a:extLst>
              <a:ext uri="{FF2B5EF4-FFF2-40B4-BE49-F238E27FC236}">
                <a16:creationId xmlns=""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80" name="Rectangle: Rounded Corners 176">
            <a:extLst>
              <a:ext uri="{FF2B5EF4-FFF2-40B4-BE49-F238E27FC236}">
                <a16:creationId xmlns=""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81" name="Rectangle: Rounded Corners 177">
            <a:extLst>
              <a:ext uri="{FF2B5EF4-FFF2-40B4-BE49-F238E27FC236}">
                <a16:creationId xmlns=""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82" name="Rectangle: Rounded Corners 178">
            <a:extLst>
              <a:ext uri="{FF2B5EF4-FFF2-40B4-BE49-F238E27FC236}">
                <a16:creationId xmlns=""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83" name="Rectangle: Rounded Corners 179">
            <a:extLst>
              <a:ext uri="{FF2B5EF4-FFF2-40B4-BE49-F238E27FC236}">
                <a16:creationId xmlns=""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84" name="Rectangle: Rounded Corners 180">
            <a:extLst>
              <a:ext uri="{FF2B5EF4-FFF2-40B4-BE49-F238E27FC236}">
                <a16:creationId xmlns=""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85" name="Rectangle: Rounded Corners 181">
            <a:extLst>
              <a:ext uri="{FF2B5EF4-FFF2-40B4-BE49-F238E27FC236}">
                <a16:creationId xmlns=""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6" name="Rectangle: Rounded Corners 182">
            <a:extLst>
              <a:ext uri="{FF2B5EF4-FFF2-40B4-BE49-F238E27FC236}">
                <a16:creationId xmlns=""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87" name="Rectangle: Rounded Corners 183">
            <a:extLst>
              <a:ext uri="{FF2B5EF4-FFF2-40B4-BE49-F238E27FC236}">
                <a16:creationId xmlns=""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88" name="Rectangle: Rounded Corners 184">
            <a:extLst>
              <a:ext uri="{FF2B5EF4-FFF2-40B4-BE49-F238E27FC236}">
                <a16:creationId xmlns=""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89" name="Rectangle: Rounded Corners 186">
            <a:extLst>
              <a:ext uri="{FF2B5EF4-FFF2-40B4-BE49-F238E27FC236}">
                <a16:creationId xmlns=""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664594" y="140140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88101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9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3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5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25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25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216024"/>
            <a:ext cx="9217024" cy="764704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7016" y="1224136"/>
            <a:ext cx="2910632" cy="764704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328" y="2420888"/>
            <a:ext cx="2910632" cy="764704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071" y="5146493"/>
            <a:ext cx="2910632" cy="764704"/>
          </a:xfrm>
          <a:prstGeom prst="rect">
            <a:avLst/>
          </a:prstGeom>
        </p:spPr>
        <p:txBody>
          <a:bodyPr lIns="121917" tIns="60958" rIns="121917" bIns="60958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0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376" y="1732663"/>
            <a:ext cx="9433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384" y="5528845"/>
            <a:ext cx="98650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0" y="5920824"/>
            <a:ext cx="119658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     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cố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gắng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vươn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/>
          </a:p>
        </p:txBody>
      </p:sp>
      <p:sp>
        <p:nvSpPr>
          <p:cNvPr id="9" name="Rectangle 8"/>
          <p:cNvSpPr/>
          <p:nvPr/>
        </p:nvSpPr>
        <p:spPr>
          <a:xfrm>
            <a:off x="0" y="2852936"/>
            <a:ext cx="12192000" cy="2386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  <a:tabLst>
                <a:tab pos="514350" algn="l"/>
              </a:tabLs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Web,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(LAN),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(Internet).</a:t>
            </a:r>
          </a:p>
          <a:p>
            <a:pPr algn="just">
              <a:lnSpc>
                <a:spcPct val="107000"/>
              </a:lnSpc>
              <a:spcBef>
                <a:spcPts val="720"/>
              </a:spcBef>
              <a:spcAft>
                <a:spcPts val="48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Internet,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</a:t>
            </a:r>
          </a:p>
        </p:txBody>
      </p:sp>
    </p:spTree>
    <p:extLst>
      <p:ext uri="{BB962C8B-B14F-4D97-AF65-F5344CB8AC3E}">
        <p14:creationId xmlns:p14="http://schemas.microsoft.com/office/powerpoint/2010/main" val="17501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44" y="2132856"/>
            <a:ext cx="11881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32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661" y="4149080"/>
            <a:ext cx="120006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Internet: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…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91344" y="1431643"/>
            <a:ext cx="6858000" cy="51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10800" rIns="54000" bIns="10800" anchor="ctr"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530" y="285728"/>
            <a:ext cx="9358378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Bài 1: KHÁI NIỆM VÀ LỢI </a:t>
            </a:r>
            <a:r>
              <a:rPr lang="vi-VN" sz="2800" b="1" kern="1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ÍCH CỦA </a:t>
            </a:r>
            <a:r>
              <a:rPr lang="vi-VN" sz="28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MẠNG MÁY TÍNH</a:t>
            </a:r>
          </a:p>
        </p:txBody>
      </p:sp>
    </p:spTree>
    <p:extLst>
      <p:ext uri="{BB962C8B-B14F-4D97-AF65-F5344CB8AC3E}">
        <p14:creationId xmlns:p14="http://schemas.microsoft.com/office/powerpoint/2010/main" val="5485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3333" y="3062967"/>
            <a:ext cx="2835296" cy="3735564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7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9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94800" y="3038393"/>
            <a:ext cx="2835296" cy="3735564"/>
            <a:chOff x="6439693" y="-120014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-120014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7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9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534" y="3650793"/>
            <a:ext cx="1954741" cy="1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263015" y="5469218"/>
            <a:ext cx="1699416" cy="92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86" y="5241616"/>
            <a:ext cx="1669613" cy="138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3505201" y="1196752"/>
            <a:ext cx="8469238" cy="1983676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53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 PHÂN LOẠI RÁC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9" y="439266"/>
            <a:ext cx="3088592" cy="303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3318246"/>
            <a:ext cx="1703961" cy="184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960905" y="31523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vi-VN" sz="3600" b="1" kern="1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55655" y="1577843"/>
            <a:ext cx="2946400" cy="3881945"/>
            <a:chOff x="571502" y="104775"/>
            <a:chExt cx="2209800" cy="29114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2" y="104775"/>
              <a:ext cx="2209800" cy="29114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600200" y="112395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9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39874" y="1608012"/>
            <a:ext cx="2946400" cy="3881945"/>
            <a:chOff x="6439693" y="104775"/>
            <a:chExt cx="2209800" cy="29114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9693" y="104775"/>
              <a:ext cx="2209800" cy="291145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467600" y="1156733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900" b="1">
                  <a:solidFill>
                    <a:schemeClr val="bg1"/>
                  </a:solidFill>
                </a:rPr>
                <a:t>2</a:t>
              </a:r>
            </a:p>
          </p:txBody>
        </p:sp>
      </p:grpSp>
      <p:pic>
        <p:nvPicPr>
          <p:cNvPr id="2051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0225" y="3912283"/>
            <a:ext cx="1121048" cy="121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31" y="3616119"/>
            <a:ext cx="1954741" cy="18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Trash and garbage set in cartoon Royalty Free Vector Image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3192435" y="5959011"/>
            <a:ext cx="1477876" cy="62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554539"/>
            <a:ext cx="1108604" cy="124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76488" y="548680"/>
            <a:ext cx="11987969" cy="6860117"/>
            <a:chOff x="25400" y="-286818"/>
            <a:chExt cx="8990977" cy="514508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609" y="-286818"/>
              <a:ext cx="5145087" cy="5145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6565699" y="1865445"/>
              <a:ext cx="2450678" cy="1917689"/>
              <a:chOff x="6403574" y="2387426"/>
              <a:chExt cx="2450678" cy="1917689"/>
            </a:xfrm>
          </p:grpSpPr>
          <p:sp>
            <p:nvSpPr>
              <p:cNvPr id="16" name="Cloud Callout 15"/>
              <p:cNvSpPr/>
              <p:nvPr/>
            </p:nvSpPr>
            <p:spPr>
              <a:xfrm>
                <a:off x="6403574" y="2387426"/>
                <a:ext cx="2450678" cy="1917689"/>
              </a:xfrm>
              <a:prstGeom prst="cloudCallout">
                <a:avLst>
                  <a:gd name="adj1" fmla="val -86243"/>
                  <a:gd name="adj2" fmla="val -19639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9" descr="Trash and garbage set in cartoon Royalty Free Vector Image">
                <a:hlinkClick r:id="rId16" action="ppaction://hlinksldjump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62614" b="74205" l="9000" r="34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0" t="61309" r="64834" b="24788"/>
              <a:stretch/>
            </p:blipFill>
            <p:spPr bwMode="auto">
              <a:xfrm rot="17601873">
                <a:off x="7507400" y="3530269"/>
                <a:ext cx="554203" cy="2332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9858" y="2521771"/>
                <a:ext cx="629757" cy="848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>
                <a:hlinkClick r:id="rId20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6000" y="2723788"/>
                <a:ext cx="288131" cy="5848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>
                <a:hlinkClick r:id="rId2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8405" y="3164904"/>
                <a:ext cx="831453" cy="9310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400" y="1977910"/>
              <a:ext cx="2209800" cy="1692755"/>
              <a:chOff x="25400" y="1977910"/>
              <a:chExt cx="2209800" cy="1692755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25400" y="1977910"/>
                <a:ext cx="2209800" cy="1692755"/>
                <a:chOff x="212528" y="1874805"/>
                <a:chExt cx="2209800" cy="1692755"/>
              </a:xfrm>
            </p:grpSpPr>
            <p:sp>
              <p:nvSpPr>
                <p:cNvPr id="20" name="Cloud Callout 19"/>
                <p:cNvSpPr/>
                <p:nvPr/>
              </p:nvSpPr>
              <p:spPr>
                <a:xfrm>
                  <a:off x="212528" y="1874805"/>
                  <a:ext cx="2209800" cy="1692755"/>
                </a:xfrm>
                <a:prstGeom prst="cloudCallout">
                  <a:avLst>
                    <a:gd name="adj1" fmla="val 85212"/>
                    <a:gd name="adj2" fmla="val -33325"/>
                  </a:avLst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39" name="Picture 4">
                  <a:hlinkClick r:id="rId23" action="ppaction://hlinksldjump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0528" y="2283460"/>
                  <a:ext cx="627376" cy="5786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7" name="Picture 3">
                <a:hlinkClick r:id="rId25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633" b="89908" l="9804" r="9460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6114" y="2332673"/>
                <a:ext cx="840786" cy="908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">
                <a:hlinkClick r:id="rId26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672" y="2848549"/>
                <a:ext cx="482806" cy="402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1" name="Right Arrow 30">
            <a:hlinkClick r:id="rId28" action="ppaction://hlinksldjump"/>
          </p:cNvPr>
          <p:cNvSpPr/>
          <p:nvPr/>
        </p:nvSpPr>
        <p:spPr>
          <a:xfrm>
            <a:off x="10875815" y="6165304"/>
            <a:ext cx="1304544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037517" y="1886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LUYỆN TẬP</a:t>
            </a:r>
            <a:endParaRPr lang="vi-VN" sz="3600" b="1" kern="1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2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-0.40416 L -0.20872 -0.43564 L -0.19466 -0.45671 L -0.15195 -0.46712 C -0.09219 -0.45393 -0.11588 -0.44907 -0.08906 -0.425 C -0.07331 -0.39884 -0.06719 -0.34421 -0.06237 -0.31666 C -0.05599 -0.28981 -0.05859 -0.32685 -0.0513 -0.26134 L -0.0181 0.07663 " pathEditMode="relative" rAng="0" ptsTypes="AAAAAAAA">
                                      <p:cBhvr>
                                        <p:cTn id="12" dur="2000" spd="-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72 -0.40047 L -0.34088 -0.43264 L -0.28529 -0.44491 L -0.24219 -0.43264 L -0.19779 -0.39306 C -0.18112 -0.38565 -0.15469 -0.33635 -0.13255 -0.30672 C -0.09922 -0.25741 -0.05338 -0.12894 -0.04779 -0.10417 L -0.01914 0.11342 " pathEditMode="relative" rAng="0" ptsTypes="AAAAAAAA">
                                      <p:cBhvr>
                                        <p:cTn id="23" dur="2000" spd="-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2" y="2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23 L 0.04922 -0.44166 C 0.05196 -0.47569 0.06172 -0.54352 0.07214 -0.58402 C 0.08529 -0.62222 0.09922 -0.6669 0.10964 -0.68402 L 0.13047 -0.71157 L 0.15052 -0.71342 L 0.19375 -0.67106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35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91 0.08611 L 0.06184 -0.05833 L 0.09388 -0.15162 C 0.10794 -0.15995 0.17708 -0.50532 0.19934 -0.54491 C 0.22851 -0.58935 0.28541 -0.68032 0.29948 -0.67199 L 0.39948 -0.68426 L 0.49948 -0.63495 " pathEditMode="relative" rAng="0" ptsTypes="AAAAAAA">
                                      <p:cBhvr>
                                        <p:cTn id="4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72" y="-3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6" y="-890074"/>
            <a:ext cx="11529484" cy="397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9616" y="1657804"/>
            <a:ext cx="8513264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3" b="89908" l="9804" r="946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0400" y="5430736"/>
            <a:ext cx="1270877" cy="14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127453" y="3962400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27453" y="5334000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43001" y="2971800"/>
            <a:ext cx="9829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A. Chia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1983" y="203142"/>
            <a:ext cx="303183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37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352573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-1179512"/>
            <a:ext cx="11379200" cy="4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28801" y="1703388"/>
            <a:ext cx="826135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9" descr="Trash and garbage set in cartoon Royalty Free Vector Imag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614" b="74205" l="9000" r="3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0" t="61309" r="64834" b="24788"/>
          <a:stretch/>
        </p:blipFill>
        <p:spPr bwMode="auto">
          <a:xfrm rot="17601873">
            <a:off x="11031683" y="5967362"/>
            <a:ext cx="1204783" cy="5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95400" y="5523405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62000" y="3417948"/>
            <a:ext cx="1012545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1983" y="203142"/>
            <a:ext cx="303183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37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24081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95" y="-1405405"/>
            <a:ext cx="1137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21316" y="1432003"/>
            <a:ext cx="9673167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7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3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0" hangingPunct="0"/>
            <a:endParaRPr lang="en-US" altLang="en-US" sz="3700" b="1" dirty="0">
              <a:solidFill>
                <a:srgbClr val="FFFF00"/>
              </a:solidFill>
            </a:endParaRPr>
          </a:p>
        </p:txBody>
      </p:sp>
      <p:pic>
        <p:nvPicPr>
          <p:cNvPr id="10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429" y="5325860"/>
            <a:ext cx="1596501" cy="147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806539" y="5955453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3796" y="3550364"/>
            <a:ext cx="1074419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1983" y="203142"/>
            <a:ext cx="303183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37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336617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7" y="-1361301"/>
            <a:ext cx="1137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25724" y="1816426"/>
            <a:ext cx="43268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0" hangingPunct="0"/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1" name="Picture 7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420" y="5677930"/>
            <a:ext cx="88461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1144725" y="5955453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14279" y="3556448"/>
            <a:ext cx="968724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1983" y="203142"/>
            <a:ext cx="3031835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en-US" sz="3733" b="1" dirty="0">
                <a:solidFill>
                  <a:schemeClr val="bg1"/>
                </a:solidFill>
                <a:latin typeface="Times New Roman" panose="02020603050405020304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33073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640"/>
            <a:ext cx="10515600" cy="864096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3472" y="4212376"/>
            <a:ext cx="1052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06925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3540">
            <a:off x="3169828" y="1720407"/>
            <a:ext cx="1392602" cy="67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57239">
            <a:off x="690462" y="3556086"/>
            <a:ext cx="3310601" cy="233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24" y="785794"/>
            <a:ext cx="2357454" cy="18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228">
            <a:off x="9073222" y="2863016"/>
            <a:ext cx="2286016" cy="140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9633">
            <a:off x="8502805" y="5264723"/>
            <a:ext cx="209635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4" y="2428868"/>
            <a:ext cx="1143008" cy="71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4053">
            <a:off x="854377" y="314344"/>
            <a:ext cx="2680147" cy="231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780">
            <a:off x="4259634" y="2522436"/>
            <a:ext cx="1878581" cy="61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738">
            <a:off x="8325403" y="1652222"/>
            <a:ext cx="1285884" cy="83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54" y="2643182"/>
            <a:ext cx="659107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690">
            <a:off x="7166342" y="4343643"/>
            <a:ext cx="1622530" cy="100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5738810" y="2857496"/>
            <a:ext cx="178595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3333FF"/>
                </a:solidFill>
              </a:rPr>
              <a:t>MẠNG</a:t>
            </a:r>
          </a:p>
          <a:p>
            <a:pPr algn="ctr"/>
            <a:r>
              <a:rPr lang="en-US" sz="2000" b="1" dirty="0">
                <a:solidFill>
                  <a:srgbClr val="3333FF"/>
                </a:solidFill>
              </a:rPr>
              <a:t> MÁY TÍNH (MT)</a:t>
            </a:r>
            <a:endParaRPr lang="vi-VN" sz="2000" b="1" dirty="0">
              <a:solidFill>
                <a:srgbClr val="3333FF"/>
              </a:solidFill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3881422" y="285728"/>
            <a:ext cx="4714908" cy="500066"/>
          </a:xfrm>
          <a:prstGeom prst="rect">
            <a:avLst/>
          </a:prstGeom>
          <a:solidFill>
            <a:srgbClr val="808000"/>
          </a:solidFill>
          <a:ln>
            <a:noFill/>
          </a:ln>
          <a:effectLst>
            <a:prstShdw prst="shdw17" dist="17961" dir="13500000">
              <a:srgbClr val="4D4D00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SƠ ĐỒ TƯ DUY BÀI HỌC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22810">
            <a:off x="2759534" y="2249274"/>
            <a:ext cx="1265065" cy="91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080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5680" y="260648"/>
            <a:ext cx="49677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1464" y="2636912"/>
            <a:ext cx="10523998" cy="762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b-NO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 và làm phần câu hỏi tự kiểm tra, trang 23 SGK 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15480" y="260648"/>
            <a:ext cx="9217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CẤU TRÚC BÀI GIẢNG</a:t>
            </a:r>
          </a:p>
        </p:txBody>
      </p:sp>
      <p:sp>
        <p:nvSpPr>
          <p:cNvPr id="9220" name="Slide Number Placeholder 6"/>
          <p:cNvSpPr txBox="1">
            <a:spLocks noGrp="1"/>
          </p:cNvSpPr>
          <p:nvPr/>
        </p:nvSpPr>
        <p:spPr bwMode="auto">
          <a:xfrm>
            <a:off x="2999656" y="4684055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C839AE15-9027-4325-B643-7ADA105C8F18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algn="r"/>
              <a:t>3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8801653"/>
              </p:ext>
            </p:extLst>
          </p:nvPr>
        </p:nvGraphicFramePr>
        <p:xfrm>
          <a:off x="0" y="1214422"/>
          <a:ext cx="8128000" cy="590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Oval 17"/>
          <p:cNvSpPr/>
          <p:nvPr/>
        </p:nvSpPr>
        <p:spPr>
          <a:xfrm>
            <a:off x="595274" y="2928934"/>
            <a:ext cx="983432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19" name="Oval 18"/>
          <p:cNvSpPr/>
          <p:nvPr/>
        </p:nvSpPr>
        <p:spPr>
          <a:xfrm>
            <a:off x="523836" y="4214818"/>
            <a:ext cx="1061129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09522" y="5500702"/>
            <a:ext cx="1000132" cy="100013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0550" y="1583644"/>
            <a:ext cx="964790" cy="100811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37424EE-11FC-4540-A92F-37799732F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FEAD4700-BB28-4B57-8A8F-195360CC6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7026253-F921-4CB6-B4AE-0349D2F46D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1623A0E4-84F0-48FB-8BB9-011E718B02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62D39B9E-1EBA-4D0F-A008-44E1E037F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E1FBA50-5E37-469A-8572-3FBFE6D15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C23305F1-D962-4926-9575-72C2FDECE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2669EBB5-0BF7-48AD-AAC0-0228CCBA1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25377D7-A968-475C-84F8-B78295BBA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18" grpId="0" animBg="1"/>
      <p:bldP spid="19" grpId="0" animBg="1"/>
      <p:bldP spid="2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33426gsfxbpjp44">
            <a:extLst>
              <a:ext uri="{FF2B5EF4-FFF2-40B4-BE49-F238E27FC236}">
                <a16:creationId xmlns="" xmlns:a16="http://schemas.microsoft.com/office/drawing/2014/main" id="{610E6CF2-ACAB-4585-B1E5-047EE679B6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522" y="2924944"/>
            <a:ext cx="565150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1133426gsfxbpjp44">
            <a:extLst>
              <a:ext uri="{FF2B5EF4-FFF2-40B4-BE49-F238E27FC236}">
                <a16:creationId xmlns="" xmlns:a16="http://schemas.microsoft.com/office/drawing/2014/main" id="{9EFF5396-AA59-418E-B34F-30CDCA7290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2" y="68674"/>
            <a:ext cx="5667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2" descr="1707962tj3hg7yh59">
            <a:extLst>
              <a:ext uri="{FF2B5EF4-FFF2-40B4-BE49-F238E27FC236}">
                <a16:creationId xmlns="" xmlns:a16="http://schemas.microsoft.com/office/drawing/2014/main" id="{AE9A3396-C74C-4B98-9A5E-4DB224C37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58112" y="4396723"/>
            <a:ext cx="17145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8" descr="1181071cimzwdep76">
            <a:extLst>
              <a:ext uri="{FF2B5EF4-FFF2-40B4-BE49-F238E27FC236}">
                <a16:creationId xmlns="" xmlns:a16="http://schemas.microsoft.com/office/drawing/2014/main" id="{4219D9DF-CA71-4C88-8AA1-8EDC8801F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0" y="36512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8" descr="1181071cimzwdep76">
            <a:extLst>
              <a:ext uri="{FF2B5EF4-FFF2-40B4-BE49-F238E27FC236}">
                <a16:creationId xmlns="" xmlns:a16="http://schemas.microsoft.com/office/drawing/2014/main" id="{66A86C2A-936D-4F20-A2BA-080902E3C1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" y="40005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1228827kvwbhhiily">
            <a:extLst>
              <a:ext uri="{FF2B5EF4-FFF2-40B4-BE49-F238E27FC236}">
                <a16:creationId xmlns="" xmlns:a16="http://schemas.microsoft.com/office/drawing/2014/main" id="{84AF4A43-59E6-42EC-B471-82BF8C592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81298" y="-600097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3C8756FD-2D2A-423D-AD8F-39CE3C5C674F}"/>
              </a:ext>
            </a:extLst>
          </p:cNvPr>
          <p:cNvSpPr/>
          <p:nvPr/>
        </p:nvSpPr>
        <p:spPr>
          <a:xfrm>
            <a:off x="452398" y="2786058"/>
            <a:ext cx="11001452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en-US" altLang="vi-VN" sz="3200" b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</a:rPr>
              <a:t>XIN CHÂN THÀNH CẢM ƠN CÁC EM ĐÃ THEO DÕI!</a:t>
            </a:r>
            <a:endParaRPr lang="en-US" altLang="vi-VN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0000EE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200" b="1" dirty="0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CHÚC </a:t>
            </a:r>
            <a:r>
              <a:rPr lang="en-US" altLang="vi-VN" sz="3200" b="1">
                <a:ln w="12700">
                  <a:solidFill>
                    <a:srgbClr val="C0504D">
                      <a:lumMod val="75000"/>
                    </a:srgbClr>
                  </a:solidFill>
                  <a:prstDash val="solid"/>
                </a:ln>
                <a:solidFill>
                  <a:srgbClr val="0000EE"/>
                </a:solidFill>
                <a:latin typeface="Times New Roman" panose="02020603050405020304" pitchFamily="18" charset="0"/>
                <a:cs typeface="Times New Roman" pitchFamily="18" charset="0"/>
              </a:rPr>
              <a:t>CÁC EM  SỨC KHỎE VÀ HỌC TÔT!</a:t>
            </a:r>
            <a:endParaRPr lang="en-US" altLang="vi-VN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>
              <a:ln w="12700">
                <a:solidFill>
                  <a:srgbClr val="C0504D">
                    <a:lumMod val="75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0" descr="1228827kvwbhhiily">
            <a:extLst>
              <a:ext uri="{FF2B5EF4-FFF2-40B4-BE49-F238E27FC236}">
                <a16:creationId xmlns="" xmlns:a16="http://schemas.microsoft.com/office/drawing/2014/main" id="{84AF4A43-59E6-42EC-B471-82BF8C5923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206" y="-671535"/>
            <a:ext cx="7620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369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03464"/>
            <a:ext cx="10972800" cy="1143000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7896" descr="1-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87" y="2697137"/>
            <a:ext cx="473537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7893" descr="1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13" y="4089647"/>
            <a:ext cx="3184985" cy="286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78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12" y="1340768"/>
            <a:ext cx="7452568" cy="5494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37895" descr="1-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646" y="1118499"/>
            <a:ext cx="2990033" cy="26471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5"/>
          <p:cNvSpPr/>
          <p:nvPr/>
        </p:nvSpPr>
        <p:spPr>
          <a:xfrm>
            <a:off x="5238744" y="2666670"/>
            <a:ext cx="5929354" cy="1544323"/>
          </a:xfrm>
          <a:prstGeom prst="rect">
            <a:avLst/>
          </a:prstGeom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PLAY GAME </a:t>
            </a:r>
          </a:p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LẬT MẢNH GHÉP: </a:t>
            </a:r>
          </a:p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TIÊU DIỆT VIRUS CORONA</a:t>
            </a:r>
            <a:endParaRPr lang="zh-CN" alt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0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381" y="221314"/>
            <a:ext cx="9039183" cy="630314"/>
          </a:xfrm>
        </p:spPr>
        <p:txBody>
          <a:bodyPr/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 DIỆT VIRUS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CORONA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7670" r="9995" b="11426"/>
          <a:stretch/>
        </p:blipFill>
        <p:spPr>
          <a:xfrm>
            <a:off x="9480376" y="4437112"/>
            <a:ext cx="2711624" cy="182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5923" r="15913" b="13419"/>
          <a:stretch/>
        </p:blipFill>
        <p:spPr>
          <a:xfrm>
            <a:off x="3223702" y="1349158"/>
            <a:ext cx="1897953" cy="1726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6"/>
          <a:stretch/>
        </p:blipFill>
        <p:spPr>
          <a:xfrm>
            <a:off x="6220449" y="1340768"/>
            <a:ext cx="2255917" cy="15926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37" y="5852363"/>
            <a:ext cx="1743361" cy="938486"/>
          </a:xfrm>
          <a:prstGeom prst="rect">
            <a:avLst/>
          </a:prstGeom>
        </p:spPr>
      </p:pic>
      <p:pic>
        <p:nvPicPr>
          <p:cNvPr id="8" name="Picture 10" descr="Sách giáo khoa lớp 1 - Kết nối tri thức và cuộc sống - Times Schoo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184" y="4940226"/>
            <a:ext cx="2983375" cy="187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BÚT THIÊN LONG-GEL 08 TÍM - 893500185346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10" y="3228673"/>
            <a:ext cx="2079515" cy="15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Vở 4 Ô ly 80 trang School Ami 0515 (lốc 10 quyển) | Tiki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2" t="12966" r="23648" b="10650"/>
          <a:stretch/>
        </p:blipFill>
        <p:spPr bwMode="auto">
          <a:xfrm>
            <a:off x="6323103" y="3284750"/>
            <a:ext cx="2922138" cy="135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Ruler Straight Edge Maths - Free vector graphic on Pixaba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85" y="5186341"/>
            <a:ext cx="2163323" cy="9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20" y="1261253"/>
            <a:ext cx="3532193" cy="186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13" y="1256618"/>
            <a:ext cx="3532193" cy="183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53" y="3068960"/>
            <a:ext cx="3532193" cy="18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90" y="3068960"/>
            <a:ext cx="3563378" cy="181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33" y="4869160"/>
            <a:ext cx="3537156" cy="213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662" y="4865805"/>
            <a:ext cx="3563379" cy="215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13866625" y="622696"/>
            <a:ext cx="364909" cy="363445"/>
          </a:xfrm>
          <a:prstGeom prst="rect">
            <a:avLst/>
          </a:prstGeom>
        </p:spPr>
      </p:pic>
      <p:pic>
        <p:nvPicPr>
          <p:cNvPr id="19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14088109" y="2196556"/>
            <a:ext cx="364909" cy="363445"/>
          </a:xfrm>
          <a:prstGeom prst="rect">
            <a:avLst/>
          </a:prstGeom>
        </p:spPr>
      </p:pic>
      <p:pic>
        <p:nvPicPr>
          <p:cNvPr id="20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13977745" y="3683417"/>
            <a:ext cx="364909" cy="363445"/>
          </a:xfrm>
          <a:prstGeom prst="rect">
            <a:avLst/>
          </a:prstGeom>
        </p:spPr>
      </p:pic>
      <p:pic>
        <p:nvPicPr>
          <p:cNvPr id="21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13964658" y="5214402"/>
            <a:ext cx="364909" cy="363445"/>
          </a:xfrm>
          <a:prstGeom prst="rect">
            <a:avLst/>
          </a:prstGeom>
        </p:spPr>
      </p:pic>
      <p:pic>
        <p:nvPicPr>
          <p:cNvPr id="22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13993099" y="6882998"/>
            <a:ext cx="364909" cy="363445"/>
          </a:xfrm>
          <a:prstGeom prst="rect">
            <a:avLst/>
          </a:prstGeom>
        </p:spPr>
      </p:pic>
      <p:pic>
        <p:nvPicPr>
          <p:cNvPr id="23" name="Hieu-ung-am-thanh-oh-nooo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13793891" y="7547985"/>
            <a:ext cx="364909" cy="36344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98" b="89860" l="9959" r="89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253"/>
            <a:ext cx="2419534" cy="1879668"/>
          </a:xfrm>
          <a:prstGeom prst="rect">
            <a:avLst/>
          </a:prstGeom>
        </p:spPr>
      </p:pic>
      <p:sp>
        <p:nvSpPr>
          <p:cNvPr id="25" name="Right Arrow 24">
            <a:hlinkClick r:id="rId29" action="ppaction://hlinksldjump"/>
          </p:cNvPr>
          <p:cNvSpPr/>
          <p:nvPr/>
        </p:nvSpPr>
        <p:spPr>
          <a:xfrm>
            <a:off x="10560496" y="6425110"/>
            <a:ext cx="1127933" cy="385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0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4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14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4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4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14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9" name="文本框 4102"/>
          <p:cNvSpPr txBox="1"/>
          <p:nvPr/>
        </p:nvSpPr>
        <p:spPr>
          <a:xfrm>
            <a:off x="3733800" y="342900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Là âm thanh phát ra từ máy tính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398843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chỉ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gồm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2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538266"/>
            <a:ext cx="7086600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chữ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từ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0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đến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9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97639" y="2942802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3" name="文本框 4102"/>
          <p:cNvSpPr txBox="1"/>
          <p:nvPr/>
        </p:nvSpPr>
        <p:spPr>
          <a:xfrm>
            <a:off x="4312380" y="2163660"/>
            <a:ext cx="5824738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bit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8" name="文本框 4102"/>
          <p:cNvSpPr txBox="1"/>
          <p:nvPr/>
        </p:nvSpPr>
        <p:spPr>
          <a:xfrm>
            <a:off x="3733800" y="2917776"/>
            <a:ext cx="6781800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gồm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những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hiệu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0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1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5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 animBg="1"/>
      <p:bldP spid="1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4159980" y="2011260"/>
            <a:ext cx="5824738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tính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sử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dụng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bit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để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291777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42900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văn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398843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ảnh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thanh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97639" y="4538265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538266"/>
            <a:ext cx="70866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Biểu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diễn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số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văn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bản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hình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ảnh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,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âm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thanh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/>
      <p:bldP spid="10" grpId="0"/>
      <p:bldP spid="1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4159980" y="2011260"/>
            <a:ext cx="5824738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GB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xấp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xỉ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bao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nhiêu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byte?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291777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nghìn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byte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42900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triệu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byte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53826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Một nghìn tỉ byte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05069" y="3988437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398843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Một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tỉ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byte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1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/>
      <p:bldP spid="11" grpId="0"/>
      <p:bldP spid="1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49" tIns="33174" rIns="66349" bIns="33174" rtlCol="0" anchor="ctr"/>
          <a:lstStyle/>
          <a:p>
            <a:pPr algn="ctr"/>
            <a:endParaRPr lang="en-US"/>
          </a:p>
        </p:txBody>
      </p:sp>
      <p:pic>
        <p:nvPicPr>
          <p:cNvPr id="20" name="图片 4111" descr="PPT素材-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043" y="4013234"/>
            <a:ext cx="14127677" cy="290795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4101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-2298"/>
            <a:ext cx="9220200" cy="638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文本框 4102"/>
          <p:cNvSpPr txBox="1"/>
          <p:nvPr/>
        </p:nvSpPr>
        <p:spPr>
          <a:xfrm>
            <a:off x="3733800" y="2011260"/>
            <a:ext cx="6250918" cy="928770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Khả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năng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lưu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của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các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thiết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bị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nhớ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được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gọi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là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gì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4108" descr="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44" y="1292554"/>
            <a:ext cx="1978360" cy="99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0" y="3741689"/>
            <a:ext cx="3341092" cy="2861232"/>
          </a:xfrm>
          <a:prstGeom prst="rect">
            <a:avLst/>
          </a:prstGeom>
        </p:spPr>
      </p:pic>
      <p:sp>
        <p:nvSpPr>
          <p:cNvPr id="8" name="文本框 4102"/>
          <p:cNvSpPr txBox="1"/>
          <p:nvPr/>
        </p:nvSpPr>
        <p:spPr>
          <a:xfrm>
            <a:off x="3733800" y="324380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A.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Thẻ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nhớ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0" name="文本框 4102"/>
          <p:cNvSpPr txBox="1"/>
          <p:nvPr/>
        </p:nvSpPr>
        <p:spPr>
          <a:xfrm>
            <a:off x="3733800" y="4314468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C.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Dãy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bit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文本框 4102"/>
          <p:cNvSpPr txBox="1"/>
          <p:nvPr/>
        </p:nvSpPr>
        <p:spPr>
          <a:xfrm>
            <a:off x="3733800" y="4864296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D.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Đơn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vị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đo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dữ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liệu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97639" y="3741689"/>
            <a:ext cx="578580" cy="497883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9" name="文本框 4102"/>
          <p:cNvSpPr txBox="1"/>
          <p:nvPr/>
        </p:nvSpPr>
        <p:spPr>
          <a:xfrm>
            <a:off x="3733800" y="3755030"/>
            <a:ext cx="6781800" cy="497883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B. Dung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lượng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lưu</a:t>
            </a:r>
            <a:r>
              <a:rPr lang="en-US" altLang="zh-CN" sz="2800" b="1" dirty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trữ</a:t>
            </a:r>
            <a:endParaRPr lang="zh-CN" altLang="en-US" sz="28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13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599" y="1"/>
            <a:ext cx="1672167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45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10" grpId="0"/>
      <p:bldP spid="11" grpId="0"/>
      <p:bldP spid="12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7&quot;/&gt;&lt;property id=&quot;20307&quot; value=&quot;401&quot;/&gt;&lt;/object&gt;&lt;object type=&quot;3&quot; unique_id=&quot;10006&quot;&gt;&lt;property id=&quot;20148&quot; value=&quot;5&quot;/&gt;&lt;property id=&quot;20300&quot; value=&quot;Slide 8&quot;/&gt;&lt;property id=&quot;20307&quot; value=&quot;389&quot;/&gt;&lt;/object&gt;&lt;object type=&quot;3&quot; unique_id=&quot;10007&quot;&gt;&lt;property id=&quot;20148&quot; value=&quot;5&quot;/&gt;&lt;property id=&quot;20300&quot; value=&quot;Slide 9&quot;/&gt;&lt;property id=&quot;20307&quot; value=&quot;390&quot;/&gt;&lt;/object&gt;&lt;object type=&quot;3&quot; unique_id=&quot;10008&quot;&gt;&lt;property id=&quot;20148&quot; value=&quot;5&quot;/&gt;&lt;property id=&quot;20300&quot; value=&quot;Slide 10&quot;/&gt;&lt;property id=&quot;20307&quot; value=&quot;391&quot;/&gt;&lt;/object&gt;&lt;object type=&quot;3&quot; unique_id=&quot;10009&quot;&gt;&lt;property id=&quot;20148&quot; value=&quot;5&quot;/&gt;&lt;property id=&quot;20300&quot; value=&quot;Slide 11&quot;/&gt;&lt;property id=&quot;20307&quot; value=&quot;392&quot;/&gt;&lt;/object&gt;&lt;object type=&quot;3&quot; unique_id=&quot;10010&quot;&gt;&lt;property id=&quot;20148&quot; value=&quot;5&quot;/&gt;&lt;property id=&quot;20300&quot; value=&quot;Slide 12&quot;/&gt;&lt;property id=&quot;20307&quot; value=&quot;393&quot;/&gt;&lt;/object&gt;&lt;object type=&quot;3&quot; unique_id=&quot;10011&quot;&gt;&lt;property id=&quot;20148&quot; value=&quot;5&quot;/&gt;&lt;property id=&quot;20300&quot; value=&quot;Slide 13 - &amp;quot;&amp;amp;#x09;Quan sát các hình sau và cho biết các mạng lưới sau là mạng lưới gì?&amp;quot;&quot;/&gt;&lt;property id=&quot;20307&quot; value=&quot;394&quot;/&gt;&lt;/object&gt;&lt;object type=&quot;3&quot; unique_id=&quot;10012&quot;&gt;&lt;property id=&quot;20148&quot; value=&quot;5&quot;/&gt;&lt;property id=&quot;20300&quot; value=&quot;Slide 14 - &amp;quot;&amp;amp;#x09;Quan sát các hình sau và cho biết các mạng lưới sau là mạng lưới gì?&amp;quot;&quot;/&gt;&lt;property id=&quot;20307&quot; value=&quot;395&quot;/&gt;&lt;/object&gt;&lt;object type=&quot;3&quot; unique_id=&quot;10015&quot;&gt;&lt;property id=&quot;20148&quot; value=&quot;5&quot;/&gt;&lt;property id=&quot;20300&quot; value=&quot;Slide 15&quot;/&gt;&lt;property id=&quot;20307&quot; value=&quot;265&quot;/&gt;&lt;/object&gt;&lt;object type=&quot;3&quot; unique_id=&quot;10016&quot;&gt;&lt;property id=&quot;20148&quot; value=&quot;5&quot;/&gt;&lt;property id=&quot;20300&quot; value=&quot;Slide 18&quot;/&gt;&lt;property id=&quot;20307&quot; value=&quot;396&quot;/&gt;&lt;/object&gt;&lt;object type=&quot;3&quot; unique_id=&quot;10017&quot;&gt;&lt;property id=&quot;20148&quot; value=&quot;5&quot;/&gt;&lt;property id=&quot;20300&quot; value=&quot;Slide 19&quot;/&gt;&lt;property id=&quot;20307&quot; value=&quot;397&quot;/&gt;&lt;/object&gt;&lt;object type=&quot;3&quot; unique_id=&quot;10018&quot;&gt;&lt;property id=&quot;20148&quot; value=&quot;5&quot;/&gt;&lt;property id=&quot;20300&quot; value=&quot;Slide 21&quot;/&gt;&lt;property id=&quot;20307&quot; value=&quot;398&quot;/&gt;&lt;/object&gt;&lt;object type=&quot;3&quot; unique_id=&quot;10019&quot;&gt;&lt;property id=&quot;20148&quot; value=&quot;5&quot;/&gt;&lt;property id=&quot;20300&quot; value=&quot;Slide 22&quot;/&gt;&lt;property id=&quot;20307&quot; value=&quot;399&quot;/&gt;&lt;/object&gt;&lt;object type=&quot;3&quot; unique_id=&quot;10020&quot;&gt;&lt;property id=&quot;20148&quot; value=&quot;5&quot;/&gt;&lt;property id=&quot;20300&quot; value=&quot;Slide 23&quot;/&gt;&lt;property id=&quot;20307&quot; value=&quot;400&quot;/&gt;&lt;/object&gt;&lt;object type=&quot;3&quot; unique_id=&quot;10022&quot;&gt;&lt;property id=&quot;20148&quot; value=&quot;5&quot;/&gt;&lt;property id=&quot;20300&quot; value=&quot;Slide 25&quot;/&gt;&lt;property id=&quot;20307&quot; value=&quot;402&quot;/&gt;&lt;/object&gt;&lt;object type=&quot;3&quot; unique_id=&quot;10023&quot;&gt;&lt;property id=&quot;20148&quot; value=&quot;5&quot;/&gt;&lt;property id=&quot;20300&quot; value=&quot;Slide 26&quot;/&gt;&lt;property id=&quot;20307&quot; value=&quot;403&quot;/&gt;&lt;/object&gt;&lt;object type=&quot;3&quot; unique_id=&quot;10024&quot;&gt;&lt;property id=&quot;20148&quot; value=&quot;5&quot;/&gt;&lt;property id=&quot;20300&quot; value=&quot;Slide 27&quot;/&gt;&lt;property id=&quot;20307&quot; value=&quot;372&quot;/&gt;&lt;/object&gt;&lt;object type=&quot;3&quot; unique_id=&quot;10025&quot;&gt;&lt;property id=&quot;20148&quot; value=&quot;5&quot;/&gt;&lt;property id=&quot;20300&quot; value=&quot;Slide 28&quot;/&gt;&lt;property id=&quot;20307&quot; value=&quot;373&quot;/&gt;&lt;/object&gt;&lt;object type=&quot;3&quot; unique_id=&quot;10026&quot;&gt;&lt;property id=&quot;20148&quot; value=&quot;5&quot;/&gt;&lt;property id=&quot;20300&quot; value=&quot;Slide 29&quot;/&gt;&lt;property id=&quot;20307&quot; value=&quot;374&quot;/&gt;&lt;/object&gt;&lt;object type=&quot;3&quot; unique_id=&quot;10027&quot;&gt;&lt;property id=&quot;20148&quot; value=&quot;5&quot;/&gt;&lt;property id=&quot;20300&quot; value=&quot;Slide 30&quot;/&gt;&lt;property id=&quot;20307&quot; value=&quot;375&quot;/&gt;&lt;/object&gt;&lt;object type=&quot;3&quot; unique_id=&quot;10233&quot;&gt;&lt;property id=&quot;20148&quot; value=&quot;5&quot;/&gt;&lt;property id=&quot;20300&quot; value=&quot;Slide 1 - &amp;quot;PHÒNG GIÁO DỤC &amp;amp; ĐÀO TẠO…. TRƯỜNG THCS&amp;quot;&quot;/&gt;&lt;property id=&quot;20307&quot; value=&quot;407&quot;/&gt;&lt;/object&gt;&lt;object type=&quot;3&quot; unique_id=&quot;10234&quot;&gt;&lt;property id=&quot;20148&quot; value=&quot;5&quot;/&gt;&lt;property id=&quot;20300&quot; value=&quot;Slide 5 - &amp;quot;MỞ ĐẦU&amp;quot;&quot;/&gt;&lt;property id=&quot;20307&quot; value=&quot;408&quot;/&gt;&lt;/object&gt;&lt;object type=&quot;3&quot; unique_id=&quot;10235&quot;&gt;&lt;property id=&quot;20148&quot; value=&quot;5&quot;/&gt;&lt;property id=&quot;20300&quot; value=&quot;Slide 6 - &amp;quot;TIÊU DIỆT VIRUS CORONA&amp;quot;&quot;/&gt;&lt;property id=&quot;20307&quot; value=&quot;409&quot;/&gt;&lt;/object&gt;&lt;object type=&quot;3&quot; unique_id=&quot;10450&quot;&gt;&lt;property id=&quot;20148&quot; value=&quot;5&quot;/&gt;&lt;property id=&quot;20300&quot; value=&quot;Slide 3 - &amp;quot;MỤC TIÊU BÀI HỌC&amp;quot;&quot;/&gt;&lt;property id=&quot;20307&quot; value=&quot;410&quot;/&gt;&lt;/object&gt;&lt;object type=&quot;3&quot; unique_id=&quot;10454&quot;&gt;&lt;property id=&quot;20148&quot; value=&quot;5&quot;/&gt;&lt;property id=&quot;20300&quot; value=&quot;Slide 2 - &amp;quot;PHÒNG GIÁO DỤC &amp;amp; ĐÀO TẠO…. TRƯỜNG THCS&amp;quot;&quot;/&gt;&lt;property id=&quot;20307&quot; value=&quot;418&quot;/&gt;&lt;/object&gt;&lt;object type=&quot;3&quot; unique_id=&quot;10455&quot;&gt;&lt;property id=&quot;20148&quot; value=&quot;5&quot;/&gt;&lt;property id=&quot;20300&quot; value=&quot;Slide 4&quot;/&gt;&lt;property id=&quot;20307&quot; value=&quot;415&quot;/&gt;&lt;/object&gt;&lt;object type=&quot;3&quot; unique_id=&quot;10456&quot;&gt;&lt;property id=&quot;20148&quot; value=&quot;5&quot;/&gt;&lt;property id=&quot;20300&quot; value=&quot;Slide 32&quot;/&gt;&lt;property id=&quot;20307&quot; value=&quot;417&quot;/&gt;&lt;/object&gt;&lt;object type=&quot;3&quot; unique_id=&quot;10457&quot;&gt;&lt;property id=&quot;20148&quot; value=&quot;5&quot;/&gt;&lt;property id=&quot;20300&quot; value=&quot;Slide 34&quot;/&gt;&lt;property id=&quot;20307&quot; value=&quot;414&quot;/&gt;&lt;/object&gt;&lt;object type=&quot;3&quot; unique_id=&quot;10559&quot;&gt;&lt;property id=&quot;20148&quot; value=&quot;5&quot;/&gt;&lt;property id=&quot;20300&quot; value=&quot;Slide 31 - &amp;quot;VẬN DỤNG&amp;quot;&quot;/&gt;&lt;property id=&quot;20307&quot; value=&quot;419&quot;/&gt;&lt;/object&gt;&lt;object type=&quot;3&quot; unique_id=&quot;10561&quot;&gt;&lt;property id=&quot;20148&quot; value=&quot;5&quot;/&gt;&lt;property id=&quot;20300&quot; value=&quot;Slide 16&quot;/&gt;&lt;property id=&quot;20307&quot; value=&quot;422&quot;/&gt;&lt;/object&gt;&lt;object type=&quot;3&quot; unique_id=&quot;37670&quot;&gt;&lt;property id=&quot;20148&quot; value=&quot;5&quot;/&gt;&lt;property id=&quot;20300&quot; value=&quot;Slide 17&quot;/&gt;&lt;property id=&quot;20307&quot; value=&quot;424&quot;/&gt;&lt;/object&gt;&lt;object type=&quot;3&quot; unique_id=&quot;37671&quot;&gt;&lt;property id=&quot;20148&quot; value=&quot;5&quot;/&gt;&lt;property id=&quot;20300&quot; value=&quot;Slide 20 - &amp;quot;Mạng máy tính giúp người dùng chia sẽ tài nguyên bao gồm thông tin và các thiết bị với nhau.&amp;quot;&quot;/&gt;&lt;property id=&quot;20307&quot; value=&quot;425&quot;/&gt;&lt;/object&gt;&lt;object type=&quot;3&quot; unique_id=&quot;37672&quot;&gt;&lt;property id=&quot;20148&quot; value=&quot;5&quot;/&gt;&lt;property id=&quot;20300&quot; value=&quot;Slide 24 - &amp;quot;Covid_19 hiện nay&amp;quot;&quot;/&gt;&lt;property id=&quot;20307&quot; value=&quot;426&quot;/&gt;&lt;/object&gt;&lt;object type=&quot;3&quot; unique_id=&quot;37673&quot;&gt;&lt;property id=&quot;20148&quot; value=&quot;5&quot;/&gt;&lt;property id=&quot;20300&quot; value=&quot;Slide 33&quot;/&gt;&lt;property id=&quot;20307&quot; value=&quot;427&quot;/&gt;&lt;/object&gt;&lt;/object&gt;&lt;object type=&quot;8&quot; unique_id=&quot;100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3_Custom Design">
  <a:themeElements>
    <a:clrScheme name="5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Custom Design">
  <a:themeElements>
    <a:clrScheme name="6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1927</TotalTime>
  <Words>2412</Words>
  <Application>Microsoft Office PowerPoint</Application>
  <PresentationFormat>Custom</PresentationFormat>
  <Paragraphs>531</Paragraphs>
  <Slides>30</Slides>
  <Notes>7</Notes>
  <HiddenSlides>0</HiddenSlides>
  <MMClips>6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1_Default Design</vt:lpstr>
      <vt:lpstr>Custom Design</vt:lpstr>
      <vt:lpstr>1_Custom Design</vt:lpstr>
      <vt:lpstr>5_Default Design</vt:lpstr>
      <vt:lpstr>2_Default Design</vt:lpstr>
      <vt:lpstr>13_Custom Design</vt:lpstr>
      <vt:lpstr>14_Custom Design</vt:lpstr>
      <vt:lpstr>PowerPoint Presentation</vt:lpstr>
      <vt:lpstr>MỤC TIÊU BÀI HỌC</vt:lpstr>
      <vt:lpstr>PowerPoint Presentation</vt:lpstr>
      <vt:lpstr>MỞ ĐẦU</vt:lpstr>
      <vt:lpstr>TIÊU DIỆT VIRUS CORONA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Quan sát các hình sau và cho biết các mạng lưới sau là mạng lưới gì?</vt:lpstr>
      <vt:lpstr> Quan sát các hình sau và cho biết các mạng lưới sau là mạng lưới gì?</vt:lpstr>
      <vt:lpstr>PowerPoint Presentation</vt:lpstr>
      <vt:lpstr>PowerPoint Presentation</vt:lpstr>
      <vt:lpstr>PowerPoint Presentation</vt:lpstr>
      <vt:lpstr>Mạng máy tính giúp người dùng chia sẻ tài nguyên bao gồm thông tin và các thiết bị với nhau.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BÀI HỌC</dc:title>
  <dc:creator>HuyBao</dc:creator>
  <cp:lastModifiedBy>WIN10</cp:lastModifiedBy>
  <cp:revision>319</cp:revision>
  <dcterms:created xsi:type="dcterms:W3CDTF">2018-03-19T17:50:48Z</dcterms:created>
  <dcterms:modified xsi:type="dcterms:W3CDTF">2024-10-10T03:47:44Z</dcterms:modified>
</cp:coreProperties>
</file>