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</p:sldMasterIdLst>
  <p:notesMasterIdLst>
    <p:notesMasterId r:id="rId41"/>
  </p:notesMasterIdLst>
  <p:sldIdLst>
    <p:sldId id="390" r:id="rId12"/>
    <p:sldId id="272" r:id="rId13"/>
    <p:sldId id="436" r:id="rId14"/>
    <p:sldId id="256" r:id="rId15"/>
    <p:sldId id="434" r:id="rId16"/>
    <p:sldId id="293" r:id="rId17"/>
    <p:sldId id="394" r:id="rId18"/>
    <p:sldId id="441" r:id="rId19"/>
    <p:sldId id="442" r:id="rId20"/>
    <p:sldId id="443" r:id="rId21"/>
    <p:sldId id="444" r:id="rId22"/>
    <p:sldId id="445" r:id="rId23"/>
    <p:sldId id="455" r:id="rId24"/>
    <p:sldId id="446" r:id="rId25"/>
    <p:sldId id="415" r:id="rId26"/>
    <p:sldId id="447" r:id="rId27"/>
    <p:sldId id="448" r:id="rId28"/>
    <p:sldId id="449" r:id="rId29"/>
    <p:sldId id="450" r:id="rId30"/>
    <p:sldId id="421" r:id="rId31"/>
    <p:sldId id="451" r:id="rId32"/>
    <p:sldId id="295" r:id="rId33"/>
    <p:sldId id="289" r:id="rId34"/>
    <p:sldId id="437" r:id="rId35"/>
    <p:sldId id="438" r:id="rId36"/>
    <p:sldId id="439" r:id="rId37"/>
    <p:sldId id="440" r:id="rId38"/>
    <p:sldId id="452" r:id="rId39"/>
    <p:sldId id="456" r:id="rId40"/>
  </p:sldIdLst>
  <p:sldSz cx="12192000" cy="6858000"/>
  <p:notesSz cx="6858000" cy="9144000"/>
  <p:embeddedFontLst>
    <p:embeddedFont>
      <p:font typeface="Chu Van An" charset="0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SimHei" charset="-122"/>
      <p:regular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7AF40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21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7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=""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=""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=""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=""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="" xmlns:a16="http://schemas.microsoft.com/office/drawing/2014/main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=""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=""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=""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=""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=""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="" xmlns:a16="http://schemas.microsoft.com/office/drawing/2014/main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=""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=""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=""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24.xml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slide" Target="slide27.xml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23.xml"/><Relationship Id="rId5" Type="http://schemas.openxmlformats.org/officeDocument/2006/relationships/image" Target="../media/image24.jpeg"/><Relationship Id="rId15" Type="http://schemas.openxmlformats.org/officeDocument/2006/relationships/slide" Target="slide25.xml"/><Relationship Id="rId10" Type="http://schemas.openxmlformats.org/officeDocument/2006/relationships/image" Target="../media/image28.png"/><Relationship Id="rId19" Type="http://schemas.openxmlformats.org/officeDocument/2006/relationships/slide" Target="slide26.xml"/><Relationship Id="rId4" Type="http://schemas.microsoft.com/office/2007/relationships/hdphoto" Target="../media/hdphoto1.wdp"/><Relationship Id="rId9" Type="http://schemas.openxmlformats.org/officeDocument/2006/relationships/slide" Target="slide22.xml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582559-81C4-4495-8CD3-F837D38D2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389476" cy="6858000"/>
          </a:xfrm>
          <a:prstGeom prst="rect">
            <a:avLst/>
          </a:prstGeom>
        </p:spPr>
      </p:pic>
      <p:sp>
        <p:nvSpPr>
          <p:cNvPr id="7" name="WordArt 4">
            <a:extLst>
              <a:ext uri="{FF2B5EF4-FFF2-40B4-BE49-F238E27FC236}">
                <a16:creationId xmlns="" xmlns:a16="http://schemas.microsoft.com/office/drawing/2014/main" id="{DABCE47B-F904-491C-A41C-A2DA0A0D97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9084" y="3042472"/>
            <a:ext cx="6858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6A  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40E87C37-E942-4050-9828-3FE5366B6C40}"/>
              </a:ext>
            </a:extLst>
          </p:cNvPr>
          <p:cNvSpPr/>
          <p:nvPr/>
        </p:nvSpPr>
        <p:spPr>
          <a:xfrm>
            <a:off x="3504228" y="1124787"/>
            <a:ext cx="8125398" cy="242978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867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867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898AE379-28E0-4190-BAD1-5E9DEEC2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61" y="5534561"/>
            <a:ext cx="12095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</a:t>
            </a:r>
            <a:r>
              <a:rPr 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50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="" xmlns:a16="http://schemas.microsoft.com/office/drawing/2014/main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="" xmlns:a16="http://schemas.microsoft.com/office/drawing/2014/main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CAFE sang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33EB28C-65AE-4D21-BA9E-CDBC6B2394E7}"/>
              </a:ext>
            </a:extLst>
          </p:cNvPr>
          <p:cNvSpPr/>
          <p:nvPr/>
        </p:nvSpPr>
        <p:spPr>
          <a:xfrm>
            <a:off x="3799268" y="4146999"/>
            <a:ext cx="7521262" cy="1332965"/>
          </a:xfrm>
          <a:prstGeom prst="roundRect">
            <a:avLst/>
          </a:prstGeom>
          <a:solidFill>
            <a:srgbClr val="FF33CC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01000011 01000001 01000110 01000101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22225" y="537882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  <p:sp>
        <p:nvSpPr>
          <p:cNvPr id="137" name="Oval 136"/>
          <p:cNvSpPr/>
          <p:nvPr/>
        </p:nvSpPr>
        <p:spPr>
          <a:xfrm>
            <a:off x="11214847" y="484098"/>
            <a:ext cx="977153" cy="820270"/>
          </a:xfrm>
          <a:prstGeom prst="ellips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57065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="" xmlns:a16="http://schemas.microsoft.com/office/drawing/2014/main" id="{9FD09162-4225-487F-9445-6FEAEABBB14A}"/>
              </a:ext>
            </a:extLst>
          </p:cNvPr>
          <p:cNvSpPr/>
          <p:nvPr/>
        </p:nvSpPr>
        <p:spPr>
          <a:xfrm>
            <a:off x="1152325" y="1004552"/>
            <a:ext cx="10168205" cy="539870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A1B5DB8E-C5CC-4CB5-8B65-9B29A3CFD079}"/>
              </a:ext>
            </a:extLst>
          </p:cNvPr>
          <p:cNvSpPr/>
          <p:nvPr/>
        </p:nvSpPr>
        <p:spPr>
          <a:xfrm>
            <a:off x="1282700" y="1663700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402132E8-BF59-435C-B9D8-0A81A1635101}"/>
              </a:ext>
            </a:extLst>
          </p:cNvPr>
          <p:cNvSpPr/>
          <p:nvPr/>
        </p:nvSpPr>
        <p:spPr>
          <a:xfrm>
            <a:off x="6492878" y="1883921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0726271" y="506506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9614647" y="524435"/>
            <a:ext cx="1004047" cy="4572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80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90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600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20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30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92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2" fill="hold">
                      <p:stCondLst>
                        <p:cond delay="0"/>
                      </p:stCondLst>
                      <p:childTnLst>
                        <p:par>
                          <p:cTn id="923" fill="hold">
                            <p:stCondLst>
                              <p:cond delay="0"/>
                            </p:stCondLst>
                            <p:childTnLst>
                              <p:par>
                                <p:cTn id="9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0" grpId="0" animBg="1"/>
      <p:bldP spid="11" grpId="0" animBg="1"/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64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-4808" y="4026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2" y="491552"/>
            <a:ext cx="10168205" cy="1392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9F55A1A9-7F63-46B2-9452-2B4A10453E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4" y="3011658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FF771CA-C885-472E-9DA2-FE324F85E475}"/>
              </a:ext>
            </a:extLst>
          </p:cNvPr>
          <p:cNvSpPr/>
          <p:nvPr/>
        </p:nvSpPr>
        <p:spPr>
          <a:xfrm>
            <a:off x="334851" y="1519653"/>
            <a:ext cx="11359165" cy="1745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="" xmlns:a16="http://schemas.microsoft.com/office/drawing/2014/main" id="{8B98922F-B7FB-4402-8182-A50406B2B20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67" y="3299370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BFA6423-4821-48CE-84E2-3FFF126F1892}"/>
              </a:ext>
            </a:extLst>
          </p:cNvPr>
          <p:cNvSpPr/>
          <p:nvPr/>
        </p:nvSpPr>
        <p:spPr>
          <a:xfrm>
            <a:off x="2197524" y="577245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71C7D5FC-79B9-432E-B659-7420E23A11E0}"/>
              </a:ext>
            </a:extLst>
          </p:cNvPr>
          <p:cNvSpPr/>
          <p:nvPr/>
        </p:nvSpPr>
        <p:spPr>
          <a:xfrm>
            <a:off x="5447763" y="4353059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5" name="Rounded Rectangle 3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05:00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04:59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04:58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04:57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04:56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04:55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04:54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04:53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04:52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04:51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04:50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04:49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04:48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04:47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04:46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04:45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04:44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04:43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04:42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04:41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04:40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04:39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04:38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04:37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04:36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04:35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04:34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04:33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04:32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04:31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04:30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04:29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04:28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04:27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04:26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04:25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04:24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04:23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04:22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04:21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04:20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04:19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04:18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04:17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04:16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04:15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04:14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04:13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04:12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04:11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04:10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04:09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04:08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04:07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04:06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04:05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04:04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04:03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04:02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04:01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04:00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03:59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03:58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03:57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03:56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03:55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03:54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03:53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03:52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03:51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03:50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03:49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03:48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03:47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03:46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03:45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03:44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03:43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03:42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03:41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03:40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03:39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03:38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03:37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03:36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03:35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03:34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03:33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03:32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03:31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03:30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03:29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03:28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03:27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03:26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03:25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03:24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03:23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03:22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03:21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03:20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03:19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03:18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03:17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03:16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03:15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03:14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03:13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03:12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03:11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03:10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03:09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03:08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03:07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03:06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03:05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03:04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03:03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03:02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03:01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03:00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02:59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02:58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02:57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02:56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02:55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02:54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02:53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02:52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02:51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02:50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02:49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02:48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02:47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02:46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02:45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02:44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02:43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02:42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02:41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02:40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02:39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02:38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02:37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02:36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02:35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02:34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02:33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02:32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02:31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02:30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02:29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02:28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02:27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02:26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02:25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02:24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02:23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02:22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02:21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02:20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02:19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02:18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02:17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02:16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02:15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02:14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02:13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02:12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02:11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02:10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02:09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02:08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02:07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02:06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02:05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02:04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02:03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02:02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02:01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02:00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01:59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01:58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01:57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01:56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01:55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01:54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01:53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01:52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01:51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01:50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01:49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01:48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01:47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01:46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01:45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01:44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01:43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01:42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01:41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01:40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01:39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01:38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01:37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01:36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01:35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01:34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01:33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01:32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01:31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01:30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01:29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01:28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01:27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01:26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01:25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01:24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01:23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01:22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01:21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01:20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01:19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01:18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01:17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01:16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01:15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01:14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01:13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01:12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01:11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01:10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01:09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01:08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01:07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01:06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01:05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01:04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01:03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01:02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01:01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01:00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00:59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00:58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00:57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00:56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00:55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00:54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00:53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00:52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00:51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00:50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00:49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00:48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00:47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00:46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00:45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00:44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00:43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00:42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00:41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00:40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00:39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00:38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00:37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00:36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00:35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00:34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00:33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00:32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00:31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00:30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00:29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00:28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00:27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00:26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00:25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00:24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00:23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00:22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00:21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00:20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00:19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00:18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00:17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00:16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00:15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00:14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00:13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00:12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00:11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00:10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00:09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00:08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00:07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00:06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00:05</a:t>
            </a:r>
          </a:p>
        </p:txBody>
      </p:sp>
      <p:sp>
        <p:nvSpPr>
          <p:cNvPr id="611" name="Rounded Rectangle 610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00:04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00:03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00:02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00:01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10309412" y="466165"/>
            <a:ext cx="1295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00:00</a:t>
            </a:r>
          </a:p>
        </p:txBody>
      </p:sp>
      <p:sp>
        <p:nvSpPr>
          <p:cNvPr id="616" name="Oval 615"/>
          <p:cNvSpPr/>
          <p:nvPr/>
        </p:nvSpPr>
        <p:spPr>
          <a:xfrm>
            <a:off x="10327340" y="1116105"/>
            <a:ext cx="1250577" cy="457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1216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="" xmlns:a16="http://schemas.microsoft.com/office/drawing/2014/main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="" xmlns:a16="http://schemas.microsoft.com/office/drawing/2014/main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="" xmlns:a16="http://schemas.microsoft.com/office/drawing/2014/main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9789459" y="425824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9751984" y="408336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="" xmlns:a16="http://schemas.microsoft.com/office/drawing/2014/main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="" xmlns:a16="http://schemas.microsoft.com/office/drawing/2014/main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="" xmlns:a16="http://schemas.microsoft.com/office/drawing/2014/main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="" xmlns:a16="http://schemas.microsoft.com/office/drawing/2014/main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="" xmlns:a16="http://schemas.microsoft.com/office/drawing/2014/main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="" xmlns:a16="http://schemas.microsoft.com/office/drawing/2014/main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="" xmlns:a16="http://schemas.microsoft.com/office/drawing/2014/main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6-Point Star 6"/>
          <p:cNvSpPr/>
          <p:nvPr/>
        </p:nvSpPr>
        <p:spPr>
          <a:xfrm>
            <a:off x="10887635" y="389964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9789459" y="51995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9751984" y="502465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="" xmlns:a16="http://schemas.microsoft.com/office/drawing/2014/main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="" xmlns:a16="http://schemas.microsoft.com/office/drawing/2014/main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="" xmlns:a16="http://schemas.microsoft.com/office/drawing/2014/main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="" xmlns:a16="http://schemas.microsoft.com/office/drawing/2014/main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="" xmlns:a16="http://schemas.microsoft.com/office/drawing/2014/main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="" xmlns:a16="http://schemas.microsoft.com/office/drawing/2014/main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="" xmlns:a16="http://schemas.microsoft.com/office/drawing/2014/main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="" xmlns:a16="http://schemas.microsoft.com/office/drawing/2014/main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="" xmlns:a16="http://schemas.microsoft.com/office/drawing/2014/main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="" xmlns:a16="http://schemas.microsoft.com/office/drawing/2014/main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="" xmlns:a16="http://schemas.microsoft.com/office/drawing/2014/main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="" xmlns:a16="http://schemas.microsoft.com/office/drawing/2014/main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-24287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239489" y="3387013"/>
            <a:ext cx="7857624" cy="205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TUYÊN DƯƠNG</a:t>
            </a:r>
          </a:p>
          <a:p>
            <a:pPr algn="ctr" defTabSz="1085915"/>
            <a:r>
              <a:rPr lang="en-US" altLang="zh-CN" sz="6369" b="1" dirty="0">
                <a:ln w="2857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7" y="5082624"/>
            <a:ext cx="2091985" cy="153975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=""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421ADBCF-D4A1-45AD-9714-27F26C2A8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97" y="213117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TIẾT….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3955" y="1253149"/>
            <a:ext cx="7753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4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364593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D62327C0-9889-4398-A478-570FD2BE4B7E}"/>
              </a:ext>
            </a:extLst>
          </p:cNvPr>
          <p:cNvSpPr/>
          <p:nvPr/>
        </p:nvSpPr>
        <p:spPr>
          <a:xfrm>
            <a:off x="130725" y="3132410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C63BCBB-58A2-454E-A501-9E77C03A0581}"/>
              </a:ext>
            </a:extLst>
          </p:cNvPr>
          <p:cNvSpPr/>
          <p:nvPr/>
        </p:nvSpPr>
        <p:spPr>
          <a:xfrm>
            <a:off x="5924282" y="3145663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BED3F226-512C-4C0F-8402-1A744F846856}"/>
              </a:ext>
            </a:extLst>
          </p:cNvPr>
          <p:cNvSpPr/>
          <p:nvPr/>
        </p:nvSpPr>
        <p:spPr>
          <a:xfrm>
            <a:off x="130725" y="4862297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713BE85-134C-4BED-B91B-9A7114F5F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23088" y="4950410"/>
            <a:ext cx="6034017" cy="1651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67A6D2-99E2-47C7-BF15-832996E4D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1"/>
          <a:stretch/>
        </p:blipFill>
        <p:spPr>
          <a:xfrm>
            <a:off x="3169329" y="1145195"/>
            <a:ext cx="558183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89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4" y="480504"/>
            <a:ext cx="4246221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F188A37A-5467-4217-9BD0-A9F6B35C9587}"/>
              </a:ext>
            </a:extLst>
          </p:cNvPr>
          <p:cNvSpPr/>
          <p:nvPr/>
        </p:nvSpPr>
        <p:spPr>
          <a:xfrm>
            <a:off x="6593983" y="1042920"/>
            <a:ext cx="5133136" cy="2022252"/>
          </a:xfrm>
          <a:prstGeom prst="cloudCallout">
            <a:avLst>
              <a:gd name="adj1" fmla="val -49447"/>
              <a:gd name="adj2" fmla="val 104788"/>
            </a:avLst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="" xmlns:a16="http://schemas.microsoft.com/office/drawing/2014/main" id="{33F2DCB4-B3D2-420B-93C5-640B01454CB7}"/>
              </a:ext>
            </a:extLst>
          </p:cNvPr>
          <p:cNvSpPr/>
          <p:nvPr/>
        </p:nvSpPr>
        <p:spPr>
          <a:xfrm>
            <a:off x="1127481" y="1042920"/>
            <a:ext cx="9739293" cy="5435153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tin. Bit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“1”.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34893" y="454746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1D6C3EC-815E-41CD-B2D1-553F9ABE5D9B}"/>
              </a:ext>
            </a:extLst>
          </p:cNvPr>
          <p:cNvSpPr/>
          <p:nvPr/>
        </p:nvSpPr>
        <p:spPr>
          <a:xfrm>
            <a:off x="355600" y="1505606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1982BA7-587D-4B49-8BCB-C337E6A85C22}"/>
              </a:ext>
            </a:extLst>
          </p:cNvPr>
          <p:cNvSpPr/>
          <p:nvPr/>
        </p:nvSpPr>
        <p:spPr>
          <a:xfrm>
            <a:off x="254000" y="3915832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4DC92376-CADD-4CB6-BB9C-E6928091894A}"/>
              </a:ext>
            </a:extLst>
          </p:cNvPr>
          <p:cNvSpPr/>
          <p:nvPr/>
        </p:nvSpPr>
        <p:spPr>
          <a:xfrm>
            <a:off x="5161730" y="24242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35C082-56B8-4100-9D57-9A3C9A98951C}"/>
              </a:ext>
            </a:extLst>
          </p:cNvPr>
          <p:cNvSpPr/>
          <p:nvPr/>
        </p:nvSpPr>
        <p:spPr>
          <a:xfrm>
            <a:off x="6413500" y="1587499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E87302D-9C2C-451A-BE0B-30EA9A04AB75}"/>
              </a:ext>
            </a:extLst>
          </p:cNvPr>
          <p:cNvSpPr/>
          <p:nvPr/>
        </p:nvSpPr>
        <p:spPr>
          <a:xfrm>
            <a:off x="6413500" y="3922698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="" xmlns:a16="http://schemas.microsoft.com/office/drawing/2014/main" id="{9F456607-90D0-4609-B13D-A808C24716E2}"/>
              </a:ext>
            </a:extLst>
          </p:cNvPr>
          <p:cNvSpPr/>
          <p:nvPr/>
        </p:nvSpPr>
        <p:spPr>
          <a:xfrm>
            <a:off x="5123630" y="5434123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6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2571</Words>
  <Application>Microsoft Office PowerPoint</Application>
  <PresentationFormat>Custom</PresentationFormat>
  <Paragraphs>1805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Chu Van An</vt:lpstr>
      <vt:lpstr>Calibri Light</vt:lpstr>
      <vt:lpstr>SimHei</vt:lpstr>
      <vt:lpstr>Times New Roman</vt:lpstr>
      <vt:lpstr>Arial-Rounded</vt:lpstr>
      <vt:lpstr>等线 Light</vt:lpstr>
      <vt:lpstr>Calibri</vt:lpstr>
      <vt:lpstr>Wingdings</vt:lpstr>
      <vt:lpstr>等线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WIN10</cp:lastModifiedBy>
  <cp:revision>290</cp:revision>
  <dcterms:created xsi:type="dcterms:W3CDTF">2021-06-22T15:39:08Z</dcterms:created>
  <dcterms:modified xsi:type="dcterms:W3CDTF">2023-09-18T07:58:01Z</dcterms:modified>
</cp:coreProperties>
</file>