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5" r:id="rId5"/>
    <p:sldId id="296" r:id="rId6"/>
    <p:sldId id="266" r:id="rId7"/>
    <p:sldId id="267" r:id="rId8"/>
    <p:sldId id="268" r:id="rId9"/>
    <p:sldId id="269" r:id="rId10"/>
    <p:sldId id="259" r:id="rId11"/>
    <p:sldId id="258" r:id="rId12"/>
    <p:sldId id="272" r:id="rId13"/>
    <p:sldId id="264" r:id="rId14"/>
    <p:sldId id="270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94" r:id="rId25"/>
    <p:sldId id="283" r:id="rId26"/>
    <p:sldId id="282" r:id="rId27"/>
    <p:sldId id="260" r:id="rId28"/>
    <p:sldId id="284" r:id="rId29"/>
    <p:sldId id="295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6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9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6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4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20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4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152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091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892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53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80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684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70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68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910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38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1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0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9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99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01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9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4376A-8384-43D5-BC86-20ED2AAC317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1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8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2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0.gif"/><Relationship Id="rId12" Type="http://schemas.openxmlformats.org/officeDocument/2006/relationships/image" Target="../media/image6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9.gif"/><Relationship Id="rId11" Type="http://schemas.openxmlformats.org/officeDocument/2006/relationships/image" Target="../media/image64.png"/><Relationship Id="rId5" Type="http://schemas.openxmlformats.org/officeDocument/2006/relationships/image" Target="../media/image58.gif"/><Relationship Id="rId10" Type="http://schemas.openxmlformats.org/officeDocument/2006/relationships/image" Target="../media/image63.png"/><Relationship Id="rId4" Type="http://schemas.openxmlformats.org/officeDocument/2006/relationships/image" Target="../media/image57.gif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71.gif"/><Relationship Id="rId3" Type="http://schemas.openxmlformats.org/officeDocument/2006/relationships/image" Target="../media/image68.gif"/><Relationship Id="rId7" Type="http://schemas.openxmlformats.org/officeDocument/2006/relationships/image" Target="../media/image60.gif"/><Relationship Id="rId12" Type="http://schemas.openxmlformats.org/officeDocument/2006/relationships/slide" Target="slide31.xml"/><Relationship Id="rId2" Type="http://schemas.openxmlformats.org/officeDocument/2006/relationships/slide" Target="slide3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2.xml"/><Relationship Id="rId11" Type="http://schemas.openxmlformats.org/officeDocument/2006/relationships/image" Target="../media/image70.gif"/><Relationship Id="rId5" Type="http://schemas.openxmlformats.org/officeDocument/2006/relationships/image" Target="../media/image69.gif"/><Relationship Id="rId15" Type="http://schemas.openxmlformats.org/officeDocument/2006/relationships/slide" Target="slide36.xml"/><Relationship Id="rId10" Type="http://schemas.openxmlformats.org/officeDocument/2006/relationships/slide" Target="slide35.xml"/><Relationship Id="rId4" Type="http://schemas.openxmlformats.org/officeDocument/2006/relationships/slide" Target="slide33.xml"/><Relationship Id="rId9" Type="http://schemas.openxmlformats.org/officeDocument/2006/relationships/image" Target="../media/image57.gif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21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image" Target="../media/image3.jpeg"/><Relationship Id="rId16" Type="http://schemas.openxmlformats.org/officeDocument/2006/relationships/image" Target="../media/image11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9.xml"/><Relationship Id="rId5" Type="http://schemas.openxmlformats.org/officeDocument/2006/relationships/image" Target="../media/image57.gif"/><Relationship Id="rId4" Type="http://schemas.openxmlformats.org/officeDocument/2006/relationships/image" Target="../media/image7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9.xml"/><Relationship Id="rId5" Type="http://schemas.openxmlformats.org/officeDocument/2006/relationships/image" Target="../media/image71.gif"/><Relationship Id="rId4" Type="http://schemas.openxmlformats.org/officeDocument/2006/relationships/image" Target="../media/image7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9.xml"/><Relationship Id="rId5" Type="http://schemas.openxmlformats.org/officeDocument/2006/relationships/image" Target="../media/image60.gif"/><Relationship Id="rId4" Type="http://schemas.openxmlformats.org/officeDocument/2006/relationships/image" Target="../media/image7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9.xml"/><Relationship Id="rId5" Type="http://schemas.openxmlformats.org/officeDocument/2006/relationships/image" Target="../media/image69.gif"/><Relationship Id="rId4" Type="http://schemas.openxmlformats.org/officeDocument/2006/relationships/image" Target="../media/image7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9.xml"/><Relationship Id="rId5" Type="http://schemas.openxmlformats.org/officeDocument/2006/relationships/image" Target="../media/image74.gif"/><Relationship Id="rId4" Type="http://schemas.openxmlformats.org/officeDocument/2006/relationships/image" Target="../media/image7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9.xml"/><Relationship Id="rId5" Type="http://schemas.openxmlformats.org/officeDocument/2006/relationships/image" Target="../media/image70.gif"/><Relationship Id="rId4" Type="http://schemas.openxmlformats.org/officeDocument/2006/relationships/image" Target="../media/image73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3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0.wdp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12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openxmlformats.org/officeDocument/2006/relationships/image" Target="../media/image13.png"/><Relationship Id="rId2" Type="http://schemas.openxmlformats.org/officeDocument/2006/relationships/image" Target="../media/image2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12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gif"/><Relationship Id="rId9" Type="http://schemas.openxmlformats.org/officeDocument/2006/relationships/image" Target="../media/image1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sa de trabalho feminina mínima com teclado, notebook e café | Foto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93142" y="474958"/>
            <a:ext cx="94057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 TÍNH VÀ CỘNG ĐỒNG</a:t>
            </a:r>
          </a:p>
        </p:txBody>
      </p:sp>
      <p:sp>
        <p:nvSpPr>
          <p:cNvPr id="5" name="Rectangle 4"/>
          <p:cNvSpPr/>
          <p:nvPr/>
        </p:nvSpPr>
        <p:spPr>
          <a:xfrm>
            <a:off x="856553" y="3077839"/>
            <a:ext cx="104788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</a:t>
            </a:r>
          </a:p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</a:t>
            </a:r>
            <a:endParaRPr lang="en-US" sz="44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92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162999"/>
            <a:ext cx="9627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của - Đĩa CD trắng MINGSHENG 50 đĩa giá rẻ nhất tháng 07/2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6" y="1779339"/>
            <a:ext cx="1672046" cy="167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ẻ nhớ micro sd Kingston 8G class 4 – F.5. Nytsho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41" y="1709875"/>
            <a:ext cx="1677424" cy="16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máy ảnh cho người mới chơi tốt nhất năm 2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949" y="1417215"/>
            <a:ext cx="2014754" cy="194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Đánh giá sản phẩm Ổ cứng di động/ USB Kingston 16GB DT100G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87" y="1741223"/>
            <a:ext cx="2500478" cy="156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Phon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56" y="3680019"/>
            <a:ext cx="196215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ên chọn mua camera giám sát loại nào cho hiệu thuốc và văn phòng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607" y="3700436"/>
            <a:ext cx="2851417" cy="213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Ổ cứng Western Digital Caviar Blue 500GB 16MB cach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70" y="4231474"/>
            <a:ext cx="1839618" cy="183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419" y="3442852"/>
            <a:ext cx="1514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34616" y="3387299"/>
            <a:ext cx="1938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86022" y="3341424"/>
            <a:ext cx="21144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46361" y="3152001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37620" y="6022894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6145" y="5964378"/>
            <a:ext cx="2250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78125" y="5794093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7732" y="1109672"/>
            <a:ext cx="895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5525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  <p:bldP spid="20" grpId="0"/>
      <p:bldP spid="21" grpId="0"/>
      <p:bldP spid="2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478355"/>
              </p:ext>
            </p:extLst>
          </p:nvPr>
        </p:nvGraphicFramePr>
        <p:xfrm>
          <a:off x="1036918" y="1467224"/>
          <a:ext cx="989554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7771">
                  <a:extLst>
                    <a:ext uri="{9D8B030D-6E8A-4147-A177-3AD203B41FA5}">
                      <a16:colId xmlns:a16="http://schemas.microsoft.com/office/drawing/2014/main" xmlns="" val="4184615980"/>
                    </a:ext>
                  </a:extLst>
                </a:gridCol>
                <a:gridCol w="4947771">
                  <a:extLst>
                    <a:ext uri="{9D8B030D-6E8A-4147-A177-3AD203B41FA5}">
                      <a16:colId xmlns:a16="http://schemas.microsoft.com/office/drawing/2014/main" xmlns="" val="838954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60978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Thu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Camera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iện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27298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70464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Camera,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Ổ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CD, USB,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hẻ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13104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38995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704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264169"/>
            <a:ext cx="1136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21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2971799" y="1655442"/>
            <a:ext cx="6414247" cy="3227294"/>
          </a:xfrm>
          <a:prstGeom prst="cloudCallout">
            <a:avLst>
              <a:gd name="adj1" fmla="val -29428"/>
              <a:gd name="adj2" fmla="val 7208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77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50" name="Picture 2" descr="Phát triển giáo dục trong thời đại 4.0: Lấy công nghệ thông tin làm &amp;quot;chìa  khóa&amp;quot; - Báo Quảng Ninh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16" y="1761565"/>
            <a:ext cx="5698273" cy="37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ơ sở giáo dục ngoài công lập không được thu học phí nếu không tổ chức học  trực tuyế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0" y="1770696"/>
            <a:ext cx="5769400" cy="369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916" y="5674659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4147" y="5674659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online</a:t>
            </a:r>
          </a:p>
        </p:txBody>
      </p:sp>
    </p:spTree>
    <p:extLst>
      <p:ext uri="{BB962C8B-B14F-4D97-AF65-F5344CB8AC3E}">
        <p14:creationId xmlns:p14="http://schemas.microsoft.com/office/powerpoint/2010/main" val="10613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194" name="Picture 2" descr="Hình ảnh yêu xa đẹp, tâm trạng, lãng mạn, ý nghĩa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" y="1637938"/>
            <a:ext cx="5338483" cy="41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ạng xã hội điều khiển cảm xúc người dù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49" y="1927424"/>
            <a:ext cx="5414547" cy="360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85048" y="5806662"/>
            <a:ext cx="1011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2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170" name="Picture 2" descr="Trẻ hay xem phim hoạt hình bị chậm nói hơn so với những trẻ khá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814851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ách Xác Định Khoảng Cách Xem Tivi An Toàn Cho Mắt | Nguyễn K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59" y="1814851"/>
            <a:ext cx="545847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7458" y="5670243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82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99" y="2716734"/>
            <a:ext cx="2199715" cy="2413402"/>
          </a:xfrm>
          <a:prstGeom prst="rect">
            <a:avLst/>
          </a:prstGeom>
        </p:spPr>
      </p:pic>
      <p:sp>
        <p:nvSpPr>
          <p:cNvPr id="7" name="Flowchart: Off-page Connector 6"/>
          <p:cNvSpPr/>
          <p:nvPr/>
        </p:nvSpPr>
        <p:spPr>
          <a:xfrm rot="16200000">
            <a:off x="5983081" y="-731643"/>
            <a:ext cx="1568664" cy="6608867"/>
          </a:xfrm>
          <a:prstGeom prst="flowChartOffpage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Off-page Connector 9"/>
          <p:cNvSpPr/>
          <p:nvPr/>
        </p:nvSpPr>
        <p:spPr>
          <a:xfrm rot="16200000">
            <a:off x="5812672" y="1711319"/>
            <a:ext cx="1909482" cy="6608867"/>
          </a:xfrm>
          <a:prstGeom prst="flowChartOffpage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24812" y="1880582"/>
            <a:ext cx="544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8220" y="4114799"/>
            <a:ext cx="5390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Bent-Up Arrow 12"/>
          <p:cNvSpPr/>
          <p:nvPr/>
        </p:nvSpPr>
        <p:spPr>
          <a:xfrm rot="5400000" flipH="1">
            <a:off x="2296448" y="2756902"/>
            <a:ext cx="1273166" cy="1059899"/>
          </a:xfrm>
          <a:prstGeom prst="bentUpArrow">
            <a:avLst>
              <a:gd name="adj1" fmla="val 32151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ent-Up Arrow 15"/>
          <p:cNvSpPr/>
          <p:nvPr/>
        </p:nvSpPr>
        <p:spPr>
          <a:xfrm rot="16200000" flipH="1" flipV="1">
            <a:off x="2296448" y="4030070"/>
            <a:ext cx="1273166" cy="1059896"/>
          </a:xfrm>
          <a:prstGeom prst="bentUpArrow">
            <a:avLst>
              <a:gd name="adj1" fmla="val 32151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6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9" grpId="0"/>
      <p:bldP spid="11" grpId="0"/>
      <p:bldP spid="13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1425388" y="2151529"/>
            <a:ext cx="9628094" cy="2554941"/>
          </a:xfrm>
          <a:prstGeom prst="horizontalScroll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3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931458" y="1655442"/>
            <a:ext cx="7046259" cy="3617259"/>
          </a:xfrm>
          <a:prstGeom prst="cloudCallout">
            <a:avLst>
              <a:gd name="adj1" fmla="val -30757"/>
              <a:gd name="adj2" fmla="val 71794"/>
            </a:avLst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91457" y="2487706"/>
            <a:ext cx="70786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9689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42" name="Picture 2" descr="PC là gì? Có phải là máy tính để bàn không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0" y="1762124"/>
            <a:ext cx="5684742" cy="38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í ẩn về tàu vũ trụ tuyệt mật của M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93" y="1762125"/>
            <a:ext cx="5172636" cy="38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8411" y="5735487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72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218" name="Picture 2" descr="Tham Vọng Về Những Chiếc Ô Tô Không Người Lái Đến Từ Tương L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805325"/>
            <a:ext cx="5943601" cy="39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ần đầu tiên ở Việt Nam: Robot làm phục vụ b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29" y="1805327"/>
            <a:ext cx="5585247" cy="390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8411" y="5715000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41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338" name="Picture 2" descr="9 Robot chữa cháy hiện đại nhất thế giới – Trường Đại học Phòng cháy Chữa  chá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655442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obot cứu hộ dưới nước - Báo Nhân Dâ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27" y="1655443"/>
            <a:ext cx="590172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88590" y="5638500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7899" y="1848394"/>
            <a:ext cx="10357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2" descr="Giới thiệ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933303"/>
            <a:ext cx="1312352" cy="13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38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412" y="753035"/>
            <a:ext cx="11456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852720"/>
              </p:ext>
            </p:extLst>
          </p:nvPr>
        </p:nvGraphicFramePr>
        <p:xfrm>
          <a:off x="418351" y="1447588"/>
          <a:ext cx="11441955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3985">
                  <a:extLst>
                    <a:ext uri="{9D8B030D-6E8A-4147-A177-3AD203B41FA5}">
                      <a16:colId xmlns:a16="http://schemas.microsoft.com/office/drawing/2014/main" xmlns="" val="1881035369"/>
                    </a:ext>
                  </a:extLst>
                </a:gridCol>
                <a:gridCol w="3813985">
                  <a:extLst>
                    <a:ext uri="{9D8B030D-6E8A-4147-A177-3AD203B41FA5}">
                      <a16:colId xmlns:a16="http://schemas.microsoft.com/office/drawing/2014/main" xmlns="" val="1777901534"/>
                    </a:ext>
                  </a:extLst>
                </a:gridCol>
                <a:gridCol w="3813985">
                  <a:extLst>
                    <a:ext uri="{9D8B030D-6E8A-4147-A177-3AD203B41FA5}">
                      <a16:colId xmlns:a16="http://schemas.microsoft.com/office/drawing/2014/main" xmlns="" val="2784500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06547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98945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0063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3421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Sờ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9553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9285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2570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0835586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06888" y="2353236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06888" y="2849354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52472" y="3407932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24465" y="388611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24465" y="4368746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64804" y="493255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52471" y="5493302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4990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0305" y="1836537"/>
            <a:ext cx="11389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304" y="3088955"/>
            <a:ext cx="11389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522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35 hình nền powerpoint chủ đề động vật tuyệ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2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81127" y="2187405"/>
            <a:ext cx="66532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7969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0D04A0A-33F9-4E82-8CBB-DCAD53483EE3}"/>
              </a:ext>
            </a:extLst>
          </p:cNvPr>
          <p:cNvSpPr/>
          <p:nvPr/>
        </p:nvSpPr>
        <p:spPr>
          <a:xfrm>
            <a:off x="3174960" y="1051600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823" y="2046738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47" y="113229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xmlns="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09" y="59441"/>
            <a:ext cx="4522926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29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4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g Phấn Trường Giáo Dục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2369" y="661182"/>
            <a:ext cx="11310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62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val 63">
            <a:extLst>
              <a:ext uri="{FF2B5EF4-FFF2-40B4-BE49-F238E27FC236}">
                <a16:creationId xmlns:a16="http://schemas.microsoft.com/office/drawing/2014/main" xmlns="" id="{61852BE2-B519-4B78-BA71-C363745633C6}"/>
              </a:ext>
            </a:extLst>
          </p:cNvPr>
          <p:cNvSpPr/>
          <p:nvPr/>
        </p:nvSpPr>
        <p:spPr>
          <a:xfrm>
            <a:off x="7055728" y="1295538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2" action="ppaction://hlinksldjump"/>
            <a:extLst>
              <a:ext uri="{FF2B5EF4-FFF2-40B4-BE49-F238E27FC236}">
                <a16:creationId xmlns:a16="http://schemas.microsoft.com/office/drawing/2014/main" xmlns="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39" y="-13648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xmlns="" id="{A9D48011-2F4F-407F-BC95-04A9F8CF1D22}"/>
              </a:ext>
            </a:extLst>
          </p:cNvPr>
          <p:cNvSpPr/>
          <p:nvPr/>
        </p:nvSpPr>
        <p:spPr>
          <a:xfrm>
            <a:off x="7858917" y="4294225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4" action="ppaction://hlinksldjump"/>
            <a:extLst>
              <a:ext uri="{FF2B5EF4-FFF2-40B4-BE49-F238E27FC236}">
                <a16:creationId xmlns:a16="http://schemas.microsoft.com/office/drawing/2014/main" xmlns="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928" y="3302043"/>
            <a:ext cx="1749437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2D68B3E5-9131-42F1-9A38-93B49429375E}"/>
              </a:ext>
            </a:extLst>
          </p:cNvPr>
          <p:cNvSpPr/>
          <p:nvPr/>
        </p:nvSpPr>
        <p:spPr>
          <a:xfrm>
            <a:off x="2790817" y="3937887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6" action="ppaction://hlinksldjump"/>
            <a:extLst>
              <a:ext uri="{FF2B5EF4-FFF2-40B4-BE49-F238E27FC236}">
                <a16:creationId xmlns:a16="http://schemas.microsoft.com/office/drawing/2014/main" xmlns="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23" y="2542742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xmlns="" id="{2ADECC48-64C5-4065-A7FB-C2E1698BDBE4}"/>
              </a:ext>
            </a:extLst>
          </p:cNvPr>
          <p:cNvSpPr/>
          <p:nvPr/>
        </p:nvSpPr>
        <p:spPr>
          <a:xfrm>
            <a:off x="2262520" y="838338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8" action="ppaction://hlinksldjump"/>
            <a:extLst>
              <a:ext uri="{FF2B5EF4-FFF2-40B4-BE49-F238E27FC236}">
                <a16:creationId xmlns:a16="http://schemas.microsoft.com/office/drawing/2014/main" xmlns="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65" y="690397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xmlns="" id="{7E8C949C-FE2E-40FC-A58B-3731A3202359}"/>
              </a:ext>
            </a:extLst>
          </p:cNvPr>
          <p:cNvSpPr/>
          <p:nvPr/>
        </p:nvSpPr>
        <p:spPr>
          <a:xfrm>
            <a:off x="10167622" y="3315410"/>
            <a:ext cx="457200" cy="4572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39" y="1392433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xmlns="" id="{62918738-F451-477C-8FD2-39EB360D393C}"/>
              </a:ext>
            </a:extLst>
          </p:cNvPr>
          <p:cNvSpPr/>
          <p:nvPr/>
        </p:nvSpPr>
        <p:spPr>
          <a:xfrm>
            <a:off x="5061109" y="3256549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55" y="1699524"/>
            <a:ext cx="2091294" cy="1545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2001" y="4782548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0629" y="4939230"/>
            <a:ext cx="1333986" cy="1333986"/>
          </a:xfrm>
          <a:prstGeom prst="rect">
            <a:avLst/>
          </a:prstGeom>
        </p:spPr>
      </p:pic>
      <p:sp>
        <p:nvSpPr>
          <p:cNvPr id="16" name="Heart 15">
            <a:hlinkClick r:id="rId15" action="ppaction://hlinksldjump"/>
            <a:extLst>
              <a:ext uri="{FF2B5EF4-FFF2-40B4-BE49-F238E27FC236}">
                <a16:creationId xmlns:a16="http://schemas.microsoft.com/office/drawing/2014/main" xmlns="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403462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64" grpId="0" animBg="1"/>
      <p:bldP spid="63" grpId="0" animBg="1"/>
      <p:bldP spid="62" grpId="0" animBg="1"/>
      <p:bldP spid="60" grpId="0" animBg="1"/>
      <p:bldP spid="65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TÌM CÙNG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1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Camera bay (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flycam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xmlns="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 cả phương án trên.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98294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xmlns="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72875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xmlns="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camera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micro).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túi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17735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xmlns="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Laptop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camera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micro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91" y="877928"/>
            <a:ext cx="1589852" cy="1404369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24258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khứu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xmlns="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50598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509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xmlns="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1233" flipH="1">
            <a:off x="10395696" y="992712"/>
            <a:ext cx="131364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66139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128 0.6817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6939" y="1437329"/>
            <a:ext cx="87271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SBT tr.8.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825389" y="667888"/>
            <a:ext cx="60302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18532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g Phấn Trường Giáo Dục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0787" y="900333"/>
            <a:ext cx="113104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056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28292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Thu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47892"/>
            <a:ext cx="2438400" cy="128292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24704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28077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45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56128" y="835932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iPhon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96" y="541298"/>
            <a:ext cx="1298924" cy="139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4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181130" y="724738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Theo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4" y="2258212"/>
            <a:ext cx="2729785" cy="12011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Thực hiện các tính toán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256378"/>
            <a:ext cx="2438400" cy="12063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271392"/>
            <a:ext cx="2438400" cy="119134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258212"/>
            <a:ext cx="2438400" cy="12011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9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160348" y="307370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75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7 20-11 ý tưởng | giáo dục, thiệp, cảm ơn thầy c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07620" y="1555394"/>
            <a:ext cx="7877926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</a:p>
        </p:txBody>
      </p:sp>
    </p:spTree>
    <p:extLst>
      <p:ext uri="{BB962C8B-B14F-4D97-AF65-F5344CB8AC3E}">
        <p14:creationId xmlns:p14="http://schemas.microsoft.com/office/powerpoint/2010/main" val="39791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1537</Words>
  <Application>Microsoft Office PowerPoint</Application>
  <PresentationFormat>Custom</PresentationFormat>
  <Paragraphs>178</Paragraphs>
  <Slides>36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WIN10</cp:lastModifiedBy>
  <cp:revision>74</cp:revision>
  <dcterms:created xsi:type="dcterms:W3CDTF">2021-08-02T01:32:40Z</dcterms:created>
  <dcterms:modified xsi:type="dcterms:W3CDTF">2024-09-22T14:21:55Z</dcterms:modified>
</cp:coreProperties>
</file>