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849" r:id="rId3"/>
    <p:sldMasterId id="2147484861" r:id="rId4"/>
    <p:sldMasterId id="2147485038" r:id="rId5"/>
    <p:sldMasterId id="2147484963" r:id="rId6"/>
    <p:sldMasterId id="2147484976" r:id="rId7"/>
  </p:sldMasterIdLst>
  <p:notesMasterIdLst>
    <p:notesMasterId r:id="rId40"/>
  </p:notesMasterIdLst>
  <p:handoutMasterIdLst>
    <p:handoutMasterId r:id="rId41"/>
  </p:handoutMasterIdLst>
  <p:sldIdLst>
    <p:sldId id="431" r:id="rId8"/>
    <p:sldId id="451" r:id="rId9"/>
    <p:sldId id="449" r:id="rId10"/>
    <p:sldId id="453" r:id="rId11"/>
    <p:sldId id="432" r:id="rId12"/>
    <p:sldId id="495" r:id="rId13"/>
    <p:sldId id="497" r:id="rId14"/>
    <p:sldId id="496" r:id="rId15"/>
    <p:sldId id="473" r:id="rId16"/>
    <p:sldId id="454" r:id="rId17"/>
    <p:sldId id="433" r:id="rId18"/>
    <p:sldId id="441" r:id="rId19"/>
    <p:sldId id="434" r:id="rId20"/>
    <p:sldId id="435" r:id="rId21"/>
    <p:sldId id="436" r:id="rId22"/>
    <p:sldId id="437" r:id="rId23"/>
    <p:sldId id="438" r:id="rId24"/>
    <p:sldId id="469" r:id="rId25"/>
    <p:sldId id="446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506" r:id="rId35"/>
    <p:sldId id="507" r:id="rId36"/>
    <p:sldId id="508" r:id="rId37"/>
    <p:sldId id="509" r:id="rId38"/>
    <p:sldId id="510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FF"/>
    <a:srgbClr val="009900"/>
    <a:srgbClr val="0000CC"/>
    <a:srgbClr val="A1AAFD"/>
    <a:srgbClr val="3366FF"/>
    <a:srgbClr val="FFCCFF"/>
    <a:srgbClr val="FFCCCC"/>
    <a:srgbClr val="CCFF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37" autoAdjust="0"/>
    <p:restoredTop sz="93594" autoAdjust="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AA803-FDCB-41D8-8E55-45D1B05D9901}" type="doc">
      <dgm:prSet loTypeId="urn:microsoft.com/office/officeart/2008/layout/HexagonCluster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CE86BBF-8798-426F-8A0B-9D655D43EB7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DCFFB-42A7-4B3C-9916-88279CB4574F}" type="parTrans" cxnId="{A2E6EE73-B834-4840-BDBA-7D92356F7631}">
      <dgm:prSet/>
      <dgm:spPr/>
      <dgm:t>
        <a:bodyPr/>
        <a:lstStyle/>
        <a:p>
          <a:endParaRPr lang="en-US"/>
        </a:p>
      </dgm:t>
    </dgm:pt>
    <dgm:pt modelId="{FE993D0B-6821-4FE9-9F4C-CD0FB67C8805}" type="sibTrans" cxnId="{A2E6EE73-B834-4840-BDBA-7D92356F7631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0C10D4A9-0B81-42C6-97A4-AD06656273B6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0B7E00-5710-47F5-997D-4174725C7305}" type="parTrans" cxnId="{0E2A0D77-5BF6-4B1E-8FDB-7E8C031E6114}">
      <dgm:prSet/>
      <dgm:spPr/>
      <dgm:t>
        <a:bodyPr/>
        <a:lstStyle/>
        <a:p>
          <a:endParaRPr lang="en-US"/>
        </a:p>
      </dgm:t>
    </dgm:pt>
    <dgm:pt modelId="{0EF58B74-BED9-481D-9FCF-1749BE92C6D3}" type="sibTrans" cxnId="{0E2A0D77-5BF6-4B1E-8FDB-7E8C031E611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0FC5093-0A69-4D85-8EDE-3B2EC6562BF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CE8C7F-DA95-4AC6-8501-D58054AD99AC}" type="parTrans" cxnId="{CA1670C3-945C-48B8-BCBF-6476C77C91F4}">
      <dgm:prSet/>
      <dgm:spPr/>
      <dgm:t>
        <a:bodyPr/>
        <a:lstStyle/>
        <a:p>
          <a:endParaRPr lang="en-US"/>
        </a:p>
      </dgm:t>
    </dgm:pt>
    <dgm:pt modelId="{7EF76B49-5D60-4165-8BD7-34C90848B922}" type="sibTrans" cxnId="{CA1670C3-945C-48B8-BCBF-6476C77C91F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57762C04-2E7C-460D-B93F-879A7E3C469D}" type="pres">
      <dgm:prSet presAssocID="{D4AAA803-FDCB-41D8-8E55-45D1B05D990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A26D6D3C-0DEB-4ABD-A089-35690E36D629}" type="pres">
      <dgm:prSet presAssocID="{0CE86BBF-8798-426F-8A0B-9D655D43EB72}" presName="text1" presStyleCnt="0"/>
      <dgm:spPr/>
    </dgm:pt>
    <dgm:pt modelId="{87CCBA8C-1179-47B4-BBE6-55EA9B9B9883}" type="pres">
      <dgm:prSet presAssocID="{0CE86BBF-8798-426F-8A0B-9D655D43EB72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4C5879-55B9-4A6B-8F09-ABD8C072257B}" type="pres">
      <dgm:prSet presAssocID="{0CE86BBF-8798-426F-8A0B-9D655D43EB72}" presName="textaccent1" presStyleCnt="0"/>
      <dgm:spPr/>
    </dgm:pt>
    <dgm:pt modelId="{22FF965E-0ED8-4D12-8ECF-65DA112C721F}" type="pres">
      <dgm:prSet presAssocID="{0CE86BBF-8798-426F-8A0B-9D655D43EB72}" presName="accentRepeatNode" presStyleLbl="solidAlignAcc1" presStyleIdx="0" presStyleCnt="6"/>
      <dgm:spPr/>
    </dgm:pt>
    <dgm:pt modelId="{3772E0FD-7015-454F-8562-6DD713B80345}" type="pres">
      <dgm:prSet presAssocID="{FE993D0B-6821-4FE9-9F4C-CD0FB67C8805}" presName="image1" presStyleCnt="0"/>
      <dgm:spPr/>
    </dgm:pt>
    <dgm:pt modelId="{ACAF7E92-5BE5-461B-943D-D7717FCB5197}" type="pres">
      <dgm:prSet presAssocID="{FE993D0B-6821-4FE9-9F4C-CD0FB67C8805}" presName="imageRepeatNode" presStyleLbl="alignAcc1" presStyleIdx="0" presStyleCnt="3"/>
      <dgm:spPr/>
      <dgm:t>
        <a:bodyPr/>
        <a:lstStyle/>
        <a:p>
          <a:endParaRPr lang="en-US"/>
        </a:p>
      </dgm:t>
    </dgm:pt>
    <dgm:pt modelId="{DEA1FDD2-A637-4C4B-9ED8-997F423E2E4D}" type="pres">
      <dgm:prSet presAssocID="{FE993D0B-6821-4FE9-9F4C-CD0FB67C8805}" presName="imageaccent1" presStyleCnt="0"/>
      <dgm:spPr/>
    </dgm:pt>
    <dgm:pt modelId="{C85E7AB7-BFEB-42A0-AFFB-BB69A24B5CBD}" type="pres">
      <dgm:prSet presAssocID="{FE993D0B-6821-4FE9-9F4C-CD0FB67C8805}" presName="accentRepeatNode" presStyleLbl="solidAlignAcc1" presStyleIdx="1" presStyleCnt="6"/>
      <dgm:spPr/>
    </dgm:pt>
    <dgm:pt modelId="{67CAFD52-7D67-4DE6-932B-0785C01B71A3}" type="pres">
      <dgm:prSet presAssocID="{0C10D4A9-0B81-42C6-97A4-AD06656273B6}" presName="text2" presStyleCnt="0"/>
      <dgm:spPr/>
    </dgm:pt>
    <dgm:pt modelId="{DB023567-5B5D-4492-BE95-C64CE93F4143}" type="pres">
      <dgm:prSet presAssocID="{0C10D4A9-0B81-42C6-97A4-AD06656273B6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6448A-A6FA-49BB-8E9A-551430D41F82}" type="pres">
      <dgm:prSet presAssocID="{0C10D4A9-0B81-42C6-97A4-AD06656273B6}" presName="textaccent2" presStyleCnt="0"/>
      <dgm:spPr/>
    </dgm:pt>
    <dgm:pt modelId="{BCE3AB54-8F6C-493C-B739-C1744309950E}" type="pres">
      <dgm:prSet presAssocID="{0C10D4A9-0B81-42C6-97A4-AD06656273B6}" presName="accentRepeatNode" presStyleLbl="solidAlignAcc1" presStyleIdx="2" presStyleCnt="6"/>
      <dgm:spPr/>
    </dgm:pt>
    <dgm:pt modelId="{FE220A6C-0F2C-43AE-84AA-74B8A73F4C95}" type="pres">
      <dgm:prSet presAssocID="{0EF58B74-BED9-481D-9FCF-1749BE92C6D3}" presName="image2" presStyleCnt="0"/>
      <dgm:spPr/>
    </dgm:pt>
    <dgm:pt modelId="{E5B2122A-3E16-4EDA-A398-3D73F5D56ABC}" type="pres">
      <dgm:prSet presAssocID="{0EF58B74-BED9-481D-9FCF-1749BE92C6D3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5B15D2BD-31A3-4878-975B-95B1D423B484}" type="pres">
      <dgm:prSet presAssocID="{0EF58B74-BED9-481D-9FCF-1749BE92C6D3}" presName="imageaccent2" presStyleCnt="0"/>
      <dgm:spPr/>
    </dgm:pt>
    <dgm:pt modelId="{9B7B436C-B901-4650-88B4-C01F3FC9884A}" type="pres">
      <dgm:prSet presAssocID="{0EF58B74-BED9-481D-9FCF-1749BE92C6D3}" presName="accentRepeatNode" presStyleLbl="solidAlignAcc1" presStyleIdx="3" presStyleCnt="6"/>
      <dgm:spPr/>
    </dgm:pt>
    <dgm:pt modelId="{CE5235EA-11E3-428D-A831-D72781C75FE0}" type="pres">
      <dgm:prSet presAssocID="{20FC5093-0A69-4D85-8EDE-3B2EC6562BFB}" presName="text3" presStyleCnt="0"/>
      <dgm:spPr/>
    </dgm:pt>
    <dgm:pt modelId="{7B800DDC-5517-49B9-8EE7-55E77D35A59F}" type="pres">
      <dgm:prSet presAssocID="{20FC5093-0A69-4D85-8EDE-3B2EC6562BFB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1A276-FACE-491F-8264-D2DCA4AB2465}" type="pres">
      <dgm:prSet presAssocID="{20FC5093-0A69-4D85-8EDE-3B2EC6562BFB}" presName="textaccent3" presStyleCnt="0"/>
      <dgm:spPr/>
    </dgm:pt>
    <dgm:pt modelId="{CD648814-17E1-43FF-A473-A8E70728F517}" type="pres">
      <dgm:prSet presAssocID="{20FC5093-0A69-4D85-8EDE-3B2EC6562BFB}" presName="accentRepeatNode" presStyleLbl="solidAlignAcc1" presStyleIdx="4" presStyleCnt="6"/>
      <dgm:spPr/>
    </dgm:pt>
    <dgm:pt modelId="{C49EA5AA-35AF-448B-9252-23E9609847E6}" type="pres">
      <dgm:prSet presAssocID="{7EF76B49-5D60-4165-8BD7-34C90848B922}" presName="image3" presStyleCnt="0"/>
      <dgm:spPr/>
    </dgm:pt>
    <dgm:pt modelId="{818D78E1-EF3F-43DD-B34B-902F3675BFFF}" type="pres">
      <dgm:prSet presAssocID="{7EF76B49-5D60-4165-8BD7-34C90848B922}" presName="imageRepeatNode" presStyleLbl="alignAcc1" presStyleIdx="2" presStyleCnt="3"/>
      <dgm:spPr/>
      <dgm:t>
        <a:bodyPr/>
        <a:lstStyle/>
        <a:p>
          <a:endParaRPr lang="en-US"/>
        </a:p>
      </dgm:t>
    </dgm:pt>
    <dgm:pt modelId="{A75B1709-69B3-4F1B-AC28-D407331DE1B7}" type="pres">
      <dgm:prSet presAssocID="{7EF76B49-5D60-4165-8BD7-34C90848B922}" presName="imageaccent3" presStyleCnt="0"/>
      <dgm:spPr/>
    </dgm:pt>
    <dgm:pt modelId="{E9DF5531-223F-4DE0-BA37-F99287661427}" type="pres">
      <dgm:prSet presAssocID="{7EF76B49-5D60-4165-8BD7-34C90848B922}" presName="accentRepeatNode" presStyleLbl="solidAlignAcc1" presStyleIdx="5" presStyleCnt="6"/>
      <dgm:spPr/>
    </dgm:pt>
  </dgm:ptLst>
  <dgm:cxnLst>
    <dgm:cxn modelId="{90D5D6AA-E1D8-4E15-83D8-CEC941097A57}" type="presOf" srcId="{D4AAA803-FDCB-41D8-8E55-45D1B05D9901}" destId="{57762C04-2E7C-460D-B93F-879A7E3C469D}" srcOrd="0" destOrd="0" presId="urn:microsoft.com/office/officeart/2008/layout/HexagonCluster"/>
    <dgm:cxn modelId="{82E9ABC3-A7FD-4E88-902F-01452145A502}" type="presOf" srcId="{20FC5093-0A69-4D85-8EDE-3B2EC6562BFB}" destId="{7B800DDC-5517-49B9-8EE7-55E77D35A59F}" srcOrd="0" destOrd="0" presId="urn:microsoft.com/office/officeart/2008/layout/HexagonCluster"/>
    <dgm:cxn modelId="{CF7F3C1D-2F1D-4716-99FD-66EDC478D2DC}" type="presOf" srcId="{0C10D4A9-0B81-42C6-97A4-AD06656273B6}" destId="{DB023567-5B5D-4492-BE95-C64CE93F4143}" srcOrd="0" destOrd="0" presId="urn:microsoft.com/office/officeart/2008/layout/HexagonCluster"/>
    <dgm:cxn modelId="{C1B0584F-E3FF-42BF-B5CD-883C98324A3D}" type="presOf" srcId="{0CE86BBF-8798-426F-8A0B-9D655D43EB72}" destId="{87CCBA8C-1179-47B4-BBE6-55EA9B9B9883}" srcOrd="0" destOrd="0" presId="urn:microsoft.com/office/officeart/2008/layout/HexagonCluster"/>
    <dgm:cxn modelId="{DED1B74E-0C63-46B5-8254-109C5D3BCF5A}" type="presOf" srcId="{FE993D0B-6821-4FE9-9F4C-CD0FB67C8805}" destId="{ACAF7E92-5BE5-461B-943D-D7717FCB5197}" srcOrd="0" destOrd="0" presId="urn:microsoft.com/office/officeart/2008/layout/HexagonCluster"/>
    <dgm:cxn modelId="{0E2A0D77-5BF6-4B1E-8FDB-7E8C031E6114}" srcId="{D4AAA803-FDCB-41D8-8E55-45D1B05D9901}" destId="{0C10D4A9-0B81-42C6-97A4-AD06656273B6}" srcOrd="1" destOrd="0" parTransId="{2B0B7E00-5710-47F5-997D-4174725C7305}" sibTransId="{0EF58B74-BED9-481D-9FCF-1749BE92C6D3}"/>
    <dgm:cxn modelId="{8898F184-E6F3-4568-8CCB-21900DE57DA9}" type="presOf" srcId="{7EF76B49-5D60-4165-8BD7-34C90848B922}" destId="{818D78E1-EF3F-43DD-B34B-902F3675BFFF}" srcOrd="0" destOrd="0" presId="urn:microsoft.com/office/officeart/2008/layout/HexagonCluster"/>
    <dgm:cxn modelId="{1B19C646-3A44-4552-9398-82439D3B225D}" type="presOf" srcId="{0EF58B74-BED9-481D-9FCF-1749BE92C6D3}" destId="{E5B2122A-3E16-4EDA-A398-3D73F5D56ABC}" srcOrd="0" destOrd="0" presId="urn:microsoft.com/office/officeart/2008/layout/HexagonCluster"/>
    <dgm:cxn modelId="{CA1670C3-945C-48B8-BCBF-6476C77C91F4}" srcId="{D4AAA803-FDCB-41D8-8E55-45D1B05D9901}" destId="{20FC5093-0A69-4D85-8EDE-3B2EC6562BFB}" srcOrd="2" destOrd="0" parTransId="{BECE8C7F-DA95-4AC6-8501-D58054AD99AC}" sibTransId="{7EF76B49-5D60-4165-8BD7-34C90848B922}"/>
    <dgm:cxn modelId="{A2E6EE73-B834-4840-BDBA-7D92356F7631}" srcId="{D4AAA803-FDCB-41D8-8E55-45D1B05D9901}" destId="{0CE86BBF-8798-426F-8A0B-9D655D43EB72}" srcOrd="0" destOrd="0" parTransId="{842DCFFB-42A7-4B3C-9916-88279CB4574F}" sibTransId="{FE993D0B-6821-4FE9-9F4C-CD0FB67C8805}"/>
    <dgm:cxn modelId="{89AF234C-AA98-4346-8C9C-57F6F372E7CB}" type="presParOf" srcId="{57762C04-2E7C-460D-B93F-879A7E3C469D}" destId="{A26D6D3C-0DEB-4ABD-A089-35690E36D629}" srcOrd="0" destOrd="0" presId="urn:microsoft.com/office/officeart/2008/layout/HexagonCluster"/>
    <dgm:cxn modelId="{B6251377-613C-45C0-AC79-5AB63D056564}" type="presParOf" srcId="{A26D6D3C-0DEB-4ABD-A089-35690E36D629}" destId="{87CCBA8C-1179-47B4-BBE6-55EA9B9B9883}" srcOrd="0" destOrd="0" presId="urn:microsoft.com/office/officeart/2008/layout/HexagonCluster"/>
    <dgm:cxn modelId="{A962A9F9-C8A7-4FD6-8D78-C27F5E59D610}" type="presParOf" srcId="{57762C04-2E7C-460D-B93F-879A7E3C469D}" destId="{664C5879-55B9-4A6B-8F09-ABD8C072257B}" srcOrd="1" destOrd="0" presId="urn:microsoft.com/office/officeart/2008/layout/HexagonCluster"/>
    <dgm:cxn modelId="{5684CBB2-3A3E-4285-BEE6-29F62042B4C0}" type="presParOf" srcId="{664C5879-55B9-4A6B-8F09-ABD8C072257B}" destId="{22FF965E-0ED8-4D12-8ECF-65DA112C721F}" srcOrd="0" destOrd="0" presId="urn:microsoft.com/office/officeart/2008/layout/HexagonCluster"/>
    <dgm:cxn modelId="{8A06971F-9A91-4CFE-96EE-B4638454BC9B}" type="presParOf" srcId="{57762C04-2E7C-460D-B93F-879A7E3C469D}" destId="{3772E0FD-7015-454F-8562-6DD713B80345}" srcOrd="2" destOrd="0" presId="urn:microsoft.com/office/officeart/2008/layout/HexagonCluster"/>
    <dgm:cxn modelId="{A7D9CBD9-BAA5-4373-8D48-D4460A479248}" type="presParOf" srcId="{3772E0FD-7015-454F-8562-6DD713B80345}" destId="{ACAF7E92-5BE5-461B-943D-D7717FCB5197}" srcOrd="0" destOrd="0" presId="urn:microsoft.com/office/officeart/2008/layout/HexagonCluster"/>
    <dgm:cxn modelId="{16FA981D-B1ED-4CA8-B5BD-9E174E1C8C39}" type="presParOf" srcId="{57762C04-2E7C-460D-B93F-879A7E3C469D}" destId="{DEA1FDD2-A637-4C4B-9ED8-997F423E2E4D}" srcOrd="3" destOrd="0" presId="urn:microsoft.com/office/officeart/2008/layout/HexagonCluster"/>
    <dgm:cxn modelId="{62F258C6-30E8-4DEF-8FE4-FECE998F250C}" type="presParOf" srcId="{DEA1FDD2-A637-4C4B-9ED8-997F423E2E4D}" destId="{C85E7AB7-BFEB-42A0-AFFB-BB69A24B5CBD}" srcOrd="0" destOrd="0" presId="urn:microsoft.com/office/officeart/2008/layout/HexagonCluster"/>
    <dgm:cxn modelId="{594045F3-7F2B-4095-A3F9-574CE636E2AF}" type="presParOf" srcId="{57762C04-2E7C-460D-B93F-879A7E3C469D}" destId="{67CAFD52-7D67-4DE6-932B-0785C01B71A3}" srcOrd="4" destOrd="0" presId="urn:microsoft.com/office/officeart/2008/layout/HexagonCluster"/>
    <dgm:cxn modelId="{E6F5CE2C-7126-49A6-B484-A13E9C747BA4}" type="presParOf" srcId="{67CAFD52-7D67-4DE6-932B-0785C01B71A3}" destId="{DB023567-5B5D-4492-BE95-C64CE93F4143}" srcOrd="0" destOrd="0" presId="urn:microsoft.com/office/officeart/2008/layout/HexagonCluster"/>
    <dgm:cxn modelId="{AA395F12-8E7D-483A-A0D0-585B7FA8929B}" type="presParOf" srcId="{57762C04-2E7C-460D-B93F-879A7E3C469D}" destId="{BAE6448A-A6FA-49BB-8E9A-551430D41F82}" srcOrd="5" destOrd="0" presId="urn:microsoft.com/office/officeart/2008/layout/HexagonCluster"/>
    <dgm:cxn modelId="{46393CAB-34D2-4CB6-AA2B-18BBB34E3728}" type="presParOf" srcId="{BAE6448A-A6FA-49BB-8E9A-551430D41F82}" destId="{BCE3AB54-8F6C-493C-B739-C1744309950E}" srcOrd="0" destOrd="0" presId="urn:microsoft.com/office/officeart/2008/layout/HexagonCluster"/>
    <dgm:cxn modelId="{BA74FF2C-50A3-4464-B464-77D709AC3093}" type="presParOf" srcId="{57762C04-2E7C-460D-B93F-879A7E3C469D}" destId="{FE220A6C-0F2C-43AE-84AA-74B8A73F4C95}" srcOrd="6" destOrd="0" presId="urn:microsoft.com/office/officeart/2008/layout/HexagonCluster"/>
    <dgm:cxn modelId="{1AF39CC2-CCAE-43A1-8BF5-962A12768922}" type="presParOf" srcId="{FE220A6C-0F2C-43AE-84AA-74B8A73F4C95}" destId="{E5B2122A-3E16-4EDA-A398-3D73F5D56ABC}" srcOrd="0" destOrd="0" presId="urn:microsoft.com/office/officeart/2008/layout/HexagonCluster"/>
    <dgm:cxn modelId="{3989F075-21BA-4165-8A76-DF9A05658747}" type="presParOf" srcId="{57762C04-2E7C-460D-B93F-879A7E3C469D}" destId="{5B15D2BD-31A3-4878-975B-95B1D423B484}" srcOrd="7" destOrd="0" presId="urn:microsoft.com/office/officeart/2008/layout/HexagonCluster"/>
    <dgm:cxn modelId="{3168A8BA-A6C2-4640-A27A-E7EBCCD58C93}" type="presParOf" srcId="{5B15D2BD-31A3-4878-975B-95B1D423B484}" destId="{9B7B436C-B901-4650-88B4-C01F3FC9884A}" srcOrd="0" destOrd="0" presId="urn:microsoft.com/office/officeart/2008/layout/HexagonCluster"/>
    <dgm:cxn modelId="{FB7E55B5-57E3-4E05-8108-8973063FE9D8}" type="presParOf" srcId="{57762C04-2E7C-460D-B93F-879A7E3C469D}" destId="{CE5235EA-11E3-428D-A831-D72781C75FE0}" srcOrd="8" destOrd="0" presId="urn:microsoft.com/office/officeart/2008/layout/HexagonCluster"/>
    <dgm:cxn modelId="{0B5EBA9F-71C6-4958-8B0D-BF704C20BE8D}" type="presParOf" srcId="{CE5235EA-11E3-428D-A831-D72781C75FE0}" destId="{7B800DDC-5517-49B9-8EE7-55E77D35A59F}" srcOrd="0" destOrd="0" presId="urn:microsoft.com/office/officeart/2008/layout/HexagonCluster"/>
    <dgm:cxn modelId="{18B9EE76-B6D1-4925-A67D-D7CA4D06A324}" type="presParOf" srcId="{57762C04-2E7C-460D-B93F-879A7E3C469D}" destId="{EC11A276-FACE-491F-8264-D2DCA4AB2465}" srcOrd="9" destOrd="0" presId="urn:microsoft.com/office/officeart/2008/layout/HexagonCluster"/>
    <dgm:cxn modelId="{0071F6EB-81B1-4C89-A35B-27F8BB9881B7}" type="presParOf" srcId="{EC11A276-FACE-491F-8264-D2DCA4AB2465}" destId="{CD648814-17E1-43FF-A473-A8E70728F517}" srcOrd="0" destOrd="0" presId="urn:microsoft.com/office/officeart/2008/layout/HexagonCluster"/>
    <dgm:cxn modelId="{1D04873A-ECA3-4DFE-AFD9-65856ED2671C}" type="presParOf" srcId="{57762C04-2E7C-460D-B93F-879A7E3C469D}" destId="{C49EA5AA-35AF-448B-9252-23E9609847E6}" srcOrd="10" destOrd="0" presId="urn:microsoft.com/office/officeart/2008/layout/HexagonCluster"/>
    <dgm:cxn modelId="{C04503EC-5F48-46D1-A963-E7D6D349BD6D}" type="presParOf" srcId="{C49EA5AA-35AF-448B-9252-23E9609847E6}" destId="{818D78E1-EF3F-43DD-B34B-902F3675BFFF}" srcOrd="0" destOrd="0" presId="urn:microsoft.com/office/officeart/2008/layout/HexagonCluster"/>
    <dgm:cxn modelId="{0B898C4D-6ED0-4229-8039-A91F48CB5251}" type="presParOf" srcId="{57762C04-2E7C-460D-B93F-879A7E3C469D}" destId="{A75B1709-69B3-4F1B-AC28-D407331DE1B7}" srcOrd="11" destOrd="0" presId="urn:microsoft.com/office/officeart/2008/layout/HexagonCluster"/>
    <dgm:cxn modelId="{88BBE1E2-6D21-4414-93D3-E6DDA31E3FEF}" type="presParOf" srcId="{A75B1709-69B3-4F1B-AC28-D407331DE1B7}" destId="{E9DF5531-223F-4DE0-BA37-F9928766142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CBA8C-1179-47B4-BBE6-55EA9B9B9883}">
      <dsp:nvSpPr>
        <dsp:cNvPr id="0" name=""/>
        <dsp:cNvSpPr/>
      </dsp:nvSpPr>
      <dsp:spPr>
        <a:xfrm>
          <a:off x="1982977" y="3030931"/>
          <a:ext cx="2140945" cy="184586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5211" y="3317375"/>
        <a:ext cx="1476477" cy="1272980"/>
      </dsp:txXfrm>
    </dsp:sp>
    <dsp:sp modelId="{22FF965E-0ED8-4D12-8ECF-65DA112C721F}">
      <dsp:nvSpPr>
        <dsp:cNvPr id="0" name=""/>
        <dsp:cNvSpPr/>
      </dsp:nvSpPr>
      <dsp:spPr>
        <a:xfrm>
          <a:off x="2038596" y="3845844"/>
          <a:ext cx="250665" cy="2160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CAF7E92-5BE5-461B-943D-D7717FCB5197}">
      <dsp:nvSpPr>
        <dsp:cNvPr id="0" name=""/>
        <dsp:cNvSpPr/>
      </dsp:nvSpPr>
      <dsp:spPr>
        <a:xfrm>
          <a:off x="152887" y="2039477"/>
          <a:ext cx="2140945" cy="184586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85E7AB7-BFEB-42A0-AFFB-BB69A24B5CBD}">
      <dsp:nvSpPr>
        <dsp:cNvPr id="0" name=""/>
        <dsp:cNvSpPr/>
      </dsp:nvSpPr>
      <dsp:spPr>
        <a:xfrm>
          <a:off x="1610407" y="3641506"/>
          <a:ext cx="250665" cy="2160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B023567-5B5D-4492-BE95-C64CE93F4143}">
      <dsp:nvSpPr>
        <dsp:cNvPr id="0" name=""/>
        <dsp:cNvSpPr/>
      </dsp:nvSpPr>
      <dsp:spPr>
        <a:xfrm>
          <a:off x="3806971" y="2017532"/>
          <a:ext cx="2140945" cy="184586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40000"/>
            <a:lumOff val="6000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9205" y="2303976"/>
        <a:ext cx="1476477" cy="1272980"/>
      </dsp:txXfrm>
    </dsp:sp>
    <dsp:sp modelId="{BCE3AB54-8F6C-493C-B739-C1744309950E}">
      <dsp:nvSpPr>
        <dsp:cNvPr id="0" name=""/>
        <dsp:cNvSpPr/>
      </dsp:nvSpPr>
      <dsp:spPr>
        <a:xfrm>
          <a:off x="5270586" y="3617610"/>
          <a:ext cx="250665" cy="2160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B2122A-3E16-4EDA-A398-3D73F5D56ABC}">
      <dsp:nvSpPr>
        <dsp:cNvPr id="0" name=""/>
        <dsp:cNvSpPr/>
      </dsp:nvSpPr>
      <dsp:spPr>
        <a:xfrm>
          <a:off x="5630966" y="3030931"/>
          <a:ext cx="2140945" cy="184586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B436C-B901-4650-88B4-C01F3FC9884A}">
      <dsp:nvSpPr>
        <dsp:cNvPr id="0" name=""/>
        <dsp:cNvSpPr/>
      </dsp:nvSpPr>
      <dsp:spPr>
        <a:xfrm>
          <a:off x="5686585" y="3845844"/>
          <a:ext cx="250665" cy="2160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B800DDC-5517-49B9-8EE7-55E77D35A59F}">
      <dsp:nvSpPr>
        <dsp:cNvPr id="0" name=""/>
        <dsp:cNvSpPr/>
      </dsp:nvSpPr>
      <dsp:spPr>
        <a:xfrm>
          <a:off x="1982977" y="1008522"/>
          <a:ext cx="2140945" cy="1845868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endParaRPr lang="en-US" sz="4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5211" y="1294966"/>
        <a:ext cx="1476477" cy="1272980"/>
      </dsp:txXfrm>
    </dsp:sp>
    <dsp:sp modelId="{CD648814-17E1-43FF-A473-A8E70728F517}">
      <dsp:nvSpPr>
        <dsp:cNvPr id="0" name=""/>
        <dsp:cNvSpPr/>
      </dsp:nvSpPr>
      <dsp:spPr>
        <a:xfrm>
          <a:off x="3434401" y="1048511"/>
          <a:ext cx="250665" cy="2160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18D78E1-EF3F-43DD-B34B-902F3675BFFF}">
      <dsp:nvSpPr>
        <dsp:cNvPr id="0" name=""/>
        <dsp:cNvSpPr/>
      </dsp:nvSpPr>
      <dsp:spPr>
        <a:xfrm>
          <a:off x="3806971" y="0"/>
          <a:ext cx="2140945" cy="184586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F5531-223F-4DE0-BA37-F99287661427}">
      <dsp:nvSpPr>
        <dsp:cNvPr id="0" name=""/>
        <dsp:cNvSpPr/>
      </dsp:nvSpPr>
      <dsp:spPr>
        <a:xfrm>
          <a:off x="3870209" y="810524"/>
          <a:ext cx="250665" cy="2160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CC22B37-9BB5-4A81-ACCA-E92C2299EDEC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6004F5-8458-4982-8835-A13D1790A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143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C66C00-C88A-43E1-9F67-22A658FFC9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159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65225" y="1241425"/>
            <a:ext cx="44672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Các em chú ý khi gặp biểu tượng sau thì các em sẽ ghi bài.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708FE9FD-BBE0-4B03-BAF0-5C3B72AD9552}" type="slidenum">
              <a:rPr lang="en-US" smtClean="0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38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56A00-BAEB-4B69-949D-F69EB4EF4F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3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2.jpe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184255" y="152400"/>
            <a:ext cx="8532055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458169" y="152400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2172793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101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200"/>
            <a:ext cx="914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36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EB4B7-70EE-4903-9A87-26F9D7ABADC8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2CC35-0F1E-4213-8751-ADF41FAF1B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199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49A8-085C-4961-BA90-E412D220FD40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8968E-568F-4B19-AB1F-25F9110F1F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991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1B815-F06C-41FE-BBE9-972013AEB27A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3998A-E051-40F8-B043-D23F75F30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998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2AB1-76D8-4948-B2F2-20854581B30F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BEC46-4DD0-479F-8180-4EC6A0025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251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EDF09-AF23-4319-BE0A-B6313ACF0E0F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B89D1-BD82-4ADD-8F87-D8FADAA45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592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0F47D-4DD9-40CE-88E5-B7DA3DE39626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6BC7D-3A74-471F-85E5-62CA941A8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20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50152-791E-4E56-8B94-C7BDE4B5918F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E970A-EA02-4182-BE7B-39F4D6116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645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8C0DB-8EA6-45FC-B0E6-871131FC9139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90CE-DE0E-49CC-A603-624F4D94F9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49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28607" y="71736"/>
            <a:ext cx="8532055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04226" y="43991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4131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ACB6-2277-46D0-BC49-AF62AF622031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8B678-F87C-431D-AFF4-C398BCC296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64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EF781-893E-4DDE-9FC9-C034814EB4BE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22597-997C-4512-82A0-927E394B7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14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AC62-47A2-433D-9A42-D2B549D8C100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6AE3C-BB92-443F-B5BA-BA1D43C46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939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28607" y="71736"/>
            <a:ext cx="8532055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04226" y="43991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4131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;p3"/>
          <p:cNvSpPr>
            <a:spLocks noChangeArrowheads="1"/>
          </p:cNvSpPr>
          <p:nvPr userDrawn="1"/>
        </p:nvSpPr>
        <p:spPr bwMode="auto">
          <a:xfrm>
            <a:off x="33344" y="53982"/>
            <a:ext cx="9077325" cy="673893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/>
          <a:p>
            <a:pPr algn="ctr" eaLnBrk="1" hangingPunct="1"/>
            <a:endParaRPr lang="vi-VN">
              <a:solidFill>
                <a:srgbClr val="FFFFFF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40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F35FBC7-2C4C-45A3-A22E-E87F21D8FE73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89CFAEE-13FA-4DCA-8F3B-A8A994B9157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219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BF7610C-E6A2-4003-A54B-9A8BF9EDB396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D0234C1-31CA-4969-92AA-D252E9406A8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052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D461523B-FB5C-4C0D-BB4B-663A2E8E5DD4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854C2AD6-53A1-4367-BAB0-6A2525EA06A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056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1C624F4-EF62-468D-82D7-8898A0E4DF63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6F86D07-C584-4F40-85B4-F692ACB6850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4783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181FE3D-6D97-443D-83D3-5E1B3D375F23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25E42C1-4562-4613-A88E-9E743B7CBA8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13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52400" y="152400"/>
            <a:ext cx="8991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451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6C1C8ED-985F-4A5E-9B30-4EF35ADDD66C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2600936-6396-4B8D-9725-B07419FB230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134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98743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1503B369-F0FE-4106-9069-00207A997EB5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EBB33A1-9497-419B-946B-D2B86A8F1C0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37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98743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A69A420-FDB1-44CF-987A-5A68C872075C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D01848D7-CF86-4E50-8629-62A29DACA9D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784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DDD61EA-5ED4-4F5B-BE39-DA3D1FF5A82B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C9C85EF7-2444-4293-A89D-431D9F26D4F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49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6" y="365133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5" y="365133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CBBABCCA-5306-4BEC-8E0B-5D5FE5AD4204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C898BABD-3C1A-4A52-A730-012233E75EA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1307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143000" y="3602043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3216A45-BB78-402E-955D-D4B0760A9DDE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A1F7E08-4C54-4B40-9594-A726CC96341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378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8C9C76E-3B5D-4633-B517-948DCD10FAC1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FA701A4-15D7-4C79-8E26-47AFF0869DF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042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3888" y="170974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3888" y="4589471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7263C87C-EC9A-4165-9BC9-DFDDD9A296FA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248B24A-B37D-4326-8547-8463AF1A89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4574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8D29FAC6-C78D-4151-A7ED-D129312B1E13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D1D1AC6E-2DDE-4ABA-8C4D-4072F4B62B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3753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A702770F-2BED-4D9B-BE25-1E1A0183DBDD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38CF9AD9-CC3F-4C96-955D-9DDF4A0024D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6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6200" y="0"/>
            <a:ext cx="90678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7785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C82D13-AFAC-465E-88D7-001FB049AAD4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0CFE050-82E8-45AE-9C35-133B5D37F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196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6391E602-688D-4D26-BD41-8F8480F3BC2E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E5EE9D91-7BA8-4265-A69C-3232A3AF062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1534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3887391" y="98743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A0F0200-217B-4EF2-8A92-BF4FF1428CB7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D08010A-6C56-406B-B58C-1791727F87F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8192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3887391" y="98743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27B05BAD-E436-4818-AB19-55C775E9B67B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B67EC3FD-29D7-4FB6-99A4-1C68FF37F25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1139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5E24A0BB-4808-4D25-B25B-89AD97E5807E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059862C8-3816-441B-87C6-ECD3593C2E2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1109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6543676" y="365133"/>
            <a:ext cx="1971675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28655" y="365133"/>
            <a:ext cx="5800725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286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912B344-558C-4439-93DF-E83D52B10788}" type="datetimeFigureOut">
              <a:rPr lang="vi-VN"/>
              <a:pPr>
                <a:defRPr/>
              </a:pPr>
              <a:t>04/09/2024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3028950" y="6356358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6457950" y="6356358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85C64A7C-5194-4094-B09B-DC6EB64D869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060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5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28607" y="71736"/>
            <a:ext cx="8532055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04226" y="43991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324131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779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31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3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28600" y="152400"/>
            <a:ext cx="891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966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11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31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6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06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1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98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253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27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889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7" y="329191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603" y="434163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7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EFEC0B-63D9-4B14-8150-408FF4AA069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6AC84-C863-4D39-883F-AEF418FF59B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52400" y="0"/>
            <a:ext cx="899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31178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85DA0-63E0-4498-9EF7-8EC7829F99A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D7CE71-5747-4979-9C26-87AAFB321E4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7" y="329191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603" y="434171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44916-173E-433E-864C-D89BB7499BB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981E4-7641-4697-9C41-1463BEE95C1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6251F-694D-42AD-A9AB-51C92FB2198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4CA36-C9AE-469A-8BDB-5457C95281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9"/>
            <a:ext cx="3931920" cy="792163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9"/>
            <a:ext cx="3931920" cy="792163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251FDF-0478-4DB7-B231-D3A7329EE0C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F2A27-CA91-4E02-BA9F-255EEC7813D4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44D1A1-4B82-42B1-8D88-102BF8019DF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F7508-F5EC-4546-BB4C-DFCFFD3A609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7" y="329191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AD08DD-0101-4FC4-AD23-B6C2C8A39C3E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326A5-01BD-4556-8863-DAECABCCD9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utoShape 17" descr="Pink tissue pape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04807" y="329184"/>
            <a:ext cx="8532055" cy="461664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26" descr="White marble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gray">
          <a:xfrm>
            <a:off x="380426" y="301439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1003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3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8" y="930151"/>
            <a:ext cx="4626159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781055-330C-4876-B54B-2723D7BCCE3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11489F-8DF9-414E-BE8F-3EF669F4F3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7" y="329191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7" y="434163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F80BF6-45C9-4D2F-A620-3BE8B0A7F96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424B0-2E87-46F6-8D09-42EAE037880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B2CDB4-93E6-4A39-AC28-DBC23972B83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55B59-F465-4ED5-A8C8-F3E9BCD6910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34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13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11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A98BCB-1F9C-413A-BF84-CA7D3C95D285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04/09/2024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CDDC2-5B0B-4C1C-9C43-CDBE6F2E66B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prstClr val="black">
                    <a:tint val="75000"/>
                  </a:prstClr>
                </a:solidFill>
              </a:rPr>
              <a:t>Võ Nhật Trường</a:t>
            </a:r>
          </a:p>
        </p:txBody>
      </p:sp>
    </p:spTree>
    <p:extLst>
      <p:ext uri="{BB962C8B-B14F-4D97-AF65-F5344CB8AC3E}">
        <p14:creationId xmlns:p14="http://schemas.microsoft.com/office/powerpoint/2010/main" val="2172763964"/>
      </p:ext>
    </p:extLst>
  </p:cSld>
  <p:clrMapOvr>
    <a:masterClrMapping/>
  </p:clrMapOvr>
  <p:transition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861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937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123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18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84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750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6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6200" y="0"/>
            <a:ext cx="9067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9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0623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4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407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5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52400" y="0"/>
            <a:ext cx="8991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7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7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ags" Target="../tags/tag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5575" cmpd="tri">
            <a:solidFill>
              <a:srgbClr val="2F0793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  <p:sp>
        <p:nvSpPr>
          <p:cNvPr id="1027" name="AutoShape 19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bevel">
            <a:avLst>
              <a:gd name="adj" fmla="val 12500"/>
            </a:avLst>
          </a:prstGeom>
          <a:solidFill>
            <a:srgbClr val="80008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500" b="1">
                <a:solidFill>
                  <a:srgbClr val="FFFF00"/>
                </a:solidFill>
                <a:latin typeface="Times New Roman" panose="02020603050405020304" pitchFamily="18" charset="0"/>
                <a:cs typeface="+mn-cs"/>
              </a:rPr>
              <a:t>    Tiết 22:            Bài 6: TIN HỌC VÀ XÃ HỘI</a:t>
            </a:r>
            <a:endParaRPr lang="en-US" altLang="en-US" sz="2500" i="1">
              <a:solidFill>
                <a:srgbClr val="FFFF0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1028" name="Picture 20" descr="ATOM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7" r:id="rId1"/>
    <p:sldLayoutId id="2147484918" r:id="rId2"/>
    <p:sldLayoutId id="2147484919" r:id="rId3"/>
    <p:sldLayoutId id="2147484920" r:id="rId4"/>
    <p:sldLayoutId id="2147484921" r:id="rId5"/>
    <p:sldLayoutId id="2147484922" r:id="rId6"/>
    <p:sldLayoutId id="2147484923" r:id="rId7"/>
    <p:sldLayoutId id="2147484924" r:id="rId8"/>
    <p:sldLayoutId id="2147484925" r:id="rId9"/>
    <p:sldLayoutId id="2147484926" r:id="rId10"/>
    <p:sldLayoutId id="21474849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65B8A81-2F1D-4D6A-AE95-E251BF38C5C5}" type="datetimeFigureOut">
              <a:rPr lang="en-US"/>
              <a:pPr>
                <a:defRPr/>
              </a:pPr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4836AB-F57A-4EA4-94E1-389984C11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6" r:id="rId1"/>
    <p:sldLayoutId id="2147484907" r:id="rId2"/>
    <p:sldLayoutId id="2147484908" r:id="rId3"/>
    <p:sldLayoutId id="2147484909" r:id="rId4"/>
    <p:sldLayoutId id="2147484910" r:id="rId5"/>
    <p:sldLayoutId id="2147484911" r:id="rId6"/>
    <p:sldLayoutId id="2147484912" r:id="rId7"/>
    <p:sldLayoutId id="2147484913" r:id="rId8"/>
    <p:sldLayoutId id="2147484914" r:id="rId9"/>
    <p:sldLayoutId id="2147484915" r:id="rId10"/>
    <p:sldLayoutId id="2147484916" r:id="rId11"/>
    <p:sldLayoutId id="21474850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28" r:id="rId1"/>
    <p:sldLayoutId id="2147484929" r:id="rId2"/>
    <p:sldLayoutId id="2147484930" r:id="rId3"/>
    <p:sldLayoutId id="2147484931" r:id="rId4"/>
    <p:sldLayoutId id="2147484932" r:id="rId5"/>
    <p:sldLayoutId id="2147484933" r:id="rId6"/>
    <p:sldLayoutId id="2147484934" r:id="rId7"/>
    <p:sldLayoutId id="2147484935" r:id="rId8"/>
    <p:sldLayoutId id="2147484936" r:id="rId9"/>
    <p:sldLayoutId id="2147484937" r:id="rId10"/>
    <p:sldLayoutId id="2147484938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1969852" y="3121306"/>
            <a:ext cx="487826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  <p:sldLayoutId id="2147485024" r:id="rId12"/>
    <p:sldLayoutId id="2147485064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E8F5-A8BC-435B-AB89-6145669E73B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FB205-E681-43CA-AD62-C35FAFB600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utoShape 17" descr="Pink tissue paper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228607" y="71736"/>
            <a:ext cx="8532055" cy="461664"/>
          </a:xfrm>
          <a:prstGeom prst="roundRect">
            <a:avLst>
              <a:gd name="adj" fmla="val 50000"/>
            </a:avLst>
          </a:prstGeom>
          <a:blipFill dpi="0" rotWithShape="1">
            <a:blip r:embed="rId15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r" rtl="1" eaLnBrk="1" hangingPunct="1"/>
            <a:endParaRPr lang="en-US" alt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26" descr="White marble"/>
          <p:cNvSpPr txBox="1">
            <a:spLocks noChangeArrowheads="1"/>
          </p:cNvSpPr>
          <p:nvPr userDrawn="1">
            <p:custDataLst>
              <p:tags r:id="rId14"/>
            </p:custDataLst>
          </p:nvPr>
        </p:nvSpPr>
        <p:spPr bwMode="gray">
          <a:xfrm>
            <a:off x="304226" y="43991"/>
            <a:ext cx="8227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Arial" charset="0"/>
              </a:rPr>
              <a:t>BÀI 1- THÔNG TIN THU NHẬN VÀ XỬ LÝ THÔNG TIN</a:t>
            </a:r>
          </a:p>
        </p:txBody>
      </p:sp>
    </p:spTree>
    <p:extLst>
      <p:ext uri="{BB962C8B-B14F-4D97-AF65-F5344CB8AC3E}">
        <p14:creationId xmlns:p14="http://schemas.microsoft.com/office/powerpoint/2010/main" val="408836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7" y="329191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603" y="434163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1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82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9/4/2024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82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82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5" r:id="rId8"/>
    <p:sldLayoutId id="2147484971" r:id="rId9"/>
    <p:sldLayoutId id="2147484972" r:id="rId10"/>
    <p:sldLayoutId id="2147484973" r:id="rId11"/>
    <p:sldLayoutId id="2147484974" r:id="rId12"/>
    <p:sldLayoutId id="2147484962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C5173-1549-452A-9175-211B5E812D68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D8357-7DF5-4784-97EC-850B72F25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8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980" r:id="rId4"/>
    <p:sldLayoutId id="2147484981" r:id="rId5"/>
    <p:sldLayoutId id="2147484982" r:id="rId6"/>
    <p:sldLayoutId id="2147484983" r:id="rId7"/>
    <p:sldLayoutId id="2147484984" r:id="rId8"/>
    <p:sldLayoutId id="2147484985" r:id="rId9"/>
    <p:sldLayoutId id="2147484986" r:id="rId10"/>
    <p:sldLayoutId id="21474849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notesSlide" Target="../notesSlides/notesSlide1.xml"/><Relationship Id="rId50" Type="http://schemas.openxmlformats.org/officeDocument/2006/relationships/slide" Target="slide3.xml"/><Relationship Id="rId55" Type="http://schemas.openxmlformats.org/officeDocument/2006/relationships/hyperlink" Target="file:///G:\tin%208\TTDD2.ppt" TargetMode="Externa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image" Target="../media/image2.jpeg"/><Relationship Id="rId5" Type="http://schemas.openxmlformats.org/officeDocument/2006/relationships/tags" Target="../tags/tag18.xml"/><Relationship Id="rId19" Type="http://schemas.openxmlformats.org/officeDocument/2006/relationships/tags" Target="../tags/tag32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audio" Target="../media/audio3.wav"/><Relationship Id="rId56" Type="http://schemas.openxmlformats.org/officeDocument/2006/relationships/image" Target="../media/image23.jpeg"/><Relationship Id="rId8" Type="http://schemas.openxmlformats.org/officeDocument/2006/relationships/tags" Target="../tags/tag21.xml"/><Relationship Id="rId51" Type="http://schemas.openxmlformats.org/officeDocument/2006/relationships/image" Target="../media/image22.jpe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slideLayout" Target="../slideLayouts/slideLayout65.xml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hyperlink" Target="file:///G:\tin%208\TTDD1.ppt" TargetMode="Externa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audio" Target="../media/audio4.wav"/><Relationship Id="rId57" Type="http://schemas.openxmlformats.org/officeDocument/2006/relationships/image" Target="../media/image24.wmf"/><Relationship Id="rId10" Type="http://schemas.openxmlformats.org/officeDocument/2006/relationships/tags" Target="../tags/tag23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9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1384300" y="6324608"/>
            <a:ext cx="632460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NG­­ƯỜI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  <a:cs typeface="Arial" charset="0"/>
              </a:rPr>
              <a:t>thùc hiÖn:………………….</a:t>
            </a:r>
            <a:endParaRPr lang="en-US" sz="2400" b="1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Arabia" pitchFamily="34" charset="0"/>
              <a:cs typeface="Arial" charset="0"/>
            </a:endParaRPr>
          </a:p>
        </p:txBody>
      </p:sp>
      <p:pic>
        <p:nvPicPr>
          <p:cNvPr id="90116" name="Picture 4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1066807"/>
            <a:ext cx="556577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ato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295406"/>
            <a:ext cx="33099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4800607" y="2057400"/>
            <a:ext cx="2209799" cy="103028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Tin học lớp 6</a:t>
            </a:r>
          </a:p>
          <a:p>
            <a:pPr algn="ctr"/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7895" name="Picture 16" descr="at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638808"/>
            <a:ext cx="1676400" cy="10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6" descr="at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95970"/>
            <a:ext cx="16764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901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/>
      <p:bldP spid="901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50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859088" y="2456877"/>
            <a:ext cx="5065712" cy="833439"/>
          </a:xfrm>
          <a:prstGeom prst="roundRect">
            <a:avLst>
              <a:gd name="adj" fmla="val 50000"/>
            </a:avLst>
          </a:prstGeom>
          <a:blipFill dpi="0" rotWithShape="1">
            <a:blip r:embed="rId51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Arial" charset="0"/>
                <a:cs typeface="Arial" charset="0"/>
              </a:rPr>
              <a:t> 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 tin và thu nhận thông tin</a:t>
            </a:r>
          </a:p>
        </p:txBody>
      </p:sp>
      <p:sp>
        <p:nvSpPr>
          <p:cNvPr id="6" name="AutoShape 43" descr="Bouquet">
            <a:hlinkClick r:id="rId52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903791" y="3657600"/>
            <a:ext cx="5097210" cy="838200"/>
          </a:xfrm>
          <a:prstGeom prst="roundRect">
            <a:avLst>
              <a:gd name="adj" fmla="val 50000"/>
            </a:avLst>
          </a:prstGeom>
          <a:blipFill dpi="0" rotWithShape="1">
            <a:blip r:embed="rId51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</a:rPr>
              <a:t>  </a:t>
            </a: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Xử lý thông tin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060452" y="2704520"/>
            <a:ext cx="1563688" cy="203200"/>
            <a:chOff x="0" y="1896"/>
            <a:chExt cx="5760" cy="120"/>
          </a:xfrm>
        </p:grpSpPr>
        <p:sp>
          <p:nvSpPr>
            <p:cNvPr id="17480" name="Rectangle 8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7481" name="Rectangle 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52436" y="1985383"/>
            <a:ext cx="720725" cy="1222792"/>
            <a:chOff x="1478" y="2341"/>
            <a:chExt cx="454" cy="681"/>
          </a:xfrm>
        </p:grpSpPr>
        <p:grpSp>
          <p:nvGrpSpPr>
            <p:cNvPr id="17467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7478" name="Rectangle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9" name="Rectangle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grpSp>
          <p:nvGrpSpPr>
            <p:cNvPr id="17468" name="Group 14"/>
            <p:cNvGrpSpPr>
              <a:grpSpLocks/>
            </p:cNvGrpSpPr>
            <p:nvPr/>
          </p:nvGrpSpPr>
          <p:grpSpPr bwMode="auto">
            <a:xfrm rot="5400000">
              <a:off x="1478" y="2569"/>
              <a:ext cx="453" cy="454"/>
              <a:chOff x="1843" y="1824"/>
              <a:chExt cx="2018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16200000" flipH="1">
                <a:off x="1791" y="2553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70" name="AutoShape 16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1" name="AutoShape 1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2" name="Oval 1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73" name="Oval 1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50" y="2838"/>
                <a:ext cx="1611" cy="32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75" name="Oval 2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082" y="2840"/>
                <a:ext cx="1611" cy="32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50" y="2111"/>
                <a:ext cx="1611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7477" name="Oval 23" descr="Pink tissue paper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083" y="2085"/>
                <a:ext cx="1611" cy="1095"/>
              </a:xfrm>
              <a:prstGeom prst="ellipse">
                <a:avLst/>
              </a:prstGeom>
              <a:blipFill dpi="0" rotWithShape="1">
                <a:blip r:embed="rId5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1724654" y="3350867"/>
            <a:ext cx="1471336" cy="256007"/>
            <a:chOff x="1077" y="1856"/>
            <a:chExt cx="5760" cy="170"/>
          </a:xfrm>
        </p:grpSpPr>
        <p:sp>
          <p:nvSpPr>
            <p:cNvPr id="17465" name="Rectangle 25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1077" y="185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7466" name="Rectangle 2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1077" y="195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eaLnBrk="1" hangingPunct="1"/>
              <a:endParaRPr lang="en-US" altLang="en-US">
                <a:solidFill>
                  <a:prstClr val="black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890720" y="2320357"/>
            <a:ext cx="1013077" cy="989013"/>
            <a:chOff x="3257" y="860"/>
            <a:chExt cx="581" cy="623"/>
          </a:xfrm>
        </p:grpSpPr>
        <p:grpSp>
          <p:nvGrpSpPr>
            <p:cNvPr id="17454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7456" name="AutoShape 30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7" name="AutoShape 31" descr="Bouquet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8" name="AutoShape 32" descr="Bouquet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9" name="Oval 33" descr="Bouquet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0" name="Oval 34" descr="Bouquet">
                <a:hlinkClick r:id="rId5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1" name="Oval 35" descr="Bouquet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241" y="2908"/>
                <a:ext cx="1317" cy="232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2" name="Oval 3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241" y="2908"/>
                <a:ext cx="1317" cy="232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3" name="Oval 3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64" name="Oval 3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7455" name="WordArt 39">
              <a:hlinkClick r:id="rId5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1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eaLnBrk="1" hangingPunct="1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974870" y="3507434"/>
            <a:ext cx="1049988" cy="989013"/>
            <a:chOff x="3260" y="1700"/>
            <a:chExt cx="581" cy="623"/>
          </a:xfrm>
        </p:grpSpPr>
        <p:grpSp>
          <p:nvGrpSpPr>
            <p:cNvPr id="17441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7443" name="AutoShape 46" descr="Bouquet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4" name="AutoShape 47" descr="Bouquet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5" name="AutoShape 48" descr="Bouquet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6" name="Oval 49" descr="Bouquet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7" name="Oval 50" descr="Bouquet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8" name="Oval 51" descr="Bouquet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2235" y="2906"/>
                <a:ext cx="1317" cy="224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49" name="Oval 52" descr="Bouquet">
                <a:hlinkClick r:id="rId5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2235" y="2906"/>
                <a:ext cx="1317" cy="224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0" name="Oval 53" descr="Bouquet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17451" name="Oval 54" descr="Bouquet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51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 eaLnBrk="1" hangingPunct="1"/>
                <a:endParaRPr lang="en-US" altLang="en-US">
                  <a:solidFill>
                    <a:prstClr val="black"/>
                  </a:solidFill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17442" name="WordArt 55">
              <a:hlinkClick r:id="rId55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1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 eaLnBrk="1" hangingPunct="1"/>
              <a:r>
                <a:rPr lang="vi-VN" sz="3600" kern="1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Calibri"/>
                  <a:cs typeface="Calibri"/>
                </a:rPr>
                <a:t>2</a:t>
              </a: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52400" y="838200"/>
            <a:ext cx="1143000" cy="1219200"/>
            <a:chOff x="196" y="292"/>
            <a:chExt cx="616" cy="507"/>
          </a:xfrm>
        </p:grpSpPr>
        <p:grpSp>
          <p:nvGrpSpPr>
            <p:cNvPr id="17424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7428" name="Oval 19" descr="Oak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en-US" alt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7429" name="Oval 24" descr="Oak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56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en-US" altLang="en-US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7426" name="Oval 25" descr="Oak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 rot="1758052">
              <a:off x="196" y="292"/>
              <a:ext cx="592" cy="482"/>
            </a:xfrm>
            <a:prstGeom prst="ellipse">
              <a:avLst/>
            </a:prstGeom>
            <a:blipFill dpi="0" rotWithShape="1">
              <a:blip r:embed="rId56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r" rtl="1" eaLnBrk="1" hangingPunct="1"/>
              <a:endParaRPr lang="en-US" alt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58" name="Picture 25" descr="j0301252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668" y="4446430"/>
            <a:ext cx="3532189" cy="227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282" y="1137435"/>
            <a:ext cx="12801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00CC"/>
                </a:solidFill>
              </a:rPr>
              <a:t>Chủ đề </a:t>
            </a:r>
          </a:p>
          <a:p>
            <a:r>
              <a:rPr lang="vi-VN" sz="2800" b="1">
                <a:solidFill>
                  <a:srgbClr val="0000CC"/>
                </a:solidFill>
              </a:rPr>
              <a:t>    A</a:t>
            </a:r>
          </a:p>
        </p:txBody>
      </p:sp>
    </p:spTree>
    <p:extLst>
      <p:ext uri="{BB962C8B-B14F-4D97-AF65-F5344CB8AC3E}">
        <p14:creationId xmlns:p14="http://schemas.microsoft.com/office/powerpoint/2010/main" val="2870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685804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1. Thông tin và thu nhận thông tin: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9" y="1232998"/>
            <a:ext cx="4516582" cy="2645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2" y="4076702"/>
            <a:ext cx="4565073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peech Bubble: Oval 12"/>
          <p:cNvSpPr/>
          <p:nvPr/>
        </p:nvSpPr>
        <p:spPr>
          <a:xfrm>
            <a:off x="5637220" y="3529014"/>
            <a:ext cx="3303587" cy="2262188"/>
          </a:xfrm>
          <a:prstGeom prst="wedgeEllipseCallout">
            <a:avLst>
              <a:gd name="adj1" fmla="val -74261"/>
              <a:gd name="adj2" fmla="val -23697"/>
            </a:avLst>
          </a:prstGeom>
          <a:solidFill>
            <a:srgbClr val="00CC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dirty="0"/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peech Bubble: Oval 12"/>
          <p:cNvSpPr/>
          <p:nvPr/>
        </p:nvSpPr>
        <p:spPr>
          <a:xfrm>
            <a:off x="5561014" y="1115516"/>
            <a:ext cx="3568700" cy="2286000"/>
          </a:xfrm>
          <a:prstGeom prst="wedgeEllipseCallout">
            <a:avLst>
              <a:gd name="adj1" fmla="val -68126"/>
              <a:gd name="adj2" fmla="val 67518"/>
            </a:avLst>
          </a:prstGeom>
          <a:solidFill>
            <a:srgbClr val="00CC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sz="2400" dirty="0"/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19801" y="1587507"/>
            <a:ext cx="2844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1600200"/>
            <a:ext cx="8534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SGK/tr 5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fr-FR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? Con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tin.</a:t>
            </a:r>
          </a:p>
        </p:txBody>
      </p:sp>
      <p:sp>
        <p:nvSpPr>
          <p:cNvPr id="5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762010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685804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447805"/>
            <a:ext cx="8458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-Thông tin là những gì đem lại cho ta hiểu biết về thế giới xung quanh và chính bản thân mình.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8655" y="3352800"/>
            <a:ext cx="8382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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tin: Là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1000" y="4724400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nl-NL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Con người cũng nhận gián tiếp thông tin qua vật mang tin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tin).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2514600"/>
            <a:ext cx="6032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u="sng" dirty="0">
                <a:latin typeface="Times New Roman" pitchFamily="18" charset="0"/>
                <a:cs typeface="Times New Roman" pitchFamily="18" charset="0"/>
              </a:rPr>
              <a:t>Ví dụ: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AutoShape 4" descr="Dạy trẻ cách cầm bút đúng chuẩn để viết chữ đẹp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762003"/>
            <a:ext cx="4876800" cy="461665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tin:</a:t>
            </a: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7091369" y="3846520"/>
            <a:ext cx="1331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 - Vị giác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167570" y="3008322"/>
            <a:ext cx="1373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- Thị giác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65280" y="4341822"/>
            <a:ext cx="16498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- Khứu giác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091363" y="4646622"/>
            <a:ext cx="1542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 - Xúc giác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47806" y="3122621"/>
            <a:ext cx="1758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18" charset="0"/>
              </a:rPr>
              <a:t> - Thính giác</a:t>
            </a:r>
          </a:p>
        </p:txBody>
      </p:sp>
      <p:pic>
        <p:nvPicPr>
          <p:cNvPr id="10" name="Picture 78" descr="250px-Tong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1213"/>
            <a:ext cx="998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9" descr="t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2741613"/>
            <a:ext cx="12112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0" descr="ma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5421"/>
            <a:ext cx="19812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2" descr="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627570"/>
            <a:ext cx="1143000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9" descr="mu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4113213"/>
            <a:ext cx="1073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81000" y="1676408"/>
            <a:ext cx="8153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Con người thu nhận trực tiếp thông tin về thế giới xung quanh nhờ năm giác quan: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1029" y="2046744"/>
            <a:ext cx="8991600" cy="267765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u="sng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u="sng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1565570"/>
            <a:ext cx="4191000" cy="477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8" name="Text Box 3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48768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371604"/>
            <a:ext cx="853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Xét hai tình huống sau: Sáng sớm, em nghe thấy tiếng chuông đồng hồ báo thức 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8"/>
            <a:ext cx="3962400" cy="2724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495800" y="2590805"/>
            <a:ext cx="40386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ra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,...).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 Box 3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286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1542880"/>
            <a:ext cx="8763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fr-FR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qua.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Xét hai tình huống sau: Sáng sớm, em nghe thấy tiếng chuông đồng hồ báo thức 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7"/>
            <a:ext cx="4495800" cy="311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223164" y="3276605"/>
            <a:ext cx="36195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đợi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3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7873" y="2431203"/>
            <a:ext cx="8166082" cy="2099539"/>
            <a:chOff x="665912" y="2408166"/>
            <a:chExt cx="8166082" cy="2766956"/>
          </a:xfrm>
        </p:grpSpPr>
        <p:grpSp>
          <p:nvGrpSpPr>
            <p:cNvPr id="4" name="Group 15">
              <a:extLst>
                <a:ext uri="{FF2B5EF4-FFF2-40B4-BE49-F238E27FC236}">
                  <a16:creationId xmlns="" xmlns:a16="http://schemas.microsoft.com/office/drawing/2014/main" id="{14582946-6C87-4123-8CB3-9CA9C03E92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11" y="2869502"/>
              <a:ext cx="8146483" cy="2305620"/>
              <a:chOff x="753" y="3240"/>
              <a:chExt cx="4966" cy="948"/>
            </a:xfrm>
          </p:grpSpPr>
          <p:sp>
            <p:nvSpPr>
              <p:cNvPr id="6" name="Rectangle 16">
                <a:extLst>
                  <a:ext uri="{FF2B5EF4-FFF2-40B4-BE49-F238E27FC236}">
                    <a16:creationId xmlns="" xmlns:a16="http://schemas.microsoft.com/office/drawing/2014/main" id="{88C12678-FFA7-4A76-BACB-748B49829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6" y="3240"/>
                <a:ext cx="1008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Qua xử lí của </a:t>
                </a:r>
              </a:p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bộ não</a:t>
                </a:r>
              </a:p>
            </p:txBody>
          </p:sp>
          <p:sp>
            <p:nvSpPr>
              <p:cNvPr id="7" name="Line 17">
                <a:extLst>
                  <a:ext uri="{FF2B5EF4-FFF2-40B4-BE49-F238E27FC236}">
                    <a16:creationId xmlns="" xmlns:a16="http://schemas.microsoft.com/office/drawing/2014/main" id="{8C0ACC29-B4B8-41DD-BC34-07D26BE01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7" y="3463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18">
                <a:extLst>
                  <a:ext uri="{FF2B5EF4-FFF2-40B4-BE49-F238E27FC236}">
                    <a16:creationId xmlns="" xmlns:a16="http://schemas.microsoft.com/office/drawing/2014/main" id="{133F08F1-A65D-4275-B31C-9DA19AABF1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4" y="3463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Rectangle 19">
                <a:extLst>
                  <a:ext uri="{FF2B5EF4-FFF2-40B4-BE49-F238E27FC236}">
                    <a16:creationId xmlns="" xmlns:a16="http://schemas.microsoft.com/office/drawing/2014/main" id="{FFFC8D1A-26BA-496B-A5FE-5939E3727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" y="3888"/>
                <a:ext cx="1839" cy="2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 err="1">
                    <a:solidFill>
                      <a:srgbClr val="000000"/>
                    </a:solidFill>
                  </a:rPr>
                  <a:t>Thông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tin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nhận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được</a:t>
                </a:r>
                <a:endParaRPr lang="en-US" alt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20">
                <a:extLst>
                  <a:ext uri="{FF2B5EF4-FFF2-40B4-BE49-F238E27FC236}">
                    <a16:creationId xmlns="" xmlns:a16="http://schemas.microsoft.com/office/drawing/2014/main" id="{1506B42F-4095-41A2-87D5-14F4743C7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2" y="3888"/>
                <a:ext cx="1697" cy="3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 dirty="0" err="1">
                    <a:solidFill>
                      <a:srgbClr val="000000"/>
                    </a:solidFill>
                  </a:rPr>
                  <a:t>Xử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lý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2400" dirty="0" err="1">
                    <a:solidFill>
                      <a:srgbClr val="000000"/>
                    </a:solidFill>
                  </a:rPr>
                  <a:t>thông</a:t>
                </a:r>
                <a:r>
                  <a:rPr lang="en-US" altLang="en-US" sz="2400" dirty="0">
                    <a:solidFill>
                      <a:srgbClr val="000000"/>
                    </a:solidFill>
                  </a:rPr>
                  <a:t> tin</a:t>
                </a:r>
              </a:p>
            </p:txBody>
          </p:sp>
          <p:sp>
            <p:nvSpPr>
              <p:cNvPr id="11" name="Line 21">
                <a:extLst>
                  <a:ext uri="{FF2B5EF4-FFF2-40B4-BE49-F238E27FC236}">
                    <a16:creationId xmlns="" xmlns:a16="http://schemas.microsoft.com/office/drawing/2014/main" id="{2DA5D09F-32EE-49D9-8597-4EA368A3AA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84" y="369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2">
                <a:extLst>
                  <a:ext uri="{FF2B5EF4-FFF2-40B4-BE49-F238E27FC236}">
                    <a16:creationId xmlns="" xmlns:a16="http://schemas.microsoft.com/office/drawing/2014/main" id="{3790907D-B14A-4280-BE56-58B04BA99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52" y="3707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 Box 23">
              <a:extLst>
                <a:ext uri="{FF2B5EF4-FFF2-40B4-BE49-F238E27FC236}">
                  <a16:creationId xmlns="" xmlns:a16="http://schemas.microsoft.com/office/drawing/2014/main" id="{681DC9DA-6E35-484E-BE3B-FDD29309C2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5912" y="2408166"/>
              <a:ext cx="8165993" cy="154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</a:p>
            <a:p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altLang="en-US" sz="2400" dirty="0">
                  <a:solidFill>
                    <a:srgbClr val="000000"/>
                  </a:solidFill>
                </a:rPr>
                <a:t>		</a:t>
              </a:r>
              <a:r>
                <a:rPr lang="en-US" alt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altLang="en-US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r>
                <a:rPr lang="en-US" alt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altLang="en-US" sz="2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altLang="en-US" sz="2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en-US" sz="22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en-US" sz="2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			                                  </a:t>
              </a:r>
            </a:p>
          </p:txBody>
        </p:sp>
      </p:grpSp>
      <p:sp>
        <p:nvSpPr>
          <p:cNvPr id="13" name="Text Box 3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6282" y="1600207"/>
            <a:ext cx="6891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400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28600" y="4886751"/>
            <a:ext cx="876300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@"/>
            </a:pPr>
            <a:r>
              <a:rPr lang="nl-NL" sz="2600" dirty="0">
                <a:latin typeface="Times New Roman" pitchFamily="18" charset="0"/>
                <a:cs typeface="Times New Roman" pitchFamily="18" charset="0"/>
              </a:rPr>
              <a:t>- Xử lí thông tin:Từ thông tin vừa thu nhận được, kết hợp với hiểu biết đã có từ trước để rút ra thông tin mới, hữu ích.</a:t>
            </a:r>
          </a:p>
          <a:p>
            <a:pPr marL="342900" indent="-342900">
              <a:buFont typeface="Wingdings" pitchFamily="2" charset="2"/>
              <a:buChar char="@"/>
            </a:pP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não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@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1554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44731"/>
            <a:ext cx="3505200" cy="28860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4145" y="3106743"/>
            <a:ext cx="746125" cy="116205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450" y="2160590"/>
            <a:ext cx="598488" cy="28352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217868"/>
            <a:ext cx="1119188" cy="1044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5" y="2447930"/>
            <a:ext cx="1698625" cy="23098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76400" y="1524001"/>
            <a:ext cx="6697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tin</a:t>
            </a:r>
          </a:p>
        </p:txBody>
      </p:sp>
      <p:sp>
        <p:nvSpPr>
          <p:cNvPr id="8" name="Text Box 34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52400" y="685800"/>
            <a:ext cx="3251200" cy="553998"/>
          </a:xfrm>
          <a:prstGeom prst="rect">
            <a:avLst/>
          </a:prstGeom>
          <a:gradFill rotWithShape="1">
            <a:gsLst>
              <a:gs pos="0">
                <a:srgbClr val="CCE8EA"/>
              </a:gs>
              <a:gs pos="50000">
                <a:srgbClr val="F3F3F3"/>
              </a:gs>
              <a:gs pos="100000">
                <a:srgbClr val="CCE8EA"/>
              </a:gs>
            </a:gsLst>
            <a:lin ang="5400000" scaled="1"/>
          </a:gra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imes New Roman" pitchFamily="18" charset="0"/>
                <a:cs typeface="Times New Roman" pitchFamily="18" charset="0"/>
              </a:rPr>
              <a:t>2. Xử lí thông tin: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84468" cy="6858000"/>
          </a:xfrm>
          <a:prstGeom prst="rect">
            <a:avLst/>
          </a:prstGeom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76200" y="1676400"/>
            <a:ext cx="90678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36"/>
              </a:avLst>
            </a:prstTxWarp>
          </a:bodyPr>
          <a:lstStyle/>
          <a:p>
            <a:pPr algn="ctr"/>
            <a:r>
              <a:rPr lang="vi-VN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A: MÁY TÍNH VÀ CỘNG ĐỒNG</a:t>
            </a:r>
          </a:p>
        </p:txBody>
      </p:sp>
    </p:spTree>
    <p:extLst>
      <p:ext uri="{BB962C8B-B14F-4D97-AF65-F5344CB8AC3E}">
        <p14:creationId xmlns:p14="http://schemas.microsoft.com/office/powerpoint/2010/main" val="24073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4804" y="553849"/>
            <a:ext cx="6841044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4879200" y="186079"/>
            <a:ext cx="4248235" cy="4474027"/>
            <a:chOff x="82926" y="-59763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82926" y="-59763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34693" y="2181820"/>
              <a:ext cx="6931974" cy="2590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01"/>
                </a:lnSpc>
                <a:spcBef>
                  <a:spcPts val="448"/>
                </a:spcBef>
                <a:spcAft>
                  <a:spcPts val="1120"/>
                </a:spcAft>
              </a:pPr>
              <a:r>
                <a:rPr lang="en-US" sz="49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  <a:p>
              <a:pPr algn="ctr">
                <a:lnSpc>
                  <a:spcPts val="4301"/>
                </a:lnSpc>
                <a:spcBef>
                  <a:spcPts val="448"/>
                </a:spcBef>
                <a:spcAft>
                  <a:spcPts val="1120"/>
                </a:spcAft>
              </a:pPr>
              <a:r>
                <a:rPr lang="en-US" sz="49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HỌC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87372" y="1241640"/>
            <a:ext cx="304878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88"/>
              </a:lnSpc>
            </a:pP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46978" y="2537340"/>
            <a:ext cx="304878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88"/>
              </a:lnSpc>
            </a:pP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87372" y="3429000"/>
            <a:ext cx="304878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8"/>
              </a:lnSpc>
            </a:pPr>
            <a:r>
              <a:rPr lang="vi-VN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887372" y="5000808"/>
            <a:ext cx="304878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88"/>
              </a:lnSpc>
            </a:pP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85666" y="1103989"/>
            <a:ext cx="485321" cy="646244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6" y="228628"/>
              <a:ext cx="634728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6"/>
                </a:lnSpc>
              </a:pPr>
              <a:r>
                <a:rPr lang="en-US" sz="260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97533" y="2350493"/>
            <a:ext cx="485321" cy="646244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6" y="228628"/>
              <a:ext cx="634728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6"/>
                </a:lnSpc>
              </a:pPr>
              <a:r>
                <a:rPr lang="en-US" sz="2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80188" y="3596997"/>
            <a:ext cx="485321" cy="646244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6" y="228628"/>
              <a:ext cx="634728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6"/>
                </a:lnSpc>
              </a:pPr>
              <a:r>
                <a:rPr lang="en-US" sz="2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81271" y="5107768"/>
            <a:ext cx="485321" cy="646244"/>
            <a:chOff x="0" y="0"/>
            <a:chExt cx="1294189" cy="1292488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4"/>
              </a:solidFill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361376" y="228628"/>
              <a:ext cx="634728" cy="8207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6"/>
                </a:lnSpc>
              </a:pPr>
              <a:r>
                <a:rPr lang="en-US" sz="26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07991">
            <a:off x="6678992" y="4482886"/>
            <a:ext cx="905720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80346" y="3881335"/>
            <a:ext cx="1073120" cy="17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9772" y="36214"/>
            <a:ext cx="5860655" cy="12446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63600566-2B23-47D7-AADA-572FDCC30450}"/>
              </a:ext>
            </a:extLst>
          </p:cNvPr>
          <p:cNvSpPr txBox="1"/>
          <p:nvPr/>
        </p:nvSpPr>
        <p:spPr>
          <a:xfrm>
            <a:off x="1409700" y="299622"/>
            <a:ext cx="692745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19050" y="1382389"/>
            <a:ext cx="9182100" cy="46720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27B5D42-1E68-44A0-AA18-2C68A79F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300" y="2159000"/>
            <a:ext cx="5286375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9880ED0-4DF2-4137-A5DD-EF101E94634D}"/>
              </a:ext>
            </a:extLst>
          </p:cNvPr>
          <p:cNvSpPr txBox="1"/>
          <p:nvPr/>
        </p:nvSpPr>
        <p:spPr>
          <a:xfrm>
            <a:off x="69574" y="5511800"/>
            <a:ext cx="8998226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sinh khi nghe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ghi âm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viên khi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="" xmlns:a16="http://schemas.microsoft.com/office/drawing/2014/main" id="{B7C967F9-341D-4349-AFEB-F878124FB613}"/>
              </a:ext>
            </a:extLst>
          </p:cNvPr>
          <p:cNvSpPr txBox="1"/>
          <p:nvPr/>
        </p:nvSpPr>
        <p:spPr>
          <a:xfrm>
            <a:off x="76200" y="959167"/>
            <a:ext cx="9067800" cy="584544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28447" marR="19913" algn="just">
              <a:lnSpc>
                <a:spcPct val="100699"/>
              </a:lnSpc>
              <a:spcBef>
                <a:spcPts val="95"/>
              </a:spcBef>
            </a:pP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447" marR="19913" algn="just">
              <a:lnSpc>
                <a:spcPct val="100699"/>
              </a:lnSpc>
              <a:spcBef>
                <a:spcPts val="95"/>
              </a:spcBef>
            </a:pP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spc="-62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âu hỏi">
            <a:extLst>
              <a:ext uri="{FF2B5EF4-FFF2-40B4-BE49-F238E27FC236}">
                <a16:creationId xmlns="" xmlns:a16="http://schemas.microsoft.com/office/drawing/2014/main" id="{637F9F6E-C7C6-4A0B-B508-7211F77AF28D}"/>
              </a:ext>
            </a:extLst>
          </p:cNvPr>
          <p:cNvSpPr/>
          <p:nvPr/>
        </p:nvSpPr>
        <p:spPr>
          <a:xfrm>
            <a:off x="76200" y="81022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just"/>
            <a:r>
              <a:rPr lang="en-US" sz="3700" spc="-8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spc="-84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spc="-7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spc="-128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00" spc="-128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rả lời">
            <a:extLst>
              <a:ext uri="{FF2B5EF4-FFF2-40B4-BE49-F238E27FC236}">
                <a16:creationId xmlns="" xmlns:a16="http://schemas.microsoft.com/office/drawing/2014/main" id="{EDD969FD-B529-456F-A103-60862B5F5AE2}"/>
              </a:ext>
            </a:extLst>
          </p:cNvPr>
          <p:cNvSpPr/>
          <p:nvPr/>
        </p:nvSpPr>
        <p:spPr>
          <a:xfrm>
            <a:off x="79513" y="4535796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en-US" sz="3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7ED50A7-1276-4251-A0DF-A5FCA239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83751"/>
            <a:ext cx="2835035" cy="255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5A66FAB-5E37-4F23-935D-DD544738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783751"/>
            <a:ext cx="31242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533400"/>
            <a:ext cx="6324600" cy="527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 u="sng" dirty="0" smtClean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279400" y="1346200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C8757839-05BE-489C-BF96-DCE3A375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40200"/>
            <a:ext cx="238125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2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ACEE9C-A62A-4BC1-8A36-BA2F2F1082F6}"/>
              </a:ext>
            </a:extLst>
          </p:cNvPr>
          <p:cNvSpPr txBox="1"/>
          <p:nvPr/>
        </p:nvSpPr>
        <p:spPr>
          <a:xfrm>
            <a:off x="190500" y="5156200"/>
            <a:ext cx="7741620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không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trong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="" xmlns:a16="http://schemas.microsoft.com/office/drawing/2014/main" id="{9FD06B39-7187-4819-81BE-B7C605BD0630}"/>
              </a:ext>
            </a:extLst>
          </p:cNvPr>
          <p:cNvSpPr txBox="1"/>
          <p:nvPr/>
        </p:nvSpPr>
        <p:spPr>
          <a:xfrm>
            <a:off x="122583" y="1035706"/>
            <a:ext cx="8869018" cy="571720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28447" marR="19913" algn="just">
              <a:lnSpc>
                <a:spcPct val="100699"/>
              </a:lnSpc>
              <a:spcBef>
                <a:spcPts val="95"/>
              </a:spcBef>
            </a:pP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âu hỏi">
            <a:extLst>
              <a:ext uri="{FF2B5EF4-FFF2-40B4-BE49-F238E27FC236}">
                <a16:creationId xmlns="" xmlns:a16="http://schemas.microsoft.com/office/drawing/2014/main" id="{86B5318A-6C0A-46F0-9AEB-71A335C042A6}"/>
              </a:ext>
            </a:extLst>
          </p:cNvPr>
          <p:cNvSpPr/>
          <p:nvPr/>
        </p:nvSpPr>
        <p:spPr>
          <a:xfrm>
            <a:off x="114300" y="105930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algn="just" defTabSz="5120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kern="0" spc="-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spc="-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kern="0" spc="-7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spc="-12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00" kern="0" spc="-12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rả lời">
            <a:extLst>
              <a:ext uri="{FF2B5EF4-FFF2-40B4-BE49-F238E27FC236}">
                <a16:creationId xmlns="" xmlns:a16="http://schemas.microsoft.com/office/drawing/2014/main" id="{1E32EEFB-FC67-4E62-9FCE-502C845BB0F3}"/>
              </a:ext>
            </a:extLst>
          </p:cNvPr>
          <p:cNvSpPr/>
          <p:nvPr/>
        </p:nvSpPr>
        <p:spPr>
          <a:xfrm>
            <a:off x="190500" y="3904880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defTabSz="5120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7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C0BDD80-A175-4B12-AE96-C87847A2A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4" y="1875696"/>
            <a:ext cx="3190875" cy="1638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241B8A5-F1C0-4FEF-9D02-0EE1605F7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948" y="1504319"/>
            <a:ext cx="1679788" cy="22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533400"/>
            <a:ext cx="63246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 u="sng" dirty="0" smtClean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279400" y="1346200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266148" y="2175919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2045BFCD-693C-46C3-A81E-A240B66E8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40200"/>
            <a:ext cx="238125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9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85B220D-17FF-4A2B-87F8-6DBDC514BE96}"/>
              </a:ext>
            </a:extLst>
          </p:cNvPr>
          <p:cNvSpPr txBox="1"/>
          <p:nvPr/>
        </p:nvSpPr>
        <p:spPr>
          <a:xfrm>
            <a:off x="190500" y="4815701"/>
            <a:ext cx="7741620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="" xmlns:a16="http://schemas.microsoft.com/office/drawing/2014/main" id="{D268FBB2-9D79-4D83-9CC2-FC821DB1FB5D}"/>
              </a:ext>
            </a:extLst>
          </p:cNvPr>
          <p:cNvSpPr txBox="1"/>
          <p:nvPr/>
        </p:nvSpPr>
        <p:spPr>
          <a:xfrm>
            <a:off x="114300" y="961905"/>
            <a:ext cx="7894020" cy="571720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28447" marR="19913" algn="just">
              <a:lnSpc>
                <a:spcPct val="100699"/>
              </a:lnSpc>
              <a:spcBef>
                <a:spcPts val="95"/>
              </a:spcBef>
            </a:pP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hôm em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đi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sau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không?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190499" y="6049126"/>
            <a:ext cx="7741620" cy="328705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âu hỏi">
            <a:extLst>
              <a:ext uri="{FF2B5EF4-FFF2-40B4-BE49-F238E27FC236}">
                <a16:creationId xmlns="" xmlns:a16="http://schemas.microsoft.com/office/drawing/2014/main" id="{04984015-6760-4FA1-AD31-89B662118023}"/>
              </a:ext>
            </a:extLst>
          </p:cNvPr>
          <p:cNvSpPr/>
          <p:nvPr/>
        </p:nvSpPr>
        <p:spPr>
          <a:xfrm>
            <a:off x="114300" y="164098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algn="just" defTabSz="5120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kern="0" spc="-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spc="-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kern="0" spc="-7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spc="-12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00" kern="0" spc="-12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="" xmlns:a16="http://schemas.microsoft.com/office/drawing/2014/main" id="{A0F8EF52-EEEF-440F-93F3-B6D0B273FE1A}"/>
              </a:ext>
            </a:extLst>
          </p:cNvPr>
          <p:cNvSpPr/>
          <p:nvPr/>
        </p:nvSpPr>
        <p:spPr>
          <a:xfrm>
            <a:off x="114300" y="3932449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defTabSz="5120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7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DBD53C-5AE8-4D4A-8F7D-12F2C351C8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"/>
          <a:stretch/>
        </p:blipFill>
        <p:spPr>
          <a:xfrm>
            <a:off x="1181100" y="1667245"/>
            <a:ext cx="2977546" cy="2131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A68CA9D-2241-4781-A2DF-470A53C33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82" b="17678"/>
          <a:stretch/>
        </p:blipFill>
        <p:spPr>
          <a:xfrm>
            <a:off x="4572000" y="1733921"/>
            <a:ext cx="2266950" cy="219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8EF7CB4-224F-4F97-AD0E-F55130528A2A}"/>
              </a:ext>
            </a:extLst>
          </p:cNvPr>
          <p:cNvSpPr txBox="1"/>
          <p:nvPr/>
        </p:nvSpPr>
        <p:spPr>
          <a:xfrm>
            <a:off x="0" y="127000"/>
            <a:ext cx="9144000" cy="328705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dữ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liệu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cơ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dạng</a:t>
            </a:r>
            <a:r>
              <a:rPr lang="vi-VN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âm thanh.</a:t>
            </a:r>
            <a:endParaRPr lang="en-US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="" xmlns:a16="http://schemas.microsoft.com/office/drawing/2014/main" id="{EEDB4403-4A66-43AE-8BE8-31FA63C98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4176876"/>
              </p:ext>
            </p:extLst>
          </p:nvPr>
        </p:nvGraphicFramePr>
        <p:xfrm>
          <a:off x="609601" y="990600"/>
          <a:ext cx="79248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llout: Bent Line 9">
            <a:extLst>
              <a:ext uri="{FF2B5EF4-FFF2-40B4-BE49-F238E27FC236}">
                <a16:creationId xmlns="" xmlns:a16="http://schemas.microsoft.com/office/drawing/2014/main" id="{1E54BCF1-AD64-4430-906A-2F163735F547}"/>
              </a:ext>
            </a:extLst>
          </p:cNvPr>
          <p:cNvSpPr/>
          <p:nvPr/>
        </p:nvSpPr>
        <p:spPr>
          <a:xfrm flipH="1">
            <a:off x="800100" y="712030"/>
            <a:ext cx="1722783" cy="1573695"/>
          </a:xfrm>
          <a:prstGeom prst="borderCallout2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s-E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s-E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s-E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s-E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s-E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con </a:t>
            </a:r>
            <a:r>
              <a:rPr lang="es-E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s-E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llout: Bent Line 14">
            <a:extLst>
              <a:ext uri="{FF2B5EF4-FFF2-40B4-BE49-F238E27FC236}">
                <a16:creationId xmlns="" xmlns:a16="http://schemas.microsoft.com/office/drawing/2014/main" id="{A3668599-6AA0-4017-81A7-9B5DA6778683}"/>
              </a:ext>
            </a:extLst>
          </p:cNvPr>
          <p:cNvSpPr/>
          <p:nvPr/>
        </p:nvSpPr>
        <p:spPr>
          <a:xfrm>
            <a:off x="6659218" y="1803401"/>
            <a:ext cx="1722783" cy="1573695"/>
          </a:xfrm>
          <a:prstGeom prst="borderCallout2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="" xmlns:a16="http://schemas.microsoft.com/office/drawing/2014/main" id="{BB549ABD-5949-469D-B805-C8F9AD56E7A3}"/>
              </a:ext>
            </a:extLst>
          </p:cNvPr>
          <p:cNvSpPr/>
          <p:nvPr/>
        </p:nvSpPr>
        <p:spPr>
          <a:xfrm flipH="1">
            <a:off x="800100" y="5080553"/>
            <a:ext cx="1722783" cy="1573695"/>
          </a:xfrm>
          <a:prstGeom prst="borderCallout2">
            <a:avLst>
              <a:gd name="adj1" fmla="val 82750"/>
              <a:gd name="adj2" fmla="val -7948"/>
              <a:gd name="adj3" fmla="val 82750"/>
              <a:gd name="adj4" fmla="val -15898"/>
              <a:gd name="adj5" fmla="val -13254"/>
              <a:gd name="adj6" fmla="val -46283"/>
            </a:avLst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20022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533400"/>
            <a:ext cx="63246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 u="sng" dirty="0" smtClean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279400" y="1346200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đưa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266148" y="2175919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lưu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ghi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="" xmlns:a16="http://schemas.microsoft.com/office/drawing/2014/main" id="{69540D9C-F791-4AE5-B9FA-D972A42D517E}"/>
              </a:ext>
            </a:extLst>
          </p:cNvPr>
          <p:cNvSpPr txBox="1"/>
          <p:nvPr/>
        </p:nvSpPr>
        <p:spPr>
          <a:xfrm>
            <a:off x="279400" y="3578443"/>
            <a:ext cx="8585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âm thanh.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571B2832-DB1E-42BD-977E-F384B93EF21E}"/>
              </a:ext>
            </a:extLst>
          </p:cNvPr>
          <p:cNvSpPr txBox="1"/>
          <p:nvPr/>
        </p:nvSpPr>
        <p:spPr>
          <a:xfrm>
            <a:off x="279400" y="4966611"/>
            <a:ext cx="85852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 tin.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CC13E68D-EEFE-495C-8AF2-6C24DA3CC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40200"/>
            <a:ext cx="238125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533400"/>
            <a:ext cx="63246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5400" b="1" u="sng" dirty="0" smtClean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vi-VN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279400" y="1346201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279400" y="2649983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xuyên trong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26F291B7-8791-44B9-BAF1-44EFC75B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40200"/>
            <a:ext cx="238125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7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2590800" y="1447800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9A10239-982A-4C7A-836C-57166DFABE94}"/>
              </a:ext>
            </a:extLst>
          </p:cNvPr>
          <p:cNvSpPr txBox="1"/>
          <p:nvPr/>
        </p:nvSpPr>
        <p:spPr>
          <a:xfrm>
            <a:off x="137491" y="5816600"/>
            <a:ext cx="8930309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/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ngoài,xử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lưu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tin, trao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tin.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11">
            <a:extLst>
              <a:ext uri="{FF2B5EF4-FFF2-40B4-BE49-F238E27FC236}">
                <a16:creationId xmlns="" xmlns:a16="http://schemas.microsoft.com/office/drawing/2014/main" id="{F21607D1-31CC-4779-AEF3-0174E9ED6820}"/>
              </a:ext>
            </a:extLst>
          </p:cNvPr>
          <p:cNvSpPr txBox="1"/>
          <p:nvPr/>
        </p:nvSpPr>
        <p:spPr>
          <a:xfrm>
            <a:off x="122583" y="898415"/>
            <a:ext cx="7894020" cy="571720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28447" marR="19913" algn="just">
              <a:lnSpc>
                <a:spcPct val="100699"/>
              </a:lnSpc>
              <a:spcBef>
                <a:spcPts val="95"/>
              </a:spcBef>
            </a:pP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spc="-62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b="1" spc="-62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046CC86D-BB7F-416A-8D7E-C490DBF50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69219"/>
            <a:ext cx="8930309" cy="3094975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="" xmlns:a16="http://schemas.microsoft.com/office/drawing/2014/main" id="{69B314C3-0A58-4196-9CF4-AC06588BD0D6}"/>
              </a:ext>
            </a:extLst>
          </p:cNvPr>
          <p:cNvSpPr/>
          <p:nvPr/>
        </p:nvSpPr>
        <p:spPr>
          <a:xfrm>
            <a:off x="114300" y="136189"/>
            <a:ext cx="3604530" cy="627172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algn="just" defTabSz="5120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kern="0" spc="-84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spc="-84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00" kern="0" spc="-7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spc="-12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00" kern="0" spc="-12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7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rả lời">
            <a:extLst>
              <a:ext uri="{FF2B5EF4-FFF2-40B4-BE49-F238E27FC236}">
                <a16:creationId xmlns="" xmlns:a16="http://schemas.microsoft.com/office/drawing/2014/main" id="{1EC96220-BF66-4E6C-A2C5-CABE24BC5CB0}"/>
              </a:ext>
            </a:extLst>
          </p:cNvPr>
          <p:cNvSpPr/>
          <p:nvPr/>
        </p:nvSpPr>
        <p:spPr>
          <a:xfrm>
            <a:off x="152400" y="4953000"/>
            <a:ext cx="3625215" cy="674793"/>
          </a:xfrm>
          <a:custGeom>
            <a:avLst/>
            <a:gdLst/>
            <a:ahLst/>
            <a:cxnLst/>
            <a:rect l="l" t="t" r="r" b="b"/>
            <a:pathLst>
              <a:path w="3625215" h="506094">
                <a:moveTo>
                  <a:pt x="3540248" y="506099"/>
                </a:moveTo>
                <a:lnTo>
                  <a:pt x="84351" y="506099"/>
                </a:lnTo>
                <a:lnTo>
                  <a:pt x="51518" y="499471"/>
                </a:lnTo>
                <a:lnTo>
                  <a:pt x="24706" y="481393"/>
                </a:lnTo>
                <a:lnTo>
                  <a:pt x="6628" y="454581"/>
                </a:lnTo>
                <a:lnTo>
                  <a:pt x="0" y="421748"/>
                </a:lnTo>
                <a:lnTo>
                  <a:pt x="0" y="84351"/>
                </a:lnTo>
                <a:lnTo>
                  <a:pt x="6628" y="51518"/>
                </a:lnTo>
                <a:lnTo>
                  <a:pt x="24706" y="24706"/>
                </a:lnTo>
                <a:lnTo>
                  <a:pt x="51518" y="6628"/>
                </a:lnTo>
                <a:lnTo>
                  <a:pt x="84351" y="0"/>
                </a:lnTo>
                <a:lnTo>
                  <a:pt x="3540248" y="0"/>
                </a:lnTo>
                <a:lnTo>
                  <a:pt x="3587046" y="14172"/>
                </a:lnTo>
                <a:lnTo>
                  <a:pt x="3618179" y="52071"/>
                </a:lnTo>
                <a:lnTo>
                  <a:pt x="3624599" y="84351"/>
                </a:lnTo>
                <a:lnTo>
                  <a:pt x="3624599" y="421748"/>
                </a:lnTo>
                <a:lnTo>
                  <a:pt x="3617971" y="454581"/>
                </a:lnTo>
                <a:lnTo>
                  <a:pt x="3599893" y="481393"/>
                </a:lnTo>
                <a:lnTo>
                  <a:pt x="3573081" y="499471"/>
                </a:lnTo>
                <a:lnTo>
                  <a:pt x="3540248" y="506099"/>
                </a:lnTo>
                <a:close/>
              </a:path>
            </a:pathLst>
          </a:custGeom>
          <a:solidFill>
            <a:srgbClr val="9BBB59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0" tIns="0" rIns="0" bIns="0" rtlCol="0"/>
          <a:lstStyle/>
          <a:p>
            <a:pPr defTabSz="51206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7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7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0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2900" y="533400"/>
            <a:ext cx="85852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  <a:spcBef>
                <a:spcPts val="1120"/>
              </a:spcBef>
              <a:spcAft>
                <a:spcPts val="1120"/>
              </a:spcAft>
            </a:pP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400" b="1" u="sng" dirty="0" smtClean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768096">
              <a:lnSpc>
                <a:spcPts val="3763"/>
              </a:lnSpc>
              <a:spcBef>
                <a:spcPts val="1120"/>
              </a:spcBef>
              <a:spcAft>
                <a:spcPts val="1120"/>
              </a:spcAft>
            </a:pP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u="sng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u="sng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30749814-6E8E-44F5-9C56-9ADACA9E1CB3}"/>
              </a:ext>
            </a:extLst>
          </p:cNvPr>
          <p:cNvSpPr txBox="1"/>
          <p:nvPr/>
        </p:nvSpPr>
        <p:spPr>
          <a:xfrm>
            <a:off x="168689" y="2433921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theo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A11355BB-C69A-4415-A025-1B4FC34C12C2}"/>
              </a:ext>
            </a:extLst>
          </p:cNvPr>
          <p:cNvSpPr txBox="1"/>
          <p:nvPr/>
        </p:nvSpPr>
        <p:spPr>
          <a:xfrm>
            <a:off x="170346" y="4986017"/>
            <a:ext cx="85852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768096">
              <a:lnSpc>
                <a:spcPts val="3763"/>
              </a:lnSpc>
            </a:pP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tâm trong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700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700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2E25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99D50184-9448-4667-991D-A4B37D9B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140200"/>
            <a:ext cx="2381250" cy="3175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ADD3BB7-E732-4022-A312-1037A493700F}"/>
              </a:ext>
            </a:extLst>
          </p:cNvPr>
          <p:cNvSpPr/>
          <p:nvPr/>
        </p:nvSpPr>
        <p:spPr>
          <a:xfrm>
            <a:off x="279400" y="3352913"/>
            <a:ext cx="1600200" cy="12452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vi-VN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endParaRPr lang="en-US" sz="25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899D763-1BB0-4482-85E4-6468AB215641}"/>
              </a:ext>
            </a:extLst>
          </p:cNvPr>
          <p:cNvSpPr/>
          <p:nvPr/>
        </p:nvSpPr>
        <p:spPr>
          <a:xfrm>
            <a:off x="2525230" y="3353777"/>
            <a:ext cx="1600200" cy="12452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5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51E8FFF-2B14-4EBC-8177-1DD219DB2037}"/>
              </a:ext>
            </a:extLst>
          </p:cNvPr>
          <p:cNvSpPr/>
          <p:nvPr/>
        </p:nvSpPr>
        <p:spPr>
          <a:xfrm>
            <a:off x="4794250" y="3335867"/>
            <a:ext cx="1600200" cy="12452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5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39749E0E-6F3E-4D0F-A8C6-F297ABAAAC5E}"/>
              </a:ext>
            </a:extLst>
          </p:cNvPr>
          <p:cNvSpPr/>
          <p:nvPr/>
        </p:nvSpPr>
        <p:spPr>
          <a:xfrm>
            <a:off x="7053746" y="3335867"/>
            <a:ext cx="1600200" cy="12452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rgbClr val="2E256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5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79AA334-E6B7-467C-9F7A-0A8A76E24028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1879600" y="3975519"/>
            <a:ext cx="645630" cy="8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6F80D4A7-681E-4BBA-90D8-B47242C3E0AB}"/>
              </a:ext>
            </a:extLst>
          </p:cNvPr>
          <p:cNvCxnSpPr>
            <a:cxnSpLocks/>
          </p:cNvCxnSpPr>
          <p:nvPr/>
        </p:nvCxnSpPr>
        <p:spPr>
          <a:xfrm>
            <a:off x="6410187" y="3971997"/>
            <a:ext cx="658468" cy="1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90E1D9A4-DED9-4938-AC44-13D619928965}"/>
              </a:ext>
            </a:extLst>
          </p:cNvPr>
          <p:cNvCxnSpPr>
            <a:cxnSpLocks/>
          </p:cNvCxnSpPr>
          <p:nvPr/>
        </p:nvCxnSpPr>
        <p:spPr>
          <a:xfrm>
            <a:off x="4132056" y="3975519"/>
            <a:ext cx="658468" cy="17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08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9772" y="36214"/>
            <a:ext cx="5860655" cy="1244600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C9D765-7FDF-4F29-8BFA-DEED61323BAA}"/>
              </a:ext>
            </a:extLst>
          </p:cNvPr>
          <p:cNvSpPr txBox="1"/>
          <p:nvPr/>
        </p:nvSpPr>
        <p:spPr>
          <a:xfrm>
            <a:off x="-19050" y="1701800"/>
            <a:ext cx="9182100" cy="882703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6: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="" xmlns:a16="http://schemas.microsoft.com/office/drawing/2014/main" id="{C5FEA118-1018-49A3-9141-1131302E4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47" y="2314714"/>
            <a:ext cx="5846906" cy="45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8098"/>
            <a:ext cx="9236366" cy="6896100"/>
          </a:xfrm>
          <a:prstGeom prst="rect">
            <a:avLst/>
          </a:prstGeom>
        </p:spPr>
      </p:pic>
      <p:pic>
        <p:nvPicPr>
          <p:cNvPr id="11" name="Picture 12" descr="Picture1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2206" y="209128"/>
            <a:ext cx="2819399" cy="29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80999" y="185545"/>
            <a:ext cx="4800601" cy="2305471"/>
          </a:xfrm>
          <a:prstGeom prst="cloudCallout">
            <a:avLst>
              <a:gd name="adj1" fmla="val 75952"/>
              <a:gd name="adj2" fmla="val 67249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CC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lang="en-US" sz="4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CC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CC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vi-VN" sz="4000" dirty="0"/>
          </a:p>
        </p:txBody>
      </p:sp>
      <p:sp>
        <p:nvSpPr>
          <p:cNvPr id="2" name="Rectangle 1"/>
          <p:cNvSpPr/>
          <p:nvPr/>
        </p:nvSpPr>
        <p:spPr>
          <a:xfrm>
            <a:off x="447963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vi-VN" sz="5400" b="1" cap="none" spc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6" y="2514600"/>
            <a:ext cx="8458201" cy="4191000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10, 9, 8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79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TextBox 590"/>
          <p:cNvSpPr txBox="1"/>
          <p:nvPr/>
        </p:nvSpPr>
        <p:spPr>
          <a:xfrm>
            <a:off x="-24320" y="188428"/>
            <a:ext cx="55350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then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sập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endParaRPr lang="en-US" sz="2800" b="1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8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              (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592" name="Rounded Rectangular Callout 591"/>
          <p:cNvSpPr/>
          <p:nvPr/>
        </p:nvSpPr>
        <p:spPr bwMode="auto">
          <a:xfrm>
            <a:off x="2424626" y="3065389"/>
            <a:ext cx="6172201" cy="592211"/>
          </a:xfrm>
          <a:prstGeom prst="wedgeRoundRectCallout">
            <a:avLst>
              <a:gd name="adj1" fmla="val 32462"/>
              <a:gd name="adj2" fmla="val -49522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/>
          <a:lstStyle/>
          <a:p>
            <a:pPr algn="just" eaLnBrk="1" hangingPunct="1"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3" name="Rounded Rectangular Callout 592"/>
          <p:cNvSpPr/>
          <p:nvPr/>
        </p:nvSpPr>
        <p:spPr bwMode="auto">
          <a:xfrm>
            <a:off x="2424620" y="3727022"/>
            <a:ext cx="6172200" cy="612934"/>
          </a:xfrm>
          <a:prstGeom prst="wedgeRoundRectCallout">
            <a:avLst>
              <a:gd name="adj1" fmla="val 36863"/>
              <a:gd name="adj2" fmla="val -46951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2. Đoàn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4" name="Rounded Rectangular Callout 593"/>
          <p:cNvSpPr/>
          <p:nvPr/>
        </p:nvSpPr>
        <p:spPr bwMode="auto">
          <a:xfrm>
            <a:off x="2445404" y="4475015"/>
            <a:ext cx="6151419" cy="1123712"/>
          </a:xfrm>
          <a:prstGeom prst="wedgeRoundRectCallout">
            <a:avLst>
              <a:gd name="adj1" fmla="val 41973"/>
              <a:gd name="adj2" fmla="val 49795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>
                <a:latin typeface="Times New Roman" pitchFamily="18" charset="0"/>
                <a:cs typeface="Times New Roman" pitchFamily="18" charset="0"/>
              </a:rPr>
              <a:t>3. Đây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 vậy không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5" name="Rounded Rectangular Callout 594"/>
          <p:cNvSpPr/>
          <p:nvPr/>
        </p:nvSpPr>
        <p:spPr bwMode="auto">
          <a:xfrm>
            <a:off x="2435012" y="5631016"/>
            <a:ext cx="6172201" cy="1055608"/>
          </a:xfrm>
          <a:prstGeom prst="wedgeRoundRectCallout">
            <a:avLst>
              <a:gd name="adj1" fmla="val 40316"/>
              <a:gd name="adj2" fmla="val 48998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4. Khung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1" hangingPunct="1"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97" name="Rounded Rectangle 596"/>
          <p:cNvSpPr/>
          <p:nvPr/>
        </p:nvSpPr>
        <p:spPr>
          <a:xfrm>
            <a:off x="533400" y="2974528"/>
            <a:ext cx="914400" cy="335008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các câu hỏi:</a:t>
            </a:r>
          </a:p>
          <a:p>
            <a:pPr algn="ctr"/>
            <a:endParaRPr lang="vi-VN" sz="2800" b="1">
              <a:solidFill>
                <a:schemeClr val="tx1"/>
              </a:solidFill>
            </a:endParaRPr>
          </a:p>
        </p:txBody>
      </p:sp>
      <p:cxnSp>
        <p:nvCxnSpPr>
          <p:cNvPr id="598" name="Straight Arrow Connector 597"/>
          <p:cNvCxnSpPr/>
          <p:nvPr/>
        </p:nvCxnSpPr>
        <p:spPr>
          <a:xfrm flipV="1">
            <a:off x="1447800" y="3285295"/>
            <a:ext cx="914400" cy="11897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9" name="Straight Arrow Connector 598"/>
          <p:cNvCxnSpPr>
            <a:endCxn id="595" idx="1"/>
          </p:cNvCxnSpPr>
          <p:nvPr/>
        </p:nvCxnSpPr>
        <p:spPr>
          <a:xfrm>
            <a:off x="1458188" y="4475016"/>
            <a:ext cx="976821" cy="16838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0" name="Straight Arrow Connector 599"/>
          <p:cNvCxnSpPr>
            <a:endCxn id="593" idx="1"/>
          </p:cNvCxnSpPr>
          <p:nvPr/>
        </p:nvCxnSpPr>
        <p:spPr>
          <a:xfrm flipV="1">
            <a:off x="1447801" y="4033495"/>
            <a:ext cx="976820" cy="4415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1" name="Straight Arrow Connector 600"/>
          <p:cNvCxnSpPr>
            <a:endCxn id="594" idx="1"/>
          </p:cNvCxnSpPr>
          <p:nvPr/>
        </p:nvCxnSpPr>
        <p:spPr>
          <a:xfrm>
            <a:off x="1447805" y="4475022"/>
            <a:ext cx="997599" cy="5618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955868" y="2491874"/>
            <a:ext cx="3035732" cy="556126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STOP</a:t>
            </a:r>
          </a:p>
        </p:txBody>
      </p:sp>
      <p:sp>
        <p:nvSpPr>
          <p:cNvPr id="14" name="Oval 1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03:00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02:00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7" name="Oval 7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4" name="Oval 9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01:00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00:50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00:40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00:30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00:20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00:10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00:09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00:08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00:07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00:06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00:05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00:04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00:03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00:02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</a:rPr>
              <a:t>00:01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4962938" y="76200"/>
            <a:ext cx="4181062" cy="2438399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00:00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ăng Khôi – Thiên Đường Vắng E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1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2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4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5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6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7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8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9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1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2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4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6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7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8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9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1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2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4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5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6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7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8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9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1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2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4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5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6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7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8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9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4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5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6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7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8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7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8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9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0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1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810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20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2" grpId="0" animBg="1"/>
      <p:bldP spid="593" grpId="0" animBg="1"/>
      <p:bldP spid="594" grpId="0" animBg="1"/>
      <p:bldP spid="595" grpId="0" animBg="1"/>
      <p:bldP spid="59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hocbai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784350"/>
            <a:ext cx="12192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5029200" y="1198691"/>
            <a:ext cx="3429000" cy="1264980"/>
          </a:xfrm>
          <a:prstGeom prst="cloudCallout">
            <a:avLst>
              <a:gd name="adj1" fmla="val -95787"/>
              <a:gd name="adj2" fmla="val 27176"/>
            </a:avLst>
          </a:prstGeom>
          <a:solidFill>
            <a:schemeClr val="tx2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</a:rPr>
              <a:t>Hai</a:t>
            </a:r>
            <a:r>
              <a:rPr lang="en-US" alt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</a:rPr>
              <a:t>bạn</a:t>
            </a:r>
            <a:r>
              <a:rPr lang="en-US" alt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FFFF"/>
                </a:solidFill>
                <a:latin typeface="Times New Roman" pitchFamily="18" charset="0"/>
              </a:rPr>
              <a:t>nhỏ</a:t>
            </a:r>
            <a:endParaRPr lang="en-US" altLang="en-US" sz="24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</a:rPr>
              <a:t>đang</a:t>
            </a:r>
            <a:r>
              <a:rPr lang="en-US" alt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</a:rPr>
              <a:t>làm</a:t>
            </a:r>
            <a:r>
              <a:rPr lang="en-US" altLang="en-US" sz="2400" b="1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FF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3471863" y="2103438"/>
            <a:ext cx="134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latin typeface="Times New Roman" pitchFamily="18" charset="0"/>
              </a:rPr>
              <a:t>Đọc sách</a:t>
            </a:r>
          </a:p>
        </p:txBody>
      </p:sp>
      <p:pic>
        <p:nvPicPr>
          <p:cNvPr id="6" name="Picture 22" descr="xemt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7338"/>
            <a:ext cx="13716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4876800" y="2667000"/>
            <a:ext cx="2971800" cy="1222375"/>
          </a:xfrm>
          <a:prstGeom prst="cloudCallout">
            <a:avLst>
              <a:gd name="adj1" fmla="val -139421"/>
              <a:gd name="adj2" fmla="val 21819"/>
            </a:avLst>
          </a:prstGeom>
          <a:solidFill>
            <a:schemeClr val="tx2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Cô bé </a:t>
            </a:r>
          </a:p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đang làm gì?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552825" y="3246438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latin typeface="Times New Roman" pitchFamily="18" charset="0"/>
              </a:rPr>
              <a:t>Xem ti vi</a:t>
            </a:r>
          </a:p>
        </p:txBody>
      </p:sp>
      <p:pic>
        <p:nvPicPr>
          <p:cNvPr id="9" name="Picture 26" descr="tinhto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4667250"/>
            <a:ext cx="15287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lamto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13225"/>
            <a:ext cx="12144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8"/>
          <p:cNvSpPr>
            <a:spLocks noChangeArrowheads="1"/>
          </p:cNvSpPr>
          <p:nvPr/>
        </p:nvSpPr>
        <p:spPr bwMode="auto">
          <a:xfrm>
            <a:off x="5105400" y="4276725"/>
            <a:ext cx="3352800" cy="1222375"/>
          </a:xfrm>
          <a:prstGeom prst="cloudCallout">
            <a:avLst>
              <a:gd name="adj1" fmla="val -90815"/>
              <a:gd name="adj2" fmla="val 18699"/>
            </a:avLst>
          </a:prstGeom>
          <a:solidFill>
            <a:schemeClr val="tx2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Cậu bé</a:t>
            </a:r>
          </a:p>
          <a:p>
            <a:pPr algn="ctr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</a:rPr>
              <a:t>đang làm gì?</a:t>
            </a:r>
          </a:p>
        </p:txBody>
      </p: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3490913" y="4783138"/>
            <a:ext cx="146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latin typeface="Times New Roman" pitchFamily="18" charset="0"/>
              </a:rPr>
              <a:t>Tính toán</a:t>
            </a:r>
          </a:p>
        </p:txBody>
      </p:sp>
      <p:sp>
        <p:nvSpPr>
          <p:cNvPr id="13" name="AutoShape 30"/>
          <p:cNvSpPr>
            <a:spLocks noChangeArrowheads="1"/>
          </p:cNvSpPr>
          <p:nvPr/>
        </p:nvSpPr>
        <p:spPr bwMode="auto">
          <a:xfrm>
            <a:off x="2667000" y="219220"/>
            <a:ext cx="5486400" cy="1905000"/>
          </a:xfrm>
          <a:prstGeom prst="cloudCallout">
            <a:avLst>
              <a:gd name="adj1" fmla="val 31741"/>
              <a:gd name="adj2" fmla="val 88250"/>
            </a:avLst>
          </a:prstGeom>
          <a:solidFill>
            <a:srgbClr val="FF99CC"/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latin typeface="Times New Roman" pitchFamily="18" charset="0"/>
              </a:rPr>
              <a:t>       Tất cả những hành động trên </a:t>
            </a:r>
          </a:p>
          <a:p>
            <a:pPr algn="ctr"/>
            <a:r>
              <a:rPr lang="en-US" altLang="en-US" sz="2400" b="1">
                <a:latin typeface="Times New Roman" pitchFamily="18" charset="0"/>
              </a:rPr>
              <a:t>giúp họ biết được điều gì?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4929188" y="2105025"/>
            <a:ext cx="2273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biết kiến thức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4929188" y="3275013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biết tin tức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4938713" y="4784725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en-US" altLang="en-US" sz="2400" b="1">
                <a:solidFill>
                  <a:srgbClr val="0000CC"/>
                </a:solidFill>
                <a:latin typeface="Times New Roman" pitchFamily="18" charset="0"/>
              </a:rPr>
              <a:t>biết kết quả</a:t>
            </a:r>
          </a:p>
        </p:txBody>
      </p:sp>
    </p:spTree>
    <p:extLst>
      <p:ext uri="{BB962C8B-B14F-4D97-AF65-F5344CB8AC3E}">
        <p14:creationId xmlns:p14="http://schemas.microsoft.com/office/powerpoint/2010/main" val="1303925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7" grpId="0" animBg="1"/>
      <p:bldP spid="7" grpId="1" animBg="1"/>
      <p:bldP spid="8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546FAC-9A3C-42E3-BE6B-05B648BE4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1" y="838200"/>
            <a:ext cx="415809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7F3D01-8F56-47E2-A8CD-B37F13D0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11880"/>
            <a:ext cx="3598601" cy="229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3F4ABB-4209-498A-83A2-A04C06F5B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1" y="3581400"/>
            <a:ext cx="4112370" cy="2324100"/>
          </a:xfrm>
          <a:prstGeom prst="rect">
            <a:avLst/>
          </a:prstGeom>
        </p:spPr>
      </p:pic>
      <p:sp>
        <p:nvSpPr>
          <p:cNvPr id="5" name="Thought Bubble: Cloud 8">
            <a:extLst>
              <a:ext uri="{FF2B5EF4-FFF2-40B4-BE49-F238E27FC236}">
                <a16:creationId xmlns="" xmlns:a16="http://schemas.microsoft.com/office/drawing/2014/main" id="{8F89643B-C74A-4C95-918F-DFE5DF6981A0}"/>
              </a:ext>
            </a:extLst>
          </p:cNvPr>
          <p:cNvSpPr/>
          <p:nvPr/>
        </p:nvSpPr>
        <p:spPr>
          <a:xfrm>
            <a:off x="5318340" y="838200"/>
            <a:ext cx="3329354" cy="2324100"/>
          </a:xfrm>
          <a:prstGeom prst="cloud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hought Bubble: Cloud 8">
            <a:extLst>
              <a:ext uri="{FF2B5EF4-FFF2-40B4-BE49-F238E27FC236}">
                <a16:creationId xmlns="" xmlns:a16="http://schemas.microsoft.com/office/drawing/2014/main" id="{8F89643B-C74A-4C95-918F-DFE5DF6981A0}"/>
              </a:ext>
            </a:extLst>
          </p:cNvPr>
          <p:cNvSpPr/>
          <p:nvPr/>
        </p:nvSpPr>
        <p:spPr>
          <a:xfrm>
            <a:off x="5470740" y="990600"/>
            <a:ext cx="3329354" cy="2324100"/>
          </a:xfrm>
          <a:prstGeom prst="cloud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vi,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2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>
            <a:extLst>
              <a:ext uri="{FF2B5EF4-FFF2-40B4-BE49-F238E27FC236}">
                <a16:creationId xmlns="" xmlns:a16="http://schemas.microsoft.com/office/drawing/2014/main" id="{D0A589A1-0264-4033-920F-A14CBE568035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381001"/>
            <a:ext cx="4114800" cy="3889771"/>
            <a:chOff x="3936" y="288"/>
            <a:chExt cx="1536" cy="1452"/>
          </a:xfrm>
        </p:grpSpPr>
        <p:sp>
          <p:nvSpPr>
            <p:cNvPr id="3" name="Rectangle 6">
              <a:extLst>
                <a:ext uri="{FF2B5EF4-FFF2-40B4-BE49-F238E27FC236}">
                  <a16:creationId xmlns="" xmlns:a16="http://schemas.microsoft.com/office/drawing/2014/main" id="{15ED3CA7-A6D2-40A7-8A8F-8C5317A6D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452"/>
              <a:ext cx="129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 err="1"/>
                <a:t>Trống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trường</a:t>
              </a:r>
              <a:endParaRPr lang="en-US" altLang="en-US" sz="2800" dirty="0"/>
            </a:p>
          </p:txBody>
        </p:sp>
        <p:pic>
          <p:nvPicPr>
            <p:cNvPr id="4" name="Picture 11" descr="trong">
              <a:extLst>
                <a:ext uri="{FF2B5EF4-FFF2-40B4-BE49-F238E27FC236}">
                  <a16:creationId xmlns="" xmlns:a16="http://schemas.microsoft.com/office/drawing/2014/main" id="{A40911BE-BDA3-47A8-8612-E2475C99DD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288"/>
              <a:ext cx="1536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3">
            <a:extLst>
              <a:ext uri="{FF2B5EF4-FFF2-40B4-BE49-F238E27FC236}">
                <a16:creationId xmlns="" xmlns:a16="http://schemas.microsoft.com/office/drawing/2014/main" id="{D28A292D-9F22-43A9-BA7A-C5AEAFA35A7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1001"/>
            <a:ext cx="4395787" cy="3852864"/>
            <a:chOff x="3984" y="384"/>
            <a:chExt cx="1440" cy="1824"/>
          </a:xfrm>
        </p:grpSpPr>
        <p:pic>
          <p:nvPicPr>
            <p:cNvPr id="6" name="Picture 5" descr="B1DenGT">
              <a:extLst>
                <a:ext uri="{FF2B5EF4-FFF2-40B4-BE49-F238E27FC236}">
                  <a16:creationId xmlns="" xmlns:a16="http://schemas.microsoft.com/office/drawing/2014/main" id="{A4CEC9C7-06DE-418A-9E4B-2722A5F60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384"/>
              <a:ext cx="1391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2">
              <a:extLst>
                <a:ext uri="{FF2B5EF4-FFF2-40B4-BE49-F238E27FC236}">
                  <a16:creationId xmlns="" xmlns:a16="http://schemas.microsoft.com/office/drawing/2014/main" id="{7482006F-A341-40A1-9B0E-C91467C58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920"/>
              <a:ext cx="14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dirty="0" err="1"/>
                <a:t>Đèn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giao</a:t>
              </a:r>
              <a:r>
                <a:rPr lang="en-US" altLang="en-US" sz="2800" dirty="0"/>
                <a:t> </a:t>
              </a:r>
              <a:r>
                <a:rPr lang="en-US" altLang="en-US" sz="2800" dirty="0" err="1"/>
                <a:t>thông</a:t>
              </a:r>
              <a:endParaRPr lang="en-US" altLang="en-US" sz="2800" dirty="0"/>
            </a:p>
          </p:txBody>
        </p:sp>
      </p:grpSp>
      <p:sp>
        <p:nvSpPr>
          <p:cNvPr id="8" name="Rounded Rectangular Callout 7">
            <a:extLst>
              <a:ext uri="{FF2B5EF4-FFF2-40B4-BE49-F238E27FC236}">
                <a16:creationId xmlns="" xmlns:a16="http://schemas.microsoft.com/office/drawing/2014/main" id="{52A2195D-2D52-4C1A-A32F-B7FBCB7C95FD}"/>
              </a:ext>
            </a:extLst>
          </p:cNvPr>
          <p:cNvSpPr/>
          <p:nvPr/>
        </p:nvSpPr>
        <p:spPr bwMode="auto">
          <a:xfrm>
            <a:off x="1689100" y="4751388"/>
            <a:ext cx="5870575" cy="1192212"/>
          </a:xfrm>
          <a:prstGeom prst="wedgeRoundRectCallout">
            <a:avLst>
              <a:gd name="adj1" fmla="val 25831"/>
              <a:gd name="adj2" fmla="val 52011"/>
              <a:gd name="adj3" fmla="val 16667"/>
            </a:avLst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19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84468" cy="6858000"/>
          </a:xfrm>
          <a:prstGeom prst="rect">
            <a:avLst/>
          </a:prstGeom>
        </p:spPr>
      </p:pic>
      <p:sp>
        <p:nvSpPr>
          <p:cNvPr id="3" name="WordArt 6"/>
          <p:cNvSpPr>
            <a:spLocks noChangeArrowheads="1" noChangeShapeType="1" noTextEdit="1"/>
          </p:cNvSpPr>
          <p:nvPr/>
        </p:nvSpPr>
        <p:spPr bwMode="auto">
          <a:xfrm>
            <a:off x="152400" y="1104900"/>
            <a:ext cx="90678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36"/>
              </a:avLst>
            </a:prstTxWarp>
          </a:bodyPr>
          <a:lstStyle/>
          <a:p>
            <a:pPr algn="ctr"/>
            <a:r>
              <a:rPr lang="vi-VN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 đề A: MÁY TÍNH VÀ CỘNG ĐỒNG</a:t>
            </a: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855518" y="2476500"/>
            <a:ext cx="7467600" cy="1905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736"/>
              </a:avLst>
            </a:prstTxWarp>
          </a:bodyPr>
          <a:lstStyle/>
          <a:p>
            <a:pPr algn="ctr"/>
            <a:r>
              <a:rPr lang="en-US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1: </a:t>
            </a:r>
          </a:p>
          <a:p>
            <a:pPr algn="ctr"/>
            <a:r>
              <a:rPr lang="en-US" sz="115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THÔNG TIN THU NHẬN VÀ XỬ LÝ THÔNG TIN</a:t>
            </a:r>
            <a:endParaRPr lang="vi-VN" sz="115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13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92A4FF2-C3A3-4F3C-B8A9-A843C2ABDBC3}&quot;/&gt;&lt;isInvalidForFieldText val=&quot;0&quot;/&gt;&lt;Image&gt;&lt;filename val=&quot;C:\Users\ASUS\Desktop\btc\data\asimages\{F92A4FF2-C3A3-4F3C-B8A9-A843C2ABDBC3}.png&quot;/&gt;&lt;left val=&quot;540&quot;/&gt;&lt;top val=&quot;342&quot;/&gt;&lt;width val=&quot;162&quot;/&gt;&lt;height val=&quot;15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7943</TotalTime>
  <Words>1947</Words>
  <Application>Microsoft Office PowerPoint</Application>
  <PresentationFormat>On-screen Show (4:3)</PresentationFormat>
  <Paragraphs>350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Default Design</vt:lpstr>
      <vt:lpstr>Custom Design</vt:lpstr>
      <vt:lpstr>Chủ đề Office</vt:lpstr>
      <vt:lpstr>6_Thiết kế Tùy chỉnh</vt:lpstr>
      <vt:lpstr>2_Custom Design</vt:lpstr>
      <vt:lpstr>Aspect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 Lat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XuanTruong</dc:creator>
  <cp:lastModifiedBy>WIN10</cp:lastModifiedBy>
  <cp:revision>918</cp:revision>
  <cp:lastPrinted>2020-10-29T05:28:02Z</cp:lastPrinted>
  <dcterms:created xsi:type="dcterms:W3CDTF">2009-10-08T12:30:11Z</dcterms:created>
  <dcterms:modified xsi:type="dcterms:W3CDTF">2024-09-04T14:35:16Z</dcterms:modified>
</cp:coreProperties>
</file>