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67" r:id="rId2"/>
    <p:sldId id="292" r:id="rId3"/>
    <p:sldId id="275" r:id="rId4"/>
    <p:sldId id="293" r:id="rId5"/>
    <p:sldId id="344" r:id="rId6"/>
    <p:sldId id="369" r:id="rId7"/>
    <p:sldId id="355" r:id="rId8"/>
    <p:sldId id="357" r:id="rId9"/>
    <p:sldId id="370" r:id="rId10"/>
    <p:sldId id="359" r:id="rId11"/>
    <p:sldId id="371" r:id="rId12"/>
    <p:sldId id="372" r:id="rId13"/>
    <p:sldId id="373" r:id="rId14"/>
    <p:sldId id="374" r:id="rId15"/>
    <p:sldId id="358" r:id="rId16"/>
    <p:sldId id="375" r:id="rId17"/>
    <p:sldId id="376" r:id="rId18"/>
    <p:sldId id="377" r:id="rId19"/>
    <p:sldId id="379" r:id="rId20"/>
    <p:sldId id="380" r:id="rId21"/>
    <p:sldId id="378" r:id="rId22"/>
    <p:sldId id="381" r:id="rId23"/>
    <p:sldId id="382" r:id="rId24"/>
    <p:sldId id="383" r:id="rId25"/>
    <p:sldId id="384" r:id="rId26"/>
    <p:sldId id="36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1F7"/>
    <a:srgbClr val="0000F1"/>
    <a:srgbClr val="E1F2FA"/>
    <a:srgbClr val="FEC407"/>
    <a:srgbClr val="FDC308"/>
    <a:srgbClr val="E4B3CC"/>
    <a:srgbClr val="168836"/>
    <a:srgbClr val="C43D70"/>
    <a:srgbClr val="F37121"/>
    <a:srgbClr val="DFBE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264" y="6"/>
      </p:cViewPr>
      <p:guideLst>
        <p:guide orient="horz" pos="172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673A-195C-472C-8168-4E1B3E629D21}" type="datetimeFigureOut">
              <a:rPr lang="en-US" smtClean="0"/>
              <a:pPr/>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EF673A-195C-472C-8168-4E1B3E629D21}" type="datetimeFigureOut">
              <a:rPr lang="en-US" smtClean="0"/>
              <a:pPr/>
              <a:t>7/30/2021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EF673A-195C-472C-8168-4E1B3E629D21}" type="datetimeFigureOut">
              <a:rPr lang="en-US" smtClean="0"/>
              <a:pPr/>
              <a:t>7/30/2021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EF673A-195C-472C-8168-4E1B3E629D21}" type="datetimeFigureOut">
              <a:rPr lang="en-US" smtClean="0"/>
              <a:pPr/>
              <a:t>7/30/2021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F673A-195C-472C-8168-4E1B3E629D21}" type="datetimeFigureOut">
              <a:rPr lang="en-US" smtClean="0"/>
              <a:pPr/>
              <a:t>7/30/2021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7/30/2021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7/30/2021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F673A-195C-472C-8168-4E1B3E629D21}" type="datetimeFigureOut">
              <a:rPr lang="en-US" smtClean="0"/>
              <a:pPr/>
              <a:t>7/30/2021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1E9ED-F6DC-429C-A318-7B2FCA582A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gif"/><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gif"/><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6.gif"/><Relationship Id="rId1" Type="http://schemas.openxmlformats.org/officeDocument/2006/relationships/slideLayout" Target="../slideLayouts/slideLayout7.xml"/><Relationship Id="rId6" Type="http://schemas.openxmlformats.org/officeDocument/2006/relationships/image" Target="../media/image23.tmp"/><Relationship Id="rId5" Type="http://schemas.openxmlformats.org/officeDocument/2006/relationships/image" Target="../media/image12.tmp"/><Relationship Id="rId4" Type="http://schemas.openxmlformats.org/officeDocument/2006/relationships/image" Target="../media/image11.tmp"/></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gif"/><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32.png"/><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gif"/><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6.gif"/><Relationship Id="rId1" Type="http://schemas.openxmlformats.org/officeDocument/2006/relationships/slideLayout" Target="../slideLayouts/slideLayout7.xml"/><Relationship Id="rId6" Type="http://schemas.openxmlformats.org/officeDocument/2006/relationships/image" Target="../media/image13.tmp"/><Relationship Id="rId5" Type="http://schemas.openxmlformats.org/officeDocument/2006/relationships/image" Target="../media/image12.tmp"/><Relationship Id="rId4" Type="http://schemas.openxmlformats.org/officeDocument/2006/relationships/image" Target="../media/image11.tmp"/></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323999" y="4343376"/>
            <a:ext cx="222678" cy="152396"/>
          </a:xfrm>
          <a:prstGeom prst="rect">
            <a:avLst/>
          </a:prstGeom>
          <a:pattFill prst="wdUpDiag">
            <a:fgClr>
              <a:srgbClr val="FFC000"/>
            </a:fgClr>
            <a:bgClr>
              <a:srgbClr val="000099"/>
            </a:bgClr>
          </a:patt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cxnSp>
        <p:nvCxnSpPr>
          <p:cNvPr id="35" name="Elbow Connector 34"/>
          <p:cNvCxnSpPr/>
          <p:nvPr/>
        </p:nvCxnSpPr>
        <p:spPr bwMode="auto">
          <a:xfrm>
            <a:off x="1538781" y="4419574"/>
            <a:ext cx="2499833" cy="808669"/>
          </a:xfrm>
          <a:prstGeom prst="bentConnector2">
            <a:avLst/>
          </a:prstGeom>
          <a:solidFill>
            <a:schemeClr val="accent1"/>
          </a:solidFill>
          <a:ln w="9525"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Elbow Connector 62"/>
          <p:cNvCxnSpPr>
            <a:endCxn id="48" idx="3"/>
          </p:cNvCxnSpPr>
          <p:nvPr/>
        </p:nvCxnSpPr>
        <p:spPr bwMode="auto">
          <a:xfrm>
            <a:off x="1284309" y="3642036"/>
            <a:ext cx="4978870" cy="1244656"/>
          </a:xfrm>
          <a:prstGeom prst="bentConnector3">
            <a:avLst>
              <a:gd name="adj1" fmla="val 98569"/>
            </a:avLst>
          </a:prstGeom>
          <a:solidFill>
            <a:schemeClr val="accent1"/>
          </a:solidFill>
          <a:ln w="9525" cap="flat" cmpd="sng" algn="ctr">
            <a:solidFill>
              <a:srgbClr val="B147B9"/>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Oval 49"/>
          <p:cNvSpPr/>
          <p:nvPr/>
        </p:nvSpPr>
        <p:spPr bwMode="auto">
          <a:xfrm flipV="1">
            <a:off x="3978661" y="1382807"/>
            <a:ext cx="867565" cy="229921"/>
          </a:xfrm>
          <a:prstGeom prst="ellipse">
            <a:avLst/>
          </a:prstGeom>
          <a:solidFill>
            <a:schemeClr val="bg1">
              <a:alpha val="64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nvGrpSpPr>
          <p:cNvPr id="67" name="Group 66"/>
          <p:cNvGrpSpPr/>
          <p:nvPr/>
        </p:nvGrpSpPr>
        <p:grpSpPr>
          <a:xfrm flipV="1">
            <a:off x="3676175" y="735077"/>
            <a:ext cx="1355816" cy="1525380"/>
            <a:chOff x="5949194" y="2940578"/>
            <a:chExt cx="1864248" cy="2776936"/>
          </a:xfrm>
        </p:grpSpPr>
        <p:sp>
          <p:nvSpPr>
            <p:cNvPr id="68" name="Oval 67"/>
            <p:cNvSpPr/>
            <p:nvPr/>
          </p:nvSpPr>
          <p:spPr bwMode="auto">
            <a:xfrm>
              <a:off x="6299587" y="4000485"/>
              <a:ext cx="1192902" cy="228594"/>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nvGrpSpPr>
            <p:cNvPr id="69" name="Group 68"/>
            <p:cNvGrpSpPr/>
            <p:nvPr/>
          </p:nvGrpSpPr>
          <p:grpSpPr>
            <a:xfrm>
              <a:off x="5949194" y="2940578"/>
              <a:ext cx="1864248" cy="2776936"/>
              <a:chOff x="5949194" y="2940578"/>
              <a:chExt cx="1864248" cy="2776936"/>
            </a:xfrm>
          </p:grpSpPr>
          <p:grpSp>
            <p:nvGrpSpPr>
              <p:cNvPr id="70" name="Group 69"/>
              <p:cNvGrpSpPr/>
              <p:nvPr/>
            </p:nvGrpSpPr>
            <p:grpSpPr>
              <a:xfrm>
                <a:off x="6299587" y="2940578"/>
                <a:ext cx="1214616" cy="1142970"/>
                <a:chOff x="6288731" y="2971812"/>
                <a:chExt cx="1214616" cy="1142970"/>
              </a:xfrm>
              <a:solidFill>
                <a:schemeClr val="tx1">
                  <a:lumMod val="95000"/>
                  <a:lumOff val="5000"/>
                </a:schemeClr>
              </a:solidFill>
              <a:effectLst>
                <a:outerShdw blurRad="431800" dist="38100" dir="16200000" rotWithShape="0">
                  <a:prstClr val="black">
                    <a:alpha val="40000"/>
                  </a:prstClr>
                </a:outerShdw>
              </a:effectLst>
            </p:grpSpPr>
            <p:sp>
              <p:nvSpPr>
                <p:cNvPr id="72" name="Freeform 71"/>
                <p:cNvSpPr/>
                <p:nvPr/>
              </p:nvSpPr>
              <p:spPr bwMode="auto">
                <a:xfrm rot="10800000">
                  <a:off x="6288731" y="3124208"/>
                  <a:ext cx="1214616" cy="990574"/>
                </a:xfrm>
                <a:custGeom>
                  <a:avLst/>
                  <a:gdLst>
                    <a:gd name="connsiteX0" fmla="*/ 0 w 1214616"/>
                    <a:gd name="connsiteY0" fmla="*/ 0 h 990574"/>
                    <a:gd name="connsiteX1" fmla="*/ 1214616 w 1214616"/>
                    <a:gd name="connsiteY1" fmla="*/ 0 h 990574"/>
                    <a:gd name="connsiteX2" fmla="*/ 1204508 w 1214616"/>
                    <a:gd name="connsiteY2" fmla="*/ 169215 h 990574"/>
                    <a:gd name="connsiteX3" fmla="*/ 607308 w 1214616"/>
                    <a:gd name="connsiteY3" fmla="*/ 990574 h 990574"/>
                    <a:gd name="connsiteX4" fmla="*/ 10109 w 1214616"/>
                    <a:gd name="connsiteY4" fmla="*/ 169215 h 990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616" h="990574">
                      <a:moveTo>
                        <a:pt x="0" y="0"/>
                      </a:moveTo>
                      <a:lnTo>
                        <a:pt x="1214616" y="0"/>
                      </a:lnTo>
                      <a:lnTo>
                        <a:pt x="1204508" y="169215"/>
                      </a:lnTo>
                      <a:cubicBezTo>
                        <a:pt x="1147666" y="637963"/>
                        <a:pt x="901889" y="990574"/>
                        <a:pt x="607308" y="990574"/>
                      </a:cubicBezTo>
                      <a:cubicBezTo>
                        <a:pt x="312727" y="990574"/>
                        <a:pt x="66950" y="637963"/>
                        <a:pt x="10109" y="169215"/>
                      </a:cubicBezTo>
                      <a:close/>
                    </a:path>
                  </a:pathLst>
                </a:custGeom>
                <a:grpFill/>
                <a:ln w="9525" cap="flat" cmpd="sng" algn="ctr">
                  <a:noFill/>
                  <a:prstDash val="solid"/>
                  <a:round/>
                  <a:headEnd type="none" w="med" len="med"/>
                  <a:tailEnd type="none" w="med" len="med"/>
                </a:ln>
                <a:effectLst>
                  <a:innerShdw blurRad="647700">
                    <a:prstClr val="black"/>
                  </a:inn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73" name="Rectangle 72"/>
                <p:cNvSpPr/>
                <p:nvPr/>
              </p:nvSpPr>
              <p:spPr bwMode="auto">
                <a:xfrm>
                  <a:off x="6781742" y="2971812"/>
                  <a:ext cx="228594" cy="228594"/>
                </a:xfrm>
                <a:prstGeom prst="rect">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sp>
            <p:nvSpPr>
              <p:cNvPr id="71" name="dèn 0"/>
              <p:cNvSpPr/>
              <p:nvPr/>
            </p:nvSpPr>
            <p:spPr bwMode="auto">
              <a:xfrm>
                <a:off x="5949194" y="4083548"/>
                <a:ext cx="1864248" cy="1633966"/>
              </a:xfrm>
              <a:prstGeom prst="trapezoid">
                <a:avLst>
                  <a:gd name="adj" fmla="val 30010"/>
                </a:avLst>
              </a:prstGeom>
              <a:gradFill>
                <a:gsLst>
                  <a:gs pos="0">
                    <a:schemeClr val="bg1"/>
                  </a:gs>
                  <a:gs pos="68000">
                    <a:srgbClr val="B3EBFF">
                      <a:alpha val="68000"/>
                    </a:srgbClr>
                  </a:gs>
                </a:gsLst>
                <a:lin ang="5400000" scaled="1"/>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grpSp>
      <p:sp>
        <p:nvSpPr>
          <p:cNvPr id="5" name="Rounded Rectangle 4"/>
          <p:cNvSpPr/>
          <p:nvPr/>
        </p:nvSpPr>
        <p:spPr bwMode="auto">
          <a:xfrm>
            <a:off x="731078" y="1901302"/>
            <a:ext cx="533386" cy="2895524"/>
          </a:xfrm>
          <a:prstGeom prst="roundRect">
            <a:avLst/>
          </a:prstGeom>
          <a:solidFill>
            <a:schemeClr val="bg1">
              <a:lumMod val="50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17" name="3"/>
          <p:cNvSpPr/>
          <p:nvPr/>
        </p:nvSpPr>
        <p:spPr bwMode="auto">
          <a:xfrm>
            <a:off x="930117" y="4241435"/>
            <a:ext cx="708379" cy="380990"/>
          </a:xfrm>
          <a:custGeom>
            <a:avLst/>
            <a:gdLst>
              <a:gd name="connsiteX0" fmla="*/ 190495 w 908460"/>
              <a:gd name="connsiteY0" fmla="*/ 0 h 380990"/>
              <a:gd name="connsiteX1" fmla="*/ 325195 w 908460"/>
              <a:gd name="connsiteY1" fmla="*/ 55795 h 380990"/>
              <a:gd name="connsiteX2" fmla="*/ 364639 w 908460"/>
              <a:gd name="connsiteY2" fmla="*/ 114297 h 380990"/>
              <a:gd name="connsiteX3" fmla="*/ 908460 w 908460"/>
              <a:gd name="connsiteY3" fmla="*/ 114297 h 380990"/>
              <a:gd name="connsiteX4" fmla="*/ 908460 w 908460"/>
              <a:gd name="connsiteY4" fmla="*/ 266693 h 380990"/>
              <a:gd name="connsiteX5" fmla="*/ 364639 w 908460"/>
              <a:gd name="connsiteY5" fmla="*/ 266693 h 380990"/>
              <a:gd name="connsiteX6" fmla="*/ 325195 w 908460"/>
              <a:gd name="connsiteY6" fmla="*/ 325195 h 380990"/>
              <a:gd name="connsiteX7" fmla="*/ 190495 w 908460"/>
              <a:gd name="connsiteY7" fmla="*/ 380990 h 380990"/>
              <a:gd name="connsiteX8" fmla="*/ 0 w 908460"/>
              <a:gd name="connsiteY8" fmla="*/ 190495 h 380990"/>
              <a:gd name="connsiteX9" fmla="*/ 190495 w 908460"/>
              <a:gd name="connsiteY9" fmla="*/ 0 h 38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8460" h="380990">
                <a:moveTo>
                  <a:pt x="190495" y="0"/>
                </a:moveTo>
                <a:cubicBezTo>
                  <a:pt x="243099" y="0"/>
                  <a:pt x="290722" y="21322"/>
                  <a:pt x="325195" y="55795"/>
                </a:cubicBezTo>
                <a:lnTo>
                  <a:pt x="364639" y="114297"/>
                </a:lnTo>
                <a:lnTo>
                  <a:pt x="908460" y="114297"/>
                </a:lnTo>
                <a:lnTo>
                  <a:pt x="908460" y="266693"/>
                </a:lnTo>
                <a:lnTo>
                  <a:pt x="364639" y="266693"/>
                </a:lnTo>
                <a:lnTo>
                  <a:pt x="325195" y="325195"/>
                </a:lnTo>
                <a:cubicBezTo>
                  <a:pt x="290722" y="359668"/>
                  <a:pt x="243099" y="380990"/>
                  <a:pt x="190495" y="380990"/>
                </a:cubicBezTo>
                <a:cubicBezTo>
                  <a:pt x="85288" y="380990"/>
                  <a:pt x="0" y="295702"/>
                  <a:pt x="0" y="190495"/>
                </a:cubicBezTo>
                <a:cubicBezTo>
                  <a:pt x="0" y="85288"/>
                  <a:pt x="85288" y="0"/>
                  <a:pt x="190495" y="0"/>
                </a:cubicBezTo>
                <a:close/>
              </a:path>
            </a:pathLst>
          </a:custGeom>
          <a:solidFill>
            <a:srgbClr val="FFC000"/>
          </a:solidFill>
          <a:ln w="9525" cap="flat" cmpd="sng" algn="ctr">
            <a:solidFill>
              <a:srgbClr val="FFFFFF"/>
            </a:solidFill>
            <a:prstDash val="solid"/>
            <a:round/>
            <a:headEnd type="none" w="med" len="med"/>
            <a:tailEnd type="none" w="med" len="med"/>
          </a:ln>
          <a:effectLst>
            <a:outerShdw blurRad="444500" dist="38100" dir="5400000" algn="t"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65" name="4"/>
          <p:cNvSpPr/>
          <p:nvPr/>
        </p:nvSpPr>
        <p:spPr bwMode="auto">
          <a:xfrm>
            <a:off x="903666" y="3511662"/>
            <a:ext cx="708379" cy="380990"/>
          </a:xfrm>
          <a:custGeom>
            <a:avLst/>
            <a:gdLst>
              <a:gd name="connsiteX0" fmla="*/ 190495 w 908460"/>
              <a:gd name="connsiteY0" fmla="*/ 0 h 380990"/>
              <a:gd name="connsiteX1" fmla="*/ 325195 w 908460"/>
              <a:gd name="connsiteY1" fmla="*/ 55795 h 380990"/>
              <a:gd name="connsiteX2" fmla="*/ 364639 w 908460"/>
              <a:gd name="connsiteY2" fmla="*/ 114297 h 380990"/>
              <a:gd name="connsiteX3" fmla="*/ 908460 w 908460"/>
              <a:gd name="connsiteY3" fmla="*/ 114297 h 380990"/>
              <a:gd name="connsiteX4" fmla="*/ 908460 w 908460"/>
              <a:gd name="connsiteY4" fmla="*/ 266693 h 380990"/>
              <a:gd name="connsiteX5" fmla="*/ 364639 w 908460"/>
              <a:gd name="connsiteY5" fmla="*/ 266693 h 380990"/>
              <a:gd name="connsiteX6" fmla="*/ 325195 w 908460"/>
              <a:gd name="connsiteY6" fmla="*/ 325195 h 380990"/>
              <a:gd name="connsiteX7" fmla="*/ 190495 w 908460"/>
              <a:gd name="connsiteY7" fmla="*/ 380990 h 380990"/>
              <a:gd name="connsiteX8" fmla="*/ 0 w 908460"/>
              <a:gd name="connsiteY8" fmla="*/ 190495 h 380990"/>
              <a:gd name="connsiteX9" fmla="*/ 190495 w 908460"/>
              <a:gd name="connsiteY9" fmla="*/ 0 h 38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8460" h="380990">
                <a:moveTo>
                  <a:pt x="190495" y="0"/>
                </a:moveTo>
                <a:cubicBezTo>
                  <a:pt x="243099" y="0"/>
                  <a:pt x="290722" y="21322"/>
                  <a:pt x="325195" y="55795"/>
                </a:cubicBezTo>
                <a:lnTo>
                  <a:pt x="364639" y="114297"/>
                </a:lnTo>
                <a:lnTo>
                  <a:pt x="908460" y="114297"/>
                </a:lnTo>
                <a:lnTo>
                  <a:pt x="908460" y="266693"/>
                </a:lnTo>
                <a:lnTo>
                  <a:pt x="364639" y="266693"/>
                </a:lnTo>
                <a:lnTo>
                  <a:pt x="325195" y="325195"/>
                </a:lnTo>
                <a:cubicBezTo>
                  <a:pt x="290722" y="359668"/>
                  <a:pt x="243099" y="380990"/>
                  <a:pt x="190495" y="380990"/>
                </a:cubicBezTo>
                <a:cubicBezTo>
                  <a:pt x="85288" y="380990"/>
                  <a:pt x="0" y="295702"/>
                  <a:pt x="0" y="190495"/>
                </a:cubicBezTo>
                <a:cubicBezTo>
                  <a:pt x="0" y="85288"/>
                  <a:pt x="85288" y="0"/>
                  <a:pt x="190495" y="0"/>
                </a:cubicBezTo>
                <a:close/>
              </a:path>
            </a:pathLst>
          </a:custGeom>
          <a:solidFill>
            <a:srgbClr val="B147B9"/>
          </a:solidFill>
          <a:ln w="9525" cap="flat" cmpd="sng" algn="ctr">
            <a:solidFill>
              <a:srgbClr val="FFFFFF"/>
            </a:solidFill>
            <a:prstDash val="solid"/>
            <a:round/>
            <a:headEnd type="none" w="med" len="med"/>
            <a:tailEnd type="none" w="med" len="med"/>
          </a:ln>
          <a:effectLst>
            <a:outerShdw blurRad="444500" dist="38100" dir="5400000" algn="t"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81" name="1"/>
          <p:cNvSpPr/>
          <p:nvPr/>
        </p:nvSpPr>
        <p:spPr bwMode="auto">
          <a:xfrm>
            <a:off x="903667" y="2112554"/>
            <a:ext cx="708379" cy="380990"/>
          </a:xfrm>
          <a:custGeom>
            <a:avLst/>
            <a:gdLst>
              <a:gd name="connsiteX0" fmla="*/ 190495 w 908460"/>
              <a:gd name="connsiteY0" fmla="*/ 0 h 380990"/>
              <a:gd name="connsiteX1" fmla="*/ 325195 w 908460"/>
              <a:gd name="connsiteY1" fmla="*/ 55795 h 380990"/>
              <a:gd name="connsiteX2" fmla="*/ 364639 w 908460"/>
              <a:gd name="connsiteY2" fmla="*/ 114297 h 380990"/>
              <a:gd name="connsiteX3" fmla="*/ 908460 w 908460"/>
              <a:gd name="connsiteY3" fmla="*/ 114297 h 380990"/>
              <a:gd name="connsiteX4" fmla="*/ 908460 w 908460"/>
              <a:gd name="connsiteY4" fmla="*/ 266693 h 380990"/>
              <a:gd name="connsiteX5" fmla="*/ 364639 w 908460"/>
              <a:gd name="connsiteY5" fmla="*/ 266693 h 380990"/>
              <a:gd name="connsiteX6" fmla="*/ 325195 w 908460"/>
              <a:gd name="connsiteY6" fmla="*/ 325195 h 380990"/>
              <a:gd name="connsiteX7" fmla="*/ 190495 w 908460"/>
              <a:gd name="connsiteY7" fmla="*/ 380990 h 380990"/>
              <a:gd name="connsiteX8" fmla="*/ 0 w 908460"/>
              <a:gd name="connsiteY8" fmla="*/ 190495 h 380990"/>
              <a:gd name="connsiteX9" fmla="*/ 190495 w 908460"/>
              <a:gd name="connsiteY9" fmla="*/ 0 h 38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8460" h="380990">
                <a:moveTo>
                  <a:pt x="190495" y="0"/>
                </a:moveTo>
                <a:cubicBezTo>
                  <a:pt x="243099" y="0"/>
                  <a:pt x="290722" y="21322"/>
                  <a:pt x="325195" y="55795"/>
                </a:cubicBezTo>
                <a:lnTo>
                  <a:pt x="364639" y="114297"/>
                </a:lnTo>
                <a:lnTo>
                  <a:pt x="908460" y="114297"/>
                </a:lnTo>
                <a:lnTo>
                  <a:pt x="908460" y="266693"/>
                </a:lnTo>
                <a:lnTo>
                  <a:pt x="364639" y="266693"/>
                </a:lnTo>
                <a:lnTo>
                  <a:pt x="325195" y="325195"/>
                </a:lnTo>
                <a:cubicBezTo>
                  <a:pt x="290722" y="359668"/>
                  <a:pt x="243099" y="380990"/>
                  <a:pt x="190495" y="380990"/>
                </a:cubicBezTo>
                <a:cubicBezTo>
                  <a:pt x="85288" y="380990"/>
                  <a:pt x="0" y="295702"/>
                  <a:pt x="0" y="190495"/>
                </a:cubicBezTo>
                <a:cubicBezTo>
                  <a:pt x="0" y="85288"/>
                  <a:pt x="85288" y="0"/>
                  <a:pt x="190495" y="0"/>
                </a:cubicBezTo>
                <a:close/>
              </a:path>
            </a:pathLst>
          </a:custGeom>
          <a:solidFill>
            <a:srgbClr val="00B050"/>
          </a:solidFill>
          <a:ln w="9525" cap="flat" cmpd="sng" algn="ctr">
            <a:solidFill>
              <a:srgbClr val="FFFFFF"/>
            </a:solidFill>
            <a:prstDash val="solid"/>
            <a:round/>
            <a:headEnd type="none" w="med" len="med"/>
            <a:tailEnd type="none" w="med" len="med"/>
          </a:ln>
          <a:effectLst>
            <a:outerShdw blurRad="444500" dist="38100" dir="5400000" algn="t"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82" name="0"/>
          <p:cNvSpPr/>
          <p:nvPr/>
        </p:nvSpPr>
        <p:spPr bwMode="auto">
          <a:xfrm>
            <a:off x="930119" y="2784420"/>
            <a:ext cx="708379" cy="380990"/>
          </a:xfrm>
          <a:custGeom>
            <a:avLst/>
            <a:gdLst>
              <a:gd name="connsiteX0" fmla="*/ 190495 w 908460"/>
              <a:gd name="connsiteY0" fmla="*/ 0 h 380990"/>
              <a:gd name="connsiteX1" fmla="*/ 325195 w 908460"/>
              <a:gd name="connsiteY1" fmla="*/ 55795 h 380990"/>
              <a:gd name="connsiteX2" fmla="*/ 364639 w 908460"/>
              <a:gd name="connsiteY2" fmla="*/ 114297 h 380990"/>
              <a:gd name="connsiteX3" fmla="*/ 908460 w 908460"/>
              <a:gd name="connsiteY3" fmla="*/ 114297 h 380990"/>
              <a:gd name="connsiteX4" fmla="*/ 908460 w 908460"/>
              <a:gd name="connsiteY4" fmla="*/ 266693 h 380990"/>
              <a:gd name="connsiteX5" fmla="*/ 364639 w 908460"/>
              <a:gd name="connsiteY5" fmla="*/ 266693 h 380990"/>
              <a:gd name="connsiteX6" fmla="*/ 325195 w 908460"/>
              <a:gd name="connsiteY6" fmla="*/ 325195 h 380990"/>
              <a:gd name="connsiteX7" fmla="*/ 190495 w 908460"/>
              <a:gd name="connsiteY7" fmla="*/ 380990 h 380990"/>
              <a:gd name="connsiteX8" fmla="*/ 0 w 908460"/>
              <a:gd name="connsiteY8" fmla="*/ 190495 h 380990"/>
              <a:gd name="connsiteX9" fmla="*/ 190495 w 908460"/>
              <a:gd name="connsiteY9" fmla="*/ 0 h 38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8460" h="380990">
                <a:moveTo>
                  <a:pt x="190495" y="0"/>
                </a:moveTo>
                <a:cubicBezTo>
                  <a:pt x="243099" y="0"/>
                  <a:pt x="290722" y="21322"/>
                  <a:pt x="325195" y="55795"/>
                </a:cubicBezTo>
                <a:lnTo>
                  <a:pt x="364639" y="114297"/>
                </a:lnTo>
                <a:lnTo>
                  <a:pt x="908460" y="114297"/>
                </a:lnTo>
                <a:lnTo>
                  <a:pt x="908460" y="266693"/>
                </a:lnTo>
                <a:lnTo>
                  <a:pt x="364639" y="266693"/>
                </a:lnTo>
                <a:lnTo>
                  <a:pt x="325195" y="325195"/>
                </a:lnTo>
                <a:cubicBezTo>
                  <a:pt x="290722" y="359668"/>
                  <a:pt x="243099" y="380990"/>
                  <a:pt x="190495" y="380990"/>
                </a:cubicBezTo>
                <a:cubicBezTo>
                  <a:pt x="85288" y="380990"/>
                  <a:pt x="0" y="295702"/>
                  <a:pt x="0" y="190495"/>
                </a:cubicBezTo>
                <a:cubicBezTo>
                  <a:pt x="0" y="85288"/>
                  <a:pt x="85288" y="0"/>
                  <a:pt x="190495" y="0"/>
                </a:cubicBezTo>
                <a:close/>
              </a:path>
            </a:pathLst>
          </a:custGeom>
          <a:solidFill>
            <a:srgbClr val="0066FF"/>
          </a:solidFill>
          <a:ln w="9525" cap="flat" cmpd="sng" algn="ctr">
            <a:solidFill>
              <a:srgbClr val="FFFFFF"/>
            </a:solidFill>
            <a:prstDash val="solid"/>
            <a:round/>
            <a:headEnd type="none" w="med" len="med"/>
            <a:tailEnd type="none" w="med" len="med"/>
          </a:ln>
          <a:effectLst>
            <a:outerShdw blurRad="444500" dist="38100" dir="5400000" algn="t"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cxnSp>
        <p:nvCxnSpPr>
          <p:cNvPr id="85" name="Elbow Connector 84"/>
          <p:cNvCxnSpPr/>
          <p:nvPr/>
        </p:nvCxnSpPr>
        <p:spPr bwMode="auto">
          <a:xfrm flipV="1">
            <a:off x="1590587" y="2286998"/>
            <a:ext cx="2763496" cy="677359"/>
          </a:xfrm>
          <a:prstGeom prst="bentConnector3">
            <a:avLst>
              <a:gd name="adj1" fmla="val 101531"/>
            </a:avLst>
          </a:prstGeom>
          <a:solidFill>
            <a:schemeClr val="accent1"/>
          </a:solidFill>
          <a:ln w="9525" cap="flat" cmpd="sng" algn="ctr">
            <a:solidFill>
              <a:srgbClr val="0066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Elbow Connector 89"/>
          <p:cNvCxnSpPr>
            <a:stCxn id="81" idx="4"/>
          </p:cNvCxnSpPr>
          <p:nvPr/>
        </p:nvCxnSpPr>
        <p:spPr bwMode="auto">
          <a:xfrm flipV="1">
            <a:off x="1612046" y="2305643"/>
            <a:ext cx="4548554" cy="73604"/>
          </a:xfrm>
          <a:prstGeom prst="bentConnector3">
            <a:avLst>
              <a:gd name="adj1" fmla="val 50000"/>
            </a:avLst>
          </a:prstGeom>
          <a:solidFill>
            <a:schemeClr val="accent1"/>
          </a:solidFill>
          <a:ln w="9525"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4" name="Oval 103"/>
          <p:cNvSpPr/>
          <p:nvPr/>
        </p:nvSpPr>
        <p:spPr bwMode="auto">
          <a:xfrm flipV="1">
            <a:off x="5881499" y="1427563"/>
            <a:ext cx="867565" cy="229921"/>
          </a:xfrm>
          <a:prstGeom prst="ellipse">
            <a:avLst/>
          </a:prstGeom>
          <a:solidFill>
            <a:schemeClr val="bg1">
              <a:alpha val="64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106" name="Oval 105"/>
          <p:cNvSpPr/>
          <p:nvPr/>
        </p:nvSpPr>
        <p:spPr bwMode="auto">
          <a:xfrm flipV="1">
            <a:off x="5833844" y="1597435"/>
            <a:ext cx="867565" cy="125567"/>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nvGrpSpPr>
          <p:cNvPr id="107" name="Group 106"/>
          <p:cNvGrpSpPr/>
          <p:nvPr/>
        </p:nvGrpSpPr>
        <p:grpSpPr>
          <a:xfrm flipV="1">
            <a:off x="5579013" y="779833"/>
            <a:ext cx="1355816" cy="1525380"/>
            <a:chOff x="5949194" y="2940578"/>
            <a:chExt cx="1864248" cy="2776936"/>
          </a:xfrm>
        </p:grpSpPr>
        <p:grpSp>
          <p:nvGrpSpPr>
            <p:cNvPr id="108" name="Group 107"/>
            <p:cNvGrpSpPr/>
            <p:nvPr/>
          </p:nvGrpSpPr>
          <p:grpSpPr>
            <a:xfrm>
              <a:off x="6299587" y="2940578"/>
              <a:ext cx="1214616" cy="1142970"/>
              <a:chOff x="6288731" y="2971812"/>
              <a:chExt cx="1214616" cy="1142970"/>
            </a:xfrm>
            <a:solidFill>
              <a:schemeClr val="tx1">
                <a:lumMod val="95000"/>
                <a:lumOff val="5000"/>
              </a:schemeClr>
            </a:solidFill>
            <a:effectLst>
              <a:outerShdw blurRad="431800" dist="38100" dir="16200000" rotWithShape="0">
                <a:prstClr val="black">
                  <a:alpha val="40000"/>
                </a:prstClr>
              </a:outerShdw>
            </a:effectLst>
          </p:grpSpPr>
          <p:sp>
            <p:nvSpPr>
              <p:cNvPr id="110" name="Freeform 109"/>
              <p:cNvSpPr/>
              <p:nvPr/>
            </p:nvSpPr>
            <p:spPr bwMode="auto">
              <a:xfrm rot="10800000">
                <a:off x="6288731" y="3124208"/>
                <a:ext cx="1214616" cy="990574"/>
              </a:xfrm>
              <a:custGeom>
                <a:avLst/>
                <a:gdLst>
                  <a:gd name="connsiteX0" fmla="*/ 0 w 1214616"/>
                  <a:gd name="connsiteY0" fmla="*/ 0 h 990574"/>
                  <a:gd name="connsiteX1" fmla="*/ 1214616 w 1214616"/>
                  <a:gd name="connsiteY1" fmla="*/ 0 h 990574"/>
                  <a:gd name="connsiteX2" fmla="*/ 1204508 w 1214616"/>
                  <a:gd name="connsiteY2" fmla="*/ 169215 h 990574"/>
                  <a:gd name="connsiteX3" fmla="*/ 607308 w 1214616"/>
                  <a:gd name="connsiteY3" fmla="*/ 990574 h 990574"/>
                  <a:gd name="connsiteX4" fmla="*/ 10109 w 1214616"/>
                  <a:gd name="connsiteY4" fmla="*/ 169215 h 990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616" h="990574">
                    <a:moveTo>
                      <a:pt x="0" y="0"/>
                    </a:moveTo>
                    <a:lnTo>
                      <a:pt x="1214616" y="0"/>
                    </a:lnTo>
                    <a:lnTo>
                      <a:pt x="1204508" y="169215"/>
                    </a:lnTo>
                    <a:cubicBezTo>
                      <a:pt x="1147666" y="637963"/>
                      <a:pt x="901889" y="990574"/>
                      <a:pt x="607308" y="990574"/>
                    </a:cubicBezTo>
                    <a:cubicBezTo>
                      <a:pt x="312727" y="990574"/>
                      <a:pt x="66950" y="637963"/>
                      <a:pt x="10109" y="169215"/>
                    </a:cubicBezTo>
                    <a:close/>
                  </a:path>
                </a:pathLst>
              </a:custGeom>
              <a:grpFill/>
              <a:ln w="9525" cap="flat" cmpd="sng" algn="ctr">
                <a:noFill/>
                <a:prstDash val="solid"/>
                <a:round/>
                <a:headEnd type="none" w="med" len="med"/>
                <a:tailEnd type="none" w="med" len="med"/>
              </a:ln>
              <a:effectLst>
                <a:innerShdw blurRad="647700">
                  <a:prstClr val="black"/>
                </a:inn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111" name="Rectangle 110"/>
              <p:cNvSpPr/>
              <p:nvPr/>
            </p:nvSpPr>
            <p:spPr bwMode="auto">
              <a:xfrm>
                <a:off x="6781742" y="2971812"/>
                <a:ext cx="228594" cy="228594"/>
              </a:xfrm>
              <a:prstGeom prst="rect">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sp>
          <p:nvSpPr>
            <p:cNvPr id="109" name="dèn 1"/>
            <p:cNvSpPr/>
            <p:nvPr/>
          </p:nvSpPr>
          <p:spPr bwMode="auto">
            <a:xfrm>
              <a:off x="5949194" y="4083548"/>
              <a:ext cx="1864248" cy="1633966"/>
            </a:xfrm>
            <a:prstGeom prst="trapezoid">
              <a:avLst>
                <a:gd name="adj" fmla="val 30010"/>
              </a:avLst>
            </a:prstGeom>
            <a:gradFill>
              <a:gsLst>
                <a:gs pos="0">
                  <a:schemeClr val="bg1"/>
                </a:gs>
                <a:gs pos="68000">
                  <a:srgbClr val="B3EBFF">
                    <a:alpha val="68000"/>
                  </a:srgbClr>
                </a:gs>
              </a:gsLst>
              <a:lin ang="5400000" scaled="1"/>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sp>
        <p:nvSpPr>
          <p:cNvPr id="114" name="Oval 113"/>
          <p:cNvSpPr/>
          <p:nvPr/>
        </p:nvSpPr>
        <p:spPr bwMode="auto">
          <a:xfrm rot="10800000" flipV="1">
            <a:off x="5759161" y="5519018"/>
            <a:ext cx="867565" cy="229921"/>
          </a:xfrm>
          <a:prstGeom prst="ellipse">
            <a:avLst/>
          </a:prstGeom>
          <a:solidFill>
            <a:schemeClr val="bg1">
              <a:alpha val="64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116" name="Oval 115"/>
          <p:cNvSpPr/>
          <p:nvPr/>
        </p:nvSpPr>
        <p:spPr bwMode="auto">
          <a:xfrm rot="10800000" flipV="1">
            <a:off x="5806816" y="5453499"/>
            <a:ext cx="867565" cy="125567"/>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nvGrpSpPr>
          <p:cNvPr id="118" name="Group 117"/>
          <p:cNvGrpSpPr/>
          <p:nvPr/>
        </p:nvGrpSpPr>
        <p:grpSpPr>
          <a:xfrm rot="10800000" flipV="1">
            <a:off x="5791024" y="4871289"/>
            <a:ext cx="883357" cy="627837"/>
            <a:chOff x="6288731" y="2971812"/>
            <a:chExt cx="1214616" cy="1142970"/>
          </a:xfrm>
          <a:solidFill>
            <a:schemeClr val="tx1">
              <a:lumMod val="95000"/>
              <a:lumOff val="5000"/>
            </a:schemeClr>
          </a:solidFill>
          <a:effectLst>
            <a:outerShdw blurRad="431800" dist="38100" dir="16200000" rotWithShape="0">
              <a:prstClr val="black">
                <a:alpha val="40000"/>
              </a:prstClr>
            </a:outerShdw>
          </a:effectLst>
        </p:grpSpPr>
        <p:sp>
          <p:nvSpPr>
            <p:cNvPr id="120" name="Freeform 119"/>
            <p:cNvSpPr/>
            <p:nvPr/>
          </p:nvSpPr>
          <p:spPr bwMode="auto">
            <a:xfrm rot="10800000">
              <a:off x="6288731" y="3124208"/>
              <a:ext cx="1214616" cy="990574"/>
            </a:xfrm>
            <a:custGeom>
              <a:avLst/>
              <a:gdLst>
                <a:gd name="connsiteX0" fmla="*/ 0 w 1214616"/>
                <a:gd name="connsiteY0" fmla="*/ 0 h 990574"/>
                <a:gd name="connsiteX1" fmla="*/ 1214616 w 1214616"/>
                <a:gd name="connsiteY1" fmla="*/ 0 h 990574"/>
                <a:gd name="connsiteX2" fmla="*/ 1204508 w 1214616"/>
                <a:gd name="connsiteY2" fmla="*/ 169215 h 990574"/>
                <a:gd name="connsiteX3" fmla="*/ 607308 w 1214616"/>
                <a:gd name="connsiteY3" fmla="*/ 990574 h 990574"/>
                <a:gd name="connsiteX4" fmla="*/ 10109 w 1214616"/>
                <a:gd name="connsiteY4" fmla="*/ 169215 h 990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616" h="990574">
                  <a:moveTo>
                    <a:pt x="0" y="0"/>
                  </a:moveTo>
                  <a:lnTo>
                    <a:pt x="1214616" y="0"/>
                  </a:lnTo>
                  <a:lnTo>
                    <a:pt x="1204508" y="169215"/>
                  </a:lnTo>
                  <a:cubicBezTo>
                    <a:pt x="1147666" y="637963"/>
                    <a:pt x="901889" y="990574"/>
                    <a:pt x="607308" y="990574"/>
                  </a:cubicBezTo>
                  <a:cubicBezTo>
                    <a:pt x="312727" y="990574"/>
                    <a:pt x="66950" y="637963"/>
                    <a:pt x="10109" y="169215"/>
                  </a:cubicBezTo>
                  <a:close/>
                </a:path>
              </a:pathLst>
            </a:custGeom>
            <a:grpFill/>
            <a:ln w="9525" cap="flat" cmpd="sng" algn="ctr">
              <a:noFill/>
              <a:prstDash val="solid"/>
              <a:round/>
              <a:headEnd type="none" w="med" len="med"/>
              <a:tailEnd type="none" w="med" len="med"/>
            </a:ln>
            <a:effectLst>
              <a:innerShdw blurRad="647700">
                <a:prstClr val="black"/>
              </a:inn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121" name="Rectangle 120"/>
            <p:cNvSpPr/>
            <p:nvPr/>
          </p:nvSpPr>
          <p:spPr bwMode="auto">
            <a:xfrm>
              <a:off x="6781742" y="2971812"/>
              <a:ext cx="228594" cy="228594"/>
            </a:xfrm>
            <a:prstGeom prst="rect">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sp>
        <p:nvSpPr>
          <p:cNvPr id="119" name="dèn4"/>
          <p:cNvSpPr/>
          <p:nvPr/>
        </p:nvSpPr>
        <p:spPr bwMode="auto">
          <a:xfrm rot="10800000" flipV="1">
            <a:off x="5573396" y="5499126"/>
            <a:ext cx="1355816" cy="897543"/>
          </a:xfrm>
          <a:prstGeom prst="trapezoid">
            <a:avLst>
              <a:gd name="adj" fmla="val 30010"/>
            </a:avLst>
          </a:prstGeom>
          <a:gradFill>
            <a:gsLst>
              <a:gs pos="0">
                <a:schemeClr val="bg1"/>
              </a:gs>
              <a:gs pos="68000">
                <a:srgbClr val="B3EBFF">
                  <a:alpha val="68000"/>
                </a:srgbClr>
              </a:gs>
            </a:gsLst>
            <a:lin ang="5400000" scaled="1"/>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dirty="0" smtClean="0">
              <a:ln>
                <a:noFill/>
              </a:ln>
              <a:solidFill>
                <a:schemeClr val="tx1"/>
              </a:solidFill>
              <a:effectLst/>
              <a:latin typeface="Times New Roman" pitchFamily="18" charset="0"/>
            </a:endParaRPr>
          </a:p>
        </p:txBody>
      </p:sp>
      <p:sp>
        <p:nvSpPr>
          <p:cNvPr id="123" name="Oval 122"/>
          <p:cNvSpPr/>
          <p:nvPr/>
        </p:nvSpPr>
        <p:spPr bwMode="auto">
          <a:xfrm rot="10800000" flipV="1">
            <a:off x="3558846" y="5464106"/>
            <a:ext cx="867565" cy="229921"/>
          </a:xfrm>
          <a:prstGeom prst="ellipse">
            <a:avLst/>
          </a:prstGeom>
          <a:solidFill>
            <a:schemeClr val="bg1">
              <a:alpha val="64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125" name="Oval 124"/>
          <p:cNvSpPr/>
          <p:nvPr/>
        </p:nvSpPr>
        <p:spPr bwMode="auto">
          <a:xfrm rot="10800000" flipV="1">
            <a:off x="3606501" y="5398587"/>
            <a:ext cx="867565" cy="125567"/>
          </a:xfrm>
          <a:prstGeom prst="ellipse">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nvGrpSpPr>
          <p:cNvPr id="127" name="Group 126"/>
          <p:cNvGrpSpPr/>
          <p:nvPr/>
        </p:nvGrpSpPr>
        <p:grpSpPr>
          <a:xfrm rot="10800000" flipV="1">
            <a:off x="3590709" y="4816377"/>
            <a:ext cx="883357" cy="627837"/>
            <a:chOff x="6288730" y="2971812"/>
            <a:chExt cx="1214617" cy="1142969"/>
          </a:xfrm>
          <a:solidFill>
            <a:schemeClr val="tx1">
              <a:lumMod val="95000"/>
              <a:lumOff val="5000"/>
            </a:schemeClr>
          </a:solidFill>
          <a:effectLst>
            <a:outerShdw blurRad="431800" dist="38100" dir="16200000" rotWithShape="0">
              <a:prstClr val="black">
                <a:alpha val="40000"/>
              </a:prstClr>
            </a:outerShdw>
          </a:effectLst>
        </p:grpSpPr>
        <p:sp>
          <p:nvSpPr>
            <p:cNvPr id="129" name="Freeform 128"/>
            <p:cNvSpPr/>
            <p:nvPr/>
          </p:nvSpPr>
          <p:spPr bwMode="auto">
            <a:xfrm rot="10800000">
              <a:off x="6288730" y="3124208"/>
              <a:ext cx="1214617" cy="990573"/>
            </a:xfrm>
            <a:custGeom>
              <a:avLst/>
              <a:gdLst>
                <a:gd name="connsiteX0" fmla="*/ 0 w 1214616"/>
                <a:gd name="connsiteY0" fmla="*/ 0 h 990574"/>
                <a:gd name="connsiteX1" fmla="*/ 1214616 w 1214616"/>
                <a:gd name="connsiteY1" fmla="*/ 0 h 990574"/>
                <a:gd name="connsiteX2" fmla="*/ 1204508 w 1214616"/>
                <a:gd name="connsiteY2" fmla="*/ 169215 h 990574"/>
                <a:gd name="connsiteX3" fmla="*/ 607308 w 1214616"/>
                <a:gd name="connsiteY3" fmla="*/ 990574 h 990574"/>
                <a:gd name="connsiteX4" fmla="*/ 10109 w 1214616"/>
                <a:gd name="connsiteY4" fmla="*/ 169215 h 990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616" h="990574">
                  <a:moveTo>
                    <a:pt x="0" y="0"/>
                  </a:moveTo>
                  <a:lnTo>
                    <a:pt x="1214616" y="0"/>
                  </a:lnTo>
                  <a:lnTo>
                    <a:pt x="1204508" y="169215"/>
                  </a:lnTo>
                  <a:cubicBezTo>
                    <a:pt x="1147666" y="637963"/>
                    <a:pt x="901889" y="990574"/>
                    <a:pt x="607308" y="990574"/>
                  </a:cubicBezTo>
                  <a:cubicBezTo>
                    <a:pt x="312727" y="990574"/>
                    <a:pt x="66950" y="637963"/>
                    <a:pt x="10109" y="169215"/>
                  </a:cubicBezTo>
                  <a:close/>
                </a:path>
              </a:pathLst>
            </a:custGeom>
            <a:grpFill/>
            <a:ln w="9525" cap="flat" cmpd="sng" algn="ctr">
              <a:noFill/>
              <a:prstDash val="solid"/>
              <a:round/>
              <a:headEnd type="none" w="med" len="med"/>
              <a:tailEnd type="none" w="med" len="med"/>
            </a:ln>
            <a:effectLst>
              <a:innerShdw blurRad="647700">
                <a:prstClr val="black"/>
              </a:inn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130" name="Rectangle 129"/>
            <p:cNvSpPr/>
            <p:nvPr/>
          </p:nvSpPr>
          <p:spPr bwMode="auto">
            <a:xfrm>
              <a:off x="6781742" y="2971812"/>
              <a:ext cx="228594" cy="228594"/>
            </a:xfrm>
            <a:prstGeom prst="rect">
              <a:avLst/>
            </a:prstGeom>
            <a:grp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grpSp>
      <p:sp>
        <p:nvSpPr>
          <p:cNvPr id="128" name="dend+ 3"/>
          <p:cNvSpPr/>
          <p:nvPr/>
        </p:nvSpPr>
        <p:spPr bwMode="auto">
          <a:xfrm rot="10800000" flipV="1">
            <a:off x="3373081" y="5444214"/>
            <a:ext cx="1355816" cy="897543"/>
          </a:xfrm>
          <a:prstGeom prst="trapezoid">
            <a:avLst>
              <a:gd name="adj" fmla="val 30010"/>
            </a:avLst>
          </a:prstGeom>
          <a:gradFill>
            <a:gsLst>
              <a:gs pos="0">
                <a:schemeClr val="bg1"/>
              </a:gs>
              <a:gs pos="68000">
                <a:srgbClr val="B3EBFF">
                  <a:alpha val="68000"/>
                </a:srgbClr>
              </a:gs>
            </a:gsLst>
            <a:lin ang="5400000" scaled="1"/>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vi-VN" sz="2400" b="0" i="0" u="none" strike="noStrike" cap="none" normalizeH="0" baseline="0" smtClean="0">
              <a:ln>
                <a:noFill/>
              </a:ln>
              <a:solidFill>
                <a:schemeClr val="tx1"/>
              </a:solidFill>
              <a:effectLst/>
              <a:latin typeface="Times New Roman" pitchFamily="18" charset="0"/>
            </a:endParaRPr>
          </a:p>
        </p:txBody>
      </p:sp>
      <p:sp>
        <p:nvSpPr>
          <p:cNvPr id="131" name="WordArt 9">
            <a:extLst>
              <a:ext uri="{FF2B5EF4-FFF2-40B4-BE49-F238E27FC236}">
                <a16:creationId xmlns:a16="http://schemas.microsoft.com/office/drawing/2014/main" id="{8CC2BE99-5127-424E-8E1A-89BBFBE80CF6}"/>
              </a:ext>
            </a:extLst>
          </p:cNvPr>
          <p:cNvSpPr>
            <a:spLocks noChangeArrowheads="1" noChangeShapeType="1" noTextEdit="1"/>
          </p:cNvSpPr>
          <p:nvPr/>
        </p:nvSpPr>
        <p:spPr bwMode="auto">
          <a:xfrm>
            <a:off x="2669524" y="2399745"/>
            <a:ext cx="5207432" cy="1079809"/>
          </a:xfrm>
          <a:prstGeom prst="rect">
            <a:avLst/>
          </a:prstGeom>
        </p:spPr>
        <p:txBody>
          <a:bodyPr wrap="none" fromWordArt="1">
            <a:prstTxWarp prst="textPlain">
              <a:avLst>
                <a:gd name="adj" fmla="val 51548"/>
              </a:avLst>
            </a:prstTxWarp>
          </a:bodyPr>
          <a:lstStyle/>
          <a:p>
            <a:r>
              <a:rPr lang="vi-VN" sz="3600" kern="10" dirty="0">
                <a:ln w="12700">
                  <a:solidFill>
                    <a:srgbClr val="FF00FF"/>
                  </a:solidFill>
                  <a:round/>
                  <a:headEnd/>
                  <a:tailEnd/>
                </a:ln>
                <a:solidFill>
                  <a:srgbClr val="EEF1F7"/>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Bài </a:t>
            </a:r>
            <a:r>
              <a:rPr lang="en-US" sz="3600" kern="10" dirty="0" smtClean="0">
                <a:ln w="12700">
                  <a:solidFill>
                    <a:srgbClr val="FF00FF"/>
                  </a:solidFill>
                  <a:round/>
                  <a:headEnd/>
                  <a:tailEnd/>
                </a:ln>
                <a:solidFill>
                  <a:srgbClr val="EEF1F7"/>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14</a:t>
            </a:r>
            <a:r>
              <a:rPr lang="vi-VN" sz="3600" kern="10" dirty="0" smtClean="0">
                <a:ln w="12700">
                  <a:solidFill>
                    <a:srgbClr val="FF00FF"/>
                  </a:solidFill>
                  <a:round/>
                  <a:headEnd/>
                  <a:tailEnd/>
                </a:ln>
                <a:solidFill>
                  <a:srgbClr val="EEF1F7"/>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a:t>
            </a:r>
            <a:r>
              <a:rPr lang="en-US" sz="3600" kern="10" dirty="0" smtClean="0">
                <a:ln w="12700">
                  <a:solidFill>
                    <a:srgbClr val="FF00FF"/>
                  </a:solidFill>
                  <a:round/>
                  <a:headEnd/>
                  <a:tailEnd/>
                </a:ln>
                <a:solidFill>
                  <a:srgbClr val="EEF1F7"/>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r>
              <a:rPr lang="en-US" sz="3600" kern="10" dirty="0">
                <a:ln w="12700">
                  <a:solidFill>
                    <a:srgbClr val="FF00FF"/>
                  </a:solidFill>
                  <a:round/>
                  <a:headEnd/>
                  <a:tailEnd/>
                </a:ln>
                <a:solidFill>
                  <a:srgbClr val="EEF1F7"/>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QUẠT ĐIỆN VÀ MÁY GIẶT</a:t>
            </a:r>
          </a:p>
        </p:txBody>
      </p:sp>
    </p:spTree>
    <p:extLst>
      <p:ext uri="{BB962C8B-B14F-4D97-AF65-F5344CB8AC3E}">
        <p14:creationId xmlns:p14="http://schemas.microsoft.com/office/powerpoint/2010/main" val="90081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p:cTn id="7" dur="500" fill="hold"/>
                                        <p:tgtEl>
                                          <p:spTgt spid="131"/>
                                        </p:tgtEl>
                                        <p:attrNameLst>
                                          <p:attrName>ppt_w</p:attrName>
                                        </p:attrNameLst>
                                      </p:cBhvr>
                                      <p:tavLst>
                                        <p:tav tm="0">
                                          <p:val>
                                            <p:fltVal val="0"/>
                                          </p:val>
                                        </p:tav>
                                        <p:tav tm="100000">
                                          <p:val>
                                            <p:strVal val="#ppt_w"/>
                                          </p:val>
                                        </p:tav>
                                      </p:tavLst>
                                    </p:anim>
                                    <p:anim calcmode="lin" valueType="num">
                                      <p:cBhvr>
                                        <p:cTn id="8" dur="500" fill="hold"/>
                                        <p:tgtEl>
                                          <p:spTgt spid="131"/>
                                        </p:tgtEl>
                                        <p:attrNameLst>
                                          <p:attrName>ppt_h</p:attrName>
                                        </p:attrNameLst>
                                      </p:cBhvr>
                                      <p:tavLst>
                                        <p:tav tm="0">
                                          <p:val>
                                            <p:fltVal val="0"/>
                                          </p:val>
                                        </p:tav>
                                        <p:tav tm="100000">
                                          <p:val>
                                            <p:strVal val="#ppt_h"/>
                                          </p:val>
                                        </p:tav>
                                      </p:tavLst>
                                    </p:anim>
                                    <p:animEffect transition="in" filter="fade">
                                      <p:cBhvr>
                                        <p:cTn id="9" dur="500"/>
                                        <p:tgtEl>
                                          <p:spTgt spid="13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0"/>
                                        </p:tgtEl>
                                        <p:attrNameLst>
                                          <p:attrName>style.visibility</p:attrName>
                                        </p:attrNameLst>
                                      </p:cBhvr>
                                      <p:to>
                                        <p:strVal val="visible"/>
                                      </p:to>
                                    </p:set>
                                    <p:animEffect transition="in" filter="fade">
                                      <p:cBhvr>
                                        <p:cTn id="14" dur="500"/>
                                        <p:tgtEl>
                                          <p:spTgt spid="90"/>
                                        </p:tgtEl>
                                      </p:cBhvr>
                                    </p:animEffect>
                                  </p:childTnLst>
                                </p:cTn>
                              </p:par>
                              <p:par>
                                <p:cTn id="15" presetID="10"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par>
                                <p:cTn id="18" presetID="10" presetClass="entr" presetSubtype="0" fill="hold" nodeType="with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fade">
                                      <p:cBhvr>
                                        <p:cTn id="20" dur="500"/>
                                        <p:tgtEl>
                                          <p:spTgt spid="85"/>
                                        </p:tgtEl>
                                      </p:cBhvr>
                                    </p:animEffect>
                                  </p:childTnLst>
                                </p:cTn>
                              </p:par>
                              <p:par>
                                <p:cTn id="21" presetID="10" presetClass="entr" presetSubtype="0" fill="hold" nodeType="with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childTnLst>
                          </p:cTn>
                        </p:par>
                        <p:par>
                          <p:cTn id="24" fill="hold">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128"/>
                                        </p:tgtEl>
                                        <p:attrNameLst>
                                          <p:attrName>style.visibility</p:attrName>
                                        </p:attrNameLst>
                                      </p:cBhvr>
                                      <p:to>
                                        <p:strVal val="visible"/>
                                      </p:to>
                                    </p:set>
                                    <p:animEffect transition="in" filter="wipe(down)">
                                      <p:cBhvr>
                                        <p:cTn id="27" dur="500"/>
                                        <p:tgtEl>
                                          <p:spTgt spid="128"/>
                                        </p:tgtEl>
                                      </p:cBhvr>
                                    </p:animEffect>
                                  </p:childTnLst>
                                </p:cTn>
                              </p:par>
                            </p:childTnLst>
                          </p:cTn>
                        </p:par>
                        <p:par>
                          <p:cTn id="28" fill="hold">
                            <p:stCondLst>
                              <p:cond delay="1000"/>
                            </p:stCondLst>
                            <p:childTnLst>
                              <p:par>
                                <p:cTn id="29" presetID="22" presetClass="entr" presetSubtype="4" fill="hold" grpId="0" nodeType="afterEffect">
                                  <p:stCondLst>
                                    <p:cond delay="0"/>
                                  </p:stCondLst>
                                  <p:childTnLst>
                                    <p:set>
                                      <p:cBhvr>
                                        <p:cTn id="30" dur="1" fill="hold">
                                          <p:stCondLst>
                                            <p:cond delay="0"/>
                                          </p:stCondLst>
                                        </p:cTn>
                                        <p:tgtEl>
                                          <p:spTgt spid="119"/>
                                        </p:tgtEl>
                                        <p:attrNameLst>
                                          <p:attrName>style.visibility</p:attrName>
                                        </p:attrNameLst>
                                      </p:cBhvr>
                                      <p:to>
                                        <p:strVal val="visible"/>
                                      </p:to>
                                    </p:set>
                                    <p:animEffect transition="in" filter="wipe(down)">
                                      <p:cBhvr>
                                        <p:cTn id="31"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28" grpId="0" animBg="1"/>
      <p:bldP spid="1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436" name="Freeform 19"/>
          <p:cNvSpPr>
            <a:spLocks/>
          </p:cNvSpPr>
          <p:nvPr/>
        </p:nvSpPr>
        <p:spPr bwMode="auto">
          <a:xfrm rot="5400000">
            <a:off x="1520825" y="-1326434"/>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8439" name="Rectangle 4"/>
          <p:cNvSpPr>
            <a:spLocks noChangeArrowheads="1"/>
          </p:cNvSpPr>
          <p:nvPr/>
        </p:nvSpPr>
        <p:spPr bwMode="auto">
          <a:xfrm>
            <a:off x="802481" y="1380445"/>
            <a:ext cx="78232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fr-FR" sz="2800" b="1" dirty="0" err="1" smtClean="0">
                <a:solidFill>
                  <a:srgbClr val="339966"/>
                </a:solidFill>
              </a:rPr>
              <a:t>Ngoài</a:t>
            </a:r>
            <a:r>
              <a:rPr lang="fr-FR" sz="2800" b="1" dirty="0" smtClean="0">
                <a:solidFill>
                  <a:srgbClr val="339966"/>
                </a:solidFill>
              </a:rPr>
              <a:t> </a:t>
            </a:r>
            <a:r>
              <a:rPr lang="fr-FR" sz="2800" b="1" dirty="0" err="1">
                <a:solidFill>
                  <a:srgbClr val="339966"/>
                </a:solidFill>
              </a:rPr>
              <a:t>khả</a:t>
            </a:r>
            <a:r>
              <a:rPr lang="fr-FR" sz="2800" b="1" dirty="0">
                <a:solidFill>
                  <a:srgbClr val="339966"/>
                </a:solidFill>
              </a:rPr>
              <a:t> </a:t>
            </a:r>
            <a:r>
              <a:rPr lang="fr-FR" sz="2800" b="1" dirty="0" err="1">
                <a:solidFill>
                  <a:srgbClr val="339966"/>
                </a:solidFill>
              </a:rPr>
              <a:t>năng</a:t>
            </a:r>
            <a:r>
              <a:rPr lang="fr-FR" sz="2800" b="1" dirty="0">
                <a:solidFill>
                  <a:srgbClr val="339966"/>
                </a:solidFill>
              </a:rPr>
              <a:t> </a:t>
            </a:r>
            <a:r>
              <a:rPr lang="fr-FR" sz="2800" b="1" dirty="0" err="1">
                <a:solidFill>
                  <a:srgbClr val="339966"/>
                </a:solidFill>
              </a:rPr>
              <a:t>làm</a:t>
            </a:r>
            <a:r>
              <a:rPr lang="fr-FR" sz="2800" b="1" dirty="0">
                <a:solidFill>
                  <a:srgbClr val="339966"/>
                </a:solidFill>
              </a:rPr>
              <a:t> </a:t>
            </a:r>
            <a:r>
              <a:rPr lang="fr-FR" sz="2800" b="1" dirty="0" err="1">
                <a:solidFill>
                  <a:srgbClr val="339966"/>
                </a:solidFill>
              </a:rPr>
              <a:t>mát</a:t>
            </a:r>
            <a:r>
              <a:rPr lang="fr-FR" sz="2800" b="1" dirty="0">
                <a:solidFill>
                  <a:srgbClr val="339966"/>
                </a:solidFill>
              </a:rPr>
              <a:t>, </a:t>
            </a:r>
            <a:r>
              <a:rPr lang="fr-FR" sz="2800" b="1" dirty="0" err="1">
                <a:solidFill>
                  <a:srgbClr val="339966"/>
                </a:solidFill>
              </a:rPr>
              <a:t>một</a:t>
            </a:r>
            <a:r>
              <a:rPr lang="fr-FR" sz="2800" b="1" dirty="0">
                <a:solidFill>
                  <a:srgbClr val="339966"/>
                </a:solidFill>
              </a:rPr>
              <a:t> </a:t>
            </a:r>
            <a:r>
              <a:rPr lang="fr-FR" sz="2800" b="1" dirty="0" err="1">
                <a:solidFill>
                  <a:srgbClr val="339966"/>
                </a:solidFill>
              </a:rPr>
              <a:t>số</a:t>
            </a:r>
            <a:r>
              <a:rPr lang="fr-FR" sz="2800" b="1" dirty="0">
                <a:solidFill>
                  <a:srgbClr val="339966"/>
                </a:solidFill>
              </a:rPr>
              <a:t> </a:t>
            </a:r>
            <a:r>
              <a:rPr lang="fr-FR" sz="2800" b="1" dirty="0" err="1">
                <a:solidFill>
                  <a:srgbClr val="339966"/>
                </a:solidFill>
              </a:rPr>
              <a:t>loại</a:t>
            </a:r>
            <a:r>
              <a:rPr lang="fr-FR" sz="2800" b="1" dirty="0">
                <a:solidFill>
                  <a:srgbClr val="339966"/>
                </a:solidFill>
              </a:rPr>
              <a:t> </a:t>
            </a:r>
            <a:r>
              <a:rPr lang="fr-FR" sz="2800" b="1" dirty="0" err="1">
                <a:solidFill>
                  <a:srgbClr val="339966"/>
                </a:solidFill>
              </a:rPr>
              <a:t>quạt</a:t>
            </a:r>
            <a:r>
              <a:rPr lang="fr-FR" sz="2800" b="1" dirty="0">
                <a:solidFill>
                  <a:srgbClr val="339966"/>
                </a:solidFill>
              </a:rPr>
              <a:t> </a:t>
            </a:r>
            <a:r>
              <a:rPr lang="fr-FR" sz="2800" b="1" dirty="0" err="1">
                <a:solidFill>
                  <a:srgbClr val="339966"/>
                </a:solidFill>
              </a:rPr>
              <a:t>điều</a:t>
            </a:r>
            <a:r>
              <a:rPr lang="fr-FR" sz="2800" b="1" dirty="0">
                <a:solidFill>
                  <a:srgbClr val="339966"/>
                </a:solidFill>
              </a:rPr>
              <a:t> </a:t>
            </a:r>
            <a:r>
              <a:rPr lang="fr-FR" sz="2800" b="1" dirty="0" err="1">
                <a:solidFill>
                  <a:srgbClr val="339966"/>
                </a:solidFill>
              </a:rPr>
              <a:t>hoà</a:t>
            </a:r>
            <a:r>
              <a:rPr lang="fr-FR" sz="2800" b="1" dirty="0">
                <a:solidFill>
                  <a:srgbClr val="339966"/>
                </a:solidFill>
              </a:rPr>
              <a:t> </a:t>
            </a:r>
            <a:r>
              <a:rPr lang="fr-FR" sz="2800" b="1" dirty="0" err="1">
                <a:solidFill>
                  <a:srgbClr val="339966"/>
                </a:solidFill>
              </a:rPr>
              <a:t>và</a:t>
            </a:r>
            <a:r>
              <a:rPr lang="fr-FR" sz="2800" b="1" dirty="0">
                <a:solidFill>
                  <a:srgbClr val="339966"/>
                </a:solidFill>
              </a:rPr>
              <a:t> </a:t>
            </a:r>
            <a:r>
              <a:rPr lang="fr-FR" sz="2800" b="1" dirty="0" err="1">
                <a:solidFill>
                  <a:srgbClr val="339966"/>
                </a:solidFill>
              </a:rPr>
              <a:t>quạt</a:t>
            </a:r>
            <a:r>
              <a:rPr lang="fr-FR" sz="2800" b="1" dirty="0">
                <a:solidFill>
                  <a:srgbClr val="339966"/>
                </a:solidFill>
              </a:rPr>
              <a:t> </a:t>
            </a:r>
            <a:r>
              <a:rPr lang="fr-FR" sz="2800" b="1" dirty="0" err="1">
                <a:solidFill>
                  <a:srgbClr val="339966"/>
                </a:solidFill>
              </a:rPr>
              <a:t>phun</a:t>
            </a:r>
            <a:r>
              <a:rPr lang="fr-FR" sz="2800" b="1" dirty="0">
                <a:solidFill>
                  <a:srgbClr val="339966"/>
                </a:solidFill>
              </a:rPr>
              <a:t> </a:t>
            </a:r>
            <a:r>
              <a:rPr lang="fr-FR" sz="2800" b="1" dirty="0" err="1">
                <a:solidFill>
                  <a:srgbClr val="339966"/>
                </a:solidFill>
              </a:rPr>
              <a:t>sương</a:t>
            </a:r>
            <a:r>
              <a:rPr lang="fr-FR" sz="2800" b="1" dirty="0">
                <a:solidFill>
                  <a:srgbClr val="339966"/>
                </a:solidFill>
              </a:rPr>
              <a:t> </a:t>
            </a:r>
            <a:r>
              <a:rPr lang="fr-FR" sz="2800" b="1" dirty="0" err="1">
                <a:solidFill>
                  <a:srgbClr val="339966"/>
                </a:solidFill>
              </a:rPr>
              <a:t>còn</a:t>
            </a:r>
            <a:r>
              <a:rPr lang="fr-FR" sz="2800" b="1" dirty="0">
                <a:solidFill>
                  <a:srgbClr val="339966"/>
                </a:solidFill>
              </a:rPr>
              <a:t> </a:t>
            </a:r>
            <a:r>
              <a:rPr lang="fr-FR" sz="2800" b="1" dirty="0" err="1">
                <a:solidFill>
                  <a:srgbClr val="339966"/>
                </a:solidFill>
              </a:rPr>
              <a:t>có</a:t>
            </a:r>
            <a:r>
              <a:rPr lang="fr-FR" sz="2800" b="1" dirty="0">
                <a:solidFill>
                  <a:srgbClr val="339966"/>
                </a:solidFill>
              </a:rPr>
              <a:t> </a:t>
            </a:r>
            <a:r>
              <a:rPr lang="fr-FR" sz="2800" b="1" dirty="0" err="1">
                <a:solidFill>
                  <a:srgbClr val="339966"/>
                </a:solidFill>
              </a:rPr>
              <a:t>tính</a:t>
            </a:r>
            <a:r>
              <a:rPr lang="fr-FR" sz="2800" b="1" dirty="0">
                <a:solidFill>
                  <a:srgbClr val="339966"/>
                </a:solidFill>
              </a:rPr>
              <a:t> </a:t>
            </a:r>
            <a:r>
              <a:rPr lang="fr-FR" sz="2800" b="1" dirty="0" err="1">
                <a:solidFill>
                  <a:srgbClr val="339966"/>
                </a:solidFill>
              </a:rPr>
              <a:t>năng</a:t>
            </a:r>
            <a:r>
              <a:rPr lang="fr-FR" sz="2800" b="1" dirty="0">
                <a:solidFill>
                  <a:srgbClr val="339966"/>
                </a:solidFill>
              </a:rPr>
              <a:t> </a:t>
            </a:r>
            <a:r>
              <a:rPr lang="fr-FR" sz="2800" b="1" dirty="0" err="1">
                <a:solidFill>
                  <a:srgbClr val="339966"/>
                </a:solidFill>
              </a:rPr>
              <a:t>như</a:t>
            </a:r>
            <a:r>
              <a:rPr lang="fr-FR" sz="2800" b="1" dirty="0">
                <a:solidFill>
                  <a:srgbClr val="339966"/>
                </a:solidFill>
              </a:rPr>
              <a:t>: </a:t>
            </a:r>
            <a:endParaRPr lang="fr-FR" sz="2800" b="1" dirty="0" smtClean="0">
              <a:solidFill>
                <a:srgbClr val="339966"/>
              </a:solidFill>
            </a:endParaRPr>
          </a:p>
          <a:p>
            <a:r>
              <a:rPr lang="fr-FR" sz="2800" b="1" dirty="0" smtClean="0">
                <a:solidFill>
                  <a:srgbClr val="339966"/>
                </a:solidFill>
              </a:rPr>
              <a:t>• </a:t>
            </a:r>
            <a:r>
              <a:rPr lang="fr-FR" sz="2800" b="1" dirty="0" err="1">
                <a:solidFill>
                  <a:srgbClr val="339966"/>
                </a:solidFill>
              </a:rPr>
              <a:t>Tính</a:t>
            </a:r>
            <a:r>
              <a:rPr lang="fr-FR" sz="2800" b="1" dirty="0">
                <a:solidFill>
                  <a:srgbClr val="339966"/>
                </a:solidFill>
              </a:rPr>
              <a:t> </a:t>
            </a:r>
            <a:r>
              <a:rPr lang="fr-FR" sz="2800" b="1" dirty="0" err="1">
                <a:solidFill>
                  <a:srgbClr val="339966"/>
                </a:solidFill>
              </a:rPr>
              <a:t>năng</a:t>
            </a:r>
            <a:r>
              <a:rPr lang="fr-FR" sz="2800" b="1" dirty="0">
                <a:solidFill>
                  <a:srgbClr val="339966"/>
                </a:solidFill>
              </a:rPr>
              <a:t> </a:t>
            </a:r>
            <a:r>
              <a:rPr lang="fr-FR" sz="2800" b="1" dirty="0" err="1">
                <a:solidFill>
                  <a:srgbClr val="339966"/>
                </a:solidFill>
              </a:rPr>
              <a:t>tạo</a:t>
            </a:r>
            <a:r>
              <a:rPr lang="fr-FR" sz="2800" b="1" dirty="0">
                <a:solidFill>
                  <a:srgbClr val="339966"/>
                </a:solidFill>
              </a:rPr>
              <a:t> ion, </a:t>
            </a:r>
            <a:r>
              <a:rPr lang="fr-FR" sz="2800" b="1" dirty="0" err="1">
                <a:solidFill>
                  <a:srgbClr val="339966"/>
                </a:solidFill>
              </a:rPr>
              <a:t>lọc</a:t>
            </a:r>
            <a:r>
              <a:rPr lang="fr-FR" sz="2800" b="1" dirty="0">
                <a:solidFill>
                  <a:srgbClr val="339966"/>
                </a:solidFill>
              </a:rPr>
              <a:t> </a:t>
            </a:r>
            <a:r>
              <a:rPr lang="fr-FR" sz="2800" b="1" dirty="0" err="1">
                <a:solidFill>
                  <a:srgbClr val="339966"/>
                </a:solidFill>
              </a:rPr>
              <a:t>khuẩn</a:t>
            </a:r>
            <a:r>
              <a:rPr lang="fr-FR" sz="2800" b="1" dirty="0">
                <a:solidFill>
                  <a:srgbClr val="339966"/>
                </a:solidFill>
              </a:rPr>
              <a:t>, </a:t>
            </a:r>
            <a:endParaRPr lang="fr-FR" sz="2800" b="1" dirty="0" smtClean="0">
              <a:solidFill>
                <a:srgbClr val="339966"/>
              </a:solidFill>
            </a:endParaRPr>
          </a:p>
          <a:p>
            <a:r>
              <a:rPr lang="fr-FR" sz="2800" b="1" dirty="0" smtClean="0">
                <a:solidFill>
                  <a:srgbClr val="339966"/>
                </a:solidFill>
              </a:rPr>
              <a:t>•</a:t>
            </a:r>
            <a:r>
              <a:rPr lang="fr-FR" sz="2800" b="1" dirty="0" err="1">
                <a:solidFill>
                  <a:srgbClr val="339966"/>
                </a:solidFill>
              </a:rPr>
              <a:t>Tính</a:t>
            </a:r>
            <a:r>
              <a:rPr lang="fr-FR" sz="2800" b="1" dirty="0">
                <a:solidFill>
                  <a:srgbClr val="339966"/>
                </a:solidFill>
              </a:rPr>
              <a:t> </a:t>
            </a:r>
            <a:r>
              <a:rPr lang="fr-FR" sz="2800" b="1" dirty="0" err="1">
                <a:solidFill>
                  <a:srgbClr val="339966"/>
                </a:solidFill>
              </a:rPr>
              <a:t>năng</a:t>
            </a:r>
            <a:r>
              <a:rPr lang="fr-FR" sz="2800" b="1" dirty="0">
                <a:solidFill>
                  <a:srgbClr val="339966"/>
                </a:solidFill>
              </a:rPr>
              <a:t> </a:t>
            </a:r>
            <a:r>
              <a:rPr lang="fr-FR" sz="2800" b="1" dirty="0" err="1">
                <a:solidFill>
                  <a:srgbClr val="339966"/>
                </a:solidFill>
              </a:rPr>
              <a:t>đuổi</a:t>
            </a:r>
            <a:r>
              <a:rPr lang="fr-FR" sz="2800" b="1" dirty="0">
                <a:solidFill>
                  <a:srgbClr val="339966"/>
                </a:solidFill>
              </a:rPr>
              <a:t> </a:t>
            </a:r>
            <a:r>
              <a:rPr lang="fr-FR" sz="2800" b="1" dirty="0" err="1">
                <a:solidFill>
                  <a:srgbClr val="339966"/>
                </a:solidFill>
              </a:rPr>
              <a:t>muỗi</a:t>
            </a:r>
            <a:r>
              <a:rPr lang="fr-FR" sz="2800" b="1" dirty="0">
                <a:solidFill>
                  <a:srgbClr val="339966"/>
                </a:solidFill>
              </a:rPr>
              <a:t>, </a:t>
            </a:r>
            <a:r>
              <a:rPr lang="fr-FR" sz="2800" b="1" dirty="0" err="1">
                <a:solidFill>
                  <a:srgbClr val="339966"/>
                </a:solidFill>
              </a:rPr>
              <a:t>đuổi</a:t>
            </a:r>
            <a:r>
              <a:rPr lang="fr-FR" sz="2800" b="1" dirty="0">
                <a:solidFill>
                  <a:srgbClr val="339966"/>
                </a:solidFill>
              </a:rPr>
              <a:t> </a:t>
            </a:r>
            <a:r>
              <a:rPr lang="fr-FR" sz="2800" b="1" dirty="0" err="1">
                <a:solidFill>
                  <a:srgbClr val="339966"/>
                </a:solidFill>
              </a:rPr>
              <a:t>côn</a:t>
            </a:r>
            <a:r>
              <a:rPr lang="fr-FR" sz="2800" b="1" dirty="0">
                <a:solidFill>
                  <a:srgbClr val="339966"/>
                </a:solidFill>
              </a:rPr>
              <a:t> </a:t>
            </a:r>
            <a:r>
              <a:rPr lang="fr-FR" sz="2800" b="1" dirty="0" err="1">
                <a:solidFill>
                  <a:srgbClr val="339966"/>
                </a:solidFill>
              </a:rPr>
              <a:t>trùng</a:t>
            </a:r>
            <a:r>
              <a:rPr lang="fr-FR" sz="2800" b="1" dirty="0" smtClean="0">
                <a:solidFill>
                  <a:srgbClr val="339966"/>
                </a:solidFill>
              </a:rPr>
              <a:t>.</a:t>
            </a:r>
            <a:endParaRPr lang="en-US" sz="2800" b="1" dirty="0">
              <a:solidFill>
                <a:srgbClr val="339966"/>
              </a:solidFill>
            </a:endParaRPr>
          </a:p>
        </p:txBody>
      </p:sp>
      <p:pic>
        <p:nvPicPr>
          <p:cNvPr id="14" name="Picture 2"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1313" y="3645"/>
            <a:ext cx="30670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2024062" y="3281372"/>
            <a:ext cx="5095875" cy="3275843"/>
          </a:xfrm>
          <a:prstGeom prst="rect">
            <a:avLst/>
          </a:prstGeom>
        </p:spPr>
      </p:pic>
    </p:spTree>
    <p:extLst>
      <p:ext uri="{BB962C8B-B14F-4D97-AF65-F5344CB8AC3E}">
        <p14:creationId xmlns:p14="http://schemas.microsoft.com/office/powerpoint/2010/main" val="325997570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436" name="Freeform 19"/>
          <p:cNvSpPr>
            <a:spLocks/>
          </p:cNvSpPr>
          <p:nvPr/>
        </p:nvSpPr>
        <p:spPr bwMode="auto">
          <a:xfrm rot="5400000">
            <a:off x="1520825" y="-1326434"/>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8439" name="Rectangle 4"/>
          <p:cNvSpPr>
            <a:spLocks noChangeArrowheads="1"/>
          </p:cNvSpPr>
          <p:nvPr/>
        </p:nvSpPr>
        <p:spPr bwMode="auto">
          <a:xfrm>
            <a:off x="802481" y="1380445"/>
            <a:ext cx="78232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fr-FR" sz="2800" b="1" dirty="0" err="1" smtClean="0">
                <a:solidFill>
                  <a:srgbClr val="339966"/>
                </a:solidFill>
              </a:rPr>
              <a:t>Quan</a:t>
            </a:r>
            <a:r>
              <a:rPr lang="fr-FR" sz="2800" b="1" dirty="0" smtClean="0">
                <a:solidFill>
                  <a:srgbClr val="339966"/>
                </a:solidFill>
              </a:rPr>
              <a:t> </a:t>
            </a:r>
            <a:r>
              <a:rPr lang="fr-FR" sz="2800" b="1" dirty="0" err="1">
                <a:solidFill>
                  <a:srgbClr val="339966"/>
                </a:solidFill>
              </a:rPr>
              <a:t>sát</a:t>
            </a:r>
            <a:r>
              <a:rPr lang="fr-FR" sz="2800" b="1" dirty="0">
                <a:solidFill>
                  <a:srgbClr val="339966"/>
                </a:solidFill>
              </a:rPr>
              <a:t> </a:t>
            </a:r>
            <a:r>
              <a:rPr lang="fr-FR" sz="2800" b="1" dirty="0" err="1">
                <a:solidFill>
                  <a:srgbClr val="339966"/>
                </a:solidFill>
              </a:rPr>
              <a:t>hình</a:t>
            </a:r>
            <a:r>
              <a:rPr lang="fr-FR" sz="2800" b="1" dirty="0">
                <a:solidFill>
                  <a:srgbClr val="339966"/>
                </a:solidFill>
              </a:rPr>
              <a:t> </a:t>
            </a:r>
            <a:r>
              <a:rPr lang="fr-FR" sz="2800" b="1" dirty="0" err="1">
                <a:solidFill>
                  <a:srgbClr val="339966"/>
                </a:solidFill>
              </a:rPr>
              <a:t>ảnh</a:t>
            </a:r>
            <a:r>
              <a:rPr lang="fr-FR" sz="2800" b="1" dirty="0">
                <a:solidFill>
                  <a:srgbClr val="339966"/>
                </a:solidFill>
              </a:rPr>
              <a:t> </a:t>
            </a:r>
            <a:r>
              <a:rPr lang="fr-FR" sz="2800" b="1" dirty="0" err="1">
                <a:solidFill>
                  <a:srgbClr val="339966"/>
                </a:solidFill>
              </a:rPr>
              <a:t>các</a:t>
            </a:r>
            <a:r>
              <a:rPr lang="fr-FR" sz="2800" b="1" dirty="0">
                <a:solidFill>
                  <a:srgbClr val="339966"/>
                </a:solidFill>
              </a:rPr>
              <a:t> </a:t>
            </a:r>
            <a:r>
              <a:rPr lang="fr-FR" sz="2800" b="1" dirty="0" err="1">
                <a:solidFill>
                  <a:srgbClr val="339966"/>
                </a:solidFill>
              </a:rPr>
              <a:t>loại</a:t>
            </a:r>
            <a:r>
              <a:rPr lang="fr-FR" sz="2800" b="1" dirty="0">
                <a:solidFill>
                  <a:srgbClr val="339966"/>
                </a:solidFill>
              </a:rPr>
              <a:t> </a:t>
            </a:r>
            <a:r>
              <a:rPr lang="fr-FR" sz="2800" b="1" dirty="0" err="1">
                <a:solidFill>
                  <a:srgbClr val="339966"/>
                </a:solidFill>
              </a:rPr>
              <a:t>quạt</a:t>
            </a:r>
            <a:r>
              <a:rPr lang="fr-FR" sz="2800" b="1" dirty="0">
                <a:solidFill>
                  <a:srgbClr val="339966"/>
                </a:solidFill>
              </a:rPr>
              <a:t> </a:t>
            </a:r>
            <a:r>
              <a:rPr lang="fr-FR" sz="2800" b="1" dirty="0" err="1">
                <a:solidFill>
                  <a:srgbClr val="339966"/>
                </a:solidFill>
              </a:rPr>
              <a:t>dưới</a:t>
            </a:r>
            <a:r>
              <a:rPr lang="fr-FR" sz="2800" b="1" dirty="0">
                <a:solidFill>
                  <a:srgbClr val="339966"/>
                </a:solidFill>
              </a:rPr>
              <a:t> </a:t>
            </a:r>
            <a:r>
              <a:rPr lang="fr-FR" sz="2800" b="1" dirty="0" err="1">
                <a:solidFill>
                  <a:srgbClr val="339966"/>
                </a:solidFill>
              </a:rPr>
              <a:t>đây</a:t>
            </a:r>
            <a:r>
              <a:rPr lang="fr-FR" sz="2800" b="1" dirty="0">
                <a:solidFill>
                  <a:srgbClr val="339966"/>
                </a:solidFill>
              </a:rPr>
              <a:t> </a:t>
            </a:r>
            <a:r>
              <a:rPr lang="fr-FR" sz="2800" b="1" dirty="0" err="1">
                <a:solidFill>
                  <a:srgbClr val="339966"/>
                </a:solidFill>
              </a:rPr>
              <a:t>và</a:t>
            </a:r>
            <a:r>
              <a:rPr lang="fr-FR" sz="2800" b="1" dirty="0">
                <a:solidFill>
                  <a:srgbClr val="339966"/>
                </a:solidFill>
              </a:rPr>
              <a:t> </a:t>
            </a:r>
            <a:r>
              <a:rPr lang="fr-FR" sz="2800" b="1" dirty="0" err="1">
                <a:solidFill>
                  <a:srgbClr val="339966"/>
                </a:solidFill>
              </a:rPr>
              <a:t>cho</a:t>
            </a:r>
            <a:r>
              <a:rPr lang="fr-FR" sz="2800" b="1" dirty="0">
                <a:solidFill>
                  <a:srgbClr val="339966"/>
                </a:solidFill>
              </a:rPr>
              <a:t> </a:t>
            </a:r>
            <a:r>
              <a:rPr lang="fr-FR" sz="2800" b="1" dirty="0" err="1">
                <a:solidFill>
                  <a:srgbClr val="339966"/>
                </a:solidFill>
              </a:rPr>
              <a:t>biết</a:t>
            </a:r>
            <a:r>
              <a:rPr lang="fr-FR" sz="2800" b="1" dirty="0">
                <a:solidFill>
                  <a:srgbClr val="339966"/>
                </a:solidFill>
              </a:rPr>
              <a:t> </a:t>
            </a:r>
            <a:r>
              <a:rPr lang="fr-FR" sz="2800" b="1" dirty="0" err="1">
                <a:solidFill>
                  <a:srgbClr val="339966"/>
                </a:solidFill>
              </a:rPr>
              <a:t>tên</a:t>
            </a:r>
            <a:r>
              <a:rPr lang="fr-FR" sz="2800" b="1" dirty="0">
                <a:solidFill>
                  <a:srgbClr val="339966"/>
                </a:solidFill>
              </a:rPr>
              <a:t>, </a:t>
            </a:r>
            <a:r>
              <a:rPr lang="fr-FR" sz="2800" b="1" dirty="0" err="1">
                <a:solidFill>
                  <a:srgbClr val="339966"/>
                </a:solidFill>
              </a:rPr>
              <a:t>đặc</a:t>
            </a:r>
            <a:r>
              <a:rPr lang="fr-FR" sz="2800" b="1" dirty="0">
                <a:solidFill>
                  <a:srgbClr val="339966"/>
                </a:solidFill>
              </a:rPr>
              <a:t> </a:t>
            </a:r>
            <a:r>
              <a:rPr lang="fr-FR" sz="2800" b="1" dirty="0" err="1">
                <a:solidFill>
                  <a:srgbClr val="339966"/>
                </a:solidFill>
              </a:rPr>
              <a:t>điểm</a:t>
            </a:r>
            <a:r>
              <a:rPr lang="fr-FR" sz="2800" b="1" dirty="0">
                <a:solidFill>
                  <a:srgbClr val="339966"/>
                </a:solidFill>
              </a:rPr>
              <a:t>, </a:t>
            </a:r>
            <a:r>
              <a:rPr lang="fr-FR" sz="2800" b="1" dirty="0" err="1">
                <a:solidFill>
                  <a:srgbClr val="339966"/>
                </a:solidFill>
              </a:rPr>
              <a:t>tính</a:t>
            </a:r>
            <a:r>
              <a:rPr lang="fr-FR" sz="2800" b="1" dirty="0">
                <a:solidFill>
                  <a:srgbClr val="339966"/>
                </a:solidFill>
              </a:rPr>
              <a:t> </a:t>
            </a:r>
            <a:r>
              <a:rPr lang="fr-FR" sz="2800" b="1" dirty="0" err="1">
                <a:solidFill>
                  <a:srgbClr val="339966"/>
                </a:solidFill>
              </a:rPr>
              <a:t>năng</a:t>
            </a:r>
            <a:r>
              <a:rPr lang="fr-FR" sz="2800" b="1" dirty="0">
                <a:solidFill>
                  <a:srgbClr val="339966"/>
                </a:solidFill>
              </a:rPr>
              <a:t> </a:t>
            </a:r>
            <a:r>
              <a:rPr lang="fr-FR" sz="2800" b="1" dirty="0" err="1">
                <a:solidFill>
                  <a:srgbClr val="339966"/>
                </a:solidFill>
              </a:rPr>
              <a:t>nổi</a:t>
            </a:r>
            <a:r>
              <a:rPr lang="fr-FR" sz="2800" b="1" dirty="0">
                <a:solidFill>
                  <a:srgbClr val="339966"/>
                </a:solidFill>
              </a:rPr>
              <a:t> </a:t>
            </a:r>
            <a:r>
              <a:rPr lang="fr-FR" sz="2800" b="1" dirty="0" err="1">
                <a:solidFill>
                  <a:srgbClr val="339966"/>
                </a:solidFill>
              </a:rPr>
              <a:t>bật</a:t>
            </a:r>
            <a:r>
              <a:rPr lang="fr-FR" sz="2800" b="1" dirty="0">
                <a:solidFill>
                  <a:srgbClr val="339966"/>
                </a:solidFill>
              </a:rPr>
              <a:t> </a:t>
            </a:r>
            <a:r>
              <a:rPr lang="fr-FR" sz="2800" b="1" dirty="0" err="1">
                <a:solidFill>
                  <a:srgbClr val="339966"/>
                </a:solidFill>
              </a:rPr>
              <a:t>của</a:t>
            </a:r>
            <a:r>
              <a:rPr lang="fr-FR" sz="2800" b="1" dirty="0">
                <a:solidFill>
                  <a:srgbClr val="339966"/>
                </a:solidFill>
              </a:rPr>
              <a:t> </a:t>
            </a:r>
            <a:r>
              <a:rPr lang="fr-FR" sz="2800" b="1" dirty="0" err="1">
                <a:solidFill>
                  <a:srgbClr val="339966"/>
                </a:solidFill>
              </a:rPr>
              <a:t>mỗi</a:t>
            </a:r>
            <a:r>
              <a:rPr lang="fr-FR" sz="2800" b="1" dirty="0">
                <a:solidFill>
                  <a:srgbClr val="339966"/>
                </a:solidFill>
              </a:rPr>
              <a:t> </a:t>
            </a:r>
            <a:r>
              <a:rPr lang="fr-FR" sz="2800" b="1" dirty="0" err="1">
                <a:solidFill>
                  <a:srgbClr val="339966"/>
                </a:solidFill>
              </a:rPr>
              <a:t>loại</a:t>
            </a:r>
            <a:r>
              <a:rPr lang="fr-FR" sz="2800" b="1" dirty="0">
                <a:solidFill>
                  <a:srgbClr val="339966"/>
                </a:solidFill>
              </a:rPr>
              <a:t> </a:t>
            </a:r>
            <a:r>
              <a:rPr lang="fr-FR" sz="2800" b="1" dirty="0" err="1">
                <a:solidFill>
                  <a:srgbClr val="339966"/>
                </a:solidFill>
              </a:rPr>
              <a:t>quạt</a:t>
            </a:r>
            <a:r>
              <a:rPr lang="fr-FR" sz="2800" b="1" dirty="0">
                <a:solidFill>
                  <a:srgbClr val="339966"/>
                </a:solidFill>
              </a:rPr>
              <a:t>.</a:t>
            </a:r>
            <a:endParaRPr lang="en-US" sz="2800" b="1" dirty="0">
              <a:solidFill>
                <a:srgbClr val="339966"/>
              </a:solidFill>
            </a:endParaRPr>
          </a:p>
          <a:p>
            <a:r>
              <a:rPr lang="fr-FR" sz="2800" b="1" dirty="0">
                <a:solidFill>
                  <a:srgbClr val="339966"/>
                </a:solidFill>
              </a:rPr>
              <a:t>.</a:t>
            </a:r>
            <a:endParaRPr lang="en-US" sz="2800" b="1" dirty="0">
              <a:solidFill>
                <a:srgbClr val="339966"/>
              </a:solidFill>
            </a:endParaRPr>
          </a:p>
        </p:txBody>
      </p:sp>
      <p:pic>
        <p:nvPicPr>
          <p:cNvPr id="2" name="Picture 1"/>
          <p:cNvPicPr>
            <a:picLocks noChangeAspect="1"/>
          </p:cNvPicPr>
          <p:nvPr/>
        </p:nvPicPr>
        <p:blipFill>
          <a:blip r:embed="rId3"/>
          <a:stretch>
            <a:fillRect/>
          </a:stretch>
        </p:blipFill>
        <p:spPr>
          <a:xfrm>
            <a:off x="609600" y="361163"/>
            <a:ext cx="762066" cy="573074"/>
          </a:xfrm>
          <a:prstGeom prst="rect">
            <a:avLst/>
          </a:prstGeom>
        </p:spPr>
      </p:pic>
      <p:pic>
        <p:nvPicPr>
          <p:cNvPr id="3" name="Picture 2"/>
          <p:cNvPicPr>
            <a:picLocks noChangeAspect="1"/>
          </p:cNvPicPr>
          <p:nvPr/>
        </p:nvPicPr>
        <p:blipFill>
          <a:blip r:embed="rId4"/>
          <a:stretch>
            <a:fillRect/>
          </a:stretch>
        </p:blipFill>
        <p:spPr>
          <a:xfrm>
            <a:off x="609600" y="3126450"/>
            <a:ext cx="8409838" cy="2853175"/>
          </a:xfrm>
          <a:prstGeom prst="rect">
            <a:avLst/>
          </a:prstGeom>
        </p:spPr>
      </p:pic>
    </p:spTree>
    <p:extLst>
      <p:ext uri="{BB962C8B-B14F-4D97-AF65-F5344CB8AC3E}">
        <p14:creationId xmlns:p14="http://schemas.microsoft.com/office/powerpoint/2010/main" val="656374644"/>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4" name="Rectangle 23"/>
          <p:cNvSpPr/>
          <p:nvPr/>
        </p:nvSpPr>
        <p:spPr>
          <a:xfrm>
            <a:off x="600008" y="1023065"/>
            <a:ext cx="8543992" cy="2246769"/>
          </a:xfrm>
          <a:prstGeom prst="rect">
            <a:avLst/>
          </a:prstGeom>
        </p:spPr>
        <p:txBody>
          <a:bodyPr wrap="square">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Đọc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thông</a:t>
            </a:r>
            <a:r>
              <a:rPr lang="en-US" sz="2800" dirty="0">
                <a:solidFill>
                  <a:srgbClr val="0070C0"/>
                </a:solidFill>
                <a:latin typeface="Times New Roman" panose="02020603050405020304" pitchFamily="18" charset="0"/>
                <a:cs typeface="Times New Roman" panose="02020603050405020304" pitchFamily="18" charset="0"/>
              </a:rPr>
              <a:t> tin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hướng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dẫn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sản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xuất</a:t>
            </a:r>
            <a:r>
              <a:rPr lang="en-US" sz="2800" dirty="0" smtClean="0">
                <a:solidFill>
                  <a:srgbClr val="0070C0"/>
                </a:solidFill>
                <a:latin typeface="Times New Roman" panose="02020603050405020304" pitchFamily="18" charset="0"/>
                <a:cs typeface="Times New Roman" panose="02020603050405020304" pitchFamily="18" charset="0"/>
              </a:rPr>
              <a:t>.</a:t>
            </a: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đúng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mức</a:t>
            </a:r>
            <a:r>
              <a:rPr lang="en-US" sz="2800" dirty="0">
                <a:solidFill>
                  <a:srgbClr val="0070C0"/>
                </a:solidFill>
                <a:latin typeface="Times New Roman" panose="02020603050405020304" pitchFamily="18" charset="0"/>
                <a:cs typeface="Times New Roman" panose="02020603050405020304" pitchFamily="18" charset="0"/>
              </a:rPr>
              <a:t>. </a:t>
            </a:r>
            <a:endParaRPr lang="en-US" sz="2800" dirty="0" smtClean="0">
              <a:solidFill>
                <a:srgbClr val="0070C0"/>
              </a:solidFill>
              <a:latin typeface="Times New Roman" panose="02020603050405020304" pitchFamily="18" charset="0"/>
              <a:cs typeface="Times New Roman" panose="02020603050405020304" pitchFamily="18" charset="0"/>
            </a:endParaRP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quạt</a:t>
            </a:r>
            <a:r>
              <a:rPr lang="en-US" sz="2800" dirty="0">
                <a:solidFill>
                  <a:srgbClr val="0070C0"/>
                </a:solidFill>
                <a:latin typeface="Times New Roman" panose="02020603050405020304" pitchFamily="18" charset="0"/>
                <a:cs typeface="Times New Roman" panose="02020603050405020304" pitchFamily="18" charset="0"/>
              </a:rPr>
              <a:t> quay </a:t>
            </a:r>
            <a:r>
              <a:rPr lang="en-US" sz="2800" dirty="0" err="1">
                <a:solidFill>
                  <a:srgbClr val="0070C0"/>
                </a:solidFill>
                <a:latin typeface="Times New Roman" panose="02020603050405020304" pitchFamily="18" charset="0"/>
                <a:cs typeface="Times New Roman" panose="02020603050405020304" pitchFamily="18" charset="0"/>
              </a:rPr>
              <a:t>để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thay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đổi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hướng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luồng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gió</a:t>
            </a:r>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6" name="Rectangle 1"/>
          <p:cNvSpPr>
            <a:spLocks noChangeArrowheads="1"/>
          </p:cNvSpPr>
          <p:nvPr/>
        </p:nvSpPr>
        <p:spPr bwMode="auto">
          <a:xfrm>
            <a:off x="169863" y="203200"/>
            <a:ext cx="78806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sz="2800" b="1" u="sng" dirty="0" smtClean="0">
                <a:solidFill>
                  <a:srgbClr val="339966"/>
                </a:solidFill>
              </a:rPr>
              <a:t>5</a:t>
            </a:r>
            <a:r>
              <a:rPr lang="en-US" sz="2800" b="1" u="sng" dirty="0">
                <a:solidFill>
                  <a:srgbClr val="339966"/>
                </a:solidFill>
              </a:rPr>
              <a:t>. </a:t>
            </a:r>
            <a:r>
              <a:rPr lang="en-US" sz="2800" b="1" u="sng" dirty="0" err="1">
                <a:solidFill>
                  <a:srgbClr val="339966"/>
                </a:solidFill>
              </a:rPr>
              <a:t>Sử</a:t>
            </a:r>
            <a:r>
              <a:rPr lang="en-US" sz="2800" b="1" u="sng" dirty="0">
                <a:solidFill>
                  <a:srgbClr val="339966"/>
                </a:solidFill>
              </a:rPr>
              <a:t> </a:t>
            </a:r>
            <a:r>
              <a:rPr lang="en-US" sz="2800" b="1" u="sng" dirty="0" err="1">
                <a:solidFill>
                  <a:srgbClr val="339966"/>
                </a:solidFill>
              </a:rPr>
              <a:t>dụng</a:t>
            </a:r>
            <a:r>
              <a:rPr lang="en-US" sz="2800" b="1" u="sng" dirty="0">
                <a:solidFill>
                  <a:srgbClr val="339966"/>
                </a:solidFill>
              </a:rPr>
              <a:t> </a:t>
            </a:r>
            <a:r>
              <a:rPr lang="en-US" sz="2800" b="1" u="sng" dirty="0" err="1">
                <a:solidFill>
                  <a:srgbClr val="339966"/>
                </a:solidFill>
              </a:rPr>
              <a:t>quạt</a:t>
            </a:r>
            <a:r>
              <a:rPr lang="en-US" sz="2800" b="1" u="sng" dirty="0">
                <a:solidFill>
                  <a:srgbClr val="339966"/>
                </a:solidFill>
              </a:rPr>
              <a:t> </a:t>
            </a:r>
            <a:r>
              <a:rPr lang="en-US" sz="2800" b="1" u="sng" dirty="0" err="1">
                <a:solidFill>
                  <a:srgbClr val="339966"/>
                </a:solidFill>
              </a:rPr>
              <a:t>điện</a:t>
            </a:r>
            <a:r>
              <a:rPr lang="en-US" sz="2800" b="1" u="sng" dirty="0">
                <a:solidFill>
                  <a:srgbClr val="339966"/>
                </a:solidFill>
              </a:rPr>
              <a:t> </a:t>
            </a:r>
            <a:r>
              <a:rPr lang="en-US" sz="2800" b="1" u="sng" dirty="0" err="1">
                <a:solidFill>
                  <a:srgbClr val="339966"/>
                </a:solidFill>
              </a:rPr>
              <a:t>đúng</a:t>
            </a:r>
            <a:r>
              <a:rPr lang="en-US" sz="2800" b="1" u="sng" dirty="0">
                <a:solidFill>
                  <a:srgbClr val="339966"/>
                </a:solidFill>
              </a:rPr>
              <a:t> </a:t>
            </a:r>
            <a:r>
              <a:rPr lang="en-US" sz="2800" b="1" u="sng" dirty="0" err="1">
                <a:solidFill>
                  <a:srgbClr val="339966"/>
                </a:solidFill>
              </a:rPr>
              <a:t>cách</a:t>
            </a:r>
            <a:r>
              <a:rPr lang="en-US" sz="2800" b="1" u="sng" dirty="0">
                <a:solidFill>
                  <a:srgbClr val="339966"/>
                </a:solidFill>
              </a:rPr>
              <a:t>, an </a:t>
            </a:r>
            <a:r>
              <a:rPr lang="en-US" sz="2800" b="1" u="sng" dirty="0" err="1">
                <a:solidFill>
                  <a:srgbClr val="339966"/>
                </a:solidFill>
              </a:rPr>
              <a:t>toàn</a:t>
            </a:r>
            <a:r>
              <a:rPr lang="en-US" sz="2800" b="1" u="sng" dirty="0">
                <a:solidFill>
                  <a:srgbClr val="339966"/>
                </a:solidFill>
              </a:rPr>
              <a:t>, </a:t>
            </a:r>
            <a:r>
              <a:rPr lang="en-US" sz="2800" b="1" u="sng" dirty="0" err="1">
                <a:solidFill>
                  <a:srgbClr val="339966"/>
                </a:solidFill>
              </a:rPr>
              <a:t>tiết</a:t>
            </a:r>
            <a:r>
              <a:rPr lang="en-US" sz="2800" b="1" u="sng" dirty="0">
                <a:solidFill>
                  <a:srgbClr val="339966"/>
                </a:solidFill>
              </a:rPr>
              <a:t> </a:t>
            </a:r>
            <a:r>
              <a:rPr lang="en-US" sz="2800" b="1" u="sng" dirty="0" err="1">
                <a:solidFill>
                  <a:srgbClr val="339966"/>
                </a:solidFill>
              </a:rPr>
              <a:t>kiệm</a:t>
            </a:r>
            <a:endParaRPr lang="en-US" altLang="vi-VN" sz="2800" b="1" u="sng" dirty="0">
              <a:solidFill>
                <a:srgbClr val="339966"/>
              </a:solidFill>
            </a:endParaRPr>
          </a:p>
        </p:txBody>
      </p:sp>
      <p:pic>
        <p:nvPicPr>
          <p:cNvPr id="7" name="Picture 2" descr="Quạt trần 5 cánh Điện cơ Hà Nội QT11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9158" y="3429000"/>
            <a:ext cx="6286500" cy="2990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223403"/>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1+#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1039662" y="-1383292"/>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748386" y="861396"/>
            <a:ext cx="8131877" cy="1846659"/>
          </a:xfrm>
          <a:prstGeom prst="rect">
            <a:avLst/>
          </a:prstGeom>
        </p:spPr>
        <p:txBody>
          <a:bodyPr wrap="square">
            <a:spAutoFit/>
          </a:bodyPr>
          <a:lstStyle/>
          <a:p>
            <a:r>
              <a:rPr lang="fr-FR" sz="3200" dirty="0" err="1" smtClean="0">
                <a:solidFill>
                  <a:srgbClr val="0070C0"/>
                </a:solidFill>
                <a:latin typeface="Times New Roman" panose="02020603050405020304" pitchFamily="18" charset="0"/>
                <a:ea typeface="+mj-ea"/>
                <a:cs typeface="Times New Roman" panose="02020603050405020304" pitchFamily="18" charset="0"/>
              </a:rPr>
              <a:t>Bên</a:t>
            </a:r>
            <a:r>
              <a:rPr lang="fr-FR" sz="3200" dirty="0" smtClean="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cạnh</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tác</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dụng</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làm</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mát</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em</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hãy</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cho</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biết</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Quạt</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điện</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còn</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có</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tác</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dụng</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nào</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khác</a:t>
            </a:r>
            <a:r>
              <a:rPr lang="fr-FR" sz="3200" dirty="0">
                <a:solidFill>
                  <a:srgbClr val="0070C0"/>
                </a:solidFill>
                <a:latin typeface="Times New Roman" panose="02020603050405020304" pitchFamily="18" charset="0"/>
                <a:ea typeface="+mj-ea"/>
                <a:cs typeface="Times New Roman" panose="02020603050405020304" pitchFamily="18" charset="0"/>
              </a:rPr>
              <a:t>?</a:t>
            </a:r>
            <a:endParaRPr lang="en-US" sz="3200" dirty="0">
              <a:solidFill>
                <a:srgbClr val="0070C0"/>
              </a:solidFill>
              <a:latin typeface="Times New Roman" panose="02020603050405020304" pitchFamily="18" charset="0"/>
              <a:ea typeface="+mj-ea"/>
              <a:cs typeface="Times New Roman" panose="02020603050405020304" pitchFamily="18" charset="0"/>
            </a:endParaRPr>
          </a:p>
          <a:p>
            <a:r>
              <a:rPr lang="en-US" sz="3200" dirty="0">
                <a:solidFill>
                  <a:srgbClr val="0070C0"/>
                </a:solidFill>
                <a:latin typeface="Times New Roman" panose="02020603050405020304" pitchFamily="18" charset="0"/>
                <a:ea typeface="+mj-ea"/>
                <a:cs typeface="Times New Roman" panose="02020603050405020304" pitchFamily="18" charset="0"/>
              </a:rPr>
              <a:t/>
            </a:r>
            <a:br>
              <a:rPr lang="en-US" sz="3200" dirty="0">
                <a:solidFill>
                  <a:srgbClr val="0070C0"/>
                </a:solidFill>
                <a:latin typeface="Times New Roman" panose="02020603050405020304" pitchFamily="18" charset="0"/>
                <a:ea typeface="+mj-ea"/>
                <a:cs typeface="Times New Roman" panose="02020603050405020304" pitchFamily="18" charset="0"/>
              </a:rPr>
            </a:br>
            <a:r>
              <a:rPr lang="en-US" dirty="0"/>
              <a:t> </a:t>
            </a:r>
          </a:p>
        </p:txBody>
      </p:sp>
      <p:sp>
        <p:nvSpPr>
          <p:cNvPr id="7" name="Freeform 6"/>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 name="Picture 23"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386" y="-33124"/>
            <a:ext cx="762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Quạt lửng nhựa Cánh 7 lá L4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3919" y="2641600"/>
            <a:ext cx="5334000" cy="368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0661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barn(inVertical)">
                                      <p:cBhvr>
                                        <p:cTn id="1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1039662" y="-1383292"/>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748386" y="861396"/>
            <a:ext cx="8131877" cy="3323987"/>
          </a:xfrm>
          <a:prstGeom prst="rect">
            <a:avLst/>
          </a:prstGeom>
        </p:spPr>
        <p:txBody>
          <a:bodyPr wrap="square">
            <a:spAutoFit/>
          </a:bodyPr>
          <a:lstStyle/>
          <a:p>
            <a:r>
              <a:rPr lang="en-US" sz="3200" dirty="0" err="1" smtClean="0">
                <a:solidFill>
                  <a:srgbClr val="0070C0"/>
                </a:solidFill>
                <a:latin typeface="Times New Roman" panose="02020603050405020304" pitchFamily="18" charset="0"/>
                <a:ea typeface="+mj-ea"/>
                <a:cs typeface="Times New Roman" panose="02020603050405020304" pitchFamily="18" charset="0"/>
              </a:rPr>
              <a:t>Để</a:t>
            </a:r>
            <a:r>
              <a:rPr lang="en-US" sz="3200" dirty="0" smtClean="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lựa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chọn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quạt</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điện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trong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gia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đình</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phù</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hợp</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cần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dựa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vào</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diện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tích</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không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gian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sử</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dụng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và</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đặc</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điểm</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của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các</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loại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quạt</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điện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Dựa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vào</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Bảng</a:t>
            </a:r>
            <a:r>
              <a:rPr lang="en-US" sz="3200" dirty="0">
                <a:solidFill>
                  <a:srgbClr val="0070C0"/>
                </a:solidFill>
                <a:latin typeface="Times New Roman" panose="02020603050405020304" pitchFamily="18" charset="0"/>
                <a:ea typeface="+mj-ea"/>
                <a:cs typeface="Times New Roman" panose="02020603050405020304" pitchFamily="18" charset="0"/>
              </a:rPr>
              <a:t> 14.1, </a:t>
            </a:r>
            <a:r>
              <a:rPr lang="en-US" sz="3200" dirty="0" err="1">
                <a:solidFill>
                  <a:srgbClr val="0070C0"/>
                </a:solidFill>
                <a:latin typeface="Times New Roman" panose="02020603050405020304" pitchFamily="18" charset="0"/>
                <a:ea typeface="+mj-ea"/>
                <a:cs typeface="Times New Roman" panose="02020603050405020304" pitchFamily="18" charset="0"/>
              </a:rPr>
              <a:t>hãy</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chọn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cho</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gia</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đình</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em</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một</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loại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quạt</a:t>
            </a:r>
            <a:r>
              <a:rPr lang="en-US" sz="3200" dirty="0">
                <a:solidFill>
                  <a:srgbClr val="0070C0"/>
                </a:solidFill>
                <a:latin typeface="Times New Roman" panose="02020603050405020304" pitchFamily="18" charset="0"/>
                <a:ea typeface="+mj-ea"/>
                <a:cs typeface="Times New Roman" panose="02020603050405020304" pitchFamily="18" charset="0"/>
              </a:rPr>
              <a:t> an </a:t>
            </a:r>
            <a:r>
              <a:rPr lang="en-US" sz="3200" dirty="0" err="1">
                <a:solidFill>
                  <a:srgbClr val="0070C0"/>
                </a:solidFill>
                <a:latin typeface="Times New Roman" panose="02020603050405020304" pitchFamily="18" charset="0"/>
                <a:ea typeface="+mj-ea"/>
                <a:cs typeface="Times New Roman" panose="02020603050405020304" pitchFamily="18" charset="0"/>
              </a:rPr>
              <a:t>toàn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hiệu</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quả</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tiết</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kiệm</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và</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phù</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hợp</a:t>
            </a:r>
            <a:r>
              <a:rPr lang="en-US" sz="3200" dirty="0">
                <a:solidFill>
                  <a:srgbClr val="0070C0"/>
                </a:solidFill>
                <a:latin typeface="Times New Roman" panose="02020603050405020304" pitchFamily="18" charset="0"/>
                <a:ea typeface="+mj-ea"/>
                <a:cs typeface="Times New Roman" panose="02020603050405020304" pitchFamily="18" charset="0"/>
              </a:rPr>
              <a:t>.</a:t>
            </a:r>
          </a:p>
          <a:p>
            <a:r>
              <a:rPr lang="en-US" sz="3200" dirty="0">
                <a:solidFill>
                  <a:srgbClr val="0070C0"/>
                </a:solidFill>
                <a:latin typeface="Times New Roman" panose="02020603050405020304" pitchFamily="18" charset="0"/>
                <a:ea typeface="+mj-ea"/>
                <a:cs typeface="Times New Roman" panose="02020603050405020304" pitchFamily="18" charset="0"/>
              </a:rPr>
              <a:t/>
            </a:r>
            <a:br>
              <a:rPr lang="en-US" sz="3200" dirty="0">
                <a:solidFill>
                  <a:srgbClr val="0070C0"/>
                </a:solidFill>
                <a:latin typeface="Times New Roman" panose="02020603050405020304" pitchFamily="18" charset="0"/>
                <a:ea typeface="+mj-ea"/>
                <a:cs typeface="Times New Roman" panose="02020603050405020304" pitchFamily="18" charset="0"/>
              </a:rPr>
            </a:br>
            <a:r>
              <a:rPr lang="en-US" dirty="0"/>
              <a:t> </a:t>
            </a:r>
          </a:p>
        </p:txBody>
      </p:sp>
      <p:sp>
        <p:nvSpPr>
          <p:cNvPr id="7" name="Freeform 6"/>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2"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313" y="227120"/>
            <a:ext cx="762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232" y="3693899"/>
            <a:ext cx="7868748" cy="2630701"/>
          </a:xfrm>
          <a:prstGeom prst="rect">
            <a:avLst/>
          </a:prstGeom>
        </p:spPr>
      </p:pic>
    </p:spTree>
    <p:extLst>
      <p:ext uri="{BB962C8B-B14F-4D97-AF65-F5344CB8AC3E}">
        <p14:creationId xmlns:p14="http://schemas.microsoft.com/office/powerpoint/2010/main" val="201951464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2" y="203200"/>
            <a:ext cx="5392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sz="2800" b="1" u="sng" dirty="0" smtClean="0">
                <a:solidFill>
                  <a:srgbClr val="339966"/>
                </a:solidFill>
              </a:rPr>
              <a:t>II</a:t>
            </a:r>
            <a:r>
              <a:rPr lang="en-US" sz="2800" b="1" u="sng" dirty="0">
                <a:solidFill>
                  <a:srgbClr val="339966"/>
                </a:solidFill>
              </a:rPr>
              <a:t>. MÁY </a:t>
            </a:r>
            <a:r>
              <a:rPr lang="en-US" sz="2800" b="1" u="sng" dirty="0" smtClean="0">
                <a:solidFill>
                  <a:srgbClr val="339966"/>
                </a:solidFill>
              </a:rPr>
              <a:t>GIẶT</a:t>
            </a:r>
            <a:endParaRPr lang="en-US" altLang="vi-VN" sz="2800" b="1" u="sng" dirty="0">
              <a:solidFill>
                <a:srgbClr val="339966"/>
              </a:solidFill>
            </a:endParaRPr>
          </a:p>
        </p:txBody>
      </p:sp>
      <p:sp>
        <p:nvSpPr>
          <p:cNvPr id="14" name="Rectangle 13"/>
          <p:cNvSpPr/>
          <p:nvPr/>
        </p:nvSpPr>
        <p:spPr>
          <a:xfrm>
            <a:off x="838518" y="1430753"/>
            <a:ext cx="7467282" cy="2677656"/>
          </a:xfrm>
          <a:prstGeom prst="rect">
            <a:avLst/>
          </a:prstGeom>
        </p:spPr>
        <p:txBody>
          <a:bodyPr wrap="square">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Máy</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giặt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hai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phận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chính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mâm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giặt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Mâm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giặt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phận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gắn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trục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quay, </a:t>
            </a:r>
            <a:r>
              <a:rPr lang="en-US" sz="2800" dirty="0" err="1">
                <a:solidFill>
                  <a:srgbClr val="0070C0"/>
                </a:solidFill>
                <a:latin typeface="Times New Roman" panose="02020603050405020304" pitchFamily="18" charset="0"/>
                <a:cs typeface="Times New Roman" panose="02020603050405020304" pitchFamily="18" charset="0"/>
              </a:rPr>
              <a:t>mâm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giặt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đồ</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giặt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xoay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đảo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chiều</a:t>
            </a:r>
            <a:r>
              <a:rPr lang="en-US" sz="2800" dirty="0">
                <a:solidFill>
                  <a:srgbClr val="0070C0"/>
                </a:solidFill>
                <a:latin typeface="Times New Roman" panose="02020603050405020304" pitchFamily="18" charset="0"/>
                <a:cs typeface="Times New Roman" panose="02020603050405020304" pitchFamily="18" charset="0"/>
              </a:rPr>
              <a:t>.</a:t>
            </a:r>
          </a:p>
          <a:p>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580230" y="796339"/>
            <a:ext cx="4572000" cy="523220"/>
          </a:xfrm>
          <a:prstGeom prst="rect">
            <a:avLst/>
          </a:prstGeom>
        </p:spPr>
        <p:txBody>
          <a:bodyPr>
            <a:spAutoFit/>
          </a:bodyPr>
          <a:lstStyle/>
          <a:p>
            <a:r>
              <a:rPr lang="fr-FR" sz="2800" dirty="0" smtClean="0">
                <a:solidFill>
                  <a:srgbClr val="0070C0"/>
                </a:solidFill>
                <a:latin typeface="Times New Roman" panose="02020603050405020304" pitchFamily="18" charset="0"/>
                <a:cs typeface="Times New Roman" panose="02020603050405020304" pitchFamily="18" charset="0"/>
              </a:rPr>
              <a:t>1</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Cấu</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tạo</a:t>
            </a:r>
            <a:r>
              <a:rPr lang="fr-FR" sz="2800" dirty="0">
                <a:solidFill>
                  <a:srgbClr val="0070C0"/>
                </a:solidFill>
                <a:latin typeface="Times New Roman" panose="02020603050405020304" pitchFamily="18" charset="0"/>
                <a:cs typeface="Times New Roman" panose="02020603050405020304" pitchFamily="18" charset="0"/>
              </a:rPr>
              <a:t> </a:t>
            </a: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2" name="Picture 1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3227208"/>
            <a:ext cx="5020376" cy="3534268"/>
          </a:xfrm>
          <a:prstGeom prst="rect">
            <a:avLst/>
          </a:prstGeom>
        </p:spPr>
      </p:pic>
    </p:spTree>
    <p:extLst>
      <p:ext uri="{BB962C8B-B14F-4D97-AF65-F5344CB8AC3E}">
        <p14:creationId xmlns:p14="http://schemas.microsoft.com/office/powerpoint/2010/main" val="3050500605"/>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4"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1039662" y="-1383292"/>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748386" y="861396"/>
            <a:ext cx="8131877" cy="1846659"/>
          </a:xfrm>
          <a:prstGeom prst="rect">
            <a:avLst/>
          </a:prstGeom>
        </p:spPr>
        <p:txBody>
          <a:bodyPr wrap="square">
            <a:spAutoFit/>
          </a:bodyPr>
          <a:lstStyle/>
          <a:p>
            <a:r>
              <a:rPr lang="en-US" sz="3200" dirty="0" err="1" smtClean="0">
                <a:solidFill>
                  <a:srgbClr val="0070C0"/>
                </a:solidFill>
                <a:latin typeface="Times New Roman" panose="02020603050405020304" pitchFamily="18" charset="0"/>
                <a:ea typeface="+mj-ea"/>
                <a:cs typeface="Times New Roman" panose="02020603050405020304" pitchFamily="18" charset="0"/>
              </a:rPr>
              <a:t>Quan</a:t>
            </a:r>
            <a:r>
              <a:rPr lang="en-US" sz="3200" dirty="0" smtClean="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sát</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Hình</a:t>
            </a:r>
            <a:r>
              <a:rPr lang="en-US" sz="3200" dirty="0">
                <a:solidFill>
                  <a:srgbClr val="0070C0"/>
                </a:solidFill>
                <a:latin typeface="Times New Roman" panose="02020603050405020304" pitchFamily="18" charset="0"/>
                <a:ea typeface="+mj-ea"/>
                <a:cs typeface="Times New Roman" panose="02020603050405020304" pitchFamily="18" charset="0"/>
              </a:rPr>
              <a:t> 14.5, </a:t>
            </a:r>
            <a:r>
              <a:rPr lang="en-US" sz="3200" dirty="0" err="1">
                <a:solidFill>
                  <a:srgbClr val="0070C0"/>
                </a:solidFill>
                <a:latin typeface="Times New Roman" panose="02020603050405020304" pitchFamily="18" charset="0"/>
                <a:ea typeface="+mj-ea"/>
                <a:cs typeface="Times New Roman" panose="02020603050405020304" pitchFamily="18" charset="0"/>
              </a:rPr>
              <a:t>nêu</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tên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và</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chức</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năng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các</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bộ</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phận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cấu</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tạo</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nên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máy</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giặt</a:t>
            </a:r>
            <a:r>
              <a:rPr lang="en-US" sz="3200" dirty="0">
                <a:solidFill>
                  <a:srgbClr val="0070C0"/>
                </a:solidFill>
                <a:latin typeface="Times New Roman" panose="02020603050405020304" pitchFamily="18" charset="0"/>
                <a:ea typeface="+mj-ea"/>
                <a:cs typeface="Times New Roman" panose="02020603050405020304" pitchFamily="18" charset="0"/>
              </a:rPr>
              <a:t>.</a:t>
            </a:r>
          </a:p>
          <a:p>
            <a:r>
              <a:rPr lang="en-US" sz="3200" dirty="0">
                <a:solidFill>
                  <a:srgbClr val="0070C0"/>
                </a:solidFill>
                <a:latin typeface="Times New Roman" panose="02020603050405020304" pitchFamily="18" charset="0"/>
                <a:ea typeface="+mj-ea"/>
                <a:cs typeface="Times New Roman" panose="02020603050405020304" pitchFamily="18" charset="0"/>
              </a:rPr>
              <a:t/>
            </a:r>
            <a:br>
              <a:rPr lang="en-US" sz="3200" dirty="0">
                <a:solidFill>
                  <a:srgbClr val="0070C0"/>
                </a:solidFill>
                <a:latin typeface="Times New Roman" panose="02020603050405020304" pitchFamily="18" charset="0"/>
                <a:ea typeface="+mj-ea"/>
                <a:cs typeface="Times New Roman" panose="02020603050405020304" pitchFamily="18" charset="0"/>
              </a:rPr>
            </a:br>
            <a:r>
              <a:rPr lang="en-US" dirty="0"/>
              <a:t> </a:t>
            </a:r>
          </a:p>
        </p:txBody>
      </p:sp>
      <p:sp>
        <p:nvSpPr>
          <p:cNvPr id="7" name="Freeform 6"/>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 name="Picture 23"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386" y="-33124"/>
            <a:ext cx="762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2513607"/>
            <a:ext cx="6382664" cy="3534268"/>
          </a:xfrm>
          <a:prstGeom prst="rect">
            <a:avLst/>
          </a:prstGeom>
        </p:spPr>
      </p:pic>
    </p:spTree>
    <p:extLst>
      <p:ext uri="{BB962C8B-B14F-4D97-AF65-F5344CB8AC3E}">
        <p14:creationId xmlns:p14="http://schemas.microsoft.com/office/powerpoint/2010/main" val="385170111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3" y="203200"/>
            <a:ext cx="335540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2 </a:t>
            </a:r>
            <a:r>
              <a:rPr lang="en-US" sz="2800" b="1" u="sng" dirty="0" err="1" smtClean="0">
                <a:solidFill>
                  <a:srgbClr val="339966"/>
                </a:solidFill>
              </a:rPr>
              <a:t>Nguyên</a:t>
            </a:r>
            <a:r>
              <a:rPr lang="en-US" sz="2800" b="1" u="sng" dirty="0" smtClean="0">
                <a:solidFill>
                  <a:srgbClr val="339966"/>
                </a:solidFill>
              </a:rPr>
              <a:t> </a:t>
            </a:r>
            <a:r>
              <a:rPr lang="en-US" sz="2800" b="1" u="sng" dirty="0" err="1" smtClean="0">
                <a:solidFill>
                  <a:srgbClr val="339966"/>
                </a:solidFill>
              </a:rPr>
              <a:t>lý</a:t>
            </a:r>
            <a:r>
              <a:rPr lang="en-US" sz="2800" b="1" u="sng" dirty="0" smtClean="0">
                <a:solidFill>
                  <a:srgbClr val="339966"/>
                </a:solidFill>
              </a:rPr>
              <a:t> </a:t>
            </a:r>
            <a:r>
              <a:rPr lang="en-US" sz="2800" b="1" u="sng" dirty="0" err="1" smtClean="0">
                <a:solidFill>
                  <a:srgbClr val="339966"/>
                </a:solidFill>
              </a:rPr>
              <a:t>làm</a:t>
            </a:r>
            <a:r>
              <a:rPr lang="en-US" sz="2800" b="1" u="sng" dirty="0" smtClean="0">
                <a:solidFill>
                  <a:srgbClr val="339966"/>
                </a:solidFill>
              </a:rPr>
              <a:t> </a:t>
            </a:r>
            <a:r>
              <a:rPr lang="en-US" sz="2800" b="1" u="sng" dirty="0" err="1" smtClean="0">
                <a:solidFill>
                  <a:srgbClr val="339966"/>
                </a:solidFill>
              </a:rPr>
              <a:t>việc</a:t>
            </a:r>
            <a:endParaRPr lang="en-US" sz="2800" b="1" u="sng" dirty="0" smtClean="0">
              <a:solidFill>
                <a:srgbClr val="339966"/>
              </a:solidFill>
            </a:endParaRPr>
          </a:p>
          <a:p>
            <a:pPr>
              <a:spcBef>
                <a:spcPct val="50000"/>
              </a:spcBef>
            </a:pPr>
            <a:endParaRPr lang="en-US" altLang="vi-VN" sz="2800" b="1" u="sng" dirty="0">
              <a:solidFill>
                <a:srgbClr val="339966"/>
              </a:solidFill>
            </a:endParaRPr>
          </a:p>
        </p:txBody>
      </p:sp>
      <p:sp>
        <p:nvSpPr>
          <p:cNvPr id="24" name="Rectangle 23"/>
          <p:cNvSpPr/>
          <p:nvPr/>
        </p:nvSpPr>
        <p:spPr>
          <a:xfrm>
            <a:off x="609600" y="787975"/>
            <a:ext cx="8249981" cy="3108543"/>
          </a:xfrm>
          <a:prstGeom prst="rect">
            <a:avLst/>
          </a:prstGeom>
        </p:spPr>
        <p:txBody>
          <a:bodyPr wrap="square">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Khi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cấp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lựa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chọn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giặt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hoạt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mâm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giặt</a:t>
            </a:r>
            <a:r>
              <a:rPr lang="en-US" sz="2800" dirty="0">
                <a:solidFill>
                  <a:srgbClr val="0070C0"/>
                </a:solidFill>
                <a:latin typeface="Times New Roman" panose="02020603050405020304" pitchFamily="18" charset="0"/>
                <a:cs typeface="Times New Roman" panose="02020603050405020304" pitchFamily="18" charset="0"/>
              </a:rPr>
              <a:t> quay </a:t>
            </a:r>
            <a:r>
              <a:rPr lang="en-US" sz="2800" dirty="0" err="1">
                <a:solidFill>
                  <a:srgbClr val="0070C0"/>
                </a:solidFill>
                <a:latin typeface="Times New Roman" panose="02020603050405020304" pitchFamily="18" charset="0"/>
                <a:cs typeface="Times New Roman" panose="02020603050405020304" pitchFamily="18" charset="0"/>
              </a:rPr>
              <a:t>theo.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quần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liên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tục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xoay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đảo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Lúc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này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bề</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mặt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quần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nhau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thành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lồng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giặt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vết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bẩn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bỏ</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khỏi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sợi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vải</a:t>
            </a:r>
            <a:r>
              <a:rPr lang="en-US" sz="2800" dirty="0">
                <a:solidFill>
                  <a:srgbClr val="0070C0"/>
                </a:solidFill>
                <a:latin typeface="Times New Roman" panose="02020603050405020304" pitchFamily="18" charset="0"/>
                <a:cs typeface="Times New Roman" panose="02020603050405020304" pitchFamily="18" charset="0"/>
              </a:rPr>
              <a:t>.</a:t>
            </a:r>
          </a:p>
          <a:p>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064652"/>
            <a:ext cx="1533739" cy="1278748"/>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6790" y="3079642"/>
            <a:ext cx="1505160" cy="1263758"/>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0539" y="3089168"/>
            <a:ext cx="1533739" cy="1254232"/>
          </a:xfrm>
          <a:prstGeom prst="rect">
            <a:avLst/>
          </a:prstGeom>
        </p:spPr>
      </p:pic>
      <p:cxnSp>
        <p:nvCxnSpPr>
          <p:cNvPr id="9" name="Straight Arrow Connector 8"/>
          <p:cNvCxnSpPr>
            <a:stCxn id="3" idx="3"/>
            <a:endCxn id="4" idx="1"/>
          </p:cNvCxnSpPr>
          <p:nvPr/>
        </p:nvCxnSpPr>
        <p:spPr>
          <a:xfrm>
            <a:off x="2143339" y="3704026"/>
            <a:ext cx="843451" cy="749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4543962" y="3684665"/>
            <a:ext cx="828461" cy="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6864723" y="3704025"/>
            <a:ext cx="828461" cy="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pic>
        <p:nvPicPr>
          <p:cNvPr id="10" name="Picture 9"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43630" y="3064652"/>
            <a:ext cx="1400370" cy="1278748"/>
          </a:xfrm>
          <a:prstGeom prst="rect">
            <a:avLst/>
          </a:prstGeom>
        </p:spPr>
      </p:pic>
    </p:spTree>
    <p:extLst>
      <p:ext uri="{BB962C8B-B14F-4D97-AF65-F5344CB8AC3E}">
        <p14:creationId xmlns:p14="http://schemas.microsoft.com/office/powerpoint/2010/main" val="251132396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1+#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arn(inVertical)">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arn(inVertical)">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arn(inVertical)">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arn(inVertical)">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4" name="Rectangle 23"/>
          <p:cNvSpPr/>
          <p:nvPr/>
        </p:nvSpPr>
        <p:spPr>
          <a:xfrm>
            <a:off x="600008" y="1023065"/>
            <a:ext cx="6934200" cy="3970318"/>
          </a:xfrm>
          <a:prstGeom prst="rect">
            <a:avLst/>
          </a:prstGeom>
        </p:spPr>
        <p:txBody>
          <a:bodyPr wrap="square">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Đối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máy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giặt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ngoài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mức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còn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lượng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giặt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mức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lượng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giặt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mức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tổng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lượng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đồ</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giặt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khô</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máy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giặt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giặt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một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lần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giặt</a:t>
            </a:r>
            <a:r>
              <a:rPr lang="en-US" sz="2800" dirty="0">
                <a:solidFill>
                  <a:srgbClr val="0070C0"/>
                </a:solidFill>
                <a:latin typeface="Times New Roman" panose="02020603050405020304" pitchFamily="18" charset="0"/>
                <a:cs typeface="Times New Roman" panose="02020603050405020304" pitchFamily="18" charset="0"/>
              </a:rPr>
              <a:t>): 6 kg; 7,5 kg; 8 kg; 8,5 kg;... </a:t>
            </a:r>
            <a:r>
              <a:rPr lang="en-US" sz="2800" dirty="0" err="1">
                <a:solidFill>
                  <a:srgbClr val="0070C0"/>
                </a:solidFill>
                <a:latin typeface="Times New Roman" panose="02020603050405020304" pitchFamily="18" charset="0"/>
                <a:cs typeface="Times New Roman" panose="02020603050405020304" pitchFamily="18" charset="0"/>
              </a:rPr>
              <a:t>Máy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giặt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thường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thuật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như</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sau</a:t>
            </a:r>
            <a:r>
              <a:rPr lang="en-US" sz="2800" dirty="0">
                <a:solidFill>
                  <a:srgbClr val="0070C0"/>
                </a:solidFill>
                <a:latin typeface="Times New Roman" panose="02020603050405020304" pitchFamily="18" charset="0"/>
                <a:cs typeface="Times New Roman" panose="02020603050405020304" pitchFamily="18" charset="0"/>
              </a:rPr>
              <a:t>: 220 V-7,5 kg; 220 V-8 kg: 220 V – 8,5 kg....</a:t>
            </a:r>
          </a:p>
          <a:p>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6" name="Rectangle 1"/>
          <p:cNvSpPr>
            <a:spLocks noChangeArrowheads="1"/>
          </p:cNvSpPr>
          <p:nvPr/>
        </p:nvSpPr>
        <p:spPr bwMode="auto">
          <a:xfrm>
            <a:off x="169863" y="203200"/>
            <a:ext cx="32447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fr-FR" sz="2800" b="1" u="sng" dirty="0" smtClean="0">
                <a:solidFill>
                  <a:srgbClr val="339966"/>
                </a:solidFill>
              </a:rPr>
              <a:t>3</a:t>
            </a:r>
            <a:r>
              <a:rPr lang="fr-FR" sz="2800" b="1" u="sng" dirty="0">
                <a:solidFill>
                  <a:srgbClr val="339966"/>
                </a:solidFill>
              </a:rPr>
              <a:t>. </a:t>
            </a:r>
            <a:r>
              <a:rPr lang="fr-FR" sz="2800" b="1" u="sng" dirty="0" err="1">
                <a:solidFill>
                  <a:srgbClr val="339966"/>
                </a:solidFill>
              </a:rPr>
              <a:t>Thông</a:t>
            </a:r>
            <a:r>
              <a:rPr lang="fr-FR" sz="2800" b="1" u="sng" dirty="0">
                <a:solidFill>
                  <a:srgbClr val="339966"/>
                </a:solidFill>
              </a:rPr>
              <a:t> </a:t>
            </a:r>
            <a:r>
              <a:rPr lang="fr-FR" sz="2800" b="1" u="sng" dirty="0" err="1">
                <a:solidFill>
                  <a:srgbClr val="339966"/>
                </a:solidFill>
              </a:rPr>
              <a:t>số</a:t>
            </a:r>
            <a:r>
              <a:rPr lang="fr-FR" sz="2800" b="1" u="sng" dirty="0">
                <a:solidFill>
                  <a:srgbClr val="339966"/>
                </a:solidFill>
              </a:rPr>
              <a:t> </a:t>
            </a:r>
            <a:r>
              <a:rPr lang="fr-FR" sz="2800" b="1" u="sng" dirty="0" err="1">
                <a:solidFill>
                  <a:srgbClr val="339966"/>
                </a:solidFill>
              </a:rPr>
              <a:t>kĩ</a:t>
            </a:r>
            <a:r>
              <a:rPr lang="fr-FR" sz="2800" b="1" u="sng" dirty="0">
                <a:solidFill>
                  <a:srgbClr val="339966"/>
                </a:solidFill>
              </a:rPr>
              <a:t> </a:t>
            </a:r>
            <a:r>
              <a:rPr lang="fr-FR" sz="2800" b="1" u="sng" dirty="0" err="1">
                <a:solidFill>
                  <a:srgbClr val="339966"/>
                </a:solidFill>
              </a:rPr>
              <a:t>thuật</a:t>
            </a:r>
            <a:endParaRPr lang="en-US" altLang="vi-VN" sz="2800" b="1" u="sng" dirty="0">
              <a:solidFill>
                <a:srgbClr val="339966"/>
              </a:solidFill>
            </a:endParaRPr>
          </a:p>
        </p:txBody>
      </p:sp>
      <p:pic>
        <p:nvPicPr>
          <p:cNvPr id="3" name="Picture 2"/>
          <p:cNvPicPr>
            <a:picLocks noChangeAspect="1"/>
          </p:cNvPicPr>
          <p:nvPr/>
        </p:nvPicPr>
        <p:blipFill>
          <a:blip r:embed="rId3"/>
          <a:stretch>
            <a:fillRect/>
          </a:stretch>
        </p:blipFill>
        <p:spPr>
          <a:xfrm>
            <a:off x="1869883" y="4367865"/>
            <a:ext cx="5943600" cy="2143125"/>
          </a:xfrm>
          <a:prstGeom prst="rect">
            <a:avLst/>
          </a:prstGeom>
        </p:spPr>
      </p:pic>
    </p:spTree>
    <p:extLst>
      <p:ext uri="{BB962C8B-B14F-4D97-AF65-F5344CB8AC3E}">
        <p14:creationId xmlns:p14="http://schemas.microsoft.com/office/powerpoint/2010/main" val="3928973965"/>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1+#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4" name="Rectangle 23"/>
          <p:cNvSpPr/>
          <p:nvPr/>
        </p:nvSpPr>
        <p:spPr>
          <a:xfrm>
            <a:off x="600008" y="1023065"/>
            <a:ext cx="6934200" cy="3539430"/>
          </a:xfrm>
          <a:prstGeom prst="rect">
            <a:avLst/>
          </a:prstGeom>
        </p:spPr>
        <p:txBody>
          <a:bodyPr wrap="square">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1</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Em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hãy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biết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nguyên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lí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làm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việc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máy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giặt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giống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khác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nhau</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ở </a:t>
            </a:r>
            <a:r>
              <a:rPr lang="en-US" sz="2800" dirty="0" err="1">
                <a:solidFill>
                  <a:srgbClr val="0070C0"/>
                </a:solidFill>
                <a:latin typeface="Times New Roman" panose="02020603050405020304" pitchFamily="18" charset="0"/>
                <a:cs typeface="Times New Roman" panose="02020603050405020304" pitchFamily="18" charset="0"/>
              </a:rPr>
              <a:t>điểm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nào</a:t>
            </a:r>
            <a:r>
              <a:rPr lang="en-US" sz="2800" dirty="0" smtClean="0">
                <a:solidFill>
                  <a:srgbClr val="0070C0"/>
                </a:solidFill>
                <a:latin typeface="Times New Roman" panose="02020603050405020304" pitchFamily="18" charset="0"/>
                <a:cs typeface="Times New Roman" panose="02020603050405020304" pitchFamily="18" charset="0"/>
              </a:rPr>
              <a:t>?</a:t>
            </a: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2. </a:t>
            </a:r>
            <a:r>
              <a:rPr lang="en-US" sz="2800" dirty="0" err="1">
                <a:solidFill>
                  <a:srgbClr val="0070C0"/>
                </a:solidFill>
                <a:latin typeface="Times New Roman" panose="02020603050405020304" pitchFamily="18" charset="0"/>
                <a:cs typeface="Times New Roman" panose="02020603050405020304" pitchFamily="18" charset="0"/>
              </a:rPr>
              <a:t>Máy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giặt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lượng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giặt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định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mức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7 kg, </a:t>
            </a:r>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giặt</a:t>
            </a:r>
            <a:r>
              <a:rPr lang="en-US" sz="2800" dirty="0">
                <a:solidFill>
                  <a:srgbClr val="0070C0"/>
                </a:solidFill>
                <a:latin typeface="Times New Roman" panose="02020603050405020304" pitchFamily="18" charset="0"/>
                <a:cs typeface="Times New Roman" panose="02020603050405020304" pitchFamily="18" charset="0"/>
              </a:rPr>
              <a:t> 8 kg </a:t>
            </a:r>
            <a:r>
              <a:rPr lang="en-US" sz="2800" dirty="0" err="1">
                <a:solidFill>
                  <a:srgbClr val="0070C0"/>
                </a:solidFill>
                <a:latin typeface="Times New Roman" panose="02020603050405020304" pitchFamily="18" charset="0"/>
                <a:cs typeface="Times New Roman" panose="02020603050405020304" pitchFamily="18" charset="0"/>
              </a:rPr>
              <a:t>quần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khô</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thì</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tượng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gì</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xảy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Vì</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sao</a:t>
            </a:r>
            <a:r>
              <a:rPr lang="en-US" sz="2800" dirty="0">
                <a:solidFill>
                  <a:srgbClr val="0070C0"/>
                </a:solidFill>
                <a:latin typeface="Times New Roman" panose="02020603050405020304" pitchFamily="18" charset="0"/>
                <a:cs typeface="Times New Roman" panose="02020603050405020304" pitchFamily="18" charset="0"/>
              </a:rPr>
              <a:t>?</a:t>
            </a:r>
          </a:p>
          <a:p>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7"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739" y="0"/>
            <a:ext cx="8191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stretch>
            <a:fillRect/>
          </a:stretch>
        </p:blipFill>
        <p:spPr>
          <a:xfrm>
            <a:off x="5550092" y="4156075"/>
            <a:ext cx="2936683" cy="2143125"/>
          </a:xfrm>
          <a:prstGeom prst="rect">
            <a:avLst/>
          </a:prstGeom>
        </p:spPr>
      </p:pic>
      <p:pic>
        <p:nvPicPr>
          <p:cNvPr id="11" name="Picture 2" descr="https://encrypted-tbn0.gstatic.com/images?q=tbn:ANd9GcRG2FBUxVjUCf6Qv5gocACWayzh2rDmEMVLzbeYYNsg-ktYDX5EAfT8CLb4oE8dH4Hkyipx3-k&amp;usqp=CA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2936" y="4126577"/>
            <a:ext cx="3553356" cy="2202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579953"/>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6664" y="4953000"/>
            <a:ext cx="9144000" cy="3352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4099" name="Rectangle 6"/>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3600">
              <a:latin typeface=".VnAristote" panose="020B7200000000000000" pitchFamily="34" charset="0"/>
            </a:endParaRPr>
          </a:p>
        </p:txBody>
      </p:sp>
      <p:sp>
        <p:nvSpPr>
          <p:cNvPr id="5126" name="Rectangle 8"/>
          <p:cNvSpPr>
            <a:spLocks noChangeArrowheads="1"/>
          </p:cNvSpPr>
          <p:nvPr/>
        </p:nvSpPr>
        <p:spPr bwMode="auto">
          <a:xfrm>
            <a:off x="1371600" y="563563"/>
            <a:ext cx="6324600"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vi-VN" dirty="0" smtClean="0">
                <a:solidFill>
                  <a:schemeClr val="accent2"/>
                </a:solidFill>
              </a:rPr>
              <a:t>           </a:t>
            </a:r>
            <a:r>
              <a:rPr lang="en-US" altLang="vi-VN" sz="3200" b="1" dirty="0" smtClean="0">
                <a:solidFill>
                  <a:srgbClr val="FF912B"/>
                </a:solidFill>
                <a:latin typeface="#9Slide05 Garris" pitchFamily="2" charset="0"/>
                <a:ea typeface="+mj-ea"/>
                <a:cs typeface="+mj-cs"/>
              </a:rPr>
              <a:t>MỤC TIÊU BÀI HỌC</a:t>
            </a:r>
            <a:endParaRPr lang="en-US" altLang="vi-VN" sz="3200" b="1" dirty="0">
              <a:solidFill>
                <a:srgbClr val="FF912B"/>
              </a:solidFill>
              <a:latin typeface="#9Slide05 Garris" pitchFamily="2" charset="0"/>
              <a:ea typeface="+mj-ea"/>
              <a:cs typeface="+mj-cs"/>
            </a:endParaRPr>
          </a:p>
        </p:txBody>
      </p:sp>
      <p:sp>
        <p:nvSpPr>
          <p:cNvPr id="11" name="Text Box 11"/>
          <p:cNvSpPr txBox="1">
            <a:spLocks noChangeArrowheads="1"/>
          </p:cNvSpPr>
          <p:nvPr/>
        </p:nvSpPr>
        <p:spPr bwMode="auto">
          <a:xfrm>
            <a:off x="457200" y="1290638"/>
            <a:ext cx="81534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3200" dirty="0" smtClean="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Trình</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bày</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được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công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dụng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cấu</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tạo</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nguyên</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lí</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làm</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việc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của</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quạt</a:t>
            </a:r>
            <a:r>
              <a:rPr lang="en-US" sz="3200" dirty="0">
                <a:solidFill>
                  <a:srgbClr val="0070C0"/>
                </a:solidFill>
                <a:ea typeface="+mj-ea"/>
                <a:cs typeface="Times New Roman" panose="02020603050405020304" pitchFamily="18" charset="0"/>
              </a:rPr>
              <a:t> </a:t>
            </a:r>
            <a:r>
              <a:rPr lang="en-US" sz="3200" dirty="0" err="1" smtClean="0">
                <a:solidFill>
                  <a:srgbClr val="0070C0"/>
                </a:solidFill>
                <a:ea typeface="+mj-ea"/>
                <a:cs typeface="Times New Roman" panose="02020603050405020304" pitchFamily="18" charset="0"/>
              </a:rPr>
              <a:t>điện,máy</a:t>
            </a:r>
            <a:r>
              <a:rPr lang="en-US" sz="3200" dirty="0" smtClean="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giặt</a:t>
            </a:r>
            <a:r>
              <a:rPr lang="en-US" sz="3200" dirty="0">
                <a:solidFill>
                  <a:srgbClr val="0070C0"/>
                </a:solidFill>
                <a:ea typeface="+mj-ea"/>
                <a:cs typeface="Times New Roman" panose="02020603050405020304" pitchFamily="18" charset="0"/>
              </a:rPr>
              <a:t>. </a:t>
            </a:r>
            <a:endParaRPr lang="en-US" sz="3200" dirty="0" smtClean="0">
              <a:solidFill>
                <a:srgbClr val="0070C0"/>
              </a:solidFill>
              <a:ea typeface="+mj-ea"/>
              <a:cs typeface="Times New Roman" panose="02020603050405020304" pitchFamily="18" charset="0"/>
            </a:endParaRPr>
          </a:p>
          <a:p>
            <a:r>
              <a:rPr lang="en-US" sz="3200" dirty="0" smtClean="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sử</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dụng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được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quạt</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điện</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máy</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giặt</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đúng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cách</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tiết</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kiệm</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và</a:t>
            </a:r>
            <a:r>
              <a:rPr lang="en-US" sz="3200" dirty="0">
                <a:solidFill>
                  <a:srgbClr val="0070C0"/>
                </a:solidFill>
                <a:ea typeface="+mj-ea"/>
                <a:cs typeface="Times New Roman" panose="02020603050405020304" pitchFamily="18" charset="0"/>
              </a:rPr>
              <a:t> an </a:t>
            </a:r>
            <a:r>
              <a:rPr lang="en-US" sz="3200" dirty="0" err="1">
                <a:solidFill>
                  <a:srgbClr val="0070C0"/>
                </a:solidFill>
                <a:ea typeface="+mj-ea"/>
                <a:cs typeface="Times New Roman" panose="02020603050405020304" pitchFamily="18" charset="0"/>
              </a:rPr>
              <a:t>toàn</a:t>
            </a:r>
            <a:r>
              <a:rPr lang="en-US" sz="3200" dirty="0">
                <a:solidFill>
                  <a:srgbClr val="0070C0"/>
                </a:solidFill>
                <a:ea typeface="+mj-ea"/>
                <a:cs typeface="Times New Roman" panose="02020603050405020304" pitchFamily="18" charset="0"/>
              </a:rPr>
              <a:t>. </a:t>
            </a:r>
            <a:endParaRPr lang="en-US" sz="3200" dirty="0" smtClean="0">
              <a:solidFill>
                <a:srgbClr val="0070C0"/>
              </a:solidFill>
              <a:ea typeface="+mj-ea"/>
              <a:cs typeface="Times New Roman" panose="02020603050405020304" pitchFamily="18" charset="0"/>
            </a:endParaRPr>
          </a:p>
          <a:p>
            <a:r>
              <a:rPr lang="en-US" sz="3200" dirty="0" smtClean="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Lựa</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chọn</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được</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quạt</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điện</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máy</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giặt</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tiết</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kiệm</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năng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lượng</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phù</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hợp</a:t>
            </a:r>
            <a:r>
              <a:rPr lang="en-US" sz="3200" dirty="0">
                <a:solidFill>
                  <a:srgbClr val="0070C0"/>
                </a:solidFill>
                <a:ea typeface="+mj-ea"/>
                <a:cs typeface="Times New Roman" panose="02020603050405020304" pitchFamily="18" charset="0"/>
              </a:rPr>
              <a:t> </a:t>
            </a:r>
            <a:r>
              <a:rPr lang="en-US" sz="3200" dirty="0" err="1" smtClean="0">
                <a:solidFill>
                  <a:srgbClr val="0070C0"/>
                </a:solidFill>
                <a:ea typeface="+mj-ea"/>
                <a:cs typeface="Times New Roman" panose="02020603050405020304" pitchFamily="18" charset="0"/>
              </a:rPr>
              <a:t>với</a:t>
            </a:r>
            <a:r>
              <a:rPr lang="en-US" sz="3200" dirty="0">
                <a:solidFill>
                  <a:srgbClr val="0070C0"/>
                </a:solidFill>
                <a:ea typeface="+mj-ea"/>
                <a:cs typeface="Times New Roman" panose="02020603050405020304" pitchFamily="18" charset="0"/>
              </a:rPr>
              <a:t> </a:t>
            </a:r>
            <a:r>
              <a:rPr lang="en-US" sz="3200" dirty="0" err="1" smtClean="0">
                <a:solidFill>
                  <a:srgbClr val="0070C0"/>
                </a:solidFill>
                <a:ea typeface="+mj-ea"/>
                <a:cs typeface="Times New Roman" panose="02020603050405020304" pitchFamily="18" charset="0"/>
              </a:rPr>
              <a:t>điều</a:t>
            </a:r>
            <a:r>
              <a:rPr lang="en-US" sz="3200" dirty="0" smtClean="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kiện</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gia</a:t>
            </a:r>
            <a:r>
              <a:rPr lang="en-US" sz="3200" dirty="0">
                <a:solidFill>
                  <a:srgbClr val="0070C0"/>
                </a:solidFill>
                <a:ea typeface="+mj-ea"/>
                <a:cs typeface="Times New Roman" panose="02020603050405020304" pitchFamily="18" charset="0"/>
              </a:rPr>
              <a:t> </a:t>
            </a:r>
            <a:r>
              <a:rPr lang="en-US" sz="3200" dirty="0" err="1">
                <a:solidFill>
                  <a:srgbClr val="0070C0"/>
                </a:solidFill>
                <a:ea typeface="+mj-ea"/>
                <a:cs typeface="Times New Roman" panose="02020603050405020304" pitchFamily="18" charset="0"/>
              </a:rPr>
              <a:t>đình</a:t>
            </a:r>
            <a:r>
              <a:rPr lang="en-US" sz="3200" dirty="0">
                <a:solidFill>
                  <a:srgbClr val="0070C0"/>
                </a:solidFill>
                <a:ea typeface="+mj-ea"/>
                <a:cs typeface="Times New Roman" panose="02020603050405020304" pitchFamily="18" charset="0"/>
              </a:rPr>
              <a:t>.</a:t>
            </a:r>
          </a:p>
          <a:p>
            <a:r>
              <a:rPr lang="en-US" dirty="0"/>
              <a:t>  </a:t>
            </a:r>
          </a:p>
        </p:txBody>
      </p:sp>
    </p:spTree>
    <p:extLst>
      <p:ext uri="{BB962C8B-B14F-4D97-AF65-F5344CB8AC3E}">
        <p14:creationId xmlns:p14="http://schemas.microsoft.com/office/powerpoint/2010/main" val="3298768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4" name="Rectangle 23"/>
          <p:cNvSpPr/>
          <p:nvPr/>
        </p:nvSpPr>
        <p:spPr>
          <a:xfrm>
            <a:off x="621244" y="726420"/>
            <a:ext cx="8543992" cy="3970318"/>
          </a:xfrm>
          <a:prstGeom prst="rect">
            <a:avLst/>
          </a:prstGeom>
        </p:spPr>
        <p:txBody>
          <a:bodyPr wrap="square">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Hai </a:t>
            </a:r>
            <a:r>
              <a:rPr lang="en-US" sz="2800" dirty="0" err="1">
                <a:solidFill>
                  <a:srgbClr val="0070C0"/>
                </a:solidFill>
                <a:latin typeface="Times New Roman" panose="02020603050405020304" pitchFamily="18" charset="0"/>
                <a:cs typeface="Times New Roman" panose="02020603050405020304" pitchFamily="18" charset="0"/>
              </a:rPr>
              <a:t>loại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máy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giặt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máy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giặt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lồng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đứng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cửa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trên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máy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giặt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lồng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ngang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cửa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trước</a:t>
            </a:r>
            <a:r>
              <a:rPr lang="en-US" sz="2800" dirty="0" smtClean="0">
                <a:solidFill>
                  <a:srgbClr val="0070C0"/>
                </a:solidFill>
                <a:latin typeface="Times New Roman" panose="02020603050405020304" pitchFamily="18" charset="0"/>
                <a:cs typeface="Times New Roman" panose="02020603050405020304" pitchFamily="18" charset="0"/>
              </a:rPr>
              <a:t>)</a:t>
            </a:r>
          </a:p>
          <a:p>
            <a:r>
              <a:rPr lang="en-US" sz="2800" dirty="0" err="1" smtClean="0">
                <a:solidFill>
                  <a:srgbClr val="0070C0"/>
                </a:solidFill>
                <a:latin typeface="Times New Roman" panose="02020603050405020304" pitchFamily="18" charset="0"/>
                <a:cs typeface="Times New Roman" panose="02020603050405020304" pitchFamily="18" charset="0"/>
              </a:rPr>
              <a:t>Máy</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giặt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lồng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đứng</a:t>
            </a:r>
            <a:r>
              <a:rPr lang="en-US" sz="2800" dirty="0" smtClean="0">
                <a:solidFill>
                  <a:srgbClr val="0070C0"/>
                </a:solidFill>
                <a:latin typeface="Times New Roman" panose="02020603050405020304" pitchFamily="18" charset="0"/>
                <a:cs typeface="Times New Roman" panose="02020603050405020304" pitchFamily="18" charset="0"/>
              </a:rPr>
              <a:t> </a:t>
            </a: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Máy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giặt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lồng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đứng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dễ</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phù</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vị</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đặt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máy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chật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hẹp</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máy</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nắp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mở</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rộng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dễ</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thao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tác</a:t>
            </a:r>
            <a:r>
              <a:rPr lang="en-US" sz="2800" dirty="0" smtClean="0">
                <a:solidFill>
                  <a:srgbClr val="0070C0"/>
                </a:solidFill>
                <a:latin typeface="Times New Roman" panose="02020603050405020304" pitchFamily="18" charset="0"/>
                <a:cs typeface="Times New Roman" panose="02020603050405020304" pitchFamily="18" charset="0"/>
              </a:rPr>
              <a:t>.</a:t>
            </a: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Quần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sau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giặt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thường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bị</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xoắn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chặt</a:t>
            </a:r>
            <a:r>
              <a:rPr lang="en-US" sz="2800" dirty="0">
                <a:solidFill>
                  <a:srgbClr val="0070C0"/>
                </a:solidFill>
                <a:latin typeface="Times New Roman" panose="02020603050405020304" pitchFamily="18" charset="0"/>
                <a:cs typeface="Times New Roman" panose="02020603050405020304" pitchFamily="18" charset="0"/>
              </a:rPr>
              <a:t>, do </a:t>
            </a:r>
            <a:r>
              <a:rPr lang="en-US" sz="2800" dirty="0" err="1">
                <a:solidFill>
                  <a:srgbClr val="0070C0"/>
                </a:solidFill>
                <a:latin typeface="Times New Roman" panose="02020603050405020304" pitchFamily="18" charset="0"/>
                <a:cs typeface="Times New Roman" panose="02020603050405020304" pitchFamily="18" charset="0"/>
              </a:rPr>
              <a:t>đó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vải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bị</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giãn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nhanh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làm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biến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dạng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quần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giặt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lần</a:t>
            </a:r>
            <a:r>
              <a:rPr lang="en-US" sz="2800" dirty="0">
                <a:solidFill>
                  <a:srgbClr val="0070C0"/>
                </a:solidFill>
                <a:latin typeface="Times New Roman" panose="02020603050405020304" pitchFamily="18" charset="0"/>
                <a:cs typeface="Times New Roman" panose="02020603050405020304" pitchFamily="18" charset="0"/>
              </a:rPr>
              <a:t>. </a:t>
            </a:r>
            <a:endParaRPr lang="en-US" sz="2800" dirty="0" smtClean="0">
              <a:solidFill>
                <a:srgbClr val="0070C0"/>
              </a:solidFill>
              <a:latin typeface="Times New Roman" panose="02020603050405020304" pitchFamily="18" charset="0"/>
              <a:cs typeface="Times New Roman" panose="02020603050405020304" pitchFamily="18" charset="0"/>
            </a:endParaRP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Tiêu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thụ</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năng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ít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hơn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máy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giặt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lồng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ngang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cùng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tính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năng</a:t>
            </a:r>
            <a:r>
              <a:rPr lang="en-US" sz="2800" dirty="0">
                <a:solidFill>
                  <a:srgbClr val="0070C0"/>
                </a:solidFill>
                <a:latin typeface="Times New Roman" panose="02020603050405020304" pitchFamily="18" charset="0"/>
                <a:cs typeface="Times New Roman" panose="02020603050405020304" pitchFamily="18" charset="0"/>
              </a:rPr>
              <a:t>).</a:t>
            </a:r>
          </a:p>
        </p:txBody>
      </p:sp>
      <p:sp>
        <p:nvSpPr>
          <p:cNvPr id="16" name="Rectangle 1"/>
          <p:cNvSpPr>
            <a:spLocks noChangeArrowheads="1"/>
          </p:cNvSpPr>
          <p:nvPr/>
        </p:nvSpPr>
        <p:spPr bwMode="auto">
          <a:xfrm>
            <a:off x="169863" y="203200"/>
            <a:ext cx="20794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fr-FR" sz="2800" b="1" u="sng" dirty="0" smtClean="0">
                <a:solidFill>
                  <a:srgbClr val="339966"/>
                </a:solidFill>
              </a:rPr>
              <a:t>4</a:t>
            </a:r>
            <a:r>
              <a:rPr lang="fr-FR" sz="2800" b="1" u="sng" dirty="0">
                <a:solidFill>
                  <a:srgbClr val="339966"/>
                </a:solidFill>
              </a:rPr>
              <a:t>. </a:t>
            </a:r>
            <a:r>
              <a:rPr lang="fr-FR" sz="2800" b="1" u="sng" dirty="0" err="1">
                <a:solidFill>
                  <a:srgbClr val="339966"/>
                </a:solidFill>
              </a:rPr>
              <a:t>Đặc</a:t>
            </a:r>
            <a:r>
              <a:rPr lang="fr-FR" sz="2800" b="1" u="sng" dirty="0">
                <a:solidFill>
                  <a:srgbClr val="339966"/>
                </a:solidFill>
              </a:rPr>
              <a:t> </a:t>
            </a:r>
            <a:r>
              <a:rPr lang="fr-FR" sz="2800" b="1" u="sng" dirty="0" err="1">
                <a:solidFill>
                  <a:srgbClr val="339966"/>
                </a:solidFill>
              </a:rPr>
              <a:t>điểm</a:t>
            </a:r>
            <a:r>
              <a:rPr lang="fr-FR" sz="2800" b="1" u="sng" dirty="0">
                <a:solidFill>
                  <a:srgbClr val="339966"/>
                </a:solidFill>
              </a:rPr>
              <a:t> </a:t>
            </a:r>
            <a:endParaRPr lang="en-US" altLang="vi-VN" sz="2800" b="1" u="sng" dirty="0">
              <a:solidFill>
                <a:srgbClr val="339966"/>
              </a:solidFill>
            </a:endParaRPr>
          </a:p>
        </p:txBody>
      </p:sp>
      <p:pic>
        <p:nvPicPr>
          <p:cNvPr id="7" name="Content Placeholder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3006" y="4267200"/>
            <a:ext cx="2762636" cy="3058026"/>
          </a:xfrm>
          <a:prstGeom prst="rect">
            <a:avLst/>
          </a:prstGeom>
        </p:spPr>
      </p:pic>
    </p:spTree>
    <p:extLst>
      <p:ext uri="{BB962C8B-B14F-4D97-AF65-F5344CB8AC3E}">
        <p14:creationId xmlns:p14="http://schemas.microsoft.com/office/powerpoint/2010/main" val="4018799643"/>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1+#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4" name="Rectangle 23"/>
          <p:cNvSpPr/>
          <p:nvPr/>
        </p:nvSpPr>
        <p:spPr>
          <a:xfrm>
            <a:off x="600008" y="535510"/>
            <a:ext cx="8543992" cy="3816429"/>
          </a:xfrm>
          <a:prstGeom prst="rect">
            <a:avLst/>
          </a:prstGeom>
        </p:spPr>
        <p:txBody>
          <a:bodyPr wrap="square">
            <a:spAutoFit/>
          </a:bodyPr>
          <a:lstStyle/>
          <a:p>
            <a:r>
              <a:rPr lang="en-US" sz="2800" dirty="0" err="1" smtClean="0">
                <a:solidFill>
                  <a:srgbClr val="0070C0"/>
                </a:solidFill>
                <a:latin typeface="Times New Roman" panose="02020603050405020304" pitchFamily="18" charset="0"/>
                <a:cs typeface="Times New Roman" panose="02020603050405020304" pitchFamily="18" charset="0"/>
              </a:rPr>
              <a:t>Máy</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giặt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lồng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ngang</a:t>
            </a:r>
            <a:endParaRPr lang="en-US" sz="2800" dirty="0" smtClean="0">
              <a:solidFill>
                <a:srgbClr val="0070C0"/>
              </a:solidFill>
              <a:latin typeface="Times New Roman" panose="02020603050405020304" pitchFamily="18" charset="0"/>
              <a:cs typeface="Times New Roman" panose="02020603050405020304" pitchFamily="18" charset="0"/>
            </a:endParaRPr>
          </a:p>
          <a:p>
            <a:r>
              <a:rPr lang="en-US" sz="2800" dirty="0" smtClean="0">
                <a:solidFill>
                  <a:srgbClr val="0070C0"/>
                </a:solidFill>
                <a:latin typeface="Times New Roman" panose="02020603050405020304" pitchFamily="18" charset="0"/>
                <a:cs typeface="Times New Roman" panose="02020603050405020304" pitchFamily="18" charset="0"/>
              </a:rPr>
              <a:t> • </a:t>
            </a:r>
            <a:r>
              <a:rPr lang="en-US" sz="2800" dirty="0" err="1" smtClean="0">
                <a:solidFill>
                  <a:srgbClr val="0070C0"/>
                </a:solidFill>
                <a:latin typeface="Times New Roman" panose="02020603050405020304" pitchFamily="18" charset="0"/>
                <a:cs typeface="Times New Roman" panose="02020603050405020304" pitchFamily="18" charset="0"/>
              </a:rPr>
              <a:t>Máy</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giặt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lồng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ngang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tiết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kiệm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nước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hơn</a:t>
            </a:r>
            <a:r>
              <a:rPr lang="en-US" sz="2800" dirty="0" smtClean="0">
                <a:solidFill>
                  <a:srgbClr val="0070C0"/>
                </a:solidFill>
                <a:latin typeface="Times New Roman" panose="02020603050405020304" pitchFamily="18" charset="0"/>
                <a:cs typeface="Times New Roman" panose="02020603050405020304" pitchFamily="18" charset="0"/>
              </a:rPr>
              <a:t> so </a:t>
            </a:r>
            <a:r>
              <a:rPr lang="en-US" sz="2800" dirty="0" err="1" smtClean="0">
                <a:solidFill>
                  <a:srgbClr val="0070C0"/>
                </a:solidFill>
                <a:latin typeface="Times New Roman" panose="02020603050405020304" pitchFamily="18" charset="0"/>
                <a:cs typeface="Times New Roman" panose="02020603050405020304" pitchFamily="18" charset="0"/>
              </a:rPr>
              <a:t>với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máy</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giặt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lồng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đứng</a:t>
            </a:r>
            <a:r>
              <a:rPr lang="en-US" sz="2800" dirty="0" smtClean="0">
                <a:solidFill>
                  <a:srgbClr val="0070C0"/>
                </a:solidFill>
                <a:latin typeface="Times New Roman" panose="02020603050405020304" pitchFamily="18" charset="0"/>
                <a:cs typeface="Times New Roman" panose="02020603050405020304" pitchFamily="18" charset="0"/>
              </a:rPr>
              <a:t>.</a:t>
            </a:r>
          </a:p>
          <a:p>
            <a:r>
              <a:rPr lang="en-US" sz="2800" dirty="0" err="1" smtClean="0">
                <a:solidFill>
                  <a:srgbClr val="0070C0"/>
                </a:solidFill>
                <a:latin typeface="Times New Roman" panose="02020603050405020304" pitchFamily="18" charset="0"/>
                <a:cs typeface="Times New Roman" panose="02020603050405020304" pitchFamily="18" charset="0"/>
              </a:rPr>
              <a:t>Tính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năng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ưu</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việt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nhất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của</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máy</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giặt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này</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là</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có</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thể</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giữ</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được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độ</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bền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của</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quần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áo</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Quần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áo</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trong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quá</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trình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giặt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ít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bị</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xoắn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vào</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nhau</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nên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tránh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được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hiện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tượng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giãn</a:t>
            </a:r>
            <a:r>
              <a:rPr lang="en-US" sz="2800" dirty="0" smtClean="0">
                <a:solidFill>
                  <a:srgbClr val="0070C0"/>
                </a:solidFill>
                <a:latin typeface="Times New Roman" panose="02020603050405020304" pitchFamily="18" charset="0"/>
                <a:cs typeface="Times New Roman" panose="02020603050405020304" pitchFamily="18" charset="0"/>
              </a:rPr>
              <a:t> hay </a:t>
            </a:r>
            <a:r>
              <a:rPr lang="en-US" sz="2800" dirty="0" err="1" smtClean="0">
                <a:solidFill>
                  <a:srgbClr val="0070C0"/>
                </a:solidFill>
                <a:latin typeface="Times New Roman" panose="02020603050405020304" pitchFamily="18" charset="0"/>
                <a:cs typeface="Times New Roman" panose="02020603050405020304" pitchFamily="18" charset="0"/>
              </a:rPr>
              <a:t>biến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dạng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quần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áo</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như</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máy</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giặt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lồng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đứng</a:t>
            </a:r>
            <a:r>
              <a:rPr lang="en-US" sz="2800" dirty="0" smtClean="0">
                <a:solidFill>
                  <a:srgbClr val="0070C0"/>
                </a:solidFill>
                <a:latin typeface="Times New Roman" panose="02020603050405020304" pitchFamily="18" charset="0"/>
                <a:cs typeface="Times New Roman" panose="02020603050405020304" pitchFamily="18" charset="0"/>
              </a:rPr>
              <a:t>.</a:t>
            </a:r>
          </a:p>
          <a:p>
            <a:r>
              <a:rPr lang="vi-VN" dirty="0" smtClean="0"/>
              <a:t/>
            </a:r>
            <a:br>
              <a:rPr lang="vi-VN" dirty="0" smtClean="0"/>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6" name="Rectangle 1"/>
          <p:cNvSpPr>
            <a:spLocks noChangeArrowheads="1"/>
          </p:cNvSpPr>
          <p:nvPr/>
        </p:nvSpPr>
        <p:spPr bwMode="auto">
          <a:xfrm>
            <a:off x="169863" y="203200"/>
            <a:ext cx="20794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fr-FR" sz="2800" b="1" u="sng" dirty="0" smtClean="0">
                <a:solidFill>
                  <a:srgbClr val="339966"/>
                </a:solidFill>
              </a:rPr>
              <a:t>4</a:t>
            </a:r>
            <a:r>
              <a:rPr lang="fr-FR" sz="2800" b="1" u="sng" dirty="0">
                <a:solidFill>
                  <a:srgbClr val="339966"/>
                </a:solidFill>
              </a:rPr>
              <a:t>. </a:t>
            </a:r>
            <a:r>
              <a:rPr lang="fr-FR" sz="2800" b="1" u="sng" dirty="0" err="1">
                <a:solidFill>
                  <a:srgbClr val="339966"/>
                </a:solidFill>
              </a:rPr>
              <a:t>Đặc</a:t>
            </a:r>
            <a:r>
              <a:rPr lang="fr-FR" sz="2800" b="1" u="sng" dirty="0">
                <a:solidFill>
                  <a:srgbClr val="339966"/>
                </a:solidFill>
              </a:rPr>
              <a:t> </a:t>
            </a:r>
            <a:r>
              <a:rPr lang="fr-FR" sz="2800" b="1" u="sng" dirty="0" err="1">
                <a:solidFill>
                  <a:srgbClr val="339966"/>
                </a:solidFill>
              </a:rPr>
              <a:t>điểm</a:t>
            </a:r>
            <a:r>
              <a:rPr lang="fr-FR" sz="2800" b="1" u="sng" dirty="0">
                <a:solidFill>
                  <a:srgbClr val="339966"/>
                </a:solidFill>
              </a:rPr>
              <a:t> </a:t>
            </a:r>
            <a:endParaRPr lang="en-US" altLang="vi-VN" sz="2800" b="1" u="sng" dirty="0">
              <a:solidFill>
                <a:srgbClr val="339966"/>
              </a:solidFill>
            </a:endParaRP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6181" y="3657600"/>
            <a:ext cx="4391638" cy="3620005"/>
          </a:xfrm>
          <a:prstGeom prst="rect">
            <a:avLst/>
          </a:prstGeom>
        </p:spPr>
      </p:pic>
    </p:spTree>
    <p:extLst>
      <p:ext uri="{BB962C8B-B14F-4D97-AF65-F5344CB8AC3E}">
        <p14:creationId xmlns:p14="http://schemas.microsoft.com/office/powerpoint/2010/main" val="96856715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1+#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4" name="Rectangle 23"/>
          <p:cNvSpPr/>
          <p:nvPr/>
        </p:nvSpPr>
        <p:spPr>
          <a:xfrm>
            <a:off x="600008" y="1023065"/>
            <a:ext cx="8543992" cy="3970318"/>
          </a:xfrm>
          <a:prstGeom prst="rect">
            <a:avLst/>
          </a:prstGeom>
        </p:spPr>
        <p:txBody>
          <a:bodyPr wrap="square">
            <a:spAutoFit/>
          </a:bodyPr>
          <a:lstStyle/>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Đọc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hướng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dẫn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trước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vận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hành</a:t>
            </a:r>
            <a:r>
              <a:rPr lang="en-US" sz="2800" dirty="0">
                <a:solidFill>
                  <a:srgbClr val="0070C0"/>
                </a:solidFill>
                <a:latin typeface="Times New Roman" panose="02020603050405020304" pitchFamily="18" charset="0"/>
                <a:cs typeface="Times New Roman" panose="02020603050405020304" pitchFamily="18" charset="0"/>
              </a:rPr>
              <a:t>. </a:t>
            </a:r>
            <a:endParaRPr lang="en-US" sz="2800" dirty="0" smtClean="0">
              <a:solidFill>
                <a:srgbClr val="0070C0"/>
              </a:solidFill>
              <a:latin typeface="Times New Roman" panose="02020603050405020304" pitchFamily="18" charset="0"/>
              <a:cs typeface="Times New Roman" panose="02020603050405020304" pitchFamily="18" charset="0"/>
            </a:endParaRP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đúng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mức</a:t>
            </a:r>
            <a:r>
              <a:rPr lang="en-US" sz="2800" dirty="0" smtClean="0">
                <a:solidFill>
                  <a:srgbClr val="0070C0"/>
                </a:solidFill>
                <a:latin typeface="Times New Roman" panose="02020603050405020304" pitchFamily="18" charset="0"/>
                <a:cs typeface="Times New Roman" panose="02020603050405020304" pitchFamily="18" charset="0"/>
              </a:rPr>
              <a:t>.</a:t>
            </a: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Chọn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máy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giặt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phù</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cầu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smtClean="0">
                <a:solidFill>
                  <a:srgbClr val="0070C0"/>
                </a:solidFill>
                <a:latin typeface="Times New Roman" panose="02020603050405020304" pitchFamily="18" charset="0"/>
                <a:cs typeface="Times New Roman" panose="02020603050405020304" pitchFamily="18" charset="0"/>
              </a:rPr>
              <a:t>.</a:t>
            </a: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Lượng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quần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đem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giặt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phải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thấp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hơn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hoặc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bằng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với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lượng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giặt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mức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máy</a:t>
            </a:r>
            <a:r>
              <a:rPr lang="en-US" sz="2800" dirty="0">
                <a:solidFill>
                  <a:srgbClr val="0070C0"/>
                </a:solidFill>
                <a:latin typeface="Times New Roman" panose="02020603050405020304" pitchFamily="18" charset="0"/>
                <a:cs typeface="Times New Roman" panose="02020603050405020304" pitchFamily="18" charset="0"/>
              </a:rPr>
              <a:t>. </a:t>
            </a:r>
            <a:endParaRPr lang="en-US" sz="2800" dirty="0" smtClean="0">
              <a:solidFill>
                <a:srgbClr val="0070C0"/>
              </a:solidFill>
              <a:latin typeface="Times New Roman" panose="02020603050405020304" pitchFamily="18" charset="0"/>
              <a:cs typeface="Times New Roman" panose="02020603050405020304" pitchFamily="18" charset="0"/>
            </a:endParaRP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quần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đem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giặt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chọn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giặt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thích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hợp</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từng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loại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quần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áo</a:t>
            </a:r>
            <a:r>
              <a:rPr lang="en-US" sz="2800" dirty="0" smtClean="0">
                <a:solidFill>
                  <a:srgbClr val="0070C0"/>
                </a:solidFill>
                <a:latin typeface="Times New Roman" panose="02020603050405020304" pitchFamily="18" charset="0"/>
                <a:cs typeface="Times New Roman" panose="02020603050405020304" pitchFamily="18" charset="0"/>
              </a:rPr>
              <a:t>.</a:t>
            </a: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Vệ</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sinh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lồng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giặt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thường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xuyên</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6" name="Rectangle 1"/>
          <p:cNvSpPr>
            <a:spLocks noChangeArrowheads="1"/>
          </p:cNvSpPr>
          <p:nvPr/>
        </p:nvSpPr>
        <p:spPr bwMode="auto">
          <a:xfrm>
            <a:off x="169863" y="203200"/>
            <a:ext cx="77588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sz="2800" b="1" u="sng" dirty="0" smtClean="0">
                <a:solidFill>
                  <a:srgbClr val="339966"/>
                </a:solidFill>
              </a:rPr>
              <a:t>5</a:t>
            </a:r>
            <a:r>
              <a:rPr lang="en-US" sz="2800" b="1" u="sng" dirty="0">
                <a:solidFill>
                  <a:srgbClr val="339966"/>
                </a:solidFill>
              </a:rPr>
              <a:t>. </a:t>
            </a:r>
            <a:r>
              <a:rPr lang="en-US" sz="2800" b="1" u="sng" dirty="0" err="1">
                <a:solidFill>
                  <a:srgbClr val="339966"/>
                </a:solidFill>
              </a:rPr>
              <a:t>Sử</a:t>
            </a:r>
            <a:r>
              <a:rPr lang="en-US" sz="2800" b="1" u="sng" dirty="0">
                <a:solidFill>
                  <a:srgbClr val="339966"/>
                </a:solidFill>
              </a:rPr>
              <a:t> </a:t>
            </a:r>
            <a:r>
              <a:rPr lang="en-US" sz="2800" b="1" u="sng" dirty="0" err="1">
                <a:solidFill>
                  <a:srgbClr val="339966"/>
                </a:solidFill>
              </a:rPr>
              <a:t>dụng</a:t>
            </a:r>
            <a:r>
              <a:rPr lang="en-US" sz="2800" b="1" u="sng" dirty="0">
                <a:solidFill>
                  <a:srgbClr val="339966"/>
                </a:solidFill>
              </a:rPr>
              <a:t> </a:t>
            </a:r>
            <a:r>
              <a:rPr lang="en-US" sz="2800" b="1" u="sng" dirty="0" err="1" smtClean="0">
                <a:solidFill>
                  <a:srgbClr val="339966"/>
                </a:solidFill>
              </a:rPr>
              <a:t>máy</a:t>
            </a:r>
            <a:r>
              <a:rPr lang="en-US" sz="2800" b="1" u="sng" dirty="0" smtClean="0">
                <a:solidFill>
                  <a:srgbClr val="339966"/>
                </a:solidFill>
              </a:rPr>
              <a:t> </a:t>
            </a:r>
            <a:r>
              <a:rPr lang="en-US" sz="2800" b="1" u="sng" dirty="0" err="1" smtClean="0">
                <a:solidFill>
                  <a:srgbClr val="339966"/>
                </a:solidFill>
              </a:rPr>
              <a:t>giặt</a:t>
            </a:r>
            <a:r>
              <a:rPr lang="en-US" sz="2800" b="1" u="sng" dirty="0" smtClean="0">
                <a:solidFill>
                  <a:srgbClr val="339966"/>
                </a:solidFill>
              </a:rPr>
              <a:t> </a:t>
            </a:r>
            <a:r>
              <a:rPr lang="en-US" sz="2800" b="1" u="sng" dirty="0" err="1" smtClean="0">
                <a:solidFill>
                  <a:srgbClr val="339966"/>
                </a:solidFill>
              </a:rPr>
              <a:t>đúng</a:t>
            </a:r>
            <a:r>
              <a:rPr lang="en-US" sz="2800" b="1" u="sng" dirty="0" smtClean="0">
                <a:solidFill>
                  <a:srgbClr val="339966"/>
                </a:solidFill>
              </a:rPr>
              <a:t> </a:t>
            </a:r>
            <a:r>
              <a:rPr lang="en-US" sz="2800" b="1" u="sng" dirty="0" err="1">
                <a:solidFill>
                  <a:srgbClr val="339966"/>
                </a:solidFill>
              </a:rPr>
              <a:t>cách</a:t>
            </a:r>
            <a:r>
              <a:rPr lang="en-US" sz="2800" b="1" u="sng" dirty="0">
                <a:solidFill>
                  <a:srgbClr val="339966"/>
                </a:solidFill>
              </a:rPr>
              <a:t>, an </a:t>
            </a:r>
            <a:r>
              <a:rPr lang="en-US" sz="2800" b="1" u="sng" dirty="0" err="1">
                <a:solidFill>
                  <a:srgbClr val="339966"/>
                </a:solidFill>
              </a:rPr>
              <a:t>toàn</a:t>
            </a:r>
            <a:r>
              <a:rPr lang="en-US" sz="2800" b="1" u="sng" dirty="0">
                <a:solidFill>
                  <a:srgbClr val="339966"/>
                </a:solidFill>
              </a:rPr>
              <a:t>, </a:t>
            </a:r>
            <a:r>
              <a:rPr lang="en-US" sz="2800" b="1" u="sng" dirty="0" err="1">
                <a:solidFill>
                  <a:srgbClr val="339966"/>
                </a:solidFill>
              </a:rPr>
              <a:t>tiết</a:t>
            </a:r>
            <a:r>
              <a:rPr lang="en-US" sz="2800" b="1" u="sng" dirty="0">
                <a:solidFill>
                  <a:srgbClr val="339966"/>
                </a:solidFill>
              </a:rPr>
              <a:t> </a:t>
            </a:r>
            <a:r>
              <a:rPr lang="en-US" sz="2800" b="1" u="sng" dirty="0" err="1">
                <a:solidFill>
                  <a:srgbClr val="339966"/>
                </a:solidFill>
              </a:rPr>
              <a:t>kiệm</a:t>
            </a:r>
            <a:endParaRPr lang="en-US" altLang="vi-VN" sz="2800" b="1" u="sng" dirty="0">
              <a:solidFill>
                <a:srgbClr val="339966"/>
              </a:solidFill>
            </a:endParaRPr>
          </a:p>
        </p:txBody>
      </p:sp>
      <p:pic>
        <p:nvPicPr>
          <p:cNvPr id="7" name="Content Placeholder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972" y="4760412"/>
            <a:ext cx="2762636" cy="2097588"/>
          </a:xfrm>
          <a:prstGeom prst="rect">
            <a:avLst/>
          </a:prstGeom>
        </p:spPr>
      </p:pic>
    </p:spTree>
    <p:extLst>
      <p:ext uri="{BB962C8B-B14F-4D97-AF65-F5344CB8AC3E}">
        <p14:creationId xmlns:p14="http://schemas.microsoft.com/office/powerpoint/2010/main" val="392080164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1+#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1039662" y="-1383292"/>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748386" y="861396"/>
            <a:ext cx="8131877" cy="2554545"/>
          </a:xfrm>
          <a:prstGeom prst="rect">
            <a:avLst/>
          </a:prstGeom>
        </p:spPr>
        <p:txBody>
          <a:bodyPr wrap="square">
            <a:spAutoFit/>
          </a:bodyPr>
          <a:lstStyle/>
          <a:p>
            <a:r>
              <a:rPr lang="en-US" sz="3200" dirty="0" smtClean="0">
                <a:solidFill>
                  <a:srgbClr val="0070C0"/>
                </a:solidFill>
                <a:latin typeface="Times New Roman" panose="02020603050405020304" pitchFamily="18" charset="0"/>
                <a:ea typeface="+mj-ea"/>
                <a:cs typeface="Times New Roman" panose="02020603050405020304" pitchFamily="18" charset="0"/>
              </a:rPr>
              <a:t>1</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Vì</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sao</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phải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phân</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smtClean="0">
                <a:solidFill>
                  <a:srgbClr val="0070C0"/>
                </a:solidFill>
                <a:latin typeface="Times New Roman" panose="02020603050405020304" pitchFamily="18" charset="0"/>
                <a:ea typeface="+mj-ea"/>
                <a:cs typeface="Times New Roman" panose="02020603050405020304" pitchFamily="18" charset="0"/>
              </a:rPr>
              <a:t>loại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smtClean="0">
                <a:solidFill>
                  <a:srgbClr val="0070C0"/>
                </a:solidFill>
                <a:latin typeface="Times New Roman" panose="02020603050405020304" pitchFamily="18" charset="0"/>
                <a:ea typeface="+mj-ea"/>
                <a:cs typeface="Times New Roman" panose="02020603050405020304" pitchFamily="18" charset="0"/>
              </a:rPr>
              <a:t>quần</a:t>
            </a:r>
            <a:r>
              <a:rPr lang="en-US" sz="3200" dirty="0" smtClean="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áo</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khi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giặt</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bằng</a:t>
            </a:r>
            <a:endParaRPr lang="en-US" sz="3200" dirty="0">
              <a:solidFill>
                <a:srgbClr val="0070C0"/>
              </a:solidFill>
              <a:latin typeface="Times New Roman" panose="02020603050405020304" pitchFamily="18" charset="0"/>
              <a:ea typeface="+mj-ea"/>
              <a:cs typeface="Times New Roman" panose="02020603050405020304" pitchFamily="18" charset="0"/>
            </a:endParaRPr>
          </a:p>
          <a:p>
            <a:r>
              <a:rPr lang="en-US" sz="3200" dirty="0" err="1">
                <a:solidFill>
                  <a:srgbClr val="0070C0"/>
                </a:solidFill>
                <a:latin typeface="Times New Roman" panose="02020603050405020304" pitchFamily="18" charset="0"/>
                <a:ea typeface="+mj-ea"/>
                <a:cs typeface="Times New Roman" panose="02020603050405020304" pitchFamily="18" charset="0"/>
              </a:rPr>
              <a:t>máy</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giặt</a:t>
            </a:r>
            <a:r>
              <a:rPr lang="en-US" sz="3200" dirty="0" smtClean="0">
                <a:solidFill>
                  <a:srgbClr val="0070C0"/>
                </a:solidFill>
                <a:latin typeface="Times New Roman" panose="02020603050405020304" pitchFamily="18" charset="0"/>
                <a:ea typeface="+mj-ea"/>
                <a:cs typeface="Times New Roman" panose="02020603050405020304" pitchFamily="18" charset="0"/>
              </a:rPr>
              <a:t>?</a:t>
            </a:r>
          </a:p>
          <a:p>
            <a:r>
              <a:rPr lang="en-US" sz="3200" dirty="0" smtClean="0">
                <a:solidFill>
                  <a:srgbClr val="0070C0"/>
                </a:solidFill>
                <a:latin typeface="Times New Roman" panose="02020603050405020304" pitchFamily="18" charset="0"/>
                <a:ea typeface="+mj-ea"/>
                <a:cs typeface="Times New Roman" panose="02020603050405020304" pitchFamily="18" charset="0"/>
              </a:rPr>
              <a:t> </a:t>
            </a:r>
            <a:r>
              <a:rPr lang="en-US" sz="3200" dirty="0">
                <a:solidFill>
                  <a:srgbClr val="0070C0"/>
                </a:solidFill>
                <a:latin typeface="Times New Roman" panose="02020603050405020304" pitchFamily="18" charset="0"/>
                <a:ea typeface="+mj-ea"/>
                <a:cs typeface="Times New Roman" panose="02020603050405020304" pitchFamily="18" charset="0"/>
              </a:rPr>
              <a:t>2. </a:t>
            </a:r>
            <a:r>
              <a:rPr lang="en-US" sz="3200" dirty="0" err="1">
                <a:solidFill>
                  <a:srgbClr val="0070C0"/>
                </a:solidFill>
                <a:latin typeface="Times New Roman" panose="02020603050405020304" pitchFamily="18" charset="0"/>
                <a:ea typeface="+mj-ea"/>
                <a:cs typeface="Times New Roman" panose="02020603050405020304" pitchFamily="18" charset="0"/>
              </a:rPr>
              <a:t>Vì</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sao</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phải</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vệ</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sinh</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lồng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smtClean="0">
                <a:solidFill>
                  <a:srgbClr val="0070C0"/>
                </a:solidFill>
                <a:latin typeface="Times New Roman" panose="02020603050405020304" pitchFamily="18" charset="0"/>
                <a:ea typeface="+mj-ea"/>
                <a:cs typeface="Times New Roman" panose="02020603050405020304" pitchFamily="18" charset="0"/>
              </a:rPr>
              <a:t>giặt</a:t>
            </a:r>
            <a:r>
              <a:rPr lang="en-US" sz="3200" dirty="0" smtClean="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thường</a:t>
            </a:r>
            <a:r>
              <a:rPr lang="en-US" sz="3200" dirty="0">
                <a:solidFill>
                  <a:srgbClr val="0070C0"/>
                </a:solidFill>
                <a:latin typeface="Times New Roman" panose="02020603050405020304" pitchFamily="18" charset="0"/>
                <a:ea typeface="+mj-ea"/>
                <a:cs typeface="Times New Roman" panose="02020603050405020304" pitchFamily="18" charset="0"/>
              </a:rPr>
              <a:t> </a:t>
            </a:r>
            <a:r>
              <a:rPr lang="en-US" sz="3200" dirty="0" err="1">
                <a:solidFill>
                  <a:srgbClr val="0070C0"/>
                </a:solidFill>
                <a:latin typeface="Times New Roman" panose="02020603050405020304" pitchFamily="18" charset="0"/>
                <a:ea typeface="+mj-ea"/>
                <a:cs typeface="Times New Roman" panose="02020603050405020304" pitchFamily="18" charset="0"/>
              </a:rPr>
              <a:t>xuyên</a:t>
            </a:r>
            <a:r>
              <a:rPr lang="en-US" sz="3200" dirty="0">
                <a:solidFill>
                  <a:srgbClr val="0070C0"/>
                </a:solidFill>
                <a:latin typeface="Times New Roman" panose="02020603050405020304" pitchFamily="18" charset="0"/>
                <a:ea typeface="+mj-ea"/>
                <a:cs typeface="Times New Roman" panose="02020603050405020304" pitchFamily="18" charset="0"/>
              </a:rPr>
              <a:t>?</a:t>
            </a:r>
          </a:p>
          <a:p>
            <a:r>
              <a:rPr lang="en-US" sz="3200" dirty="0">
                <a:solidFill>
                  <a:srgbClr val="0070C0"/>
                </a:solidFill>
                <a:latin typeface="Times New Roman" panose="02020603050405020304" pitchFamily="18" charset="0"/>
                <a:ea typeface="+mj-ea"/>
                <a:cs typeface="Times New Roman" panose="02020603050405020304" pitchFamily="18" charset="0"/>
              </a:rPr>
              <a:t/>
            </a:r>
            <a:br>
              <a:rPr lang="en-US" sz="3200" dirty="0">
                <a:solidFill>
                  <a:srgbClr val="0070C0"/>
                </a:solidFill>
                <a:latin typeface="Times New Roman" panose="02020603050405020304" pitchFamily="18" charset="0"/>
                <a:ea typeface="+mj-ea"/>
                <a:cs typeface="Times New Roman" panose="02020603050405020304" pitchFamily="18" charset="0"/>
              </a:rPr>
            </a:br>
            <a:r>
              <a:rPr lang="en-US" sz="3200" dirty="0">
                <a:solidFill>
                  <a:srgbClr val="0070C0"/>
                </a:solidFill>
                <a:latin typeface="Times New Roman" panose="02020603050405020304" pitchFamily="18" charset="0"/>
                <a:ea typeface="+mj-ea"/>
                <a:cs typeface="Times New Roman" panose="02020603050405020304" pitchFamily="18" charset="0"/>
              </a:rPr>
              <a:t> </a:t>
            </a:r>
          </a:p>
        </p:txBody>
      </p:sp>
      <p:sp>
        <p:nvSpPr>
          <p:cNvPr id="7" name="Freeform 6"/>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 name="Picture 23"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386" y="-33124"/>
            <a:ext cx="762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2009838" y="2667000"/>
            <a:ext cx="6295962" cy="3995738"/>
          </a:xfrm>
          <a:prstGeom prst="rect">
            <a:avLst/>
          </a:prstGeom>
        </p:spPr>
      </p:pic>
    </p:spTree>
    <p:extLst>
      <p:ext uri="{BB962C8B-B14F-4D97-AF65-F5344CB8AC3E}">
        <p14:creationId xmlns:p14="http://schemas.microsoft.com/office/powerpoint/2010/main" val="1338453164"/>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1039662" y="-1383292"/>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748386" y="861396"/>
            <a:ext cx="8131877" cy="4524315"/>
          </a:xfrm>
          <a:prstGeom prst="rect">
            <a:avLst/>
          </a:prstGeom>
        </p:spPr>
        <p:txBody>
          <a:bodyPr wrap="square">
            <a:spAutoFit/>
          </a:bodyPr>
          <a:lstStyle/>
          <a:p>
            <a:r>
              <a:rPr lang="vi-VN" sz="3200" dirty="0" smtClean="0">
                <a:solidFill>
                  <a:srgbClr val="0070C0"/>
                </a:solidFill>
                <a:latin typeface="Times New Roman" panose="02020603050405020304" pitchFamily="18" charset="0"/>
                <a:ea typeface="+mj-ea"/>
                <a:cs typeface="Times New Roman" panose="02020603050405020304" pitchFamily="18" charset="0"/>
              </a:rPr>
              <a:t>Cấu </a:t>
            </a:r>
            <a:r>
              <a:rPr lang="vi-VN" sz="3200" dirty="0">
                <a:solidFill>
                  <a:srgbClr val="0070C0"/>
                </a:solidFill>
                <a:latin typeface="Times New Roman" panose="02020603050405020304" pitchFamily="18" charset="0"/>
                <a:ea typeface="+mj-ea"/>
                <a:cs typeface="Times New Roman" panose="02020603050405020304" pitchFamily="18" charset="0"/>
              </a:rPr>
              <a:t>tạo chung của quạt điện, máy giặt gồm hai bộ phận chính: động cơ diện và bộ phận công tác cánh quạt, mâm giặt). Nguyên lí làm việc chung của quạt điện, máy giặt là khi được cấp điện, động cơ điện hoạt động làm quay bộ phận công tác (cánh quạt, mâm giặt).</a:t>
            </a:r>
          </a:p>
          <a:p>
            <a:r>
              <a:rPr lang="vi-VN" sz="3200" dirty="0">
                <a:solidFill>
                  <a:srgbClr val="0070C0"/>
                </a:solidFill>
                <a:latin typeface="Times New Roman" panose="02020603050405020304" pitchFamily="18" charset="0"/>
                <a:ea typeface="+mj-ea"/>
                <a:cs typeface="Times New Roman" panose="02020603050405020304" pitchFamily="18" charset="0"/>
              </a:rPr>
              <a:t/>
            </a:r>
            <a:br>
              <a:rPr lang="vi-VN" sz="3200" dirty="0">
                <a:solidFill>
                  <a:srgbClr val="0070C0"/>
                </a:solidFill>
                <a:latin typeface="Times New Roman" panose="02020603050405020304" pitchFamily="18" charset="0"/>
                <a:ea typeface="+mj-ea"/>
                <a:cs typeface="Times New Roman" panose="02020603050405020304" pitchFamily="18" charset="0"/>
              </a:rPr>
            </a:br>
            <a:r>
              <a:rPr lang="en-US" sz="3200" dirty="0">
                <a:solidFill>
                  <a:srgbClr val="0070C0"/>
                </a:solidFill>
                <a:latin typeface="Times New Roman" panose="02020603050405020304" pitchFamily="18" charset="0"/>
                <a:ea typeface="+mj-ea"/>
                <a:cs typeface="Times New Roman" panose="02020603050405020304" pitchFamily="18" charset="0"/>
              </a:rPr>
              <a:t/>
            </a:r>
            <a:br>
              <a:rPr lang="en-US" sz="3200" dirty="0">
                <a:solidFill>
                  <a:srgbClr val="0070C0"/>
                </a:solidFill>
                <a:latin typeface="Times New Roman" panose="02020603050405020304" pitchFamily="18" charset="0"/>
                <a:ea typeface="+mj-ea"/>
                <a:cs typeface="Times New Roman" panose="02020603050405020304" pitchFamily="18" charset="0"/>
              </a:rPr>
            </a:br>
            <a:r>
              <a:rPr lang="en-US" sz="3200" dirty="0">
                <a:solidFill>
                  <a:srgbClr val="0070C0"/>
                </a:solidFill>
                <a:latin typeface="Times New Roman" panose="02020603050405020304" pitchFamily="18" charset="0"/>
                <a:ea typeface="+mj-ea"/>
                <a:cs typeface="Times New Roman" panose="02020603050405020304" pitchFamily="18" charset="0"/>
              </a:rPr>
              <a:t> </a:t>
            </a:r>
          </a:p>
        </p:txBody>
      </p:sp>
      <p:sp>
        <p:nvSpPr>
          <p:cNvPr id="7" name="Freeform 6"/>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1"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313" y="-168385"/>
            <a:ext cx="1198563"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063456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1039662" y="-1383292"/>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766734" y="754578"/>
            <a:ext cx="8131877" cy="3539430"/>
          </a:xfrm>
          <a:prstGeom prst="rect">
            <a:avLst/>
          </a:prstGeom>
        </p:spPr>
        <p:txBody>
          <a:bodyPr wrap="square">
            <a:spAutoFit/>
          </a:bodyPr>
          <a:lstStyle/>
          <a:p>
            <a:r>
              <a:rPr lang="vi-VN" sz="3200" dirty="0" smtClean="0">
                <a:solidFill>
                  <a:srgbClr val="0070C0"/>
                </a:solidFill>
                <a:latin typeface="Times New Roman" panose="02020603050405020304" pitchFamily="18" charset="0"/>
                <a:ea typeface="+mj-ea"/>
                <a:cs typeface="Times New Roman" panose="02020603050405020304" pitchFamily="18" charset="0"/>
              </a:rPr>
              <a:t>Máy </a:t>
            </a:r>
            <a:r>
              <a:rPr lang="vi-VN" sz="3200" dirty="0">
                <a:solidFill>
                  <a:srgbClr val="0070C0"/>
                </a:solidFill>
                <a:latin typeface="Times New Roman" panose="02020603050405020304" pitchFamily="18" charset="0"/>
                <a:ea typeface="+mj-ea"/>
                <a:cs typeface="Times New Roman" panose="02020603050405020304" pitchFamily="18" charset="0"/>
              </a:rPr>
              <a:t>giặt lồng giặt đôi – tiết kiệm thời gian giặt Máy giặt lồng đối là loại máy giặt được thiết kế với hai lồng giặt riêng biệt, gồm lồng giặt chính và lồng giặt phụ. Hai lồng giặt có thể giặt đồng thời hoặc riêng biệt.</a:t>
            </a:r>
            <a:br>
              <a:rPr lang="vi-VN" sz="3200" dirty="0">
                <a:solidFill>
                  <a:srgbClr val="0070C0"/>
                </a:solidFill>
                <a:latin typeface="Times New Roman" panose="02020603050405020304" pitchFamily="18" charset="0"/>
                <a:ea typeface="+mj-ea"/>
                <a:cs typeface="Times New Roman" panose="02020603050405020304" pitchFamily="18" charset="0"/>
              </a:rPr>
            </a:br>
            <a:r>
              <a:rPr lang="en-US" sz="3200" dirty="0">
                <a:solidFill>
                  <a:srgbClr val="0070C0"/>
                </a:solidFill>
                <a:latin typeface="Times New Roman" panose="02020603050405020304" pitchFamily="18" charset="0"/>
                <a:ea typeface="+mj-ea"/>
                <a:cs typeface="Times New Roman" panose="02020603050405020304" pitchFamily="18" charset="0"/>
              </a:rPr>
              <a:t/>
            </a:r>
            <a:br>
              <a:rPr lang="en-US" sz="3200" dirty="0">
                <a:solidFill>
                  <a:srgbClr val="0070C0"/>
                </a:solidFill>
                <a:latin typeface="Times New Roman" panose="02020603050405020304" pitchFamily="18" charset="0"/>
                <a:ea typeface="+mj-ea"/>
                <a:cs typeface="Times New Roman" panose="02020603050405020304" pitchFamily="18" charset="0"/>
              </a:rPr>
            </a:br>
            <a:r>
              <a:rPr lang="en-US" sz="3200" dirty="0">
                <a:solidFill>
                  <a:srgbClr val="0070C0"/>
                </a:solidFill>
                <a:latin typeface="Times New Roman" panose="02020603050405020304" pitchFamily="18" charset="0"/>
                <a:ea typeface="+mj-ea"/>
                <a:cs typeface="Times New Roman" panose="02020603050405020304" pitchFamily="18" charset="0"/>
              </a:rPr>
              <a:t> </a:t>
            </a:r>
          </a:p>
        </p:txBody>
      </p:sp>
      <p:sp>
        <p:nvSpPr>
          <p:cNvPr id="7" name="Freeform 6"/>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 name="Picture 1"/>
          <p:cNvPicPr>
            <a:picLocks noChangeAspect="1"/>
          </p:cNvPicPr>
          <p:nvPr/>
        </p:nvPicPr>
        <p:blipFill>
          <a:blip r:embed="rId2"/>
          <a:stretch>
            <a:fillRect/>
          </a:stretch>
        </p:blipFill>
        <p:spPr>
          <a:xfrm>
            <a:off x="0" y="-152601"/>
            <a:ext cx="3066554" cy="963251"/>
          </a:xfrm>
          <a:prstGeom prst="rect">
            <a:avLst/>
          </a:prstGeom>
        </p:spPr>
      </p:pic>
      <p:pic>
        <p:nvPicPr>
          <p:cNvPr id="11" name="Picture 10" descr="Screen Clipping"/>
          <p:cNvPicPr>
            <a:picLocks noChangeAspect="1"/>
          </p:cNvPicPr>
          <p:nvPr/>
        </p:nvPicPr>
        <p:blipFill>
          <a:blip r:embed="rId3">
            <a:extLst>
              <a:ext uri="{BEBA8EAE-BF5A-486C-A8C5-ECC9F3942E4B}">
                <a14:imgProps xmlns:a14="http://schemas.microsoft.com/office/drawing/2010/main">
                  <a14:imgLayer r:embed="rId4">
                    <a14:imgEffect>
                      <a14:backgroundRemoval t="0" b="100000" l="0" r="89524"/>
                    </a14:imgEffect>
                  </a14:imgLayer>
                </a14:imgProps>
              </a:ext>
              <a:ext uri="{28A0092B-C50C-407E-A947-70E740481C1C}">
                <a14:useLocalDpi xmlns:a14="http://schemas.microsoft.com/office/drawing/2010/main" val="0"/>
              </a:ext>
            </a:extLst>
          </a:blip>
          <a:stretch>
            <a:fillRect/>
          </a:stretch>
        </p:blipFill>
        <p:spPr>
          <a:xfrm>
            <a:off x="1437292" y="3388982"/>
            <a:ext cx="3000794" cy="4410691"/>
          </a:xfrm>
          <a:prstGeom prst="rect">
            <a:avLst/>
          </a:prstGeom>
        </p:spPr>
      </p:pic>
      <p:pic>
        <p:nvPicPr>
          <p:cNvPr id="12" name="Picture 11" descr="Screen Clipping"/>
          <p:cNvPicPr>
            <a:picLocks noChangeAspect="1"/>
          </p:cNvPicPr>
          <p:nvPr/>
        </p:nvPicPr>
        <p:blipFill>
          <a:blip r:embed="rId5">
            <a:extLst>
              <a:ext uri="{BEBA8EAE-BF5A-486C-A8C5-ECC9F3942E4B}">
                <a14:imgProps xmlns:a14="http://schemas.microsoft.com/office/drawing/2010/main">
                  <a14:imgLayer r:embed="rId6">
                    <a14:imgEffect>
                      <a14:backgroundRemoval t="423" b="100000" l="0" r="89975"/>
                    </a14:imgEffect>
                  </a14:imgLayer>
                </a14:imgProps>
              </a:ext>
              <a:ext uri="{28A0092B-C50C-407E-A947-70E740481C1C}">
                <a14:useLocalDpi xmlns:a14="http://schemas.microsoft.com/office/drawing/2010/main" val="0"/>
              </a:ext>
            </a:extLst>
          </a:blip>
          <a:stretch>
            <a:fillRect/>
          </a:stretch>
        </p:blipFill>
        <p:spPr>
          <a:xfrm>
            <a:off x="4832672" y="3210599"/>
            <a:ext cx="3801005" cy="4505954"/>
          </a:xfrm>
          <a:prstGeom prst="rect">
            <a:avLst/>
          </a:prstGeom>
        </p:spPr>
      </p:pic>
    </p:spTree>
    <p:extLst>
      <p:ext uri="{BB962C8B-B14F-4D97-AF65-F5344CB8AC3E}">
        <p14:creationId xmlns:p14="http://schemas.microsoft.com/office/powerpoint/2010/main" val="1464374575"/>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57400" y="3124200"/>
            <a:ext cx="5566130" cy="1066892"/>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3438" y1="68750" x2="23438" y2="68750"/>
                        <a14:foregroundMark x1="14063" y1="76563" x2="14063" y2="76563"/>
                      </a14:backgroundRemoval>
                    </a14:imgEffect>
                  </a14:imgLayer>
                </a14:imgProps>
              </a:ext>
            </a:extLst>
          </a:blip>
          <a:stretch>
            <a:fillRect/>
          </a:stretch>
        </p:blipFill>
        <p:spPr>
          <a:xfrm>
            <a:off x="2057400" y="2715491"/>
            <a:ext cx="609600" cy="609600"/>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3438" y1="68750" x2="23438" y2="68750"/>
                        <a14:foregroundMark x1="14063" y1="76563" x2="14063" y2="76563"/>
                      </a14:backgroundRemoval>
                    </a14:imgEffect>
                  </a14:imgLayer>
                </a14:imgProps>
              </a:ext>
            </a:extLst>
          </a:blip>
          <a:stretch>
            <a:fillRect/>
          </a:stretch>
        </p:blipFill>
        <p:spPr>
          <a:xfrm>
            <a:off x="1295400" y="1143000"/>
            <a:ext cx="609600" cy="609600"/>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3438" y1="68750" x2="23438" y2="68750"/>
                        <a14:foregroundMark x1="14063" y1="76563" x2="14063" y2="76563"/>
                      </a14:backgroundRemoval>
                    </a14:imgEffect>
                  </a14:imgLayer>
                </a14:imgProps>
              </a:ext>
            </a:extLst>
          </a:blip>
          <a:stretch>
            <a:fillRect/>
          </a:stretch>
        </p:blipFill>
        <p:spPr>
          <a:xfrm>
            <a:off x="3657600" y="76200"/>
            <a:ext cx="609600" cy="609600"/>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3438" y1="68750" x2="23438" y2="68750"/>
                        <a14:foregroundMark x1="14063" y1="76563" x2="14063" y2="76563"/>
                      </a14:backgroundRemoval>
                    </a14:imgEffect>
                  </a14:imgLayer>
                </a14:imgProps>
              </a:ext>
            </a:extLst>
          </a:blip>
          <a:stretch>
            <a:fillRect/>
          </a:stretch>
        </p:blipFill>
        <p:spPr>
          <a:xfrm>
            <a:off x="3962400" y="1600200"/>
            <a:ext cx="609600" cy="609600"/>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3438" y1="68750" x2="23438" y2="68750"/>
                        <a14:foregroundMark x1="14063" y1="76563" x2="14063" y2="76563"/>
                      </a14:backgroundRemoval>
                    </a14:imgEffect>
                  </a14:imgLayer>
                </a14:imgProps>
              </a:ext>
            </a:extLst>
          </a:blip>
          <a:stretch>
            <a:fillRect/>
          </a:stretch>
        </p:blipFill>
        <p:spPr>
          <a:xfrm>
            <a:off x="2043545" y="2691246"/>
            <a:ext cx="609600" cy="609600"/>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3438" y1="68750" x2="23438" y2="68750"/>
                        <a14:foregroundMark x1="14063" y1="76563" x2="14063" y2="76563"/>
                      </a14:backgroundRemoval>
                    </a14:imgEffect>
                  </a14:imgLayer>
                </a14:imgProps>
              </a:ext>
            </a:extLst>
          </a:blip>
          <a:stretch>
            <a:fillRect/>
          </a:stretch>
        </p:blipFill>
        <p:spPr>
          <a:xfrm>
            <a:off x="1281545" y="1118755"/>
            <a:ext cx="609600" cy="609600"/>
          </a:xfrm>
          <a:prstGeom prst="rect">
            <a:avLst/>
          </a:prstGeom>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3438" y1="68750" x2="23438" y2="68750"/>
                        <a14:foregroundMark x1="14063" y1="76563" x2="14063" y2="76563"/>
                      </a14:backgroundRemoval>
                    </a14:imgEffect>
                  </a14:imgLayer>
                </a14:imgProps>
              </a:ext>
            </a:extLst>
          </a:blip>
          <a:stretch>
            <a:fillRect/>
          </a:stretch>
        </p:blipFill>
        <p:spPr>
          <a:xfrm>
            <a:off x="3948545" y="1575955"/>
            <a:ext cx="609600" cy="609600"/>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3438" y1="68750" x2="23438" y2="68750"/>
                        <a14:foregroundMark x1="14063" y1="76563" x2="14063" y2="76563"/>
                      </a14:backgroundRemoval>
                    </a14:imgEffect>
                  </a14:imgLayer>
                </a14:imgProps>
              </a:ext>
            </a:extLst>
          </a:blip>
          <a:stretch>
            <a:fillRect/>
          </a:stretch>
        </p:blipFill>
        <p:spPr>
          <a:xfrm>
            <a:off x="7045036" y="2164773"/>
            <a:ext cx="609600" cy="609600"/>
          </a:xfrm>
          <a:prstGeom prst="rect">
            <a:avLst/>
          </a:prstGeom>
        </p:spPr>
      </p:pic>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3438" y1="68750" x2="23438" y2="68750"/>
                        <a14:foregroundMark x1="14063" y1="76563" x2="14063" y2="76563"/>
                      </a14:backgroundRemoval>
                    </a14:imgEffect>
                  </a14:imgLayer>
                </a14:imgProps>
              </a:ext>
            </a:extLst>
          </a:blip>
          <a:stretch>
            <a:fillRect/>
          </a:stretch>
        </p:blipFill>
        <p:spPr>
          <a:xfrm>
            <a:off x="5430981" y="4779819"/>
            <a:ext cx="609600" cy="609600"/>
          </a:xfrm>
          <a:prstGeom prst="rect">
            <a:avLst/>
          </a:prstGeom>
        </p:spPr>
      </p:pic>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3438" y1="68750" x2="23438" y2="68750"/>
                        <a14:foregroundMark x1="14063" y1="76563" x2="14063" y2="76563"/>
                      </a14:backgroundRemoval>
                    </a14:imgEffect>
                  </a14:imgLayer>
                </a14:imgProps>
              </a:ext>
            </a:extLst>
          </a:blip>
          <a:stretch>
            <a:fillRect/>
          </a:stretch>
        </p:blipFill>
        <p:spPr>
          <a:xfrm>
            <a:off x="4668981" y="3207328"/>
            <a:ext cx="609600" cy="609600"/>
          </a:xfrm>
          <a:prstGeom prst="rect">
            <a:avLst/>
          </a:prstGeom>
        </p:spPr>
      </p:pic>
      <p:pic>
        <p:nvPicPr>
          <p:cNvPr id="13" name="Picture 1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3438" y1="68750" x2="23438" y2="68750"/>
                        <a14:foregroundMark x1="14063" y1="76563" x2="14063" y2="76563"/>
                      </a14:backgroundRemoval>
                    </a14:imgEffect>
                  </a14:imgLayer>
                </a14:imgProps>
              </a:ext>
            </a:extLst>
          </a:blip>
          <a:stretch>
            <a:fillRect/>
          </a:stretch>
        </p:blipFill>
        <p:spPr>
          <a:xfrm>
            <a:off x="7335981" y="3664528"/>
            <a:ext cx="609600" cy="609600"/>
          </a:xfrm>
          <a:prstGeom prst="rect">
            <a:avLst/>
          </a:prstGeom>
        </p:spPr>
      </p:pic>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3438" y1="68750" x2="23438" y2="68750"/>
                        <a14:foregroundMark x1="14063" y1="76563" x2="14063" y2="76563"/>
                      </a14:backgroundRemoval>
                    </a14:imgEffect>
                  </a14:imgLayer>
                </a14:imgProps>
              </a:ext>
            </a:extLst>
          </a:blip>
          <a:stretch>
            <a:fillRect/>
          </a:stretch>
        </p:blipFill>
        <p:spPr>
          <a:xfrm>
            <a:off x="2850572" y="3816928"/>
            <a:ext cx="609600" cy="609600"/>
          </a:xfrm>
          <a:prstGeom prst="rect">
            <a:avLst/>
          </a:prstGeom>
        </p:spPr>
      </p:pic>
      <p:pic>
        <p:nvPicPr>
          <p:cNvPr id="15" name="Picture 1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3438" y1="68750" x2="23438" y2="68750"/>
                        <a14:foregroundMark x1="14063" y1="76563" x2="14063" y2="76563"/>
                      </a14:backgroundRemoval>
                    </a14:imgEffect>
                  </a14:imgLayer>
                </a14:imgProps>
              </a:ext>
            </a:extLst>
          </a:blip>
          <a:stretch>
            <a:fillRect/>
          </a:stretch>
        </p:blipFill>
        <p:spPr>
          <a:xfrm>
            <a:off x="1236517" y="6431974"/>
            <a:ext cx="609600" cy="609600"/>
          </a:xfrm>
          <a:prstGeom prst="rect">
            <a:avLst/>
          </a:prstGeom>
        </p:spPr>
      </p:pic>
      <p:pic>
        <p:nvPicPr>
          <p:cNvPr id="16" name="Picture 1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3438" y1="68750" x2="23438" y2="68750"/>
                        <a14:foregroundMark x1="14063" y1="76563" x2="14063" y2="76563"/>
                      </a14:backgroundRemoval>
                    </a14:imgEffect>
                  </a14:imgLayer>
                </a14:imgProps>
              </a:ext>
            </a:extLst>
          </a:blip>
          <a:stretch>
            <a:fillRect/>
          </a:stretch>
        </p:blipFill>
        <p:spPr>
          <a:xfrm>
            <a:off x="474517" y="4859483"/>
            <a:ext cx="609600" cy="609600"/>
          </a:xfrm>
          <a:prstGeom prst="rect">
            <a:avLst/>
          </a:prstGeom>
        </p:spPr>
      </p:pic>
      <p:pic>
        <p:nvPicPr>
          <p:cNvPr id="17" name="Picture 1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3438" y1="68750" x2="23438" y2="68750"/>
                        <a14:foregroundMark x1="14063" y1="76563" x2="14063" y2="76563"/>
                      </a14:backgroundRemoval>
                    </a14:imgEffect>
                  </a14:imgLayer>
                </a14:imgProps>
              </a:ext>
            </a:extLst>
          </a:blip>
          <a:stretch>
            <a:fillRect/>
          </a:stretch>
        </p:blipFill>
        <p:spPr>
          <a:xfrm>
            <a:off x="3141517" y="5316683"/>
            <a:ext cx="609600" cy="609600"/>
          </a:xfrm>
          <a:prstGeom prst="rect">
            <a:avLst/>
          </a:prstGeom>
        </p:spPr>
      </p:pic>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3438" y1="68750" x2="23438" y2="68750"/>
                        <a14:foregroundMark x1="14063" y1="76563" x2="14063" y2="76563"/>
                      </a14:backgroundRemoval>
                    </a14:imgEffect>
                  </a14:imgLayer>
                </a14:imgProps>
              </a:ext>
            </a:extLst>
          </a:blip>
          <a:stretch>
            <a:fillRect/>
          </a:stretch>
        </p:blipFill>
        <p:spPr>
          <a:xfrm>
            <a:off x="4042130" y="1059873"/>
            <a:ext cx="609600" cy="609600"/>
          </a:xfrm>
          <a:prstGeom prst="rect">
            <a:avLst/>
          </a:prstGeom>
        </p:spPr>
      </p:pic>
      <p:pic>
        <p:nvPicPr>
          <p:cNvPr id="19" name="Picture 18"/>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3438" y1="68750" x2="23438" y2="68750"/>
                        <a14:foregroundMark x1="14063" y1="76563" x2="14063" y2="76563"/>
                      </a14:backgroundRemoval>
                    </a14:imgEffect>
                  </a14:imgLayer>
                </a14:imgProps>
              </a:ext>
            </a:extLst>
          </a:blip>
          <a:stretch>
            <a:fillRect/>
          </a:stretch>
        </p:blipFill>
        <p:spPr>
          <a:xfrm>
            <a:off x="2428075" y="3674919"/>
            <a:ext cx="609600" cy="609600"/>
          </a:xfrm>
          <a:prstGeom prst="rect">
            <a:avLst/>
          </a:prstGeom>
        </p:spPr>
      </p:pic>
      <p:pic>
        <p:nvPicPr>
          <p:cNvPr id="20" name="Picture 19"/>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3438" y1="68750" x2="23438" y2="68750"/>
                        <a14:foregroundMark x1="14063" y1="76563" x2="14063" y2="76563"/>
                      </a14:backgroundRemoval>
                    </a14:imgEffect>
                  </a14:imgLayer>
                </a14:imgProps>
              </a:ext>
            </a:extLst>
          </a:blip>
          <a:stretch>
            <a:fillRect/>
          </a:stretch>
        </p:blipFill>
        <p:spPr>
          <a:xfrm>
            <a:off x="1666075" y="2102428"/>
            <a:ext cx="609600" cy="609600"/>
          </a:xfrm>
          <a:prstGeom prst="rect">
            <a:avLst/>
          </a:prstGeom>
        </p:spPr>
      </p:pic>
      <p:pic>
        <p:nvPicPr>
          <p:cNvPr id="21" name="Picture 2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3438" y1="68750" x2="23438" y2="68750"/>
                        <a14:foregroundMark x1="14063" y1="76563" x2="14063" y2="76563"/>
                      </a14:backgroundRemoval>
                    </a14:imgEffect>
                  </a14:imgLayer>
                </a14:imgProps>
              </a:ext>
            </a:extLst>
          </a:blip>
          <a:stretch>
            <a:fillRect/>
          </a:stretch>
        </p:blipFill>
        <p:spPr>
          <a:xfrm>
            <a:off x="4333075" y="2559628"/>
            <a:ext cx="609600" cy="609600"/>
          </a:xfrm>
          <a:prstGeom prst="rect">
            <a:avLst/>
          </a:prstGeom>
        </p:spPr>
      </p:pic>
      <p:pic>
        <p:nvPicPr>
          <p:cNvPr id="22" name="Picture 21"/>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3438" y1="68750" x2="23438" y2="68750"/>
                        <a14:foregroundMark x1="14063" y1="76563" x2="14063" y2="76563"/>
                      </a14:backgroundRemoval>
                    </a14:imgEffect>
                  </a14:imgLayer>
                </a14:imgProps>
              </a:ext>
            </a:extLst>
          </a:blip>
          <a:stretch>
            <a:fillRect/>
          </a:stretch>
        </p:blipFill>
        <p:spPr>
          <a:xfrm>
            <a:off x="6726381" y="3300846"/>
            <a:ext cx="609600" cy="609600"/>
          </a:xfrm>
          <a:prstGeom prst="rect">
            <a:avLst/>
          </a:prstGeom>
        </p:spPr>
      </p:pic>
      <p:pic>
        <p:nvPicPr>
          <p:cNvPr id="23" name="Picture 2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3438" y1="68750" x2="23438" y2="68750"/>
                        <a14:foregroundMark x1="14063" y1="76563" x2="14063" y2="76563"/>
                      </a14:backgroundRemoval>
                    </a14:imgEffect>
                  </a14:imgLayer>
                </a14:imgProps>
              </a:ext>
            </a:extLst>
          </a:blip>
          <a:stretch>
            <a:fillRect/>
          </a:stretch>
        </p:blipFill>
        <p:spPr>
          <a:xfrm>
            <a:off x="5112326" y="5915892"/>
            <a:ext cx="609600" cy="609600"/>
          </a:xfrm>
          <a:prstGeom prst="rect">
            <a:avLst/>
          </a:prstGeom>
        </p:spPr>
      </p:pic>
      <p:pic>
        <p:nvPicPr>
          <p:cNvPr id="24" name="Picture 2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3438" y1="68750" x2="23438" y2="68750"/>
                        <a14:foregroundMark x1="14063" y1="76563" x2="14063" y2="76563"/>
                      </a14:backgroundRemoval>
                    </a14:imgEffect>
                  </a14:imgLayer>
                </a14:imgProps>
              </a:ext>
            </a:extLst>
          </a:blip>
          <a:stretch>
            <a:fillRect/>
          </a:stretch>
        </p:blipFill>
        <p:spPr>
          <a:xfrm>
            <a:off x="4350326" y="4343401"/>
            <a:ext cx="609600" cy="609600"/>
          </a:xfrm>
          <a:prstGeom prst="rect">
            <a:avLst/>
          </a:prstGeom>
        </p:spPr>
      </p:pic>
      <p:pic>
        <p:nvPicPr>
          <p:cNvPr id="25" name="Picture 2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3438" y1="68750" x2="23438" y2="68750"/>
                        <a14:foregroundMark x1="14063" y1="76563" x2="14063" y2="76563"/>
                      </a14:backgroundRemoval>
                    </a14:imgEffect>
                  </a14:imgLayer>
                </a14:imgProps>
              </a:ext>
            </a:extLst>
          </a:blip>
          <a:stretch>
            <a:fillRect/>
          </a:stretch>
        </p:blipFill>
        <p:spPr>
          <a:xfrm>
            <a:off x="7017326" y="4800601"/>
            <a:ext cx="609600" cy="609600"/>
          </a:xfrm>
          <a:prstGeom prst="rect">
            <a:avLst/>
          </a:prstGeom>
        </p:spPr>
      </p:pic>
      <p:pic>
        <p:nvPicPr>
          <p:cNvPr id="26" name="Picture 2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3438" y1="68750" x2="23438" y2="68750"/>
                        <a14:foregroundMark x1="14063" y1="76563" x2="14063" y2="76563"/>
                      </a14:backgroundRemoval>
                    </a14:imgEffect>
                  </a14:imgLayer>
                </a14:imgProps>
              </a:ext>
            </a:extLst>
          </a:blip>
          <a:stretch>
            <a:fillRect/>
          </a:stretch>
        </p:blipFill>
        <p:spPr>
          <a:xfrm>
            <a:off x="3112144" y="1752600"/>
            <a:ext cx="609600" cy="609600"/>
          </a:xfrm>
          <a:prstGeom prst="rect">
            <a:avLst/>
          </a:prstGeom>
        </p:spPr>
      </p:pic>
      <p:pic>
        <p:nvPicPr>
          <p:cNvPr id="27" name="Picture 2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3438" y1="68750" x2="23438" y2="68750"/>
                        <a14:foregroundMark x1="14063" y1="76563" x2="14063" y2="76563"/>
                      </a14:backgroundRemoval>
                    </a14:imgEffect>
                  </a14:imgLayer>
                </a14:imgProps>
              </a:ext>
            </a:extLst>
          </a:blip>
          <a:stretch>
            <a:fillRect/>
          </a:stretch>
        </p:blipFill>
        <p:spPr>
          <a:xfrm>
            <a:off x="1498089" y="4367646"/>
            <a:ext cx="609600" cy="609600"/>
          </a:xfrm>
          <a:prstGeom prst="rect">
            <a:avLst/>
          </a:prstGeom>
        </p:spPr>
      </p:pic>
      <p:pic>
        <p:nvPicPr>
          <p:cNvPr id="28" name="Picture 2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3438" y1="68750" x2="23438" y2="68750"/>
                        <a14:foregroundMark x1="14063" y1="76563" x2="14063" y2="76563"/>
                      </a14:backgroundRemoval>
                    </a14:imgEffect>
                  </a14:imgLayer>
                </a14:imgProps>
              </a:ext>
            </a:extLst>
          </a:blip>
          <a:stretch>
            <a:fillRect/>
          </a:stretch>
        </p:blipFill>
        <p:spPr>
          <a:xfrm>
            <a:off x="736089" y="2795155"/>
            <a:ext cx="609600" cy="609600"/>
          </a:xfrm>
          <a:prstGeom prst="rect">
            <a:avLst/>
          </a:prstGeom>
        </p:spPr>
      </p:pic>
      <p:pic>
        <p:nvPicPr>
          <p:cNvPr id="29" name="Picture 28"/>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3438" y1="68750" x2="23438" y2="68750"/>
                        <a14:foregroundMark x1="14063" y1="76563" x2="14063" y2="76563"/>
                      </a14:backgroundRemoval>
                    </a14:imgEffect>
                  </a14:imgLayer>
                </a14:imgProps>
              </a:ext>
            </a:extLst>
          </a:blip>
          <a:stretch>
            <a:fillRect/>
          </a:stretch>
        </p:blipFill>
        <p:spPr>
          <a:xfrm>
            <a:off x="3403089" y="3252355"/>
            <a:ext cx="609600" cy="609600"/>
          </a:xfrm>
          <a:prstGeom prst="rect">
            <a:avLst/>
          </a:prstGeom>
        </p:spPr>
      </p:pic>
      <p:pic>
        <p:nvPicPr>
          <p:cNvPr id="30" name="Picture 29"/>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3438" y1="68750" x2="23438" y2="68750"/>
                        <a14:foregroundMark x1="14063" y1="76563" x2="14063" y2="76563"/>
                      </a14:backgroundRemoval>
                    </a14:imgEffect>
                  </a14:imgLayer>
                </a14:imgProps>
              </a:ext>
            </a:extLst>
          </a:blip>
          <a:stretch>
            <a:fillRect/>
          </a:stretch>
        </p:blipFill>
        <p:spPr>
          <a:xfrm>
            <a:off x="2545772" y="386196"/>
            <a:ext cx="609600" cy="609600"/>
          </a:xfrm>
          <a:prstGeom prst="rect">
            <a:avLst/>
          </a:prstGeom>
        </p:spPr>
      </p:pic>
      <p:pic>
        <p:nvPicPr>
          <p:cNvPr id="31" name="Picture 3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3438" y1="68750" x2="23438" y2="68750"/>
                        <a14:foregroundMark x1="14063" y1="76563" x2="14063" y2="76563"/>
                      </a14:backgroundRemoval>
                    </a14:imgEffect>
                  </a14:imgLayer>
                </a14:imgProps>
              </a:ext>
            </a:extLst>
          </a:blip>
          <a:stretch>
            <a:fillRect/>
          </a:stretch>
        </p:blipFill>
        <p:spPr>
          <a:xfrm>
            <a:off x="931717" y="3001242"/>
            <a:ext cx="609600" cy="609600"/>
          </a:xfrm>
          <a:prstGeom prst="rect">
            <a:avLst/>
          </a:prstGeom>
        </p:spPr>
      </p:pic>
      <p:pic>
        <p:nvPicPr>
          <p:cNvPr id="32" name="Picture 31"/>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3438" y1="68750" x2="23438" y2="68750"/>
                        <a14:foregroundMark x1="14063" y1="76563" x2="14063" y2="76563"/>
                      </a14:backgroundRemoval>
                    </a14:imgEffect>
                  </a14:imgLayer>
                </a14:imgProps>
              </a:ext>
            </a:extLst>
          </a:blip>
          <a:stretch>
            <a:fillRect/>
          </a:stretch>
        </p:blipFill>
        <p:spPr>
          <a:xfrm>
            <a:off x="169717" y="1428751"/>
            <a:ext cx="609600" cy="609600"/>
          </a:xfrm>
          <a:prstGeom prst="rect">
            <a:avLst/>
          </a:prstGeom>
        </p:spPr>
      </p:pic>
      <p:pic>
        <p:nvPicPr>
          <p:cNvPr id="33" name="Picture 3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3438" y1="68750" x2="23438" y2="68750"/>
                        <a14:foregroundMark x1="14063" y1="76563" x2="14063" y2="76563"/>
                      </a14:backgroundRemoval>
                    </a14:imgEffect>
                  </a14:imgLayer>
                </a14:imgProps>
              </a:ext>
            </a:extLst>
          </a:blip>
          <a:stretch>
            <a:fillRect/>
          </a:stretch>
        </p:blipFill>
        <p:spPr>
          <a:xfrm>
            <a:off x="2836717" y="1885951"/>
            <a:ext cx="609600" cy="609600"/>
          </a:xfrm>
          <a:prstGeom prst="rect">
            <a:avLst/>
          </a:prstGeom>
        </p:spPr>
      </p:pic>
      <p:pic>
        <p:nvPicPr>
          <p:cNvPr id="34" name="Picture 3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3438" y1="68750" x2="23438" y2="68750"/>
                        <a14:foregroundMark x1="14063" y1="76563" x2="14063" y2="76563"/>
                      </a14:backgroundRemoval>
                    </a14:imgEffect>
                  </a14:imgLayer>
                </a14:imgProps>
              </a:ext>
            </a:extLst>
          </a:blip>
          <a:stretch>
            <a:fillRect/>
          </a:stretch>
        </p:blipFill>
        <p:spPr>
          <a:xfrm>
            <a:off x="1231322" y="150668"/>
            <a:ext cx="609600" cy="609600"/>
          </a:xfrm>
          <a:prstGeom prst="rect">
            <a:avLst/>
          </a:prstGeom>
        </p:spPr>
      </p:pic>
      <p:pic>
        <p:nvPicPr>
          <p:cNvPr id="35" name="Picture 3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3438" y1="68750" x2="23438" y2="68750"/>
                        <a14:foregroundMark x1="14063" y1="76563" x2="14063" y2="76563"/>
                      </a14:backgroundRemoval>
                    </a14:imgEffect>
                  </a14:imgLayer>
                </a14:imgProps>
              </a:ext>
            </a:extLst>
          </a:blip>
          <a:stretch>
            <a:fillRect/>
          </a:stretch>
        </p:blipFill>
        <p:spPr>
          <a:xfrm>
            <a:off x="-382733" y="2765714"/>
            <a:ext cx="609600" cy="609600"/>
          </a:xfrm>
          <a:prstGeom prst="rect">
            <a:avLst/>
          </a:prstGeom>
        </p:spPr>
      </p:pic>
      <p:pic>
        <p:nvPicPr>
          <p:cNvPr id="36" name="Picture 35"/>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3438" y1="68750" x2="23438" y2="68750"/>
                        <a14:foregroundMark x1="14063" y1="76563" x2="14063" y2="76563"/>
                      </a14:backgroundRemoval>
                    </a14:imgEffect>
                  </a14:imgLayer>
                </a14:imgProps>
              </a:ext>
            </a:extLst>
          </a:blip>
          <a:stretch>
            <a:fillRect/>
          </a:stretch>
        </p:blipFill>
        <p:spPr>
          <a:xfrm>
            <a:off x="-1144733" y="1193223"/>
            <a:ext cx="609600" cy="609600"/>
          </a:xfrm>
          <a:prstGeom prst="rect">
            <a:avLst/>
          </a:prstGeom>
        </p:spPr>
      </p:pic>
      <p:pic>
        <p:nvPicPr>
          <p:cNvPr id="37" name="Picture 3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3438" y1="68750" x2="23438" y2="68750"/>
                        <a14:foregroundMark x1="14063" y1="76563" x2="14063" y2="76563"/>
                      </a14:backgroundRemoval>
                    </a14:imgEffect>
                  </a14:imgLayer>
                </a14:imgProps>
              </a:ext>
            </a:extLst>
          </a:blip>
          <a:stretch>
            <a:fillRect/>
          </a:stretch>
        </p:blipFill>
        <p:spPr>
          <a:xfrm>
            <a:off x="1522267" y="1650423"/>
            <a:ext cx="609600" cy="609600"/>
          </a:xfrm>
          <a:prstGeom prst="rect">
            <a:avLst/>
          </a:prstGeom>
        </p:spPr>
      </p:pic>
      <p:pic>
        <p:nvPicPr>
          <p:cNvPr id="38" name="Picture 3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3438" y1="68750" x2="23438" y2="68750"/>
                        <a14:foregroundMark x1="14063" y1="76563" x2="14063" y2="76563"/>
                      </a14:backgroundRemoval>
                    </a14:imgEffect>
                  </a14:imgLayer>
                </a14:imgProps>
              </a:ext>
            </a:extLst>
          </a:blip>
          <a:stretch>
            <a:fillRect/>
          </a:stretch>
        </p:blipFill>
        <p:spPr>
          <a:xfrm>
            <a:off x="7975022" y="748145"/>
            <a:ext cx="609600" cy="609600"/>
          </a:xfrm>
          <a:prstGeom prst="rect">
            <a:avLst/>
          </a:prstGeom>
        </p:spPr>
      </p:pic>
      <p:pic>
        <p:nvPicPr>
          <p:cNvPr id="39" name="Picture 38"/>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3438" y1="68750" x2="23438" y2="68750"/>
                        <a14:foregroundMark x1="14063" y1="76563" x2="14063" y2="76563"/>
                      </a14:backgroundRemoval>
                    </a14:imgEffect>
                  </a14:imgLayer>
                </a14:imgProps>
              </a:ext>
            </a:extLst>
          </a:blip>
          <a:stretch>
            <a:fillRect/>
          </a:stretch>
        </p:blipFill>
        <p:spPr>
          <a:xfrm>
            <a:off x="6360967" y="3363191"/>
            <a:ext cx="609600" cy="609600"/>
          </a:xfrm>
          <a:prstGeom prst="rect">
            <a:avLst/>
          </a:prstGeom>
        </p:spPr>
      </p:pic>
      <p:pic>
        <p:nvPicPr>
          <p:cNvPr id="40" name="Picture 39"/>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3438" y1="68750" x2="23438" y2="68750"/>
                        <a14:foregroundMark x1="14063" y1="76563" x2="14063" y2="76563"/>
                      </a14:backgroundRemoval>
                    </a14:imgEffect>
                  </a14:imgLayer>
                </a14:imgProps>
              </a:ext>
            </a:extLst>
          </a:blip>
          <a:stretch>
            <a:fillRect/>
          </a:stretch>
        </p:blipFill>
        <p:spPr>
          <a:xfrm>
            <a:off x="5598967" y="1790700"/>
            <a:ext cx="609600" cy="609600"/>
          </a:xfrm>
          <a:prstGeom prst="rect">
            <a:avLst/>
          </a:prstGeom>
        </p:spPr>
      </p:pic>
      <p:pic>
        <p:nvPicPr>
          <p:cNvPr id="41" name="Picture 4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3438" y1="68750" x2="23438" y2="68750"/>
                        <a14:foregroundMark x1="14063" y1="76563" x2="14063" y2="76563"/>
                      </a14:backgroundRemoval>
                    </a14:imgEffect>
                  </a14:imgLayer>
                </a14:imgProps>
              </a:ext>
            </a:extLst>
          </a:blip>
          <a:stretch>
            <a:fillRect/>
          </a:stretch>
        </p:blipFill>
        <p:spPr>
          <a:xfrm>
            <a:off x="8265967" y="2247900"/>
            <a:ext cx="609600" cy="609600"/>
          </a:xfrm>
          <a:prstGeom prst="rect">
            <a:avLst/>
          </a:prstGeom>
        </p:spPr>
      </p:pic>
      <p:pic>
        <p:nvPicPr>
          <p:cNvPr id="42" name="Picture 41"/>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3438" y1="68750" x2="23438" y2="68750"/>
                        <a14:foregroundMark x1="14063" y1="76563" x2="14063" y2="76563"/>
                      </a14:backgroundRemoval>
                    </a14:imgEffect>
                  </a14:imgLayer>
                </a14:imgProps>
              </a:ext>
            </a:extLst>
          </a:blip>
          <a:stretch>
            <a:fillRect/>
          </a:stretch>
        </p:blipFill>
        <p:spPr>
          <a:xfrm>
            <a:off x="6399067" y="419100"/>
            <a:ext cx="609600" cy="609600"/>
          </a:xfrm>
          <a:prstGeom prst="rect">
            <a:avLst/>
          </a:prstGeom>
        </p:spPr>
      </p:pic>
      <p:pic>
        <p:nvPicPr>
          <p:cNvPr id="43" name="Picture 4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3438" y1="68750" x2="23438" y2="68750"/>
                        <a14:foregroundMark x1="14063" y1="76563" x2="14063" y2="76563"/>
                      </a14:backgroundRemoval>
                    </a14:imgEffect>
                  </a14:imgLayer>
                </a14:imgProps>
              </a:ext>
            </a:extLst>
          </a:blip>
          <a:stretch>
            <a:fillRect/>
          </a:stretch>
        </p:blipFill>
        <p:spPr>
          <a:xfrm>
            <a:off x="4785012" y="3034146"/>
            <a:ext cx="609600" cy="609600"/>
          </a:xfrm>
          <a:prstGeom prst="rect">
            <a:avLst/>
          </a:prstGeom>
        </p:spPr>
      </p:pic>
      <p:pic>
        <p:nvPicPr>
          <p:cNvPr id="44" name="Picture 4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3438" y1="68750" x2="23438" y2="68750"/>
                        <a14:foregroundMark x1="14063" y1="76563" x2="14063" y2="76563"/>
                      </a14:backgroundRemoval>
                    </a14:imgEffect>
                  </a14:imgLayer>
                </a14:imgProps>
              </a:ext>
            </a:extLst>
          </a:blip>
          <a:stretch>
            <a:fillRect/>
          </a:stretch>
        </p:blipFill>
        <p:spPr>
          <a:xfrm>
            <a:off x="4023012" y="1461655"/>
            <a:ext cx="609600" cy="609600"/>
          </a:xfrm>
          <a:prstGeom prst="rect">
            <a:avLst/>
          </a:prstGeom>
        </p:spPr>
      </p:pic>
      <p:pic>
        <p:nvPicPr>
          <p:cNvPr id="45" name="Picture 44"/>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3438" y1="68750" x2="23438" y2="68750"/>
                        <a14:foregroundMark x1="14063" y1="76563" x2="14063" y2="76563"/>
                      </a14:backgroundRemoval>
                    </a14:imgEffect>
                  </a14:imgLayer>
                </a14:imgProps>
              </a:ext>
            </a:extLst>
          </a:blip>
          <a:stretch>
            <a:fillRect/>
          </a:stretch>
        </p:blipFill>
        <p:spPr>
          <a:xfrm>
            <a:off x="6690012" y="1918855"/>
            <a:ext cx="609600" cy="609600"/>
          </a:xfrm>
          <a:prstGeom prst="rect">
            <a:avLst/>
          </a:prstGeom>
        </p:spPr>
      </p:pic>
    </p:spTree>
    <p:extLst>
      <p:ext uri="{BB962C8B-B14F-4D97-AF65-F5344CB8AC3E}">
        <p14:creationId xmlns:p14="http://schemas.microsoft.com/office/powerpoint/2010/main" val="62210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repeatCount="indefinite"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repeatCount="indefinite"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repeatCount="indefinite"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repeatCount="indefinite"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repeatCount="indefinite"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repeatCount="indefinite"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repeatCount="indefinite"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53" presetClass="entr" presetSubtype="16" repeatCount="indefinite"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repeatCount="indefinite"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par>
                                <p:cTn id="55" presetID="53" presetClass="entr" presetSubtype="16" repeatCount="indefinite"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childTnLst>
                                </p:cTn>
                              </p:par>
                              <p:par>
                                <p:cTn id="60" presetID="53" presetClass="entr" presetSubtype="16" repeatCount="indefinite"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500" fill="hold"/>
                                        <p:tgtEl>
                                          <p:spTgt spid="14"/>
                                        </p:tgtEl>
                                        <p:attrNameLst>
                                          <p:attrName>ppt_w</p:attrName>
                                        </p:attrNameLst>
                                      </p:cBhvr>
                                      <p:tavLst>
                                        <p:tav tm="0">
                                          <p:val>
                                            <p:fltVal val="0"/>
                                          </p:val>
                                        </p:tav>
                                        <p:tav tm="100000">
                                          <p:val>
                                            <p:strVal val="#ppt_w"/>
                                          </p:val>
                                        </p:tav>
                                      </p:tavLst>
                                    </p:anim>
                                    <p:anim calcmode="lin" valueType="num">
                                      <p:cBhvr>
                                        <p:cTn id="63" dur="500" fill="hold"/>
                                        <p:tgtEl>
                                          <p:spTgt spid="14"/>
                                        </p:tgtEl>
                                        <p:attrNameLst>
                                          <p:attrName>ppt_h</p:attrName>
                                        </p:attrNameLst>
                                      </p:cBhvr>
                                      <p:tavLst>
                                        <p:tav tm="0">
                                          <p:val>
                                            <p:fltVal val="0"/>
                                          </p:val>
                                        </p:tav>
                                        <p:tav tm="100000">
                                          <p:val>
                                            <p:strVal val="#ppt_h"/>
                                          </p:val>
                                        </p:tav>
                                      </p:tavLst>
                                    </p:anim>
                                    <p:animEffect transition="in" filter="fade">
                                      <p:cBhvr>
                                        <p:cTn id="64" dur="500"/>
                                        <p:tgtEl>
                                          <p:spTgt spid="14"/>
                                        </p:tgtEl>
                                      </p:cBhvr>
                                    </p:animEffect>
                                  </p:childTnLst>
                                </p:cTn>
                              </p:par>
                              <p:par>
                                <p:cTn id="65" presetID="53" presetClass="entr" presetSubtype="16" repeatCount="indefinite"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Effect transition="in" filter="fade">
                                      <p:cBhvr>
                                        <p:cTn id="69" dur="500"/>
                                        <p:tgtEl>
                                          <p:spTgt spid="15"/>
                                        </p:tgtEl>
                                      </p:cBhvr>
                                    </p:animEffect>
                                  </p:childTnLst>
                                </p:cTn>
                              </p:par>
                              <p:par>
                                <p:cTn id="70" presetID="53" presetClass="entr" presetSubtype="16" repeatCount="indefinite" fill="hold" nodeType="with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500" fill="hold"/>
                                        <p:tgtEl>
                                          <p:spTgt spid="16"/>
                                        </p:tgtEl>
                                        <p:attrNameLst>
                                          <p:attrName>ppt_w</p:attrName>
                                        </p:attrNameLst>
                                      </p:cBhvr>
                                      <p:tavLst>
                                        <p:tav tm="0">
                                          <p:val>
                                            <p:fltVal val="0"/>
                                          </p:val>
                                        </p:tav>
                                        <p:tav tm="100000">
                                          <p:val>
                                            <p:strVal val="#ppt_w"/>
                                          </p:val>
                                        </p:tav>
                                      </p:tavLst>
                                    </p:anim>
                                    <p:anim calcmode="lin" valueType="num">
                                      <p:cBhvr>
                                        <p:cTn id="73" dur="500" fill="hold"/>
                                        <p:tgtEl>
                                          <p:spTgt spid="16"/>
                                        </p:tgtEl>
                                        <p:attrNameLst>
                                          <p:attrName>ppt_h</p:attrName>
                                        </p:attrNameLst>
                                      </p:cBhvr>
                                      <p:tavLst>
                                        <p:tav tm="0">
                                          <p:val>
                                            <p:fltVal val="0"/>
                                          </p:val>
                                        </p:tav>
                                        <p:tav tm="100000">
                                          <p:val>
                                            <p:strVal val="#ppt_h"/>
                                          </p:val>
                                        </p:tav>
                                      </p:tavLst>
                                    </p:anim>
                                    <p:animEffect transition="in" filter="fade">
                                      <p:cBhvr>
                                        <p:cTn id="74" dur="500"/>
                                        <p:tgtEl>
                                          <p:spTgt spid="16"/>
                                        </p:tgtEl>
                                      </p:cBhvr>
                                    </p:animEffect>
                                  </p:childTnLst>
                                </p:cTn>
                              </p:par>
                              <p:par>
                                <p:cTn id="75" presetID="53" presetClass="entr" presetSubtype="16" repeatCount="indefinite" fill="hold" nodeType="with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500" fill="hold"/>
                                        <p:tgtEl>
                                          <p:spTgt spid="17"/>
                                        </p:tgtEl>
                                        <p:attrNameLst>
                                          <p:attrName>ppt_w</p:attrName>
                                        </p:attrNameLst>
                                      </p:cBhvr>
                                      <p:tavLst>
                                        <p:tav tm="0">
                                          <p:val>
                                            <p:fltVal val="0"/>
                                          </p:val>
                                        </p:tav>
                                        <p:tav tm="100000">
                                          <p:val>
                                            <p:strVal val="#ppt_w"/>
                                          </p:val>
                                        </p:tav>
                                      </p:tavLst>
                                    </p:anim>
                                    <p:anim calcmode="lin" valueType="num">
                                      <p:cBhvr>
                                        <p:cTn id="78" dur="500" fill="hold"/>
                                        <p:tgtEl>
                                          <p:spTgt spid="17"/>
                                        </p:tgtEl>
                                        <p:attrNameLst>
                                          <p:attrName>ppt_h</p:attrName>
                                        </p:attrNameLst>
                                      </p:cBhvr>
                                      <p:tavLst>
                                        <p:tav tm="0">
                                          <p:val>
                                            <p:fltVal val="0"/>
                                          </p:val>
                                        </p:tav>
                                        <p:tav tm="100000">
                                          <p:val>
                                            <p:strVal val="#ppt_h"/>
                                          </p:val>
                                        </p:tav>
                                      </p:tavLst>
                                    </p:anim>
                                    <p:animEffect transition="in" filter="fade">
                                      <p:cBhvr>
                                        <p:cTn id="79" dur="500"/>
                                        <p:tgtEl>
                                          <p:spTgt spid="17"/>
                                        </p:tgtEl>
                                      </p:cBhvr>
                                    </p:animEffect>
                                  </p:childTnLst>
                                </p:cTn>
                              </p:par>
                              <p:par>
                                <p:cTn id="80" presetID="53" presetClass="entr" presetSubtype="16" repeatCount="indefinite" fill="hold" nodeType="with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fltVal val="0"/>
                                          </p:val>
                                        </p:tav>
                                        <p:tav tm="100000">
                                          <p:val>
                                            <p:strVal val="#ppt_w"/>
                                          </p:val>
                                        </p:tav>
                                      </p:tavLst>
                                    </p:anim>
                                    <p:anim calcmode="lin" valueType="num">
                                      <p:cBhvr>
                                        <p:cTn id="83" dur="500" fill="hold"/>
                                        <p:tgtEl>
                                          <p:spTgt spid="18"/>
                                        </p:tgtEl>
                                        <p:attrNameLst>
                                          <p:attrName>ppt_h</p:attrName>
                                        </p:attrNameLst>
                                      </p:cBhvr>
                                      <p:tavLst>
                                        <p:tav tm="0">
                                          <p:val>
                                            <p:fltVal val="0"/>
                                          </p:val>
                                        </p:tav>
                                        <p:tav tm="100000">
                                          <p:val>
                                            <p:strVal val="#ppt_h"/>
                                          </p:val>
                                        </p:tav>
                                      </p:tavLst>
                                    </p:anim>
                                    <p:animEffect transition="in" filter="fade">
                                      <p:cBhvr>
                                        <p:cTn id="84" dur="500"/>
                                        <p:tgtEl>
                                          <p:spTgt spid="18"/>
                                        </p:tgtEl>
                                      </p:cBhvr>
                                    </p:animEffect>
                                  </p:childTnLst>
                                </p:cTn>
                              </p:par>
                              <p:par>
                                <p:cTn id="85" presetID="53" presetClass="entr" presetSubtype="16" repeatCount="indefinite" fill="hold" nodeType="with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par>
                                <p:cTn id="90" presetID="53" presetClass="entr" presetSubtype="16" repeatCount="indefinite" fill="hold" nodeType="with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childTnLst>
                                </p:cTn>
                              </p:par>
                              <p:par>
                                <p:cTn id="95" presetID="53" presetClass="entr" presetSubtype="16" repeatCount="indefinite" fill="hold"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500" fill="hold"/>
                                        <p:tgtEl>
                                          <p:spTgt spid="21"/>
                                        </p:tgtEl>
                                        <p:attrNameLst>
                                          <p:attrName>ppt_w</p:attrName>
                                        </p:attrNameLst>
                                      </p:cBhvr>
                                      <p:tavLst>
                                        <p:tav tm="0">
                                          <p:val>
                                            <p:fltVal val="0"/>
                                          </p:val>
                                        </p:tav>
                                        <p:tav tm="100000">
                                          <p:val>
                                            <p:strVal val="#ppt_w"/>
                                          </p:val>
                                        </p:tav>
                                      </p:tavLst>
                                    </p:anim>
                                    <p:anim calcmode="lin" valueType="num">
                                      <p:cBhvr>
                                        <p:cTn id="98" dur="500" fill="hold"/>
                                        <p:tgtEl>
                                          <p:spTgt spid="21"/>
                                        </p:tgtEl>
                                        <p:attrNameLst>
                                          <p:attrName>ppt_h</p:attrName>
                                        </p:attrNameLst>
                                      </p:cBhvr>
                                      <p:tavLst>
                                        <p:tav tm="0">
                                          <p:val>
                                            <p:fltVal val="0"/>
                                          </p:val>
                                        </p:tav>
                                        <p:tav tm="100000">
                                          <p:val>
                                            <p:strVal val="#ppt_h"/>
                                          </p:val>
                                        </p:tav>
                                      </p:tavLst>
                                    </p:anim>
                                    <p:animEffect transition="in" filter="fade">
                                      <p:cBhvr>
                                        <p:cTn id="99" dur="500"/>
                                        <p:tgtEl>
                                          <p:spTgt spid="21"/>
                                        </p:tgtEl>
                                      </p:cBhvr>
                                    </p:animEffect>
                                  </p:childTnLst>
                                </p:cTn>
                              </p:par>
                              <p:par>
                                <p:cTn id="100" presetID="53" presetClass="entr" presetSubtype="16" repeatCount="indefinite" fill="hold" nodeType="withEffect">
                                  <p:stCondLst>
                                    <p:cond delay="0"/>
                                  </p:stCondLst>
                                  <p:childTnLst>
                                    <p:set>
                                      <p:cBhvr>
                                        <p:cTn id="101" dur="1" fill="hold">
                                          <p:stCondLst>
                                            <p:cond delay="0"/>
                                          </p:stCondLst>
                                        </p:cTn>
                                        <p:tgtEl>
                                          <p:spTgt spid="22"/>
                                        </p:tgtEl>
                                        <p:attrNameLst>
                                          <p:attrName>style.visibility</p:attrName>
                                        </p:attrNameLst>
                                      </p:cBhvr>
                                      <p:to>
                                        <p:strVal val="visible"/>
                                      </p:to>
                                    </p:set>
                                    <p:anim calcmode="lin" valueType="num">
                                      <p:cBhvr>
                                        <p:cTn id="102" dur="500" fill="hold"/>
                                        <p:tgtEl>
                                          <p:spTgt spid="22"/>
                                        </p:tgtEl>
                                        <p:attrNameLst>
                                          <p:attrName>ppt_w</p:attrName>
                                        </p:attrNameLst>
                                      </p:cBhvr>
                                      <p:tavLst>
                                        <p:tav tm="0">
                                          <p:val>
                                            <p:fltVal val="0"/>
                                          </p:val>
                                        </p:tav>
                                        <p:tav tm="100000">
                                          <p:val>
                                            <p:strVal val="#ppt_w"/>
                                          </p:val>
                                        </p:tav>
                                      </p:tavLst>
                                    </p:anim>
                                    <p:anim calcmode="lin" valueType="num">
                                      <p:cBhvr>
                                        <p:cTn id="103" dur="500" fill="hold"/>
                                        <p:tgtEl>
                                          <p:spTgt spid="22"/>
                                        </p:tgtEl>
                                        <p:attrNameLst>
                                          <p:attrName>ppt_h</p:attrName>
                                        </p:attrNameLst>
                                      </p:cBhvr>
                                      <p:tavLst>
                                        <p:tav tm="0">
                                          <p:val>
                                            <p:fltVal val="0"/>
                                          </p:val>
                                        </p:tav>
                                        <p:tav tm="100000">
                                          <p:val>
                                            <p:strVal val="#ppt_h"/>
                                          </p:val>
                                        </p:tav>
                                      </p:tavLst>
                                    </p:anim>
                                    <p:animEffect transition="in" filter="fade">
                                      <p:cBhvr>
                                        <p:cTn id="104" dur="500"/>
                                        <p:tgtEl>
                                          <p:spTgt spid="22"/>
                                        </p:tgtEl>
                                      </p:cBhvr>
                                    </p:animEffect>
                                  </p:childTnLst>
                                </p:cTn>
                              </p:par>
                              <p:par>
                                <p:cTn id="105" presetID="53" presetClass="entr" presetSubtype="16" repeatCount="indefinite" fill="hold"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500" fill="hold"/>
                                        <p:tgtEl>
                                          <p:spTgt spid="23"/>
                                        </p:tgtEl>
                                        <p:attrNameLst>
                                          <p:attrName>ppt_w</p:attrName>
                                        </p:attrNameLst>
                                      </p:cBhvr>
                                      <p:tavLst>
                                        <p:tav tm="0">
                                          <p:val>
                                            <p:fltVal val="0"/>
                                          </p:val>
                                        </p:tav>
                                        <p:tav tm="100000">
                                          <p:val>
                                            <p:strVal val="#ppt_w"/>
                                          </p:val>
                                        </p:tav>
                                      </p:tavLst>
                                    </p:anim>
                                    <p:anim calcmode="lin" valueType="num">
                                      <p:cBhvr>
                                        <p:cTn id="108" dur="500" fill="hold"/>
                                        <p:tgtEl>
                                          <p:spTgt spid="23"/>
                                        </p:tgtEl>
                                        <p:attrNameLst>
                                          <p:attrName>ppt_h</p:attrName>
                                        </p:attrNameLst>
                                      </p:cBhvr>
                                      <p:tavLst>
                                        <p:tav tm="0">
                                          <p:val>
                                            <p:fltVal val="0"/>
                                          </p:val>
                                        </p:tav>
                                        <p:tav tm="100000">
                                          <p:val>
                                            <p:strVal val="#ppt_h"/>
                                          </p:val>
                                        </p:tav>
                                      </p:tavLst>
                                    </p:anim>
                                    <p:animEffect transition="in" filter="fade">
                                      <p:cBhvr>
                                        <p:cTn id="109" dur="500"/>
                                        <p:tgtEl>
                                          <p:spTgt spid="23"/>
                                        </p:tgtEl>
                                      </p:cBhvr>
                                    </p:animEffect>
                                  </p:childTnLst>
                                </p:cTn>
                              </p:par>
                              <p:par>
                                <p:cTn id="110" presetID="53" presetClass="entr" presetSubtype="16" repeatCount="indefinite" fill="hold" nodeType="withEffect">
                                  <p:stCondLst>
                                    <p:cond delay="0"/>
                                  </p:stCondLst>
                                  <p:childTnLst>
                                    <p:set>
                                      <p:cBhvr>
                                        <p:cTn id="111" dur="1" fill="hold">
                                          <p:stCondLst>
                                            <p:cond delay="0"/>
                                          </p:stCondLst>
                                        </p:cTn>
                                        <p:tgtEl>
                                          <p:spTgt spid="24"/>
                                        </p:tgtEl>
                                        <p:attrNameLst>
                                          <p:attrName>style.visibility</p:attrName>
                                        </p:attrNameLst>
                                      </p:cBhvr>
                                      <p:to>
                                        <p:strVal val="visible"/>
                                      </p:to>
                                    </p:set>
                                    <p:anim calcmode="lin" valueType="num">
                                      <p:cBhvr>
                                        <p:cTn id="112" dur="500" fill="hold"/>
                                        <p:tgtEl>
                                          <p:spTgt spid="24"/>
                                        </p:tgtEl>
                                        <p:attrNameLst>
                                          <p:attrName>ppt_w</p:attrName>
                                        </p:attrNameLst>
                                      </p:cBhvr>
                                      <p:tavLst>
                                        <p:tav tm="0">
                                          <p:val>
                                            <p:fltVal val="0"/>
                                          </p:val>
                                        </p:tav>
                                        <p:tav tm="100000">
                                          <p:val>
                                            <p:strVal val="#ppt_w"/>
                                          </p:val>
                                        </p:tav>
                                      </p:tavLst>
                                    </p:anim>
                                    <p:anim calcmode="lin" valueType="num">
                                      <p:cBhvr>
                                        <p:cTn id="113" dur="500" fill="hold"/>
                                        <p:tgtEl>
                                          <p:spTgt spid="24"/>
                                        </p:tgtEl>
                                        <p:attrNameLst>
                                          <p:attrName>ppt_h</p:attrName>
                                        </p:attrNameLst>
                                      </p:cBhvr>
                                      <p:tavLst>
                                        <p:tav tm="0">
                                          <p:val>
                                            <p:fltVal val="0"/>
                                          </p:val>
                                        </p:tav>
                                        <p:tav tm="100000">
                                          <p:val>
                                            <p:strVal val="#ppt_h"/>
                                          </p:val>
                                        </p:tav>
                                      </p:tavLst>
                                    </p:anim>
                                    <p:animEffect transition="in" filter="fade">
                                      <p:cBhvr>
                                        <p:cTn id="114" dur="500"/>
                                        <p:tgtEl>
                                          <p:spTgt spid="24"/>
                                        </p:tgtEl>
                                      </p:cBhvr>
                                    </p:animEffect>
                                  </p:childTnLst>
                                </p:cTn>
                              </p:par>
                              <p:par>
                                <p:cTn id="115" presetID="53" presetClass="entr" presetSubtype="16" repeatCount="indefinite" fill="hold" nodeType="withEffect">
                                  <p:stCondLst>
                                    <p:cond delay="0"/>
                                  </p:stCondLst>
                                  <p:childTnLst>
                                    <p:set>
                                      <p:cBhvr>
                                        <p:cTn id="116" dur="1" fill="hold">
                                          <p:stCondLst>
                                            <p:cond delay="0"/>
                                          </p:stCondLst>
                                        </p:cTn>
                                        <p:tgtEl>
                                          <p:spTgt spid="25"/>
                                        </p:tgtEl>
                                        <p:attrNameLst>
                                          <p:attrName>style.visibility</p:attrName>
                                        </p:attrNameLst>
                                      </p:cBhvr>
                                      <p:to>
                                        <p:strVal val="visible"/>
                                      </p:to>
                                    </p:set>
                                    <p:anim calcmode="lin" valueType="num">
                                      <p:cBhvr>
                                        <p:cTn id="117" dur="500" fill="hold"/>
                                        <p:tgtEl>
                                          <p:spTgt spid="25"/>
                                        </p:tgtEl>
                                        <p:attrNameLst>
                                          <p:attrName>ppt_w</p:attrName>
                                        </p:attrNameLst>
                                      </p:cBhvr>
                                      <p:tavLst>
                                        <p:tav tm="0">
                                          <p:val>
                                            <p:fltVal val="0"/>
                                          </p:val>
                                        </p:tav>
                                        <p:tav tm="100000">
                                          <p:val>
                                            <p:strVal val="#ppt_w"/>
                                          </p:val>
                                        </p:tav>
                                      </p:tavLst>
                                    </p:anim>
                                    <p:anim calcmode="lin" valueType="num">
                                      <p:cBhvr>
                                        <p:cTn id="118" dur="500" fill="hold"/>
                                        <p:tgtEl>
                                          <p:spTgt spid="25"/>
                                        </p:tgtEl>
                                        <p:attrNameLst>
                                          <p:attrName>ppt_h</p:attrName>
                                        </p:attrNameLst>
                                      </p:cBhvr>
                                      <p:tavLst>
                                        <p:tav tm="0">
                                          <p:val>
                                            <p:fltVal val="0"/>
                                          </p:val>
                                        </p:tav>
                                        <p:tav tm="100000">
                                          <p:val>
                                            <p:strVal val="#ppt_h"/>
                                          </p:val>
                                        </p:tav>
                                      </p:tavLst>
                                    </p:anim>
                                    <p:animEffect transition="in" filter="fade">
                                      <p:cBhvr>
                                        <p:cTn id="119" dur="500"/>
                                        <p:tgtEl>
                                          <p:spTgt spid="25"/>
                                        </p:tgtEl>
                                      </p:cBhvr>
                                    </p:animEffect>
                                  </p:childTnLst>
                                </p:cTn>
                              </p:par>
                              <p:par>
                                <p:cTn id="120" presetID="53" presetClass="entr" presetSubtype="16" repeatCount="indefinite" fill="hold" nodeType="with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childTnLst>
                                </p:cTn>
                              </p:par>
                              <p:par>
                                <p:cTn id="125" presetID="53" presetClass="entr" presetSubtype="16" repeatCount="indefinite" fill="hold" nodeType="with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par>
                                <p:cTn id="130" presetID="53" presetClass="entr" presetSubtype="16" repeatCount="indefinite" fill="hold" nodeType="withEffect">
                                  <p:stCondLst>
                                    <p:cond delay="0"/>
                                  </p:stCondLst>
                                  <p:childTnLst>
                                    <p:set>
                                      <p:cBhvr>
                                        <p:cTn id="131" dur="1" fill="hold">
                                          <p:stCondLst>
                                            <p:cond delay="0"/>
                                          </p:stCondLst>
                                        </p:cTn>
                                        <p:tgtEl>
                                          <p:spTgt spid="28"/>
                                        </p:tgtEl>
                                        <p:attrNameLst>
                                          <p:attrName>style.visibility</p:attrName>
                                        </p:attrNameLst>
                                      </p:cBhvr>
                                      <p:to>
                                        <p:strVal val="visible"/>
                                      </p:to>
                                    </p:set>
                                    <p:anim calcmode="lin" valueType="num">
                                      <p:cBhvr>
                                        <p:cTn id="132" dur="500" fill="hold"/>
                                        <p:tgtEl>
                                          <p:spTgt spid="28"/>
                                        </p:tgtEl>
                                        <p:attrNameLst>
                                          <p:attrName>ppt_w</p:attrName>
                                        </p:attrNameLst>
                                      </p:cBhvr>
                                      <p:tavLst>
                                        <p:tav tm="0">
                                          <p:val>
                                            <p:fltVal val="0"/>
                                          </p:val>
                                        </p:tav>
                                        <p:tav tm="100000">
                                          <p:val>
                                            <p:strVal val="#ppt_w"/>
                                          </p:val>
                                        </p:tav>
                                      </p:tavLst>
                                    </p:anim>
                                    <p:anim calcmode="lin" valueType="num">
                                      <p:cBhvr>
                                        <p:cTn id="133" dur="500" fill="hold"/>
                                        <p:tgtEl>
                                          <p:spTgt spid="28"/>
                                        </p:tgtEl>
                                        <p:attrNameLst>
                                          <p:attrName>ppt_h</p:attrName>
                                        </p:attrNameLst>
                                      </p:cBhvr>
                                      <p:tavLst>
                                        <p:tav tm="0">
                                          <p:val>
                                            <p:fltVal val="0"/>
                                          </p:val>
                                        </p:tav>
                                        <p:tav tm="100000">
                                          <p:val>
                                            <p:strVal val="#ppt_h"/>
                                          </p:val>
                                        </p:tav>
                                      </p:tavLst>
                                    </p:anim>
                                    <p:animEffect transition="in" filter="fade">
                                      <p:cBhvr>
                                        <p:cTn id="134" dur="500"/>
                                        <p:tgtEl>
                                          <p:spTgt spid="28"/>
                                        </p:tgtEl>
                                      </p:cBhvr>
                                    </p:animEffect>
                                  </p:childTnLst>
                                </p:cTn>
                              </p:par>
                              <p:par>
                                <p:cTn id="135" presetID="53" presetClass="entr" presetSubtype="16" repeatCount="indefinite" fill="hold" nodeType="with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par>
                                <p:cTn id="140" presetID="53" presetClass="entr" presetSubtype="16" repeatCount="indefinite" fill="hold" nodeType="withEffect">
                                  <p:stCondLst>
                                    <p:cond delay="0"/>
                                  </p:stCondLst>
                                  <p:childTnLst>
                                    <p:set>
                                      <p:cBhvr>
                                        <p:cTn id="141" dur="1" fill="hold">
                                          <p:stCondLst>
                                            <p:cond delay="0"/>
                                          </p:stCondLst>
                                        </p:cTn>
                                        <p:tgtEl>
                                          <p:spTgt spid="30"/>
                                        </p:tgtEl>
                                        <p:attrNameLst>
                                          <p:attrName>style.visibility</p:attrName>
                                        </p:attrNameLst>
                                      </p:cBhvr>
                                      <p:to>
                                        <p:strVal val="visible"/>
                                      </p:to>
                                    </p:set>
                                    <p:anim calcmode="lin" valueType="num">
                                      <p:cBhvr>
                                        <p:cTn id="142" dur="500" fill="hold"/>
                                        <p:tgtEl>
                                          <p:spTgt spid="30"/>
                                        </p:tgtEl>
                                        <p:attrNameLst>
                                          <p:attrName>ppt_w</p:attrName>
                                        </p:attrNameLst>
                                      </p:cBhvr>
                                      <p:tavLst>
                                        <p:tav tm="0">
                                          <p:val>
                                            <p:fltVal val="0"/>
                                          </p:val>
                                        </p:tav>
                                        <p:tav tm="100000">
                                          <p:val>
                                            <p:strVal val="#ppt_w"/>
                                          </p:val>
                                        </p:tav>
                                      </p:tavLst>
                                    </p:anim>
                                    <p:anim calcmode="lin" valueType="num">
                                      <p:cBhvr>
                                        <p:cTn id="143" dur="500" fill="hold"/>
                                        <p:tgtEl>
                                          <p:spTgt spid="30"/>
                                        </p:tgtEl>
                                        <p:attrNameLst>
                                          <p:attrName>ppt_h</p:attrName>
                                        </p:attrNameLst>
                                      </p:cBhvr>
                                      <p:tavLst>
                                        <p:tav tm="0">
                                          <p:val>
                                            <p:fltVal val="0"/>
                                          </p:val>
                                        </p:tav>
                                        <p:tav tm="100000">
                                          <p:val>
                                            <p:strVal val="#ppt_h"/>
                                          </p:val>
                                        </p:tav>
                                      </p:tavLst>
                                    </p:anim>
                                    <p:animEffect transition="in" filter="fade">
                                      <p:cBhvr>
                                        <p:cTn id="144" dur="500"/>
                                        <p:tgtEl>
                                          <p:spTgt spid="30"/>
                                        </p:tgtEl>
                                      </p:cBhvr>
                                    </p:animEffect>
                                  </p:childTnLst>
                                </p:cTn>
                              </p:par>
                              <p:par>
                                <p:cTn id="145" presetID="53" presetClass="entr" presetSubtype="16" repeatCount="indefinite" fill="hold" nodeType="withEffect">
                                  <p:stCondLst>
                                    <p:cond delay="0"/>
                                  </p:stCondLst>
                                  <p:childTnLst>
                                    <p:set>
                                      <p:cBhvr>
                                        <p:cTn id="146" dur="1" fill="hold">
                                          <p:stCondLst>
                                            <p:cond delay="0"/>
                                          </p:stCondLst>
                                        </p:cTn>
                                        <p:tgtEl>
                                          <p:spTgt spid="31"/>
                                        </p:tgtEl>
                                        <p:attrNameLst>
                                          <p:attrName>style.visibility</p:attrName>
                                        </p:attrNameLst>
                                      </p:cBhvr>
                                      <p:to>
                                        <p:strVal val="visible"/>
                                      </p:to>
                                    </p:set>
                                    <p:anim calcmode="lin" valueType="num">
                                      <p:cBhvr>
                                        <p:cTn id="147" dur="500" fill="hold"/>
                                        <p:tgtEl>
                                          <p:spTgt spid="31"/>
                                        </p:tgtEl>
                                        <p:attrNameLst>
                                          <p:attrName>ppt_w</p:attrName>
                                        </p:attrNameLst>
                                      </p:cBhvr>
                                      <p:tavLst>
                                        <p:tav tm="0">
                                          <p:val>
                                            <p:fltVal val="0"/>
                                          </p:val>
                                        </p:tav>
                                        <p:tav tm="100000">
                                          <p:val>
                                            <p:strVal val="#ppt_w"/>
                                          </p:val>
                                        </p:tav>
                                      </p:tavLst>
                                    </p:anim>
                                    <p:anim calcmode="lin" valueType="num">
                                      <p:cBhvr>
                                        <p:cTn id="148" dur="500" fill="hold"/>
                                        <p:tgtEl>
                                          <p:spTgt spid="31"/>
                                        </p:tgtEl>
                                        <p:attrNameLst>
                                          <p:attrName>ppt_h</p:attrName>
                                        </p:attrNameLst>
                                      </p:cBhvr>
                                      <p:tavLst>
                                        <p:tav tm="0">
                                          <p:val>
                                            <p:fltVal val="0"/>
                                          </p:val>
                                        </p:tav>
                                        <p:tav tm="100000">
                                          <p:val>
                                            <p:strVal val="#ppt_h"/>
                                          </p:val>
                                        </p:tav>
                                      </p:tavLst>
                                    </p:anim>
                                    <p:animEffect transition="in" filter="fade">
                                      <p:cBhvr>
                                        <p:cTn id="149" dur="500"/>
                                        <p:tgtEl>
                                          <p:spTgt spid="31"/>
                                        </p:tgtEl>
                                      </p:cBhvr>
                                    </p:animEffect>
                                  </p:childTnLst>
                                </p:cTn>
                              </p:par>
                              <p:par>
                                <p:cTn id="150" presetID="53" presetClass="entr" presetSubtype="16" repeatCount="indefinite" fill="hold" nodeType="withEffect">
                                  <p:stCondLst>
                                    <p:cond delay="0"/>
                                  </p:stCondLst>
                                  <p:childTnLst>
                                    <p:set>
                                      <p:cBhvr>
                                        <p:cTn id="151" dur="1" fill="hold">
                                          <p:stCondLst>
                                            <p:cond delay="0"/>
                                          </p:stCondLst>
                                        </p:cTn>
                                        <p:tgtEl>
                                          <p:spTgt spid="32"/>
                                        </p:tgtEl>
                                        <p:attrNameLst>
                                          <p:attrName>style.visibility</p:attrName>
                                        </p:attrNameLst>
                                      </p:cBhvr>
                                      <p:to>
                                        <p:strVal val="visible"/>
                                      </p:to>
                                    </p:set>
                                    <p:anim calcmode="lin" valueType="num">
                                      <p:cBhvr>
                                        <p:cTn id="152" dur="500" fill="hold"/>
                                        <p:tgtEl>
                                          <p:spTgt spid="32"/>
                                        </p:tgtEl>
                                        <p:attrNameLst>
                                          <p:attrName>ppt_w</p:attrName>
                                        </p:attrNameLst>
                                      </p:cBhvr>
                                      <p:tavLst>
                                        <p:tav tm="0">
                                          <p:val>
                                            <p:fltVal val="0"/>
                                          </p:val>
                                        </p:tav>
                                        <p:tav tm="100000">
                                          <p:val>
                                            <p:strVal val="#ppt_w"/>
                                          </p:val>
                                        </p:tav>
                                      </p:tavLst>
                                    </p:anim>
                                    <p:anim calcmode="lin" valueType="num">
                                      <p:cBhvr>
                                        <p:cTn id="153" dur="500" fill="hold"/>
                                        <p:tgtEl>
                                          <p:spTgt spid="32"/>
                                        </p:tgtEl>
                                        <p:attrNameLst>
                                          <p:attrName>ppt_h</p:attrName>
                                        </p:attrNameLst>
                                      </p:cBhvr>
                                      <p:tavLst>
                                        <p:tav tm="0">
                                          <p:val>
                                            <p:fltVal val="0"/>
                                          </p:val>
                                        </p:tav>
                                        <p:tav tm="100000">
                                          <p:val>
                                            <p:strVal val="#ppt_h"/>
                                          </p:val>
                                        </p:tav>
                                      </p:tavLst>
                                    </p:anim>
                                    <p:animEffect transition="in" filter="fade">
                                      <p:cBhvr>
                                        <p:cTn id="154" dur="500"/>
                                        <p:tgtEl>
                                          <p:spTgt spid="32"/>
                                        </p:tgtEl>
                                      </p:cBhvr>
                                    </p:animEffect>
                                  </p:childTnLst>
                                </p:cTn>
                              </p:par>
                              <p:par>
                                <p:cTn id="155" presetID="53" presetClass="entr" presetSubtype="16" repeatCount="indefinite" fill="hold" nodeType="withEffect">
                                  <p:stCondLst>
                                    <p:cond delay="0"/>
                                  </p:stCondLst>
                                  <p:childTnLst>
                                    <p:set>
                                      <p:cBhvr>
                                        <p:cTn id="156" dur="1" fill="hold">
                                          <p:stCondLst>
                                            <p:cond delay="0"/>
                                          </p:stCondLst>
                                        </p:cTn>
                                        <p:tgtEl>
                                          <p:spTgt spid="33"/>
                                        </p:tgtEl>
                                        <p:attrNameLst>
                                          <p:attrName>style.visibility</p:attrName>
                                        </p:attrNameLst>
                                      </p:cBhvr>
                                      <p:to>
                                        <p:strVal val="visible"/>
                                      </p:to>
                                    </p:set>
                                    <p:anim calcmode="lin" valueType="num">
                                      <p:cBhvr>
                                        <p:cTn id="157" dur="500" fill="hold"/>
                                        <p:tgtEl>
                                          <p:spTgt spid="33"/>
                                        </p:tgtEl>
                                        <p:attrNameLst>
                                          <p:attrName>ppt_w</p:attrName>
                                        </p:attrNameLst>
                                      </p:cBhvr>
                                      <p:tavLst>
                                        <p:tav tm="0">
                                          <p:val>
                                            <p:fltVal val="0"/>
                                          </p:val>
                                        </p:tav>
                                        <p:tav tm="100000">
                                          <p:val>
                                            <p:strVal val="#ppt_w"/>
                                          </p:val>
                                        </p:tav>
                                      </p:tavLst>
                                    </p:anim>
                                    <p:anim calcmode="lin" valueType="num">
                                      <p:cBhvr>
                                        <p:cTn id="158" dur="500" fill="hold"/>
                                        <p:tgtEl>
                                          <p:spTgt spid="33"/>
                                        </p:tgtEl>
                                        <p:attrNameLst>
                                          <p:attrName>ppt_h</p:attrName>
                                        </p:attrNameLst>
                                      </p:cBhvr>
                                      <p:tavLst>
                                        <p:tav tm="0">
                                          <p:val>
                                            <p:fltVal val="0"/>
                                          </p:val>
                                        </p:tav>
                                        <p:tav tm="100000">
                                          <p:val>
                                            <p:strVal val="#ppt_h"/>
                                          </p:val>
                                        </p:tav>
                                      </p:tavLst>
                                    </p:anim>
                                    <p:animEffect transition="in" filter="fade">
                                      <p:cBhvr>
                                        <p:cTn id="159" dur="500"/>
                                        <p:tgtEl>
                                          <p:spTgt spid="33"/>
                                        </p:tgtEl>
                                      </p:cBhvr>
                                    </p:animEffect>
                                  </p:childTnLst>
                                </p:cTn>
                              </p:par>
                              <p:par>
                                <p:cTn id="160" presetID="53" presetClass="entr" presetSubtype="16" repeatCount="indefinite" fill="hold" nodeType="withEffect">
                                  <p:stCondLst>
                                    <p:cond delay="0"/>
                                  </p:stCondLst>
                                  <p:childTnLst>
                                    <p:set>
                                      <p:cBhvr>
                                        <p:cTn id="161" dur="1" fill="hold">
                                          <p:stCondLst>
                                            <p:cond delay="0"/>
                                          </p:stCondLst>
                                        </p:cTn>
                                        <p:tgtEl>
                                          <p:spTgt spid="34"/>
                                        </p:tgtEl>
                                        <p:attrNameLst>
                                          <p:attrName>style.visibility</p:attrName>
                                        </p:attrNameLst>
                                      </p:cBhvr>
                                      <p:to>
                                        <p:strVal val="visible"/>
                                      </p:to>
                                    </p:set>
                                    <p:anim calcmode="lin" valueType="num">
                                      <p:cBhvr>
                                        <p:cTn id="162" dur="500" fill="hold"/>
                                        <p:tgtEl>
                                          <p:spTgt spid="34"/>
                                        </p:tgtEl>
                                        <p:attrNameLst>
                                          <p:attrName>ppt_w</p:attrName>
                                        </p:attrNameLst>
                                      </p:cBhvr>
                                      <p:tavLst>
                                        <p:tav tm="0">
                                          <p:val>
                                            <p:fltVal val="0"/>
                                          </p:val>
                                        </p:tav>
                                        <p:tav tm="100000">
                                          <p:val>
                                            <p:strVal val="#ppt_w"/>
                                          </p:val>
                                        </p:tav>
                                      </p:tavLst>
                                    </p:anim>
                                    <p:anim calcmode="lin" valueType="num">
                                      <p:cBhvr>
                                        <p:cTn id="163" dur="500" fill="hold"/>
                                        <p:tgtEl>
                                          <p:spTgt spid="34"/>
                                        </p:tgtEl>
                                        <p:attrNameLst>
                                          <p:attrName>ppt_h</p:attrName>
                                        </p:attrNameLst>
                                      </p:cBhvr>
                                      <p:tavLst>
                                        <p:tav tm="0">
                                          <p:val>
                                            <p:fltVal val="0"/>
                                          </p:val>
                                        </p:tav>
                                        <p:tav tm="100000">
                                          <p:val>
                                            <p:strVal val="#ppt_h"/>
                                          </p:val>
                                        </p:tav>
                                      </p:tavLst>
                                    </p:anim>
                                    <p:animEffect transition="in" filter="fade">
                                      <p:cBhvr>
                                        <p:cTn id="164" dur="500"/>
                                        <p:tgtEl>
                                          <p:spTgt spid="34"/>
                                        </p:tgtEl>
                                      </p:cBhvr>
                                    </p:animEffect>
                                  </p:childTnLst>
                                </p:cTn>
                              </p:par>
                              <p:par>
                                <p:cTn id="165" presetID="53" presetClass="entr" presetSubtype="16" repeatCount="indefinite" fill="hold" nodeType="withEffect">
                                  <p:stCondLst>
                                    <p:cond delay="0"/>
                                  </p:stCondLst>
                                  <p:childTnLst>
                                    <p:set>
                                      <p:cBhvr>
                                        <p:cTn id="166" dur="1" fill="hold">
                                          <p:stCondLst>
                                            <p:cond delay="0"/>
                                          </p:stCondLst>
                                        </p:cTn>
                                        <p:tgtEl>
                                          <p:spTgt spid="35"/>
                                        </p:tgtEl>
                                        <p:attrNameLst>
                                          <p:attrName>style.visibility</p:attrName>
                                        </p:attrNameLst>
                                      </p:cBhvr>
                                      <p:to>
                                        <p:strVal val="visible"/>
                                      </p:to>
                                    </p:set>
                                    <p:anim calcmode="lin" valueType="num">
                                      <p:cBhvr>
                                        <p:cTn id="167" dur="500" fill="hold"/>
                                        <p:tgtEl>
                                          <p:spTgt spid="35"/>
                                        </p:tgtEl>
                                        <p:attrNameLst>
                                          <p:attrName>ppt_w</p:attrName>
                                        </p:attrNameLst>
                                      </p:cBhvr>
                                      <p:tavLst>
                                        <p:tav tm="0">
                                          <p:val>
                                            <p:fltVal val="0"/>
                                          </p:val>
                                        </p:tav>
                                        <p:tav tm="100000">
                                          <p:val>
                                            <p:strVal val="#ppt_w"/>
                                          </p:val>
                                        </p:tav>
                                      </p:tavLst>
                                    </p:anim>
                                    <p:anim calcmode="lin" valueType="num">
                                      <p:cBhvr>
                                        <p:cTn id="168" dur="500" fill="hold"/>
                                        <p:tgtEl>
                                          <p:spTgt spid="35"/>
                                        </p:tgtEl>
                                        <p:attrNameLst>
                                          <p:attrName>ppt_h</p:attrName>
                                        </p:attrNameLst>
                                      </p:cBhvr>
                                      <p:tavLst>
                                        <p:tav tm="0">
                                          <p:val>
                                            <p:fltVal val="0"/>
                                          </p:val>
                                        </p:tav>
                                        <p:tav tm="100000">
                                          <p:val>
                                            <p:strVal val="#ppt_h"/>
                                          </p:val>
                                        </p:tav>
                                      </p:tavLst>
                                    </p:anim>
                                    <p:animEffect transition="in" filter="fade">
                                      <p:cBhvr>
                                        <p:cTn id="169" dur="500"/>
                                        <p:tgtEl>
                                          <p:spTgt spid="35"/>
                                        </p:tgtEl>
                                      </p:cBhvr>
                                    </p:animEffect>
                                  </p:childTnLst>
                                </p:cTn>
                              </p:par>
                              <p:par>
                                <p:cTn id="170" presetID="53" presetClass="entr" presetSubtype="16" repeatCount="indefinite" fill="hold" nodeType="withEffect">
                                  <p:stCondLst>
                                    <p:cond delay="0"/>
                                  </p:stCondLst>
                                  <p:childTnLst>
                                    <p:set>
                                      <p:cBhvr>
                                        <p:cTn id="171" dur="1" fill="hold">
                                          <p:stCondLst>
                                            <p:cond delay="0"/>
                                          </p:stCondLst>
                                        </p:cTn>
                                        <p:tgtEl>
                                          <p:spTgt spid="36"/>
                                        </p:tgtEl>
                                        <p:attrNameLst>
                                          <p:attrName>style.visibility</p:attrName>
                                        </p:attrNameLst>
                                      </p:cBhvr>
                                      <p:to>
                                        <p:strVal val="visible"/>
                                      </p:to>
                                    </p:set>
                                    <p:anim calcmode="lin" valueType="num">
                                      <p:cBhvr>
                                        <p:cTn id="172" dur="500" fill="hold"/>
                                        <p:tgtEl>
                                          <p:spTgt spid="36"/>
                                        </p:tgtEl>
                                        <p:attrNameLst>
                                          <p:attrName>ppt_w</p:attrName>
                                        </p:attrNameLst>
                                      </p:cBhvr>
                                      <p:tavLst>
                                        <p:tav tm="0">
                                          <p:val>
                                            <p:fltVal val="0"/>
                                          </p:val>
                                        </p:tav>
                                        <p:tav tm="100000">
                                          <p:val>
                                            <p:strVal val="#ppt_w"/>
                                          </p:val>
                                        </p:tav>
                                      </p:tavLst>
                                    </p:anim>
                                    <p:anim calcmode="lin" valueType="num">
                                      <p:cBhvr>
                                        <p:cTn id="173" dur="500" fill="hold"/>
                                        <p:tgtEl>
                                          <p:spTgt spid="36"/>
                                        </p:tgtEl>
                                        <p:attrNameLst>
                                          <p:attrName>ppt_h</p:attrName>
                                        </p:attrNameLst>
                                      </p:cBhvr>
                                      <p:tavLst>
                                        <p:tav tm="0">
                                          <p:val>
                                            <p:fltVal val="0"/>
                                          </p:val>
                                        </p:tav>
                                        <p:tav tm="100000">
                                          <p:val>
                                            <p:strVal val="#ppt_h"/>
                                          </p:val>
                                        </p:tav>
                                      </p:tavLst>
                                    </p:anim>
                                    <p:animEffect transition="in" filter="fade">
                                      <p:cBhvr>
                                        <p:cTn id="174" dur="500"/>
                                        <p:tgtEl>
                                          <p:spTgt spid="36"/>
                                        </p:tgtEl>
                                      </p:cBhvr>
                                    </p:animEffect>
                                  </p:childTnLst>
                                </p:cTn>
                              </p:par>
                              <p:par>
                                <p:cTn id="175" presetID="53" presetClass="entr" presetSubtype="16" repeatCount="indefinite" fill="hold" nodeType="withEffect">
                                  <p:stCondLst>
                                    <p:cond delay="0"/>
                                  </p:stCondLst>
                                  <p:childTnLst>
                                    <p:set>
                                      <p:cBhvr>
                                        <p:cTn id="176" dur="1" fill="hold">
                                          <p:stCondLst>
                                            <p:cond delay="0"/>
                                          </p:stCondLst>
                                        </p:cTn>
                                        <p:tgtEl>
                                          <p:spTgt spid="37"/>
                                        </p:tgtEl>
                                        <p:attrNameLst>
                                          <p:attrName>style.visibility</p:attrName>
                                        </p:attrNameLst>
                                      </p:cBhvr>
                                      <p:to>
                                        <p:strVal val="visible"/>
                                      </p:to>
                                    </p:set>
                                    <p:anim calcmode="lin" valueType="num">
                                      <p:cBhvr>
                                        <p:cTn id="177" dur="500" fill="hold"/>
                                        <p:tgtEl>
                                          <p:spTgt spid="37"/>
                                        </p:tgtEl>
                                        <p:attrNameLst>
                                          <p:attrName>ppt_w</p:attrName>
                                        </p:attrNameLst>
                                      </p:cBhvr>
                                      <p:tavLst>
                                        <p:tav tm="0">
                                          <p:val>
                                            <p:fltVal val="0"/>
                                          </p:val>
                                        </p:tav>
                                        <p:tav tm="100000">
                                          <p:val>
                                            <p:strVal val="#ppt_w"/>
                                          </p:val>
                                        </p:tav>
                                      </p:tavLst>
                                    </p:anim>
                                    <p:anim calcmode="lin" valueType="num">
                                      <p:cBhvr>
                                        <p:cTn id="178" dur="500" fill="hold"/>
                                        <p:tgtEl>
                                          <p:spTgt spid="37"/>
                                        </p:tgtEl>
                                        <p:attrNameLst>
                                          <p:attrName>ppt_h</p:attrName>
                                        </p:attrNameLst>
                                      </p:cBhvr>
                                      <p:tavLst>
                                        <p:tav tm="0">
                                          <p:val>
                                            <p:fltVal val="0"/>
                                          </p:val>
                                        </p:tav>
                                        <p:tav tm="100000">
                                          <p:val>
                                            <p:strVal val="#ppt_h"/>
                                          </p:val>
                                        </p:tav>
                                      </p:tavLst>
                                    </p:anim>
                                    <p:animEffect transition="in" filter="fade">
                                      <p:cBhvr>
                                        <p:cTn id="179" dur="500"/>
                                        <p:tgtEl>
                                          <p:spTgt spid="37"/>
                                        </p:tgtEl>
                                      </p:cBhvr>
                                    </p:animEffect>
                                  </p:childTnLst>
                                </p:cTn>
                              </p:par>
                              <p:par>
                                <p:cTn id="180" presetID="53" presetClass="entr" presetSubtype="16" repeatCount="indefinite" fill="hold" nodeType="withEffect">
                                  <p:stCondLst>
                                    <p:cond delay="0"/>
                                  </p:stCondLst>
                                  <p:childTnLst>
                                    <p:set>
                                      <p:cBhvr>
                                        <p:cTn id="181" dur="1" fill="hold">
                                          <p:stCondLst>
                                            <p:cond delay="0"/>
                                          </p:stCondLst>
                                        </p:cTn>
                                        <p:tgtEl>
                                          <p:spTgt spid="38"/>
                                        </p:tgtEl>
                                        <p:attrNameLst>
                                          <p:attrName>style.visibility</p:attrName>
                                        </p:attrNameLst>
                                      </p:cBhvr>
                                      <p:to>
                                        <p:strVal val="visible"/>
                                      </p:to>
                                    </p:set>
                                    <p:anim calcmode="lin" valueType="num">
                                      <p:cBhvr>
                                        <p:cTn id="182" dur="500" fill="hold"/>
                                        <p:tgtEl>
                                          <p:spTgt spid="38"/>
                                        </p:tgtEl>
                                        <p:attrNameLst>
                                          <p:attrName>ppt_w</p:attrName>
                                        </p:attrNameLst>
                                      </p:cBhvr>
                                      <p:tavLst>
                                        <p:tav tm="0">
                                          <p:val>
                                            <p:fltVal val="0"/>
                                          </p:val>
                                        </p:tav>
                                        <p:tav tm="100000">
                                          <p:val>
                                            <p:strVal val="#ppt_w"/>
                                          </p:val>
                                        </p:tav>
                                      </p:tavLst>
                                    </p:anim>
                                    <p:anim calcmode="lin" valueType="num">
                                      <p:cBhvr>
                                        <p:cTn id="183" dur="500" fill="hold"/>
                                        <p:tgtEl>
                                          <p:spTgt spid="38"/>
                                        </p:tgtEl>
                                        <p:attrNameLst>
                                          <p:attrName>ppt_h</p:attrName>
                                        </p:attrNameLst>
                                      </p:cBhvr>
                                      <p:tavLst>
                                        <p:tav tm="0">
                                          <p:val>
                                            <p:fltVal val="0"/>
                                          </p:val>
                                        </p:tav>
                                        <p:tav tm="100000">
                                          <p:val>
                                            <p:strVal val="#ppt_h"/>
                                          </p:val>
                                        </p:tav>
                                      </p:tavLst>
                                    </p:anim>
                                    <p:animEffect transition="in" filter="fade">
                                      <p:cBhvr>
                                        <p:cTn id="184" dur="500"/>
                                        <p:tgtEl>
                                          <p:spTgt spid="38"/>
                                        </p:tgtEl>
                                      </p:cBhvr>
                                    </p:animEffect>
                                  </p:childTnLst>
                                </p:cTn>
                              </p:par>
                              <p:par>
                                <p:cTn id="185" presetID="53" presetClass="entr" presetSubtype="16" repeatCount="indefinite" fill="hold" nodeType="withEffect">
                                  <p:stCondLst>
                                    <p:cond delay="0"/>
                                  </p:stCondLst>
                                  <p:childTnLst>
                                    <p:set>
                                      <p:cBhvr>
                                        <p:cTn id="186" dur="1" fill="hold">
                                          <p:stCondLst>
                                            <p:cond delay="0"/>
                                          </p:stCondLst>
                                        </p:cTn>
                                        <p:tgtEl>
                                          <p:spTgt spid="39"/>
                                        </p:tgtEl>
                                        <p:attrNameLst>
                                          <p:attrName>style.visibility</p:attrName>
                                        </p:attrNameLst>
                                      </p:cBhvr>
                                      <p:to>
                                        <p:strVal val="visible"/>
                                      </p:to>
                                    </p:set>
                                    <p:anim calcmode="lin" valueType="num">
                                      <p:cBhvr>
                                        <p:cTn id="187" dur="500" fill="hold"/>
                                        <p:tgtEl>
                                          <p:spTgt spid="39"/>
                                        </p:tgtEl>
                                        <p:attrNameLst>
                                          <p:attrName>ppt_w</p:attrName>
                                        </p:attrNameLst>
                                      </p:cBhvr>
                                      <p:tavLst>
                                        <p:tav tm="0">
                                          <p:val>
                                            <p:fltVal val="0"/>
                                          </p:val>
                                        </p:tav>
                                        <p:tav tm="100000">
                                          <p:val>
                                            <p:strVal val="#ppt_w"/>
                                          </p:val>
                                        </p:tav>
                                      </p:tavLst>
                                    </p:anim>
                                    <p:anim calcmode="lin" valueType="num">
                                      <p:cBhvr>
                                        <p:cTn id="188" dur="500" fill="hold"/>
                                        <p:tgtEl>
                                          <p:spTgt spid="39"/>
                                        </p:tgtEl>
                                        <p:attrNameLst>
                                          <p:attrName>ppt_h</p:attrName>
                                        </p:attrNameLst>
                                      </p:cBhvr>
                                      <p:tavLst>
                                        <p:tav tm="0">
                                          <p:val>
                                            <p:fltVal val="0"/>
                                          </p:val>
                                        </p:tav>
                                        <p:tav tm="100000">
                                          <p:val>
                                            <p:strVal val="#ppt_h"/>
                                          </p:val>
                                        </p:tav>
                                      </p:tavLst>
                                    </p:anim>
                                    <p:animEffect transition="in" filter="fade">
                                      <p:cBhvr>
                                        <p:cTn id="189" dur="500"/>
                                        <p:tgtEl>
                                          <p:spTgt spid="39"/>
                                        </p:tgtEl>
                                      </p:cBhvr>
                                    </p:animEffect>
                                  </p:childTnLst>
                                </p:cTn>
                              </p:par>
                              <p:par>
                                <p:cTn id="190" presetID="53" presetClass="entr" presetSubtype="16" repeatCount="indefinite" fill="hold" nodeType="withEffect">
                                  <p:stCondLst>
                                    <p:cond delay="0"/>
                                  </p:stCondLst>
                                  <p:childTnLst>
                                    <p:set>
                                      <p:cBhvr>
                                        <p:cTn id="191" dur="1" fill="hold">
                                          <p:stCondLst>
                                            <p:cond delay="0"/>
                                          </p:stCondLst>
                                        </p:cTn>
                                        <p:tgtEl>
                                          <p:spTgt spid="40"/>
                                        </p:tgtEl>
                                        <p:attrNameLst>
                                          <p:attrName>style.visibility</p:attrName>
                                        </p:attrNameLst>
                                      </p:cBhvr>
                                      <p:to>
                                        <p:strVal val="visible"/>
                                      </p:to>
                                    </p:set>
                                    <p:anim calcmode="lin" valueType="num">
                                      <p:cBhvr>
                                        <p:cTn id="192" dur="500" fill="hold"/>
                                        <p:tgtEl>
                                          <p:spTgt spid="40"/>
                                        </p:tgtEl>
                                        <p:attrNameLst>
                                          <p:attrName>ppt_w</p:attrName>
                                        </p:attrNameLst>
                                      </p:cBhvr>
                                      <p:tavLst>
                                        <p:tav tm="0">
                                          <p:val>
                                            <p:fltVal val="0"/>
                                          </p:val>
                                        </p:tav>
                                        <p:tav tm="100000">
                                          <p:val>
                                            <p:strVal val="#ppt_w"/>
                                          </p:val>
                                        </p:tav>
                                      </p:tavLst>
                                    </p:anim>
                                    <p:anim calcmode="lin" valueType="num">
                                      <p:cBhvr>
                                        <p:cTn id="193" dur="500" fill="hold"/>
                                        <p:tgtEl>
                                          <p:spTgt spid="40"/>
                                        </p:tgtEl>
                                        <p:attrNameLst>
                                          <p:attrName>ppt_h</p:attrName>
                                        </p:attrNameLst>
                                      </p:cBhvr>
                                      <p:tavLst>
                                        <p:tav tm="0">
                                          <p:val>
                                            <p:fltVal val="0"/>
                                          </p:val>
                                        </p:tav>
                                        <p:tav tm="100000">
                                          <p:val>
                                            <p:strVal val="#ppt_h"/>
                                          </p:val>
                                        </p:tav>
                                      </p:tavLst>
                                    </p:anim>
                                    <p:animEffect transition="in" filter="fade">
                                      <p:cBhvr>
                                        <p:cTn id="194" dur="500"/>
                                        <p:tgtEl>
                                          <p:spTgt spid="40"/>
                                        </p:tgtEl>
                                      </p:cBhvr>
                                    </p:animEffect>
                                  </p:childTnLst>
                                </p:cTn>
                              </p:par>
                              <p:par>
                                <p:cTn id="195" presetID="53" presetClass="entr" presetSubtype="16" repeatCount="indefinite" fill="hold" nodeType="withEffect">
                                  <p:stCondLst>
                                    <p:cond delay="0"/>
                                  </p:stCondLst>
                                  <p:childTnLst>
                                    <p:set>
                                      <p:cBhvr>
                                        <p:cTn id="196" dur="1" fill="hold">
                                          <p:stCondLst>
                                            <p:cond delay="0"/>
                                          </p:stCondLst>
                                        </p:cTn>
                                        <p:tgtEl>
                                          <p:spTgt spid="41"/>
                                        </p:tgtEl>
                                        <p:attrNameLst>
                                          <p:attrName>style.visibility</p:attrName>
                                        </p:attrNameLst>
                                      </p:cBhvr>
                                      <p:to>
                                        <p:strVal val="visible"/>
                                      </p:to>
                                    </p:set>
                                    <p:anim calcmode="lin" valueType="num">
                                      <p:cBhvr>
                                        <p:cTn id="197" dur="500" fill="hold"/>
                                        <p:tgtEl>
                                          <p:spTgt spid="41"/>
                                        </p:tgtEl>
                                        <p:attrNameLst>
                                          <p:attrName>ppt_w</p:attrName>
                                        </p:attrNameLst>
                                      </p:cBhvr>
                                      <p:tavLst>
                                        <p:tav tm="0">
                                          <p:val>
                                            <p:fltVal val="0"/>
                                          </p:val>
                                        </p:tav>
                                        <p:tav tm="100000">
                                          <p:val>
                                            <p:strVal val="#ppt_w"/>
                                          </p:val>
                                        </p:tav>
                                      </p:tavLst>
                                    </p:anim>
                                    <p:anim calcmode="lin" valueType="num">
                                      <p:cBhvr>
                                        <p:cTn id="198" dur="500" fill="hold"/>
                                        <p:tgtEl>
                                          <p:spTgt spid="41"/>
                                        </p:tgtEl>
                                        <p:attrNameLst>
                                          <p:attrName>ppt_h</p:attrName>
                                        </p:attrNameLst>
                                      </p:cBhvr>
                                      <p:tavLst>
                                        <p:tav tm="0">
                                          <p:val>
                                            <p:fltVal val="0"/>
                                          </p:val>
                                        </p:tav>
                                        <p:tav tm="100000">
                                          <p:val>
                                            <p:strVal val="#ppt_h"/>
                                          </p:val>
                                        </p:tav>
                                      </p:tavLst>
                                    </p:anim>
                                    <p:animEffect transition="in" filter="fade">
                                      <p:cBhvr>
                                        <p:cTn id="199" dur="500"/>
                                        <p:tgtEl>
                                          <p:spTgt spid="41"/>
                                        </p:tgtEl>
                                      </p:cBhvr>
                                    </p:animEffect>
                                  </p:childTnLst>
                                </p:cTn>
                              </p:par>
                              <p:par>
                                <p:cTn id="200" presetID="53" presetClass="entr" presetSubtype="16" repeatCount="indefinite" fill="hold" nodeType="withEffect">
                                  <p:stCondLst>
                                    <p:cond delay="0"/>
                                  </p:stCondLst>
                                  <p:childTnLst>
                                    <p:set>
                                      <p:cBhvr>
                                        <p:cTn id="201" dur="1" fill="hold">
                                          <p:stCondLst>
                                            <p:cond delay="0"/>
                                          </p:stCondLst>
                                        </p:cTn>
                                        <p:tgtEl>
                                          <p:spTgt spid="42"/>
                                        </p:tgtEl>
                                        <p:attrNameLst>
                                          <p:attrName>style.visibility</p:attrName>
                                        </p:attrNameLst>
                                      </p:cBhvr>
                                      <p:to>
                                        <p:strVal val="visible"/>
                                      </p:to>
                                    </p:set>
                                    <p:anim calcmode="lin" valueType="num">
                                      <p:cBhvr>
                                        <p:cTn id="202" dur="500" fill="hold"/>
                                        <p:tgtEl>
                                          <p:spTgt spid="42"/>
                                        </p:tgtEl>
                                        <p:attrNameLst>
                                          <p:attrName>ppt_w</p:attrName>
                                        </p:attrNameLst>
                                      </p:cBhvr>
                                      <p:tavLst>
                                        <p:tav tm="0">
                                          <p:val>
                                            <p:fltVal val="0"/>
                                          </p:val>
                                        </p:tav>
                                        <p:tav tm="100000">
                                          <p:val>
                                            <p:strVal val="#ppt_w"/>
                                          </p:val>
                                        </p:tav>
                                      </p:tavLst>
                                    </p:anim>
                                    <p:anim calcmode="lin" valueType="num">
                                      <p:cBhvr>
                                        <p:cTn id="203" dur="500" fill="hold"/>
                                        <p:tgtEl>
                                          <p:spTgt spid="42"/>
                                        </p:tgtEl>
                                        <p:attrNameLst>
                                          <p:attrName>ppt_h</p:attrName>
                                        </p:attrNameLst>
                                      </p:cBhvr>
                                      <p:tavLst>
                                        <p:tav tm="0">
                                          <p:val>
                                            <p:fltVal val="0"/>
                                          </p:val>
                                        </p:tav>
                                        <p:tav tm="100000">
                                          <p:val>
                                            <p:strVal val="#ppt_h"/>
                                          </p:val>
                                        </p:tav>
                                      </p:tavLst>
                                    </p:anim>
                                    <p:animEffect transition="in" filter="fade">
                                      <p:cBhvr>
                                        <p:cTn id="204" dur="500"/>
                                        <p:tgtEl>
                                          <p:spTgt spid="42"/>
                                        </p:tgtEl>
                                      </p:cBhvr>
                                    </p:animEffect>
                                  </p:childTnLst>
                                </p:cTn>
                              </p:par>
                              <p:par>
                                <p:cTn id="205" presetID="53" presetClass="entr" presetSubtype="16" repeatCount="indefinite" fill="hold" nodeType="withEffect">
                                  <p:stCondLst>
                                    <p:cond delay="0"/>
                                  </p:stCondLst>
                                  <p:childTnLst>
                                    <p:set>
                                      <p:cBhvr>
                                        <p:cTn id="206" dur="1" fill="hold">
                                          <p:stCondLst>
                                            <p:cond delay="0"/>
                                          </p:stCondLst>
                                        </p:cTn>
                                        <p:tgtEl>
                                          <p:spTgt spid="43"/>
                                        </p:tgtEl>
                                        <p:attrNameLst>
                                          <p:attrName>style.visibility</p:attrName>
                                        </p:attrNameLst>
                                      </p:cBhvr>
                                      <p:to>
                                        <p:strVal val="visible"/>
                                      </p:to>
                                    </p:set>
                                    <p:anim calcmode="lin" valueType="num">
                                      <p:cBhvr>
                                        <p:cTn id="207" dur="500" fill="hold"/>
                                        <p:tgtEl>
                                          <p:spTgt spid="43"/>
                                        </p:tgtEl>
                                        <p:attrNameLst>
                                          <p:attrName>ppt_w</p:attrName>
                                        </p:attrNameLst>
                                      </p:cBhvr>
                                      <p:tavLst>
                                        <p:tav tm="0">
                                          <p:val>
                                            <p:fltVal val="0"/>
                                          </p:val>
                                        </p:tav>
                                        <p:tav tm="100000">
                                          <p:val>
                                            <p:strVal val="#ppt_w"/>
                                          </p:val>
                                        </p:tav>
                                      </p:tavLst>
                                    </p:anim>
                                    <p:anim calcmode="lin" valueType="num">
                                      <p:cBhvr>
                                        <p:cTn id="208" dur="500" fill="hold"/>
                                        <p:tgtEl>
                                          <p:spTgt spid="43"/>
                                        </p:tgtEl>
                                        <p:attrNameLst>
                                          <p:attrName>ppt_h</p:attrName>
                                        </p:attrNameLst>
                                      </p:cBhvr>
                                      <p:tavLst>
                                        <p:tav tm="0">
                                          <p:val>
                                            <p:fltVal val="0"/>
                                          </p:val>
                                        </p:tav>
                                        <p:tav tm="100000">
                                          <p:val>
                                            <p:strVal val="#ppt_h"/>
                                          </p:val>
                                        </p:tav>
                                      </p:tavLst>
                                    </p:anim>
                                    <p:animEffect transition="in" filter="fade">
                                      <p:cBhvr>
                                        <p:cTn id="209" dur="500"/>
                                        <p:tgtEl>
                                          <p:spTgt spid="43"/>
                                        </p:tgtEl>
                                      </p:cBhvr>
                                    </p:animEffect>
                                  </p:childTnLst>
                                </p:cTn>
                              </p:par>
                              <p:par>
                                <p:cTn id="210" presetID="53" presetClass="entr" presetSubtype="16" repeatCount="indefinite" fill="hold" nodeType="withEffect">
                                  <p:stCondLst>
                                    <p:cond delay="0"/>
                                  </p:stCondLst>
                                  <p:childTnLst>
                                    <p:set>
                                      <p:cBhvr>
                                        <p:cTn id="211" dur="1" fill="hold">
                                          <p:stCondLst>
                                            <p:cond delay="0"/>
                                          </p:stCondLst>
                                        </p:cTn>
                                        <p:tgtEl>
                                          <p:spTgt spid="44"/>
                                        </p:tgtEl>
                                        <p:attrNameLst>
                                          <p:attrName>style.visibility</p:attrName>
                                        </p:attrNameLst>
                                      </p:cBhvr>
                                      <p:to>
                                        <p:strVal val="visible"/>
                                      </p:to>
                                    </p:set>
                                    <p:anim calcmode="lin" valueType="num">
                                      <p:cBhvr>
                                        <p:cTn id="212" dur="500" fill="hold"/>
                                        <p:tgtEl>
                                          <p:spTgt spid="44"/>
                                        </p:tgtEl>
                                        <p:attrNameLst>
                                          <p:attrName>ppt_w</p:attrName>
                                        </p:attrNameLst>
                                      </p:cBhvr>
                                      <p:tavLst>
                                        <p:tav tm="0">
                                          <p:val>
                                            <p:fltVal val="0"/>
                                          </p:val>
                                        </p:tav>
                                        <p:tav tm="100000">
                                          <p:val>
                                            <p:strVal val="#ppt_w"/>
                                          </p:val>
                                        </p:tav>
                                      </p:tavLst>
                                    </p:anim>
                                    <p:anim calcmode="lin" valueType="num">
                                      <p:cBhvr>
                                        <p:cTn id="213" dur="500" fill="hold"/>
                                        <p:tgtEl>
                                          <p:spTgt spid="44"/>
                                        </p:tgtEl>
                                        <p:attrNameLst>
                                          <p:attrName>ppt_h</p:attrName>
                                        </p:attrNameLst>
                                      </p:cBhvr>
                                      <p:tavLst>
                                        <p:tav tm="0">
                                          <p:val>
                                            <p:fltVal val="0"/>
                                          </p:val>
                                        </p:tav>
                                        <p:tav tm="100000">
                                          <p:val>
                                            <p:strVal val="#ppt_h"/>
                                          </p:val>
                                        </p:tav>
                                      </p:tavLst>
                                    </p:anim>
                                    <p:animEffect transition="in" filter="fade">
                                      <p:cBhvr>
                                        <p:cTn id="214" dur="500"/>
                                        <p:tgtEl>
                                          <p:spTgt spid="44"/>
                                        </p:tgtEl>
                                      </p:cBhvr>
                                    </p:animEffect>
                                  </p:childTnLst>
                                </p:cTn>
                              </p:par>
                              <p:par>
                                <p:cTn id="215" presetID="53" presetClass="entr" presetSubtype="16" repeatCount="indefinite" fill="hold" nodeType="withEffect">
                                  <p:stCondLst>
                                    <p:cond delay="0"/>
                                  </p:stCondLst>
                                  <p:childTnLst>
                                    <p:set>
                                      <p:cBhvr>
                                        <p:cTn id="216" dur="1" fill="hold">
                                          <p:stCondLst>
                                            <p:cond delay="0"/>
                                          </p:stCondLst>
                                        </p:cTn>
                                        <p:tgtEl>
                                          <p:spTgt spid="45"/>
                                        </p:tgtEl>
                                        <p:attrNameLst>
                                          <p:attrName>style.visibility</p:attrName>
                                        </p:attrNameLst>
                                      </p:cBhvr>
                                      <p:to>
                                        <p:strVal val="visible"/>
                                      </p:to>
                                    </p:set>
                                    <p:anim calcmode="lin" valueType="num">
                                      <p:cBhvr>
                                        <p:cTn id="217" dur="500" fill="hold"/>
                                        <p:tgtEl>
                                          <p:spTgt spid="45"/>
                                        </p:tgtEl>
                                        <p:attrNameLst>
                                          <p:attrName>ppt_w</p:attrName>
                                        </p:attrNameLst>
                                      </p:cBhvr>
                                      <p:tavLst>
                                        <p:tav tm="0">
                                          <p:val>
                                            <p:fltVal val="0"/>
                                          </p:val>
                                        </p:tav>
                                        <p:tav tm="100000">
                                          <p:val>
                                            <p:strVal val="#ppt_w"/>
                                          </p:val>
                                        </p:tav>
                                      </p:tavLst>
                                    </p:anim>
                                    <p:anim calcmode="lin" valueType="num">
                                      <p:cBhvr>
                                        <p:cTn id="218" dur="500" fill="hold"/>
                                        <p:tgtEl>
                                          <p:spTgt spid="45"/>
                                        </p:tgtEl>
                                        <p:attrNameLst>
                                          <p:attrName>ppt_h</p:attrName>
                                        </p:attrNameLst>
                                      </p:cBhvr>
                                      <p:tavLst>
                                        <p:tav tm="0">
                                          <p:val>
                                            <p:fltVal val="0"/>
                                          </p:val>
                                        </p:tav>
                                        <p:tav tm="100000">
                                          <p:val>
                                            <p:strVal val="#ppt_h"/>
                                          </p:val>
                                        </p:tav>
                                      </p:tavLst>
                                    </p:anim>
                                    <p:animEffect transition="in" filter="fade">
                                      <p:cBhvr>
                                        <p:cTn id="21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itle 5"/>
          <p:cNvSpPr>
            <a:spLocks noGrp="1"/>
          </p:cNvSpPr>
          <p:nvPr>
            <p:ph type="title"/>
          </p:nvPr>
        </p:nvSpPr>
        <p:spPr>
          <a:xfrm>
            <a:off x="451492" y="1981200"/>
            <a:ext cx="8229600" cy="1143000"/>
          </a:xfrm>
        </p:spPr>
        <p:txBody>
          <a:bodyPr>
            <a:noAutofit/>
          </a:bodyPr>
          <a:lstStyle/>
          <a:p>
            <a:r>
              <a:rPr lang="en-US" sz="3200" dirty="0" err="1" smtClean="0">
                <a:solidFill>
                  <a:srgbClr val="0070C0"/>
                </a:solidFill>
              </a:rPr>
              <a:t>Em</a:t>
            </a:r>
            <a:r>
              <a:rPr lang="en-US" sz="3200" dirty="0" smtClean="0">
                <a:solidFill>
                  <a:srgbClr val="0070C0"/>
                </a:solidFill>
              </a:rPr>
              <a:t> </a:t>
            </a:r>
            <a:r>
              <a:rPr lang="en-US" sz="3200" dirty="0" err="1">
                <a:solidFill>
                  <a:srgbClr val="0070C0"/>
                </a:solidFill>
              </a:rPr>
              <a:t>hãy</a:t>
            </a:r>
            <a:r>
              <a:rPr lang="en-US" sz="3200" dirty="0">
                <a:solidFill>
                  <a:srgbClr val="0070C0"/>
                </a:solidFill>
              </a:rPr>
              <a:t> </a:t>
            </a:r>
            <a:r>
              <a:rPr lang="en-US" sz="3200" dirty="0" err="1">
                <a:solidFill>
                  <a:srgbClr val="0070C0"/>
                </a:solidFill>
              </a:rPr>
              <a:t>nêu</a:t>
            </a:r>
            <a:r>
              <a:rPr lang="en-US" sz="3200" dirty="0">
                <a:solidFill>
                  <a:srgbClr val="0070C0"/>
                </a:solidFill>
              </a:rPr>
              <a:t> </a:t>
            </a:r>
            <a:r>
              <a:rPr lang="en-US" sz="3200" dirty="0" err="1">
                <a:solidFill>
                  <a:srgbClr val="0070C0"/>
                </a:solidFill>
              </a:rPr>
              <a:t>tên</a:t>
            </a:r>
            <a:r>
              <a:rPr lang="en-US" sz="3200" dirty="0">
                <a:solidFill>
                  <a:srgbClr val="0070C0"/>
                </a:solidFill>
              </a:rPr>
              <a:t> </a:t>
            </a:r>
            <a:r>
              <a:rPr lang="en-US" sz="3200" dirty="0" err="1">
                <a:solidFill>
                  <a:srgbClr val="0070C0"/>
                </a:solidFill>
              </a:rPr>
              <a:t>và</a:t>
            </a:r>
            <a:r>
              <a:rPr lang="en-US" sz="3200" dirty="0">
                <a:solidFill>
                  <a:srgbClr val="0070C0"/>
                </a:solidFill>
              </a:rPr>
              <a:t> </a:t>
            </a:r>
            <a:r>
              <a:rPr lang="en-US" sz="3200" dirty="0" err="1">
                <a:solidFill>
                  <a:srgbClr val="0070C0"/>
                </a:solidFill>
              </a:rPr>
              <a:t>công</a:t>
            </a:r>
            <a:r>
              <a:rPr lang="en-US" sz="3200" dirty="0">
                <a:solidFill>
                  <a:srgbClr val="0070C0"/>
                </a:solidFill>
              </a:rPr>
              <a:t> </a:t>
            </a:r>
            <a:r>
              <a:rPr lang="en-US" sz="3200" dirty="0" err="1">
                <a:solidFill>
                  <a:srgbClr val="0070C0"/>
                </a:solidFill>
              </a:rPr>
              <a:t>dụng</a:t>
            </a:r>
            <a:r>
              <a:rPr lang="en-US" sz="3200" dirty="0">
                <a:solidFill>
                  <a:srgbClr val="0070C0"/>
                </a:solidFill>
              </a:rPr>
              <a:t> </a:t>
            </a:r>
            <a:r>
              <a:rPr lang="en-US" sz="3200" dirty="0" err="1">
                <a:solidFill>
                  <a:srgbClr val="0070C0"/>
                </a:solidFill>
              </a:rPr>
              <a:t>của</a:t>
            </a:r>
            <a:r>
              <a:rPr lang="en-US" sz="3200" dirty="0">
                <a:solidFill>
                  <a:srgbClr val="0070C0"/>
                </a:solidFill>
              </a:rPr>
              <a:t> </a:t>
            </a:r>
            <a:r>
              <a:rPr lang="en-US" sz="3200" dirty="0" err="1">
                <a:solidFill>
                  <a:srgbClr val="0070C0"/>
                </a:solidFill>
              </a:rPr>
              <a:t>các</a:t>
            </a:r>
            <a:r>
              <a:rPr lang="en-US" sz="3200" dirty="0">
                <a:solidFill>
                  <a:srgbClr val="0070C0"/>
                </a:solidFill>
              </a:rPr>
              <a:t> </a:t>
            </a:r>
            <a:r>
              <a:rPr lang="en-US" sz="3200" dirty="0" err="1">
                <a:solidFill>
                  <a:srgbClr val="0070C0"/>
                </a:solidFill>
              </a:rPr>
              <a:t>đồ</a:t>
            </a:r>
            <a:r>
              <a:rPr lang="en-US" sz="3200" dirty="0">
                <a:solidFill>
                  <a:srgbClr val="0070C0"/>
                </a:solidFill>
              </a:rPr>
              <a:t> </a:t>
            </a:r>
            <a:r>
              <a:rPr lang="en-US" sz="3200" dirty="0" err="1">
                <a:solidFill>
                  <a:srgbClr val="0070C0"/>
                </a:solidFill>
              </a:rPr>
              <a:t>dùng</a:t>
            </a:r>
            <a:r>
              <a:rPr lang="en-US" sz="3200" dirty="0">
                <a:solidFill>
                  <a:srgbClr val="0070C0"/>
                </a:solidFill>
              </a:rPr>
              <a:t> </a:t>
            </a:r>
            <a:r>
              <a:rPr lang="en-US" sz="3200" dirty="0" err="1">
                <a:solidFill>
                  <a:srgbClr val="0070C0"/>
                </a:solidFill>
              </a:rPr>
              <a:t>điện</a:t>
            </a:r>
            <a:r>
              <a:rPr lang="en-US" sz="3200" dirty="0">
                <a:solidFill>
                  <a:srgbClr val="0070C0"/>
                </a:solidFill>
              </a:rPr>
              <a:t> ở </a:t>
            </a:r>
            <a:r>
              <a:rPr lang="en-US" sz="3200" dirty="0" err="1">
                <a:solidFill>
                  <a:srgbClr val="0070C0"/>
                </a:solidFill>
              </a:rPr>
              <a:t>Hình</a:t>
            </a:r>
            <a:r>
              <a:rPr lang="en-US" sz="3200" dirty="0">
                <a:solidFill>
                  <a:srgbClr val="0070C0"/>
                </a:solidFill>
              </a:rPr>
              <a:t> 14.1.</a:t>
            </a:r>
            <a:br>
              <a:rPr lang="en-US" sz="3200" dirty="0">
                <a:solidFill>
                  <a:srgbClr val="0070C0"/>
                </a:solidFill>
              </a:rPr>
            </a:br>
            <a:r>
              <a:rPr lang="vi-VN" sz="3200" dirty="0">
                <a:solidFill>
                  <a:srgbClr val="0070C0"/>
                </a:solidFill>
              </a:rPr>
              <a:t/>
            </a:r>
            <a:br>
              <a:rPr lang="vi-VN" sz="3200" dirty="0">
                <a:solidFill>
                  <a:srgbClr val="0070C0"/>
                </a:solidFill>
              </a:rPr>
            </a:br>
            <a:r>
              <a:rPr lang="vi-VN" sz="3200" dirty="0">
                <a:solidFill>
                  <a:srgbClr val="0070C0"/>
                </a:solidFill>
              </a:rPr>
              <a:t/>
            </a:r>
            <a:br>
              <a:rPr lang="vi-VN" sz="3200" dirty="0">
                <a:solidFill>
                  <a:srgbClr val="0070C0"/>
                </a:solidFill>
              </a:rPr>
            </a:br>
            <a:r>
              <a:rPr lang="en-US" dirty="0"/>
              <a:t/>
            </a:r>
            <a:br>
              <a:rPr lang="en-US" dirty="0"/>
            </a:br>
            <a:endParaRPr lang="en-US" sz="3200" dirty="0">
              <a:solidFill>
                <a:srgbClr val="0070C0"/>
              </a:solidFill>
            </a:endParaRPr>
          </a:p>
        </p:txBody>
      </p:sp>
      <p:pic>
        <p:nvPicPr>
          <p:cNvPr id="9" name="Picture 8"/>
          <p:cNvPicPr>
            <a:picLocks noChangeAspect="1"/>
          </p:cNvPicPr>
          <p:nvPr/>
        </p:nvPicPr>
        <p:blipFill>
          <a:blip r:embed="rId2"/>
          <a:stretch>
            <a:fillRect/>
          </a:stretch>
        </p:blipFill>
        <p:spPr>
          <a:xfrm>
            <a:off x="7696200" y="171946"/>
            <a:ext cx="838200" cy="894853"/>
          </a:xfrm>
          <a:prstGeom prst="rect">
            <a:avLst/>
          </a:prstGeom>
        </p:spPr>
      </p:pic>
      <p:pic>
        <p:nvPicPr>
          <p:cNvPr id="7"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6300"/>
            <a:ext cx="94297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ackgroundRemoval t="0" b="100000" l="9945" r="100000">
                        <a14:backgroundMark x1="85912" y1="84615" x2="64088" y2="77068"/>
                        <a14:backgroundMark x1="72652" y1="66473" x2="90884" y2="47605"/>
                      </a14:backgroundRemoval>
                    </a14:imgEffect>
                  </a14:imgLayer>
                </a14:imgProps>
              </a:ext>
            </a:extLst>
          </a:blip>
          <a:stretch>
            <a:fillRect/>
          </a:stretch>
        </p:blipFill>
        <p:spPr>
          <a:xfrm>
            <a:off x="458419" y="2362200"/>
            <a:ext cx="2206943" cy="4200508"/>
          </a:xfrm>
          <a:prstGeom prst="rect">
            <a:avLst/>
          </a:prstGeom>
        </p:spPr>
      </p:pic>
      <p:pic>
        <p:nvPicPr>
          <p:cNvPr id="3" name="Picture 2"/>
          <p:cNvPicPr>
            <a:picLocks noChangeAspect="1"/>
          </p:cNvPicPr>
          <p:nvPr/>
        </p:nvPicPr>
        <p:blipFill>
          <a:blip r:embed="rId6"/>
          <a:stretch>
            <a:fillRect/>
          </a:stretch>
        </p:blipFill>
        <p:spPr>
          <a:xfrm>
            <a:off x="4476960" y="3124200"/>
            <a:ext cx="2170364" cy="3054361"/>
          </a:xfrm>
          <a:prstGeom prst="rect">
            <a:avLst/>
          </a:prstGeom>
        </p:spPr>
      </p:pic>
    </p:spTree>
    <p:extLst>
      <p:ext uri="{BB962C8B-B14F-4D97-AF65-F5344CB8AC3E}">
        <p14:creationId xmlns:p14="http://schemas.microsoft.com/office/powerpoint/2010/main" val="87965251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371600" y="3284859"/>
            <a:ext cx="10634421" cy="523220"/>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p:spPr>
        <p:txBody>
          <a:bodyPr>
            <a:spAutoFit/>
          </a:bodyPr>
          <a:lstStyle/>
          <a:p>
            <a:endParaRPr lang="vi-VN" sz="2800">
              <a:solidFill>
                <a:srgbClr val="0070C0"/>
              </a:solidFill>
              <a:latin typeface="Times New Roman" panose="02020603050405020304" pitchFamily="18" charset="0"/>
              <a:cs typeface="Times New Roman" panose="02020603050405020304" pitchFamily="18" charset="0"/>
            </a:endParaRPr>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3" y="203200"/>
            <a:ext cx="3487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fr-FR" sz="2800" b="1" u="sng" dirty="0" smtClean="0">
                <a:solidFill>
                  <a:srgbClr val="339966"/>
                </a:solidFill>
                <a:latin typeface="Times New Roman" panose="02020603050405020304" pitchFamily="18" charset="0"/>
              </a:rPr>
              <a:t>I</a:t>
            </a:r>
            <a:r>
              <a:rPr lang="fr-FR" sz="2800" b="1" u="sng" dirty="0">
                <a:solidFill>
                  <a:srgbClr val="339966"/>
                </a:solidFill>
                <a:latin typeface="Times New Roman" panose="02020603050405020304" pitchFamily="18" charset="0"/>
              </a:rPr>
              <a:t>. QUẠT </a:t>
            </a:r>
            <a:r>
              <a:rPr lang="fr-FR" sz="2800" b="1" u="sng" dirty="0" smtClean="0">
                <a:solidFill>
                  <a:srgbClr val="339966"/>
                </a:solidFill>
                <a:latin typeface="Times New Roman" panose="02020603050405020304" pitchFamily="18" charset="0"/>
              </a:rPr>
              <a:t>ĐIỆN</a:t>
            </a:r>
            <a:endParaRPr lang="en-US" altLang="vi-VN" sz="2800" b="1" u="sng" dirty="0">
              <a:solidFill>
                <a:srgbClr val="339966"/>
              </a:solidFill>
              <a:latin typeface="Times New Roman" panose="02020603050405020304" pitchFamily="18" charset="0"/>
            </a:endParaRPr>
          </a:p>
        </p:txBody>
      </p:sp>
      <p:sp>
        <p:nvSpPr>
          <p:cNvPr id="24" name="Rectangle 23"/>
          <p:cNvSpPr/>
          <p:nvPr/>
        </p:nvSpPr>
        <p:spPr>
          <a:xfrm>
            <a:off x="457200" y="818346"/>
            <a:ext cx="4572000" cy="954107"/>
          </a:xfrm>
          <a:prstGeom prst="rect">
            <a:avLst/>
          </a:prstGeom>
        </p:spPr>
        <p:txBody>
          <a:bodyPr>
            <a:spAutoFit/>
          </a:bodyPr>
          <a:lstStyle/>
          <a:p>
            <a:r>
              <a:rPr lang="fr-FR" sz="2800" dirty="0" smtClean="0">
                <a:solidFill>
                  <a:srgbClr val="0070C0"/>
                </a:solidFill>
                <a:latin typeface="Times New Roman" panose="02020603050405020304" pitchFamily="18" charset="0"/>
                <a:cs typeface="Times New Roman" panose="02020603050405020304" pitchFamily="18" charset="0"/>
              </a:rPr>
              <a:t>1</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Cấu</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tạo</a:t>
            </a:r>
            <a:r>
              <a:rPr lang="fr-FR"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341312" y="1371600"/>
            <a:ext cx="8040687" cy="3108543"/>
          </a:xfrm>
          <a:prstGeom prst="rect">
            <a:avLst/>
          </a:prstGeom>
        </p:spPr>
        <p:txBody>
          <a:bodyPr wrap="square">
            <a:spAutoFit/>
          </a:bodyPr>
          <a:lstStyle/>
          <a:p>
            <a:r>
              <a:rPr lang="fr-FR" sz="2800" dirty="0" err="1">
                <a:solidFill>
                  <a:srgbClr val="0070C0"/>
                </a:solidFill>
                <a:latin typeface="Times New Roman" panose="02020603050405020304" pitchFamily="18" charset="0"/>
                <a:cs typeface="Times New Roman" panose="02020603050405020304" pitchFamily="18" charset="0"/>
              </a:rPr>
              <a:t>Quạt</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điện</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có</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cấu</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tạo</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gồm</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hai</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bộ</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phận</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chính</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động</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cơ</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điện</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và</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cánh</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quạt</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Hình</a:t>
            </a:r>
            <a:r>
              <a:rPr lang="fr-FR" sz="2800" dirty="0">
                <a:solidFill>
                  <a:srgbClr val="0070C0"/>
                </a:solidFill>
                <a:latin typeface="Times New Roman" panose="02020603050405020304" pitchFamily="18" charset="0"/>
                <a:cs typeface="Times New Roman" panose="02020603050405020304" pitchFamily="18" charset="0"/>
              </a:rPr>
              <a:t> 14.2). </a:t>
            </a:r>
            <a:r>
              <a:rPr lang="fr-FR" sz="2800" dirty="0" err="1">
                <a:solidFill>
                  <a:srgbClr val="0070C0"/>
                </a:solidFill>
                <a:latin typeface="Times New Roman" panose="02020603050405020304" pitchFamily="18" charset="0"/>
                <a:cs typeface="Times New Roman" panose="02020603050405020304" pitchFamily="18" charset="0"/>
              </a:rPr>
              <a:t>Cánh</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quạt</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được</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gắn</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với</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trục</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của</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động</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cơ</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điện</a:t>
            </a:r>
            <a:r>
              <a:rPr lang="fr-FR" sz="2800" dirty="0">
                <a:solidFill>
                  <a:srgbClr val="0070C0"/>
                </a:solidFill>
                <a:latin typeface="Times New Roman" panose="02020603050405020304" pitchFamily="18" charset="0"/>
                <a:cs typeface="Times New Roman" panose="02020603050405020304" pitchFamily="18" charset="0"/>
              </a:rPr>
              <a:t>, là </a:t>
            </a:r>
            <a:r>
              <a:rPr lang="fr-FR" sz="2800" dirty="0" err="1">
                <a:solidFill>
                  <a:srgbClr val="0070C0"/>
                </a:solidFill>
                <a:latin typeface="Times New Roman" panose="02020603050405020304" pitchFamily="18" charset="0"/>
                <a:cs typeface="Times New Roman" panose="02020603050405020304" pitchFamily="18" charset="0"/>
              </a:rPr>
              <a:t>bộ</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phận</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tạo</a:t>
            </a:r>
            <a:r>
              <a:rPr lang="fr-FR" sz="2800" dirty="0">
                <a:solidFill>
                  <a:srgbClr val="0070C0"/>
                </a:solidFill>
                <a:latin typeface="Times New Roman" panose="02020603050405020304" pitchFamily="18" charset="0"/>
                <a:cs typeface="Times New Roman" panose="02020603050405020304" pitchFamily="18" charset="0"/>
              </a:rPr>
              <a:t> ra </a:t>
            </a:r>
            <a:r>
              <a:rPr lang="fr-FR" sz="2800" dirty="0" err="1">
                <a:solidFill>
                  <a:srgbClr val="0070C0"/>
                </a:solidFill>
                <a:latin typeface="Times New Roman" panose="02020603050405020304" pitchFamily="18" charset="0"/>
                <a:cs typeface="Times New Roman" panose="02020603050405020304" pitchFamily="18" charset="0"/>
              </a:rPr>
              <a:t>gió</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Ngoài</a:t>
            </a:r>
            <a:r>
              <a:rPr lang="fr-FR" sz="2800" dirty="0">
                <a:solidFill>
                  <a:srgbClr val="0070C0"/>
                </a:solidFill>
                <a:latin typeface="Times New Roman" panose="02020603050405020304" pitchFamily="18" charset="0"/>
                <a:cs typeface="Times New Roman" panose="02020603050405020304" pitchFamily="18" charset="0"/>
              </a:rPr>
              <a:t> ra, </a:t>
            </a:r>
            <a:r>
              <a:rPr lang="fr-FR" sz="2800" dirty="0" err="1">
                <a:solidFill>
                  <a:srgbClr val="0070C0"/>
                </a:solidFill>
                <a:latin typeface="Times New Roman" panose="02020603050405020304" pitchFamily="18" charset="0"/>
                <a:cs typeface="Times New Roman" panose="02020603050405020304" pitchFamily="18" charset="0"/>
              </a:rPr>
              <a:t>quạt</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điện</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còn</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có</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lồng</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bảo</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vệ</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bộ</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điều</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khiển</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điều</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chỉnh</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tốc</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độ</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quay</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thay</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đổi</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hướng</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quay</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hẹn</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giờ</a:t>
            </a:r>
            <a:r>
              <a:rPr lang="fr-FR" sz="2800" dirty="0">
                <a:solidFill>
                  <a:srgbClr val="0070C0"/>
                </a:solidFill>
                <a:latin typeface="Times New Roman" panose="02020603050405020304" pitchFamily="18" charset="0"/>
                <a:cs typeface="Times New Roman" panose="02020603050405020304" pitchFamily="18" charset="0"/>
              </a:rPr>
              <a:t>,...</a:t>
            </a:r>
            <a:endParaRPr lang="en-US" sz="2800" dirty="0">
              <a:solidFill>
                <a:srgbClr val="0070C0"/>
              </a:solidFill>
              <a:latin typeface="Times New Roman" panose="02020603050405020304" pitchFamily="18" charset="0"/>
              <a:cs typeface="Times New Roman" panose="02020603050405020304" pitchFamily="18" charset="0"/>
            </a:endParaRPr>
          </a:p>
          <a:p>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backgroundRemoval t="0" b="100000" l="9945" r="100000">
                        <a14:backgroundMark x1="85912" y1="84615" x2="64088" y2="77068"/>
                        <a14:backgroundMark x1="72652" y1="66473" x2="90884" y2="47605"/>
                      </a14:backgroundRemoval>
                    </a14:imgEffect>
                  </a14:imgLayer>
                </a14:imgProps>
              </a:ext>
            </a:extLst>
          </a:blip>
          <a:stretch>
            <a:fillRect/>
          </a:stretch>
        </p:blipFill>
        <p:spPr>
          <a:xfrm>
            <a:off x="2743200" y="3546469"/>
            <a:ext cx="2206943" cy="3451665"/>
          </a:xfrm>
          <a:prstGeom prst="rect">
            <a:avLst/>
          </a:prstGeom>
        </p:spPr>
      </p:pic>
    </p:spTree>
    <p:extLst>
      <p:ext uri="{BB962C8B-B14F-4D97-AF65-F5344CB8AC3E}">
        <p14:creationId xmlns:p14="http://schemas.microsoft.com/office/powerpoint/2010/main" val="162101775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1039662" y="-1383292"/>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748386" y="861396"/>
            <a:ext cx="8131877" cy="1846659"/>
          </a:xfrm>
          <a:prstGeom prst="rect">
            <a:avLst/>
          </a:prstGeom>
        </p:spPr>
        <p:txBody>
          <a:bodyPr wrap="square">
            <a:spAutoFit/>
          </a:bodyPr>
          <a:lstStyle/>
          <a:p>
            <a:r>
              <a:rPr lang="fr-FR" sz="3200" dirty="0" err="1" smtClean="0">
                <a:solidFill>
                  <a:srgbClr val="0070C0"/>
                </a:solidFill>
                <a:latin typeface="Times New Roman" panose="02020603050405020304" pitchFamily="18" charset="0"/>
                <a:ea typeface="+mj-ea"/>
                <a:cs typeface="Times New Roman" panose="02020603050405020304" pitchFamily="18" charset="0"/>
              </a:rPr>
              <a:t>Bên</a:t>
            </a:r>
            <a:r>
              <a:rPr lang="fr-FR" sz="3200" dirty="0" smtClean="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cạnh</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tác</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dụng</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làm</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mát</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em</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hãy</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cho</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biết</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Quạt</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điện</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còn</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có</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tác</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dụng</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nào</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khác</a:t>
            </a:r>
            <a:r>
              <a:rPr lang="fr-FR" sz="3200" dirty="0">
                <a:solidFill>
                  <a:srgbClr val="0070C0"/>
                </a:solidFill>
                <a:latin typeface="Times New Roman" panose="02020603050405020304" pitchFamily="18" charset="0"/>
                <a:ea typeface="+mj-ea"/>
                <a:cs typeface="Times New Roman" panose="02020603050405020304" pitchFamily="18" charset="0"/>
              </a:rPr>
              <a:t>?</a:t>
            </a:r>
            <a:endParaRPr lang="en-US" sz="3200" dirty="0">
              <a:solidFill>
                <a:srgbClr val="0070C0"/>
              </a:solidFill>
              <a:latin typeface="Times New Roman" panose="02020603050405020304" pitchFamily="18" charset="0"/>
              <a:ea typeface="+mj-ea"/>
              <a:cs typeface="Times New Roman" panose="02020603050405020304" pitchFamily="18" charset="0"/>
            </a:endParaRPr>
          </a:p>
          <a:p>
            <a:r>
              <a:rPr lang="en-US" sz="3200" dirty="0">
                <a:solidFill>
                  <a:srgbClr val="0070C0"/>
                </a:solidFill>
                <a:latin typeface="Times New Roman" panose="02020603050405020304" pitchFamily="18" charset="0"/>
                <a:ea typeface="+mj-ea"/>
                <a:cs typeface="Times New Roman" panose="02020603050405020304" pitchFamily="18" charset="0"/>
              </a:rPr>
              <a:t/>
            </a:r>
            <a:br>
              <a:rPr lang="en-US" sz="3200" dirty="0">
                <a:solidFill>
                  <a:srgbClr val="0070C0"/>
                </a:solidFill>
                <a:latin typeface="Times New Roman" panose="02020603050405020304" pitchFamily="18" charset="0"/>
                <a:ea typeface="+mj-ea"/>
                <a:cs typeface="Times New Roman" panose="02020603050405020304" pitchFamily="18" charset="0"/>
              </a:rPr>
            </a:br>
            <a:r>
              <a:rPr lang="en-US" dirty="0"/>
              <a:t> </a:t>
            </a:r>
          </a:p>
        </p:txBody>
      </p:sp>
      <p:sp>
        <p:nvSpPr>
          <p:cNvPr id="7" name="Freeform 6"/>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 name="Picture 23"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386" y="-33124"/>
            <a:ext cx="762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s://encrypted-tbn0.gstatic.com/images?q=tbn:ANd9GcRG2FBUxVjUCf6Qv5gocACWayzh2rDmEMVLzbeYYNsg-ktYDX5EAfT8CLb4oE8dH4Hkyipx3-k&amp;usqp=C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5424" y="2743200"/>
            <a:ext cx="5257800" cy="3231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64130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40" name="Freeform 19"/>
          <p:cNvSpPr>
            <a:spLocks/>
          </p:cNvSpPr>
          <p:nvPr/>
        </p:nvSpPr>
        <p:spPr bwMode="auto">
          <a:xfrm rot="5400000">
            <a:off x="1039662" y="-1383292"/>
            <a:ext cx="7053263" cy="9753600"/>
          </a:xfrm>
          <a:custGeom>
            <a:avLst/>
            <a:gdLst>
              <a:gd name="T0" fmla="*/ 0 w 1943049"/>
              <a:gd name="T1" fmla="*/ 0 h 1943049"/>
              <a:gd name="T2" fmla="*/ 92938760 w 1943049"/>
              <a:gd name="T3" fmla="*/ 245765768 h 1943049"/>
              <a:gd name="T4" fmla="*/ 0 w 1943049"/>
              <a:gd name="T5" fmla="*/ 245765768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0" name="Rectangle 9"/>
          <p:cNvSpPr/>
          <p:nvPr/>
        </p:nvSpPr>
        <p:spPr>
          <a:xfrm>
            <a:off x="748386" y="861396"/>
            <a:ext cx="8131877" cy="1846659"/>
          </a:xfrm>
          <a:prstGeom prst="rect">
            <a:avLst/>
          </a:prstGeom>
        </p:spPr>
        <p:txBody>
          <a:bodyPr wrap="square">
            <a:spAutoFit/>
          </a:bodyPr>
          <a:lstStyle/>
          <a:p>
            <a:r>
              <a:rPr lang="fr-FR" sz="3200" dirty="0" err="1" smtClean="0">
                <a:solidFill>
                  <a:srgbClr val="0070C0"/>
                </a:solidFill>
                <a:latin typeface="Times New Roman" panose="02020603050405020304" pitchFamily="18" charset="0"/>
                <a:ea typeface="+mj-ea"/>
                <a:cs typeface="Times New Roman" panose="02020603050405020304" pitchFamily="18" charset="0"/>
              </a:rPr>
              <a:t>Hãy</a:t>
            </a:r>
            <a:r>
              <a:rPr lang="fr-FR" sz="3200" dirty="0" smtClean="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cho</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biết</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chức</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năng</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của</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các</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bộ</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phận</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cấu</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tạo</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nên</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quạt</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điện</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trong</a:t>
            </a:r>
            <a:r>
              <a:rPr lang="fr-FR" sz="3200" dirty="0">
                <a:solidFill>
                  <a:srgbClr val="0070C0"/>
                </a:solidFill>
                <a:latin typeface="Times New Roman" panose="02020603050405020304" pitchFamily="18" charset="0"/>
                <a:ea typeface="+mj-ea"/>
                <a:cs typeface="Times New Roman" panose="02020603050405020304" pitchFamily="18" charset="0"/>
              </a:rPr>
              <a:t> </a:t>
            </a:r>
            <a:r>
              <a:rPr lang="fr-FR" sz="3200" dirty="0" err="1">
                <a:solidFill>
                  <a:srgbClr val="0070C0"/>
                </a:solidFill>
                <a:latin typeface="Times New Roman" panose="02020603050405020304" pitchFamily="18" charset="0"/>
                <a:ea typeface="+mj-ea"/>
                <a:cs typeface="Times New Roman" panose="02020603050405020304" pitchFamily="18" charset="0"/>
              </a:rPr>
              <a:t>Hình</a:t>
            </a:r>
            <a:r>
              <a:rPr lang="fr-FR" sz="3200" dirty="0">
                <a:solidFill>
                  <a:srgbClr val="0070C0"/>
                </a:solidFill>
                <a:latin typeface="Times New Roman" panose="02020603050405020304" pitchFamily="18" charset="0"/>
                <a:ea typeface="+mj-ea"/>
                <a:cs typeface="Times New Roman" panose="02020603050405020304" pitchFamily="18" charset="0"/>
              </a:rPr>
              <a:t> 14.2.</a:t>
            </a:r>
            <a:endParaRPr lang="en-US" sz="3200" dirty="0">
              <a:solidFill>
                <a:srgbClr val="0070C0"/>
              </a:solidFill>
              <a:latin typeface="Times New Roman" panose="02020603050405020304" pitchFamily="18" charset="0"/>
              <a:ea typeface="+mj-ea"/>
              <a:cs typeface="Times New Roman" panose="02020603050405020304" pitchFamily="18" charset="0"/>
            </a:endParaRPr>
          </a:p>
          <a:p>
            <a:r>
              <a:rPr lang="en-US" sz="3200" dirty="0">
                <a:solidFill>
                  <a:srgbClr val="0070C0"/>
                </a:solidFill>
                <a:latin typeface="Times New Roman" panose="02020603050405020304" pitchFamily="18" charset="0"/>
                <a:ea typeface="+mj-ea"/>
                <a:cs typeface="Times New Roman" panose="02020603050405020304" pitchFamily="18" charset="0"/>
              </a:rPr>
              <a:t/>
            </a:r>
            <a:br>
              <a:rPr lang="en-US" sz="3200" dirty="0">
                <a:solidFill>
                  <a:srgbClr val="0070C0"/>
                </a:solidFill>
                <a:latin typeface="Times New Roman" panose="02020603050405020304" pitchFamily="18" charset="0"/>
                <a:ea typeface="+mj-ea"/>
                <a:cs typeface="Times New Roman" panose="02020603050405020304" pitchFamily="18" charset="0"/>
              </a:rPr>
            </a:br>
            <a:r>
              <a:rPr lang="en-US" dirty="0"/>
              <a:t> </a:t>
            </a:r>
          </a:p>
        </p:txBody>
      </p:sp>
      <p:sp>
        <p:nvSpPr>
          <p:cNvPr id="7" name="Freeform 6"/>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1E31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 name="Picture 23"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386" y="-33124"/>
            <a:ext cx="762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2057400"/>
            <a:ext cx="4496427" cy="4405757"/>
          </a:xfrm>
          <a:prstGeom prst="rect">
            <a:avLst/>
          </a:prstGeom>
        </p:spPr>
      </p:pic>
    </p:spTree>
    <p:extLst>
      <p:ext uri="{BB962C8B-B14F-4D97-AF65-F5344CB8AC3E}">
        <p14:creationId xmlns:p14="http://schemas.microsoft.com/office/powerpoint/2010/main" val="30842034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93" name="Rectangle 1"/>
          <p:cNvSpPr>
            <a:spLocks noChangeArrowheads="1"/>
          </p:cNvSpPr>
          <p:nvPr/>
        </p:nvSpPr>
        <p:spPr bwMode="auto">
          <a:xfrm>
            <a:off x="169863" y="203200"/>
            <a:ext cx="335540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en-US" altLang="vi-VN" sz="2800" b="1" u="sng" dirty="0" smtClean="0">
                <a:solidFill>
                  <a:srgbClr val="339966"/>
                </a:solidFill>
              </a:rPr>
              <a:t>2 </a:t>
            </a:r>
            <a:r>
              <a:rPr lang="en-US" sz="2800" b="1" u="sng" dirty="0" err="1" smtClean="0">
                <a:solidFill>
                  <a:srgbClr val="339966"/>
                </a:solidFill>
              </a:rPr>
              <a:t>Nguyên</a:t>
            </a:r>
            <a:r>
              <a:rPr lang="en-US" sz="2800" b="1" u="sng" dirty="0" smtClean="0">
                <a:solidFill>
                  <a:srgbClr val="339966"/>
                </a:solidFill>
              </a:rPr>
              <a:t> </a:t>
            </a:r>
            <a:r>
              <a:rPr lang="en-US" sz="2800" b="1" u="sng" dirty="0" err="1" smtClean="0">
                <a:solidFill>
                  <a:srgbClr val="339966"/>
                </a:solidFill>
              </a:rPr>
              <a:t>lý</a:t>
            </a:r>
            <a:r>
              <a:rPr lang="en-US" sz="2800" b="1" u="sng" dirty="0" smtClean="0">
                <a:solidFill>
                  <a:srgbClr val="339966"/>
                </a:solidFill>
              </a:rPr>
              <a:t> </a:t>
            </a:r>
            <a:r>
              <a:rPr lang="en-US" sz="2800" b="1" u="sng" dirty="0" err="1" smtClean="0">
                <a:solidFill>
                  <a:srgbClr val="339966"/>
                </a:solidFill>
              </a:rPr>
              <a:t>làm</a:t>
            </a:r>
            <a:r>
              <a:rPr lang="en-US" sz="2800" b="1" u="sng" dirty="0" smtClean="0">
                <a:solidFill>
                  <a:srgbClr val="339966"/>
                </a:solidFill>
              </a:rPr>
              <a:t> </a:t>
            </a:r>
            <a:r>
              <a:rPr lang="en-US" sz="2800" b="1" u="sng" dirty="0" err="1" smtClean="0">
                <a:solidFill>
                  <a:srgbClr val="339966"/>
                </a:solidFill>
              </a:rPr>
              <a:t>việc</a:t>
            </a:r>
            <a:endParaRPr lang="en-US" sz="2800" b="1" u="sng" dirty="0" smtClean="0">
              <a:solidFill>
                <a:srgbClr val="339966"/>
              </a:solidFill>
            </a:endParaRPr>
          </a:p>
          <a:p>
            <a:pPr>
              <a:spcBef>
                <a:spcPct val="50000"/>
              </a:spcBef>
            </a:pPr>
            <a:endParaRPr lang="en-US" altLang="vi-VN" sz="2800" b="1" u="sng" dirty="0">
              <a:solidFill>
                <a:srgbClr val="339966"/>
              </a:solidFill>
            </a:endParaRPr>
          </a:p>
        </p:txBody>
      </p:sp>
      <p:sp>
        <p:nvSpPr>
          <p:cNvPr id="24" name="Rectangle 23"/>
          <p:cNvSpPr/>
          <p:nvPr/>
        </p:nvSpPr>
        <p:spPr>
          <a:xfrm>
            <a:off x="1046419" y="810956"/>
            <a:ext cx="6811869" cy="2246769"/>
          </a:xfrm>
          <a:prstGeom prst="rect">
            <a:avLst/>
          </a:prstGeom>
        </p:spPr>
        <p:txBody>
          <a:bodyPr wrap="square">
            <a:spAutoFit/>
          </a:bodyPr>
          <a:lstStyle/>
          <a:p>
            <a:r>
              <a:rPr lang="fr-FR" sz="2800" dirty="0" smtClean="0">
                <a:solidFill>
                  <a:srgbClr val="0070C0"/>
                </a:solidFill>
                <a:latin typeface="Times New Roman" panose="02020603050405020304" pitchFamily="18" charset="0"/>
                <a:cs typeface="Times New Roman" panose="02020603050405020304" pitchFamily="18" charset="0"/>
              </a:rPr>
              <a:t>Khi </a:t>
            </a:r>
            <a:r>
              <a:rPr lang="fr-FR" sz="2800" dirty="0" err="1">
                <a:solidFill>
                  <a:srgbClr val="0070C0"/>
                </a:solidFill>
                <a:latin typeface="Times New Roman" panose="02020603050405020304" pitchFamily="18" charset="0"/>
                <a:cs typeface="Times New Roman" panose="02020603050405020304" pitchFamily="18" charset="0"/>
              </a:rPr>
              <a:t>được</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cấp</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điện</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và</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chọn</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chế</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độ</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gió</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động</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cơ</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điện</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hoạt</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động</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làm</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quay</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cánh</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quạt</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tạo</a:t>
            </a:r>
            <a:r>
              <a:rPr lang="fr-FR" sz="2800" dirty="0">
                <a:solidFill>
                  <a:srgbClr val="0070C0"/>
                </a:solidFill>
                <a:latin typeface="Times New Roman" panose="02020603050405020304" pitchFamily="18" charset="0"/>
                <a:cs typeface="Times New Roman" panose="02020603050405020304" pitchFamily="18" charset="0"/>
              </a:rPr>
              <a:t> ra </a:t>
            </a:r>
            <a:r>
              <a:rPr lang="fr-FR" sz="2800" dirty="0" err="1">
                <a:solidFill>
                  <a:srgbClr val="0070C0"/>
                </a:solidFill>
                <a:latin typeface="Times New Roman" panose="02020603050405020304" pitchFamily="18" charset="0"/>
                <a:cs typeface="Times New Roman" panose="02020603050405020304" pitchFamily="18" charset="0"/>
              </a:rPr>
              <a:t>gió</a:t>
            </a:r>
            <a:r>
              <a:rPr lang="fr-FR" sz="2800" dirty="0">
                <a:solidFill>
                  <a:srgbClr val="0070C0"/>
                </a:solidFill>
                <a:latin typeface="Times New Roman" panose="02020603050405020304" pitchFamily="18" charset="0"/>
                <a:cs typeface="Times New Roman" panose="02020603050405020304" pitchFamily="18" charset="0"/>
              </a:rPr>
              <a:t>.</a:t>
            </a:r>
            <a:endParaRPr lang="en-US" sz="2800" dirty="0">
              <a:solidFill>
                <a:srgbClr val="0070C0"/>
              </a:solidFill>
              <a:latin typeface="Times New Roman" panose="02020603050405020304" pitchFamily="18" charset="0"/>
              <a:cs typeface="Times New Roman" panose="02020603050405020304" pitchFamily="18" charset="0"/>
            </a:endParaRPr>
          </a:p>
          <a:p>
            <a:r>
              <a:rPr lang="vi-VN" sz="2800" dirty="0">
                <a:solidFill>
                  <a:srgbClr val="0070C0"/>
                </a:solidFill>
                <a:latin typeface="Times New Roman" panose="02020603050405020304" pitchFamily="18" charset="0"/>
                <a:cs typeface="Times New Roman" panose="02020603050405020304" pitchFamily="18" charset="0"/>
              </a:rPr>
              <a:t/>
            </a:r>
            <a:br>
              <a:rPr lang="vi-VN" sz="2800" dirty="0">
                <a:solidFill>
                  <a:srgbClr val="0070C0"/>
                </a:solidFill>
                <a:latin typeface="Times New Roman" panose="02020603050405020304" pitchFamily="18" charset="0"/>
                <a:cs typeface="Times New Roman" panose="02020603050405020304" pitchFamily="18" charset="0"/>
              </a:rPr>
            </a:b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064652"/>
            <a:ext cx="1533739" cy="1278748"/>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6790" y="3079642"/>
            <a:ext cx="1505160" cy="1263758"/>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0539" y="3089168"/>
            <a:ext cx="1533739" cy="1254232"/>
          </a:xfrm>
          <a:prstGeom prst="rect">
            <a:avLst/>
          </a:prstGeom>
        </p:spPr>
      </p:pic>
      <p:pic>
        <p:nvPicPr>
          <p:cNvPr id="6" name="Picture 5"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67559" y="3079642"/>
            <a:ext cx="1533739" cy="1263758"/>
          </a:xfrm>
          <a:prstGeom prst="rect">
            <a:avLst/>
          </a:prstGeom>
        </p:spPr>
      </p:pic>
      <p:cxnSp>
        <p:nvCxnSpPr>
          <p:cNvPr id="9" name="Straight Arrow Connector 8"/>
          <p:cNvCxnSpPr/>
          <p:nvPr/>
        </p:nvCxnSpPr>
        <p:spPr>
          <a:xfrm>
            <a:off x="2067024" y="3500228"/>
            <a:ext cx="843451" cy="749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4486893" y="3495366"/>
            <a:ext cx="828461" cy="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6814278" y="3465385"/>
            <a:ext cx="828461" cy="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646794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arn(inVertical)">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barn(inVertical)">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4" name="Rectangle 23"/>
          <p:cNvSpPr/>
          <p:nvPr/>
        </p:nvSpPr>
        <p:spPr>
          <a:xfrm>
            <a:off x="600008" y="1023065"/>
            <a:ext cx="6934200" cy="4247317"/>
          </a:xfrm>
          <a:prstGeom prst="rect">
            <a:avLst/>
          </a:prstGeom>
        </p:spPr>
        <p:txBody>
          <a:bodyPr wrap="square">
            <a:spAutoFit/>
          </a:bodyPr>
          <a:lstStyle/>
          <a:p>
            <a:r>
              <a:rPr lang="fr-FR" sz="2800" dirty="0" err="1" smtClean="0">
                <a:solidFill>
                  <a:srgbClr val="0070C0"/>
                </a:solidFill>
                <a:latin typeface="Times New Roman" panose="02020603050405020304" pitchFamily="18" charset="0"/>
                <a:cs typeface="Times New Roman" panose="02020603050405020304" pitchFamily="18" charset="0"/>
              </a:rPr>
              <a:t>Quạt</a:t>
            </a:r>
            <a:r>
              <a:rPr lang="fr-FR" sz="2800" dirty="0" smtClean="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điện</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thường</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có</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thông</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số</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kĩ</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thuật</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như</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sau</a:t>
            </a:r>
            <a:r>
              <a:rPr lang="fr-FR" sz="2800" dirty="0">
                <a:solidFill>
                  <a:srgbClr val="0070C0"/>
                </a:solidFill>
                <a:latin typeface="Times New Roman" panose="02020603050405020304" pitchFamily="18" charset="0"/>
                <a:cs typeface="Times New Roman" panose="02020603050405020304" pitchFamily="18" charset="0"/>
              </a:rPr>
              <a:t>: 220 V – 40 W, 220 V – 47 W;</a:t>
            </a:r>
            <a:endParaRPr lang="en-US" sz="2800" dirty="0">
              <a:solidFill>
                <a:srgbClr val="0070C0"/>
              </a:solidFill>
              <a:latin typeface="Times New Roman" panose="02020603050405020304" pitchFamily="18" charset="0"/>
              <a:cs typeface="Times New Roman" panose="02020603050405020304" pitchFamily="18" charset="0"/>
            </a:endParaRPr>
          </a:p>
          <a:p>
            <a:r>
              <a:rPr lang="fr-FR" sz="2800" dirty="0">
                <a:solidFill>
                  <a:srgbClr val="0070C0"/>
                </a:solidFill>
                <a:latin typeface="Times New Roman" panose="02020603050405020304" pitchFamily="18" charset="0"/>
                <a:cs typeface="Times New Roman" panose="02020603050405020304" pitchFamily="18" charset="0"/>
              </a:rPr>
              <a:t>220 V – 65 W;... </a:t>
            </a:r>
            <a:r>
              <a:rPr lang="fr-FR" sz="2800" dirty="0" err="1">
                <a:solidFill>
                  <a:srgbClr val="0070C0"/>
                </a:solidFill>
                <a:latin typeface="Times New Roman" panose="02020603050405020304" pitchFamily="18" charset="0"/>
                <a:cs typeface="Times New Roman" panose="02020603050405020304" pitchFamily="18" charset="0"/>
              </a:rPr>
              <a:t>Ngoài</a:t>
            </a:r>
            <a:r>
              <a:rPr lang="fr-FR" sz="2800" dirty="0">
                <a:solidFill>
                  <a:srgbClr val="0070C0"/>
                </a:solidFill>
                <a:latin typeface="Times New Roman" panose="02020603050405020304" pitchFamily="18" charset="0"/>
                <a:cs typeface="Times New Roman" panose="02020603050405020304" pitchFamily="18" charset="0"/>
              </a:rPr>
              <a:t> ra, </a:t>
            </a:r>
            <a:r>
              <a:rPr lang="fr-FR" sz="2800" dirty="0" err="1">
                <a:solidFill>
                  <a:srgbClr val="0070C0"/>
                </a:solidFill>
                <a:latin typeface="Times New Roman" panose="02020603050405020304" pitchFamily="18" charset="0"/>
                <a:cs typeface="Times New Roman" panose="02020603050405020304" pitchFamily="18" charset="0"/>
              </a:rPr>
              <a:t>quạt</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điện</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còn</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có</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thông</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số</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đường</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kính</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cánh</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quạt</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đơn</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vị</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tính</a:t>
            </a:r>
            <a:r>
              <a:rPr lang="fr-FR" sz="2800" dirty="0">
                <a:solidFill>
                  <a:srgbClr val="0070C0"/>
                </a:solidFill>
                <a:latin typeface="Times New Roman" panose="02020603050405020304" pitchFamily="18" charset="0"/>
                <a:cs typeface="Times New Roman" panose="02020603050405020304" pitchFamily="18" charset="0"/>
              </a:rPr>
              <a:t> là </a:t>
            </a:r>
            <a:r>
              <a:rPr lang="fr-FR" sz="2800" dirty="0" err="1">
                <a:solidFill>
                  <a:srgbClr val="0070C0"/>
                </a:solidFill>
                <a:latin typeface="Times New Roman" panose="02020603050405020304" pitchFamily="18" charset="0"/>
                <a:cs typeface="Times New Roman" panose="02020603050405020304" pitchFamily="18" charset="0"/>
              </a:rPr>
              <a:t>millimét</a:t>
            </a:r>
            <a:r>
              <a:rPr lang="fr-FR" sz="2800" dirty="0">
                <a:solidFill>
                  <a:srgbClr val="0070C0"/>
                </a:solidFill>
                <a:latin typeface="Times New Roman" panose="02020603050405020304" pitchFamily="18" charset="0"/>
                <a:cs typeface="Times New Roman" panose="02020603050405020304" pitchFamily="18" charset="0"/>
              </a:rPr>
              <a:t>): 250 mm; 390 mm; 450 mm;... </a:t>
            </a:r>
            <a:r>
              <a:rPr lang="fr-FR" sz="2800" dirty="0" err="1">
                <a:solidFill>
                  <a:srgbClr val="0070C0"/>
                </a:solidFill>
                <a:latin typeface="Times New Roman" panose="02020603050405020304" pitchFamily="18" charset="0"/>
                <a:cs typeface="Times New Roman" panose="02020603050405020304" pitchFamily="18" charset="0"/>
              </a:rPr>
              <a:t>Dựa</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vào</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thông</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số</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đường</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kính</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cánh</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quạt</a:t>
            </a:r>
            <a:r>
              <a:rPr lang="fr-FR" sz="2800" dirty="0">
                <a:solidFill>
                  <a:srgbClr val="0070C0"/>
                </a:solidFill>
                <a:latin typeface="Times New Roman" panose="02020603050405020304" pitchFamily="18" charset="0"/>
                <a:cs typeface="Times New Roman" panose="02020603050405020304" pitchFamily="18" charset="0"/>
              </a:rPr>
              <a:t>, ta </a:t>
            </a:r>
            <a:r>
              <a:rPr lang="fr-FR" sz="2800" dirty="0" err="1">
                <a:solidFill>
                  <a:srgbClr val="0070C0"/>
                </a:solidFill>
                <a:latin typeface="Times New Roman" panose="02020603050405020304" pitchFamily="18" charset="0"/>
                <a:cs typeface="Times New Roman" panose="02020603050405020304" pitchFamily="18" charset="0"/>
              </a:rPr>
              <a:t>có</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thể</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lựa</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chọn</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quạt</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phù</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hợp</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với</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diện</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tích</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của</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căn</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phòng</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và</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nhu</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cầu</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sử</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dụng</a:t>
            </a:r>
            <a:r>
              <a:rPr lang="fr-FR" sz="2800" dirty="0">
                <a:solidFill>
                  <a:srgbClr val="0070C0"/>
                </a:solidFill>
                <a:latin typeface="Times New Roman" panose="02020603050405020304" pitchFamily="18" charset="0"/>
                <a:cs typeface="Times New Roman" panose="02020603050405020304" pitchFamily="18" charset="0"/>
              </a:rPr>
              <a:t>.</a:t>
            </a:r>
            <a:endParaRPr lang="en-US" sz="2800" dirty="0">
              <a:solidFill>
                <a:srgbClr val="0070C0"/>
              </a:solidFill>
              <a:latin typeface="Times New Roman" panose="02020603050405020304" pitchFamily="18" charset="0"/>
              <a:cs typeface="Times New Roman" panose="02020603050405020304" pitchFamily="18" charset="0"/>
            </a:endParaRPr>
          </a:p>
          <a:p>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6" name="Rectangle 1"/>
          <p:cNvSpPr>
            <a:spLocks noChangeArrowheads="1"/>
          </p:cNvSpPr>
          <p:nvPr/>
        </p:nvSpPr>
        <p:spPr bwMode="auto">
          <a:xfrm>
            <a:off x="169863" y="203200"/>
            <a:ext cx="32447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fr-FR" sz="2800" b="1" u="sng" dirty="0" smtClean="0">
                <a:solidFill>
                  <a:srgbClr val="339966"/>
                </a:solidFill>
              </a:rPr>
              <a:t>3</a:t>
            </a:r>
            <a:r>
              <a:rPr lang="fr-FR" sz="2800" b="1" u="sng" dirty="0">
                <a:solidFill>
                  <a:srgbClr val="339966"/>
                </a:solidFill>
              </a:rPr>
              <a:t>. </a:t>
            </a:r>
            <a:r>
              <a:rPr lang="fr-FR" sz="2800" b="1" u="sng" dirty="0" err="1">
                <a:solidFill>
                  <a:srgbClr val="339966"/>
                </a:solidFill>
              </a:rPr>
              <a:t>Thông</a:t>
            </a:r>
            <a:r>
              <a:rPr lang="fr-FR" sz="2800" b="1" u="sng" dirty="0">
                <a:solidFill>
                  <a:srgbClr val="339966"/>
                </a:solidFill>
              </a:rPr>
              <a:t> </a:t>
            </a:r>
            <a:r>
              <a:rPr lang="fr-FR" sz="2800" b="1" u="sng" dirty="0" err="1">
                <a:solidFill>
                  <a:srgbClr val="339966"/>
                </a:solidFill>
              </a:rPr>
              <a:t>số</a:t>
            </a:r>
            <a:r>
              <a:rPr lang="fr-FR" sz="2800" b="1" u="sng" dirty="0">
                <a:solidFill>
                  <a:srgbClr val="339966"/>
                </a:solidFill>
              </a:rPr>
              <a:t> </a:t>
            </a:r>
            <a:r>
              <a:rPr lang="fr-FR" sz="2800" b="1" u="sng" dirty="0" err="1">
                <a:solidFill>
                  <a:srgbClr val="339966"/>
                </a:solidFill>
              </a:rPr>
              <a:t>kĩ</a:t>
            </a:r>
            <a:r>
              <a:rPr lang="fr-FR" sz="2800" b="1" u="sng" dirty="0">
                <a:solidFill>
                  <a:srgbClr val="339966"/>
                </a:solidFill>
              </a:rPr>
              <a:t> </a:t>
            </a:r>
            <a:r>
              <a:rPr lang="fr-FR" sz="2800" b="1" u="sng" dirty="0" err="1">
                <a:solidFill>
                  <a:srgbClr val="339966"/>
                </a:solidFill>
              </a:rPr>
              <a:t>thuật</a:t>
            </a:r>
            <a:endParaRPr lang="en-US" altLang="vi-VN" sz="2800" b="1" u="sng" dirty="0">
              <a:solidFill>
                <a:srgbClr val="339966"/>
              </a:solidFill>
            </a:endParaRPr>
          </a:p>
        </p:txBody>
      </p:sp>
      <p:pic>
        <p:nvPicPr>
          <p:cNvPr id="7" name="Picture 2" descr="https://encrypted-tbn0.gstatic.com/images?q=tbn:ANd9GcRG2FBUxVjUCf6Qv5gocACWayzh2rDmEMVLzbeYYNsg-ktYDX5EAfT8CLb4oE8dH4Hkyipx3-k&amp;usqp=C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3999" y="4646356"/>
            <a:ext cx="5257800" cy="2202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57218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1+#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750918" y="4970183"/>
            <a:ext cx="10634421" cy="2069007"/>
          </a:xfrm>
          <a:custGeom>
            <a:avLst/>
            <a:gdLst>
              <a:gd name="connsiteX0" fmla="*/ 806336 w 10634421"/>
              <a:gd name="connsiteY0" fmla="*/ 391526 h 2069007"/>
              <a:gd name="connsiteX1" fmla="*/ 4089863 w 10634421"/>
              <a:gd name="connsiteY1" fmla="*/ 252981 h 2069007"/>
              <a:gd name="connsiteX2" fmla="*/ 4436227 w 10634421"/>
              <a:gd name="connsiteY2" fmla="*/ 419235 h 2069007"/>
              <a:gd name="connsiteX3" fmla="*/ 7484227 w 10634421"/>
              <a:gd name="connsiteY3" fmla="*/ 627053 h 2069007"/>
              <a:gd name="connsiteX4" fmla="*/ 8454045 w 10634421"/>
              <a:gd name="connsiteY4" fmla="*/ 211417 h 2069007"/>
              <a:gd name="connsiteX5" fmla="*/ 9867209 w 10634421"/>
              <a:gd name="connsiteY5" fmla="*/ 114435 h 2069007"/>
              <a:gd name="connsiteX6" fmla="*/ 9922627 w 10634421"/>
              <a:gd name="connsiteY6" fmla="*/ 1832399 h 2069007"/>
              <a:gd name="connsiteX7" fmla="*/ 820191 w 10634421"/>
              <a:gd name="connsiteY7" fmla="*/ 1901672 h 2069007"/>
              <a:gd name="connsiteX8" fmla="*/ 806336 w 10634421"/>
              <a:gd name="connsiteY8" fmla="*/ 391526 h 206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4421" h="2069007">
                <a:moveTo>
                  <a:pt x="806336" y="391526"/>
                </a:moveTo>
                <a:cubicBezTo>
                  <a:pt x="1351281" y="116744"/>
                  <a:pt x="3484881" y="248363"/>
                  <a:pt x="4089863" y="252981"/>
                </a:cubicBezTo>
                <a:cubicBezTo>
                  <a:pt x="4694845" y="257599"/>
                  <a:pt x="3870500" y="356890"/>
                  <a:pt x="4436227" y="419235"/>
                </a:cubicBezTo>
                <a:cubicBezTo>
                  <a:pt x="5001954" y="481580"/>
                  <a:pt x="6814591" y="661689"/>
                  <a:pt x="7484227" y="627053"/>
                </a:cubicBezTo>
                <a:cubicBezTo>
                  <a:pt x="8153863" y="592417"/>
                  <a:pt x="8056881" y="296853"/>
                  <a:pt x="8454045" y="211417"/>
                </a:cubicBezTo>
                <a:cubicBezTo>
                  <a:pt x="8851209" y="125981"/>
                  <a:pt x="9622445" y="-155729"/>
                  <a:pt x="9867209" y="114435"/>
                </a:cubicBezTo>
                <a:cubicBezTo>
                  <a:pt x="10111973" y="384599"/>
                  <a:pt x="11430463" y="1534526"/>
                  <a:pt x="9922627" y="1832399"/>
                </a:cubicBezTo>
                <a:cubicBezTo>
                  <a:pt x="8414791" y="2130272"/>
                  <a:pt x="2344191" y="2139508"/>
                  <a:pt x="820191" y="1901672"/>
                </a:cubicBezTo>
                <a:cubicBezTo>
                  <a:pt x="-703809" y="1663836"/>
                  <a:pt x="261391" y="666308"/>
                  <a:pt x="806336" y="391526"/>
                </a:cubicBezTo>
                <a:close/>
              </a:path>
            </a:pathLst>
          </a:custGeom>
          <a:solidFill>
            <a:srgbClr val="E4B3CC">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290" name="Picture 27" descr="b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5">
            <a:extLst>
              <a:ext uri="{FF2B5EF4-FFF2-40B4-BE49-F238E27FC236}">
                <a16:creationId xmlns:a16="http://schemas.microsoft.com/office/drawing/2014/main" id="{64D87223-09CE-4DE3-AD12-5D12CBE4C9BA}"/>
              </a:ext>
            </a:extLst>
          </p:cNvPr>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Lato Light" panose="020F0502020204030203" pitchFamily="34" charset="0"/>
              <a:ea typeface="Lato Light" panose="020F0502020204030203" pitchFamily="34" charset="0"/>
              <a:cs typeface="Lato Light" panose="020F0502020204030203" pitchFamily="34" charset="0"/>
            </a:endParaRPr>
          </a:p>
        </p:txBody>
      </p:sp>
      <p:sp>
        <p:nvSpPr>
          <p:cNvPr id="24" name="Rectangle 23"/>
          <p:cNvSpPr/>
          <p:nvPr/>
        </p:nvSpPr>
        <p:spPr>
          <a:xfrm>
            <a:off x="346075" y="668605"/>
            <a:ext cx="8543992" cy="4678204"/>
          </a:xfrm>
          <a:prstGeom prst="rect">
            <a:avLst/>
          </a:prstGeom>
        </p:spPr>
        <p:txBody>
          <a:bodyPr wrap="square">
            <a:spAutoFit/>
          </a:bodyPr>
          <a:lstStyle/>
          <a:p>
            <a:r>
              <a:rPr lang="fr-FR" sz="2800" dirty="0" err="1" smtClean="0">
                <a:solidFill>
                  <a:srgbClr val="0070C0"/>
                </a:solidFill>
                <a:latin typeface="Times New Roman" panose="02020603050405020304" pitchFamily="18" charset="0"/>
                <a:cs typeface="Times New Roman" panose="02020603050405020304" pitchFamily="18" charset="0"/>
              </a:rPr>
              <a:t>Quạt</a:t>
            </a:r>
            <a:r>
              <a:rPr lang="fr-FR" sz="2800" dirty="0" smtClean="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trần</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quạt</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treo</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tường</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gắn</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cố</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định</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trên</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tường</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trần</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nhà</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làm</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mát</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cho</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toàn</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bộ</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không</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gian</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tại</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nơi</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gắn</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quạt</a:t>
            </a:r>
            <a:r>
              <a:rPr lang="fr-FR" sz="2800" dirty="0">
                <a:solidFill>
                  <a:srgbClr val="0070C0"/>
                </a:solidFill>
                <a:latin typeface="Times New Roman" panose="02020603050405020304" pitchFamily="18" charset="0"/>
                <a:cs typeface="Times New Roman" panose="02020603050405020304" pitchFamily="18" charset="0"/>
              </a:rPr>
              <a:t>,... </a:t>
            </a:r>
            <a:endParaRPr lang="fr-FR" sz="2800" dirty="0" smtClean="0">
              <a:solidFill>
                <a:srgbClr val="0070C0"/>
              </a:solidFill>
              <a:latin typeface="Times New Roman" panose="02020603050405020304" pitchFamily="18" charset="0"/>
              <a:cs typeface="Times New Roman" panose="02020603050405020304" pitchFamily="18" charset="0"/>
            </a:endParaRPr>
          </a:p>
          <a:p>
            <a:r>
              <a:rPr lang="fr-FR" sz="2800" dirty="0" smtClean="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Quạt</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bàn</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quạt</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đứng</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quạt</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lửng</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thiết</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kế</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nhỏ</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gọn</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gió</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thổi</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tập</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trung</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hoặc</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đảo</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smtClean="0">
                <a:solidFill>
                  <a:srgbClr val="0070C0"/>
                </a:solidFill>
                <a:latin typeface="Times New Roman" panose="02020603050405020304" pitchFamily="18" charset="0"/>
                <a:cs typeface="Times New Roman" panose="02020603050405020304" pitchFamily="18" charset="0"/>
              </a:rPr>
              <a:t>gió,có</a:t>
            </a:r>
            <a:r>
              <a:rPr lang="fr-FR" sz="2800" dirty="0" smtClean="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thể</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đặt</a:t>
            </a:r>
            <a:r>
              <a:rPr lang="fr-FR" sz="2800" dirty="0">
                <a:solidFill>
                  <a:srgbClr val="0070C0"/>
                </a:solidFill>
                <a:latin typeface="Times New Roman" panose="02020603050405020304" pitchFamily="18" charset="0"/>
                <a:cs typeface="Times New Roman" panose="02020603050405020304" pitchFamily="18" charset="0"/>
              </a:rPr>
              <a:t> ở </a:t>
            </a:r>
            <a:r>
              <a:rPr lang="fr-FR" sz="2800" dirty="0" err="1">
                <a:solidFill>
                  <a:srgbClr val="0070C0"/>
                </a:solidFill>
                <a:latin typeface="Times New Roman" panose="02020603050405020304" pitchFamily="18" charset="0"/>
                <a:cs typeface="Times New Roman" panose="02020603050405020304" pitchFamily="18" charset="0"/>
              </a:rPr>
              <a:t>nhiều</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vị</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trí</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khác</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nhau</a:t>
            </a:r>
            <a:r>
              <a:rPr lang="fr-FR" sz="2800" dirty="0" smtClean="0">
                <a:solidFill>
                  <a:srgbClr val="0070C0"/>
                </a:solidFill>
                <a:latin typeface="Times New Roman" panose="02020603050405020304" pitchFamily="18" charset="0"/>
                <a:cs typeface="Times New Roman" panose="02020603050405020304" pitchFamily="18" charset="0"/>
              </a:rPr>
              <a:t>,</a:t>
            </a:r>
          </a:p>
          <a:p>
            <a:r>
              <a:rPr lang="fr-FR" sz="2800" dirty="0" smtClean="0">
                <a:solidFill>
                  <a:srgbClr val="0070C0"/>
                </a:solidFill>
                <a:latin typeface="Times New Roman" panose="02020603050405020304" pitchFamily="18" charset="0"/>
                <a:cs typeface="Times New Roman" panose="02020603050405020304" pitchFamily="18" charset="0"/>
              </a:rPr>
              <a:t> </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Quạt</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hộp</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thiết</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kế</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nhỏ</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gọn</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thường</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có</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hình</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vuông</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hay</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hình</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chữ</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nhật</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có</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thể</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smtClean="0">
                <a:solidFill>
                  <a:srgbClr val="0070C0"/>
                </a:solidFill>
                <a:latin typeface="Times New Roman" panose="02020603050405020304" pitchFamily="18" charset="0"/>
                <a:cs typeface="Times New Roman" panose="02020603050405020304" pitchFamily="18" charset="0"/>
              </a:rPr>
              <a:t>đảo</a:t>
            </a:r>
            <a:r>
              <a:rPr lang="en-US" sz="2800" dirty="0">
                <a:solidFill>
                  <a:srgbClr val="0070C0"/>
                </a:solidFill>
                <a:latin typeface="Times New Roman" panose="02020603050405020304" pitchFamily="18" charset="0"/>
                <a:cs typeface="Times New Roman" panose="02020603050405020304" pitchFamily="18" charset="0"/>
              </a:rPr>
              <a:t> </a:t>
            </a:r>
            <a:r>
              <a:rPr lang="fr-FR" sz="2800" dirty="0" err="1" smtClean="0">
                <a:solidFill>
                  <a:srgbClr val="0070C0"/>
                </a:solidFill>
                <a:latin typeface="Times New Roman" panose="02020603050405020304" pitchFamily="18" charset="0"/>
                <a:cs typeface="Times New Roman" panose="02020603050405020304" pitchFamily="18" charset="0"/>
              </a:rPr>
              <a:t>gió</a:t>
            </a:r>
            <a:r>
              <a:rPr lang="fr-FR" sz="2800" dirty="0" smtClean="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theo</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hướng</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khác</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nhau</a:t>
            </a:r>
            <a:r>
              <a:rPr lang="fr-FR" sz="2800" dirty="0">
                <a:solidFill>
                  <a:srgbClr val="0070C0"/>
                </a:solidFill>
                <a:latin typeface="Times New Roman" panose="02020603050405020304" pitchFamily="18" charset="0"/>
                <a:cs typeface="Times New Roman" panose="02020603050405020304" pitchFamily="18" charset="0"/>
              </a:rPr>
              <a:t>,... </a:t>
            </a:r>
            <a:endParaRPr lang="fr-FR" sz="2800" dirty="0" smtClean="0">
              <a:solidFill>
                <a:srgbClr val="0070C0"/>
              </a:solidFill>
              <a:latin typeface="Times New Roman" panose="02020603050405020304" pitchFamily="18" charset="0"/>
              <a:cs typeface="Times New Roman" panose="02020603050405020304" pitchFamily="18" charset="0"/>
            </a:endParaRPr>
          </a:p>
          <a:p>
            <a:r>
              <a:rPr lang="fr-FR" sz="2800" dirty="0" smtClean="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Quạt</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phun</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sương</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điều</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hoà</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có</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khả</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năng</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làm</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mát</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thông</a:t>
            </a:r>
            <a:r>
              <a:rPr lang="fr-FR" sz="2800" dirty="0">
                <a:solidFill>
                  <a:srgbClr val="0070C0"/>
                </a:solidFill>
                <a:latin typeface="Times New Roman" panose="02020603050405020304" pitchFamily="18" charset="0"/>
                <a:cs typeface="Times New Roman" panose="02020603050405020304" pitchFamily="18" charset="0"/>
              </a:rPr>
              <a:t> qua </a:t>
            </a:r>
            <a:r>
              <a:rPr lang="fr-FR" sz="2800" dirty="0" err="1">
                <a:solidFill>
                  <a:srgbClr val="0070C0"/>
                </a:solidFill>
                <a:latin typeface="Times New Roman" panose="02020603050405020304" pitchFamily="18" charset="0"/>
                <a:cs typeface="Times New Roman" panose="02020603050405020304" pitchFamily="18" charset="0"/>
              </a:rPr>
              <a:t>hơi</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nước</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hoặc</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smtClean="0">
                <a:solidFill>
                  <a:srgbClr val="0070C0"/>
                </a:solidFill>
                <a:latin typeface="Times New Roman" panose="02020603050405020304" pitchFamily="18" charset="0"/>
                <a:cs typeface="Times New Roman" panose="02020603050405020304" pitchFamily="18" charset="0"/>
              </a:rPr>
              <a:t>phun</a:t>
            </a:r>
            <a:r>
              <a:rPr lang="en-US" sz="2800" dirty="0">
                <a:solidFill>
                  <a:srgbClr val="0070C0"/>
                </a:solidFill>
                <a:latin typeface="Times New Roman" panose="02020603050405020304" pitchFamily="18" charset="0"/>
                <a:cs typeface="Times New Roman" panose="02020603050405020304" pitchFamily="18" charset="0"/>
              </a:rPr>
              <a:t> </a:t>
            </a:r>
            <a:r>
              <a:rPr lang="fr-FR" sz="2800" dirty="0" err="1" smtClean="0">
                <a:solidFill>
                  <a:srgbClr val="0070C0"/>
                </a:solidFill>
                <a:latin typeface="Times New Roman" panose="02020603050405020304" pitchFamily="18" charset="0"/>
                <a:cs typeface="Times New Roman" panose="02020603050405020304" pitchFamily="18" charset="0"/>
              </a:rPr>
              <a:t>sương</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giá</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thành</a:t>
            </a:r>
            <a:r>
              <a:rPr lang="fr-FR" sz="2800" dirty="0">
                <a:solidFill>
                  <a:srgbClr val="0070C0"/>
                </a:solidFill>
                <a:latin typeface="Times New Roman" panose="02020603050405020304" pitchFamily="18" charset="0"/>
                <a:cs typeface="Times New Roman" panose="02020603050405020304" pitchFamily="18" charset="0"/>
              </a:rPr>
              <a:t> </a:t>
            </a:r>
            <a:r>
              <a:rPr lang="fr-FR" sz="2800" dirty="0" err="1">
                <a:solidFill>
                  <a:srgbClr val="0070C0"/>
                </a:solidFill>
                <a:latin typeface="Times New Roman" panose="02020603050405020304" pitchFamily="18" charset="0"/>
                <a:cs typeface="Times New Roman" panose="02020603050405020304" pitchFamily="18" charset="0"/>
              </a:rPr>
              <a:t>cao</a:t>
            </a:r>
            <a:r>
              <a:rPr lang="fr-FR" sz="2800" dirty="0">
                <a:solidFill>
                  <a:srgbClr val="0070C0"/>
                </a:solidFill>
                <a:latin typeface="Times New Roman" panose="02020603050405020304" pitchFamily="18" charset="0"/>
                <a:cs typeface="Times New Roman" panose="02020603050405020304" pitchFamily="18" charset="0"/>
              </a:rPr>
              <a:t>,...</a:t>
            </a:r>
            <a:endParaRPr lang="en-US" sz="2800" dirty="0">
              <a:solidFill>
                <a:srgbClr val="0070C0"/>
              </a:solidFill>
              <a:latin typeface="Times New Roman" panose="02020603050405020304" pitchFamily="18" charset="0"/>
              <a:cs typeface="Times New Roman" panose="02020603050405020304" pitchFamily="18" charset="0"/>
            </a:endParaRPr>
          </a:p>
          <a:p>
            <a:r>
              <a:rPr lang="vi-VN" dirty="0"/>
              <a:t/>
            </a:r>
            <a:br>
              <a:rPr lang="vi-VN" dirty="0"/>
            </a:b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6" name="Rectangle 1"/>
          <p:cNvSpPr>
            <a:spLocks noChangeArrowheads="1"/>
          </p:cNvSpPr>
          <p:nvPr/>
        </p:nvSpPr>
        <p:spPr bwMode="auto">
          <a:xfrm>
            <a:off x="169863" y="203200"/>
            <a:ext cx="20794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50000"/>
              </a:spcBef>
            </a:pPr>
            <a:r>
              <a:rPr lang="fr-FR" sz="2800" b="1" u="sng" dirty="0" smtClean="0">
                <a:solidFill>
                  <a:srgbClr val="339966"/>
                </a:solidFill>
              </a:rPr>
              <a:t>4</a:t>
            </a:r>
            <a:r>
              <a:rPr lang="fr-FR" sz="2800" b="1" u="sng" dirty="0">
                <a:solidFill>
                  <a:srgbClr val="339966"/>
                </a:solidFill>
              </a:rPr>
              <a:t>. </a:t>
            </a:r>
            <a:r>
              <a:rPr lang="fr-FR" sz="2800" b="1" u="sng" dirty="0" err="1">
                <a:solidFill>
                  <a:srgbClr val="339966"/>
                </a:solidFill>
              </a:rPr>
              <a:t>Đặc</a:t>
            </a:r>
            <a:r>
              <a:rPr lang="fr-FR" sz="2800" b="1" u="sng" dirty="0">
                <a:solidFill>
                  <a:srgbClr val="339966"/>
                </a:solidFill>
              </a:rPr>
              <a:t> </a:t>
            </a:r>
            <a:r>
              <a:rPr lang="fr-FR" sz="2800" b="1" u="sng" dirty="0" err="1">
                <a:solidFill>
                  <a:srgbClr val="339966"/>
                </a:solidFill>
              </a:rPr>
              <a:t>điểm</a:t>
            </a:r>
            <a:r>
              <a:rPr lang="fr-FR" sz="2800" b="1" u="sng" dirty="0">
                <a:solidFill>
                  <a:srgbClr val="339966"/>
                </a:solidFill>
              </a:rPr>
              <a:t> </a:t>
            </a:r>
            <a:endParaRPr lang="en-US" altLang="vi-VN" sz="2800" b="1" u="sng" dirty="0">
              <a:solidFill>
                <a:srgbClr val="339966"/>
              </a:solidFill>
            </a:endParaRPr>
          </a:p>
        </p:txBody>
      </p:sp>
      <p:pic>
        <p:nvPicPr>
          <p:cNvPr id="2050" name="Picture 2" descr="Quạt trần 5 cánh Điện cơ Hà Nội QT11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4984" y="4857749"/>
            <a:ext cx="4800600" cy="200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87288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1+#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 calcmode="lin" valueType="num">
                                      <p:cBhvr additive="base">
                                        <p:cTn id="18" dur="500" fill="hold"/>
                                        <p:tgtEl>
                                          <p:spTgt spid="2050"/>
                                        </p:tgtEl>
                                        <p:attrNameLst>
                                          <p:attrName>ppt_x</p:attrName>
                                        </p:attrNameLst>
                                      </p:cBhvr>
                                      <p:tavLst>
                                        <p:tav tm="0">
                                          <p:val>
                                            <p:strVal val="#ppt_x"/>
                                          </p:val>
                                        </p:tav>
                                        <p:tav tm="100000">
                                          <p:val>
                                            <p:strVal val="#ppt_x"/>
                                          </p:val>
                                        </p:tav>
                                      </p:tavLst>
                                    </p:anim>
                                    <p:anim calcmode="lin" valueType="num">
                                      <p:cBhvr additive="base">
                                        <p:cTn id="19"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1153</TotalTime>
  <Words>1345</Words>
  <Application>Microsoft Office PowerPoint</Application>
  <PresentationFormat>On-screen Show (4:3)</PresentationFormat>
  <Paragraphs>81</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#9Slide05 Garris</vt:lpstr>
      <vt:lpstr>.VnAristote</vt:lpstr>
      <vt:lpstr>Arial</vt:lpstr>
      <vt:lpstr>Calibri</vt:lpstr>
      <vt:lpstr>Lato Light</vt:lpstr>
      <vt:lpstr>Times New Roman</vt:lpstr>
      <vt:lpstr>Office Theme</vt:lpstr>
      <vt:lpstr>PowerPoint Presentation</vt:lpstr>
      <vt:lpstr>PowerPoint Presentation</vt:lpstr>
      <vt:lpstr>Em hãy nêu tên và công dụng của các đồ dùng điện ở Hình 14.1.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TẬP  THỰC HÀNH</dc:title>
  <dc:creator>mymy</dc:creator>
  <cp:lastModifiedBy>ASUS</cp:lastModifiedBy>
  <cp:revision>103</cp:revision>
  <dcterms:created xsi:type="dcterms:W3CDTF">2013-08-28T08:21:51Z</dcterms:created>
  <dcterms:modified xsi:type="dcterms:W3CDTF">2021-07-30T01:34:20Z</dcterms:modified>
</cp:coreProperties>
</file>