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9"/>
  </p:notesMasterIdLst>
  <p:sldIdLst>
    <p:sldId id="355" r:id="rId2"/>
    <p:sldId id="292" r:id="rId3"/>
    <p:sldId id="275" r:id="rId4"/>
    <p:sldId id="343" r:id="rId5"/>
    <p:sldId id="357" r:id="rId6"/>
    <p:sldId id="358" r:id="rId7"/>
    <p:sldId id="359" r:id="rId8"/>
    <p:sldId id="344" r:id="rId9"/>
    <p:sldId id="360" r:id="rId10"/>
    <p:sldId id="361" r:id="rId11"/>
    <p:sldId id="362" r:id="rId12"/>
    <p:sldId id="363" r:id="rId13"/>
    <p:sldId id="364" r:id="rId14"/>
    <p:sldId id="293" r:id="rId15"/>
    <p:sldId id="365" r:id="rId16"/>
    <p:sldId id="366" r:id="rId17"/>
    <p:sldId id="367" r:id="rId18"/>
    <p:sldId id="346" r:id="rId19"/>
    <p:sldId id="368" r:id="rId20"/>
    <p:sldId id="369" r:id="rId21"/>
    <p:sldId id="370" r:id="rId22"/>
    <p:sldId id="347" r:id="rId23"/>
    <p:sldId id="348" r:id="rId24"/>
    <p:sldId id="349" r:id="rId25"/>
    <p:sldId id="352" r:id="rId26"/>
    <p:sldId id="354" r:id="rId27"/>
    <p:sldId id="35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8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849E"/>
    <a:srgbClr val="0000F1"/>
    <a:srgbClr val="4040F5"/>
    <a:srgbClr val="FFFFFF"/>
    <a:srgbClr val="E1F2FA"/>
    <a:srgbClr val="FEC407"/>
    <a:srgbClr val="FDC308"/>
    <a:srgbClr val="E4B3CC"/>
    <a:srgbClr val="168836"/>
    <a:srgbClr val="C43D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9" autoAdjust="0"/>
    <p:restoredTop sz="94660"/>
  </p:normalViewPr>
  <p:slideViewPr>
    <p:cSldViewPr>
      <p:cViewPr varScale="1">
        <p:scale>
          <a:sx n="69" d="100"/>
          <a:sy n="69" d="100"/>
        </p:scale>
        <p:origin x="1170" y="48"/>
      </p:cViewPr>
      <p:guideLst>
        <p:guide orient="horz" pos="172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C6F94-FB72-4706-896E-D126C26DB61A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FCDB20-4953-4738-9E96-A7E17B493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288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F673A-195C-472C-8168-4E1B3E629D21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F673A-195C-472C-8168-4E1B3E629D21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1E9ED-F6DC-429C-A318-7B2FCA582A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tmp"/><Relationship Id="rId4" Type="http://schemas.openxmlformats.org/officeDocument/2006/relationships/image" Target="../media/image20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tmp"/><Relationship Id="rId4" Type="http://schemas.openxmlformats.org/officeDocument/2006/relationships/image" Target="../media/image20.tm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6.png"/><Relationship Id="rId7" Type="http://schemas.microsoft.com/office/2007/relationships/hdphoto" Target="../media/hdphoto5.wdp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microsoft.com/office/2007/relationships/hdphoto" Target="../media/hdphoto4.wdp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tmp"/><Relationship Id="rId4" Type="http://schemas.openxmlformats.org/officeDocument/2006/relationships/image" Target="../media/image12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457200" y="2930525"/>
            <a:ext cx="1371600" cy="1641475"/>
            <a:chOff x="457200" y="2931115"/>
            <a:chExt cx="1760414" cy="1853722"/>
          </a:xfrm>
        </p:grpSpPr>
        <p:sp>
          <p:nvSpPr>
            <p:cNvPr id="3089" name="Flowchart: Stored Data 1"/>
            <p:cNvSpPr>
              <a:spLocks/>
            </p:cNvSpPr>
            <p:nvPr/>
          </p:nvSpPr>
          <p:spPr bwMode="auto">
            <a:xfrm>
              <a:off x="457200" y="3561786"/>
              <a:ext cx="980204" cy="772465"/>
            </a:xfrm>
            <a:custGeom>
              <a:avLst/>
              <a:gdLst>
                <a:gd name="T0" fmla="*/ 2147483646 w 11711"/>
                <a:gd name="T1" fmla="*/ 0 h 10000"/>
                <a:gd name="T2" fmla="*/ 2147483646 w 11711"/>
                <a:gd name="T3" fmla="*/ 0 h 10000"/>
                <a:gd name="T4" fmla="*/ 2147483646 w 11711"/>
                <a:gd name="T5" fmla="*/ 2147483646 h 10000"/>
                <a:gd name="T6" fmla="*/ 2147483646 w 11711"/>
                <a:gd name="T7" fmla="*/ 2147483646 h 10000"/>
                <a:gd name="T8" fmla="*/ 2147483646 w 11711"/>
                <a:gd name="T9" fmla="*/ 2147483646 h 10000"/>
                <a:gd name="T10" fmla="*/ 0 w 11711"/>
                <a:gd name="T11" fmla="*/ 2147483646 h 10000"/>
                <a:gd name="T12" fmla="*/ 2147483646 w 11711"/>
                <a:gd name="T13" fmla="*/ 0 h 1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711" h="10000">
                  <a:moveTo>
                    <a:pt x="1667" y="0"/>
                  </a:moveTo>
                  <a:lnTo>
                    <a:pt x="10000" y="0"/>
                  </a:lnTo>
                  <a:cubicBezTo>
                    <a:pt x="9079" y="0"/>
                    <a:pt x="11711" y="2520"/>
                    <a:pt x="11711" y="5281"/>
                  </a:cubicBezTo>
                  <a:cubicBezTo>
                    <a:pt x="11711" y="8042"/>
                    <a:pt x="9079" y="10000"/>
                    <a:pt x="10000" y="10000"/>
                  </a:cubicBezTo>
                  <a:lnTo>
                    <a:pt x="1667" y="10000"/>
                  </a:lnTo>
                  <a:cubicBezTo>
                    <a:pt x="746" y="10000"/>
                    <a:pt x="0" y="7761"/>
                    <a:pt x="0" y="5000"/>
                  </a:cubicBezTo>
                  <a:cubicBezTo>
                    <a:pt x="0" y="2239"/>
                    <a:pt x="746" y="0"/>
                    <a:pt x="1667" y="0"/>
                  </a:cubicBezTo>
                  <a:close/>
                </a:path>
              </a:pathLst>
            </a:custGeom>
            <a:solidFill>
              <a:srgbClr val="00B0F0">
                <a:alpha val="2313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ardrop 3"/>
            <p:cNvSpPr/>
            <p:nvPr/>
          </p:nvSpPr>
          <p:spPr bwMode="auto">
            <a:xfrm rot="12707390">
              <a:off x="1547272" y="3379307"/>
              <a:ext cx="670342" cy="1005743"/>
            </a:xfrm>
            <a:prstGeom prst="teardrop">
              <a:avLst>
                <a:gd name="adj" fmla="val 103779"/>
              </a:avLst>
            </a:prstGeom>
            <a:solidFill>
              <a:srgbClr val="00B0F0">
                <a:alpha val="56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3091" name="Isosceles Triangle 4"/>
            <p:cNvSpPr>
              <a:spLocks noChangeArrowheads="1"/>
            </p:cNvSpPr>
            <p:nvPr/>
          </p:nvSpPr>
          <p:spPr bwMode="auto">
            <a:xfrm rot="10800000">
              <a:off x="1212222" y="3552616"/>
              <a:ext cx="450364" cy="551760"/>
            </a:xfrm>
            <a:prstGeom prst="triangle">
              <a:avLst>
                <a:gd name="adj" fmla="val 50000"/>
              </a:avLst>
            </a:prstGeom>
            <a:solidFill>
              <a:srgbClr val="00B0F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en-US">
                <a:latin typeface="Tahoma" panose="020B0604030504040204" pitchFamily="34" charset="0"/>
              </a:endParaRPr>
            </a:p>
          </p:txBody>
        </p:sp>
        <p:sp>
          <p:nvSpPr>
            <p:cNvPr id="3092" name="Isosceles Triangle 5"/>
            <p:cNvSpPr>
              <a:spLocks noChangeArrowheads="1"/>
            </p:cNvSpPr>
            <p:nvPr/>
          </p:nvSpPr>
          <p:spPr bwMode="auto">
            <a:xfrm>
              <a:off x="1212222" y="4126210"/>
              <a:ext cx="483473" cy="208040"/>
            </a:xfrm>
            <a:prstGeom prst="triangle">
              <a:avLst>
                <a:gd name="adj" fmla="val 50000"/>
              </a:avLst>
            </a:prstGeom>
            <a:solidFill>
              <a:srgbClr val="00B0F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en-US">
                <a:latin typeface="Tahoma" panose="020B0604030504040204" pitchFamily="34" charset="0"/>
              </a:endParaRPr>
            </a:p>
          </p:txBody>
        </p:sp>
        <p:sp>
          <p:nvSpPr>
            <p:cNvPr id="3093" name="Flowchart: Stored Data 1"/>
            <p:cNvSpPr>
              <a:spLocks/>
            </p:cNvSpPr>
            <p:nvPr/>
          </p:nvSpPr>
          <p:spPr bwMode="auto">
            <a:xfrm rot="2642607">
              <a:off x="852141" y="2931115"/>
              <a:ext cx="1099802" cy="719989"/>
            </a:xfrm>
            <a:custGeom>
              <a:avLst/>
              <a:gdLst>
                <a:gd name="T0" fmla="*/ 2147483646 w 15367"/>
                <a:gd name="T1" fmla="*/ 2147483646 h 11046"/>
                <a:gd name="T2" fmla="*/ 2147483646 w 15367"/>
                <a:gd name="T3" fmla="*/ 0 h 11046"/>
                <a:gd name="T4" fmla="*/ 2147483646 w 15367"/>
                <a:gd name="T5" fmla="*/ 2147483646 h 11046"/>
                <a:gd name="T6" fmla="*/ 2147483646 w 15367"/>
                <a:gd name="T7" fmla="*/ 2147483646 h 11046"/>
                <a:gd name="T8" fmla="*/ 2147483646 w 15367"/>
                <a:gd name="T9" fmla="*/ 2147483646 h 11046"/>
                <a:gd name="T10" fmla="*/ 0 w 15367"/>
                <a:gd name="T11" fmla="*/ 2147483646 h 11046"/>
                <a:gd name="T12" fmla="*/ 2147483646 w 15367"/>
                <a:gd name="T13" fmla="*/ 2147483646 h 110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367" h="11046">
                  <a:moveTo>
                    <a:pt x="1667" y="1046"/>
                  </a:moveTo>
                  <a:lnTo>
                    <a:pt x="15367" y="0"/>
                  </a:lnTo>
                  <a:cubicBezTo>
                    <a:pt x="14446" y="0"/>
                    <a:pt x="14244" y="3073"/>
                    <a:pt x="13349" y="4914"/>
                  </a:cubicBezTo>
                  <a:cubicBezTo>
                    <a:pt x="12454" y="6755"/>
                    <a:pt x="9079" y="11046"/>
                    <a:pt x="10000" y="11046"/>
                  </a:cubicBezTo>
                  <a:lnTo>
                    <a:pt x="1667" y="11046"/>
                  </a:lnTo>
                  <a:cubicBezTo>
                    <a:pt x="746" y="11046"/>
                    <a:pt x="0" y="8807"/>
                    <a:pt x="0" y="6046"/>
                  </a:cubicBezTo>
                  <a:cubicBezTo>
                    <a:pt x="0" y="3285"/>
                    <a:pt x="746" y="1046"/>
                    <a:pt x="1667" y="1046"/>
                  </a:cubicBezTo>
                  <a:close/>
                </a:path>
              </a:pathLst>
            </a:custGeom>
            <a:solidFill>
              <a:srgbClr val="00B0F0">
                <a:alpha val="2313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" name="Flowchart: Stored Data 1"/>
            <p:cNvSpPr>
              <a:spLocks/>
            </p:cNvSpPr>
            <p:nvPr/>
          </p:nvSpPr>
          <p:spPr bwMode="auto">
            <a:xfrm rot="18957393" flipV="1">
              <a:off x="820564" y="4106573"/>
              <a:ext cx="1221243" cy="678264"/>
            </a:xfrm>
            <a:custGeom>
              <a:avLst/>
              <a:gdLst>
                <a:gd name="T0" fmla="*/ 2147483646 w 16332"/>
                <a:gd name="T1" fmla="*/ 2147483646 h 10225"/>
                <a:gd name="T2" fmla="*/ 2147483646 w 16332"/>
                <a:gd name="T3" fmla="*/ 0 h 10225"/>
                <a:gd name="T4" fmla="*/ 2147483646 w 16332"/>
                <a:gd name="T5" fmla="*/ 2147483646 h 10225"/>
                <a:gd name="T6" fmla="*/ 2147483646 w 16332"/>
                <a:gd name="T7" fmla="*/ 2147483646 h 10225"/>
                <a:gd name="T8" fmla="*/ 2147483646 w 16332"/>
                <a:gd name="T9" fmla="*/ 2147483646 h 10225"/>
                <a:gd name="T10" fmla="*/ 0 w 16332"/>
                <a:gd name="T11" fmla="*/ 2147483646 h 10225"/>
                <a:gd name="T12" fmla="*/ 2147483646 w 16332"/>
                <a:gd name="T13" fmla="*/ 2147483646 h 102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332" h="10225">
                  <a:moveTo>
                    <a:pt x="1667" y="225"/>
                  </a:moveTo>
                  <a:lnTo>
                    <a:pt x="16332" y="0"/>
                  </a:lnTo>
                  <a:cubicBezTo>
                    <a:pt x="15411" y="0"/>
                    <a:pt x="14404" y="2389"/>
                    <a:pt x="13349" y="4093"/>
                  </a:cubicBezTo>
                  <a:cubicBezTo>
                    <a:pt x="12294" y="5797"/>
                    <a:pt x="9079" y="10225"/>
                    <a:pt x="10000" y="10225"/>
                  </a:cubicBezTo>
                  <a:lnTo>
                    <a:pt x="1667" y="10225"/>
                  </a:lnTo>
                  <a:cubicBezTo>
                    <a:pt x="746" y="10225"/>
                    <a:pt x="0" y="7986"/>
                    <a:pt x="0" y="5225"/>
                  </a:cubicBezTo>
                  <a:cubicBezTo>
                    <a:pt x="0" y="2464"/>
                    <a:pt x="746" y="225"/>
                    <a:pt x="1667" y="225"/>
                  </a:cubicBezTo>
                  <a:close/>
                </a:path>
              </a:pathLst>
            </a:custGeom>
            <a:solidFill>
              <a:srgbClr val="00B0F0">
                <a:alpha val="2313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438400" y="2895600"/>
            <a:ext cx="1371600" cy="1640885"/>
            <a:chOff x="457200" y="2931115"/>
            <a:chExt cx="1760414" cy="1853722"/>
          </a:xfrm>
          <a:solidFill>
            <a:schemeClr val="tx1">
              <a:lumMod val="75000"/>
              <a:alpha val="71000"/>
            </a:schemeClr>
          </a:solidFill>
        </p:grpSpPr>
        <p:sp>
          <p:nvSpPr>
            <p:cNvPr id="15" name="Flowchart: Stored Data 1"/>
            <p:cNvSpPr/>
            <p:nvPr/>
          </p:nvSpPr>
          <p:spPr bwMode="auto">
            <a:xfrm>
              <a:off x="457200" y="3561786"/>
              <a:ext cx="980204" cy="772465"/>
            </a:xfrm>
            <a:custGeom>
              <a:avLst/>
              <a:gdLst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333 w 10000"/>
                <a:gd name="connsiteY2" fmla="*/ 5000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1711"/>
                <a:gd name="connsiteY0" fmla="*/ 0 h 10000"/>
                <a:gd name="connsiteX1" fmla="*/ 10000 w 11711"/>
                <a:gd name="connsiteY1" fmla="*/ 0 h 10000"/>
                <a:gd name="connsiteX2" fmla="*/ 11711 w 11711"/>
                <a:gd name="connsiteY2" fmla="*/ 5281 h 10000"/>
                <a:gd name="connsiteX3" fmla="*/ 10000 w 11711"/>
                <a:gd name="connsiteY3" fmla="*/ 10000 h 10000"/>
                <a:gd name="connsiteX4" fmla="*/ 1667 w 11711"/>
                <a:gd name="connsiteY4" fmla="*/ 10000 h 10000"/>
                <a:gd name="connsiteX5" fmla="*/ 0 w 11711"/>
                <a:gd name="connsiteY5" fmla="*/ 5000 h 10000"/>
                <a:gd name="connsiteX6" fmla="*/ 1667 w 11711"/>
                <a:gd name="connsiteY6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11" h="10000">
                  <a:moveTo>
                    <a:pt x="1667" y="0"/>
                  </a:moveTo>
                  <a:lnTo>
                    <a:pt x="10000" y="0"/>
                  </a:lnTo>
                  <a:cubicBezTo>
                    <a:pt x="9079" y="0"/>
                    <a:pt x="11711" y="2520"/>
                    <a:pt x="11711" y="5281"/>
                  </a:cubicBezTo>
                  <a:cubicBezTo>
                    <a:pt x="11711" y="8042"/>
                    <a:pt x="9079" y="10000"/>
                    <a:pt x="10000" y="10000"/>
                  </a:cubicBezTo>
                  <a:lnTo>
                    <a:pt x="1667" y="10000"/>
                  </a:lnTo>
                  <a:cubicBezTo>
                    <a:pt x="746" y="10000"/>
                    <a:pt x="0" y="7761"/>
                    <a:pt x="0" y="5000"/>
                  </a:cubicBezTo>
                  <a:cubicBezTo>
                    <a:pt x="0" y="2239"/>
                    <a:pt x="746" y="0"/>
                    <a:pt x="1667" y="0"/>
                  </a:cubicBez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16" name="Teardrop 15"/>
            <p:cNvSpPr/>
            <p:nvPr/>
          </p:nvSpPr>
          <p:spPr bwMode="auto">
            <a:xfrm rot="12707390">
              <a:off x="1548021" y="3379452"/>
              <a:ext cx="669593" cy="1005127"/>
            </a:xfrm>
            <a:prstGeom prst="teardrop">
              <a:avLst>
                <a:gd name="adj" fmla="val 103779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17" name="Isosceles Triangle 16"/>
            <p:cNvSpPr/>
            <p:nvPr/>
          </p:nvSpPr>
          <p:spPr bwMode="auto">
            <a:xfrm rot="10800000">
              <a:off x="1212222" y="3552616"/>
              <a:ext cx="450364" cy="551760"/>
            </a:xfrm>
            <a:prstGeom prst="triangl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18" name="Isosceles Triangle 17"/>
            <p:cNvSpPr/>
            <p:nvPr/>
          </p:nvSpPr>
          <p:spPr bwMode="auto">
            <a:xfrm>
              <a:off x="1212222" y="4126210"/>
              <a:ext cx="483473" cy="208040"/>
            </a:xfrm>
            <a:prstGeom prst="triangl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19" name="Flowchart: Stored Data 1"/>
            <p:cNvSpPr/>
            <p:nvPr/>
          </p:nvSpPr>
          <p:spPr bwMode="auto">
            <a:xfrm rot="2642607">
              <a:off x="852141" y="2931115"/>
              <a:ext cx="1099802" cy="719989"/>
            </a:xfrm>
            <a:custGeom>
              <a:avLst/>
              <a:gdLst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333 w 10000"/>
                <a:gd name="connsiteY2" fmla="*/ 5000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1711"/>
                <a:gd name="connsiteY0" fmla="*/ 0 h 10000"/>
                <a:gd name="connsiteX1" fmla="*/ 10000 w 11711"/>
                <a:gd name="connsiteY1" fmla="*/ 0 h 10000"/>
                <a:gd name="connsiteX2" fmla="*/ 11711 w 11711"/>
                <a:gd name="connsiteY2" fmla="*/ 5281 h 10000"/>
                <a:gd name="connsiteX3" fmla="*/ 10000 w 11711"/>
                <a:gd name="connsiteY3" fmla="*/ 10000 h 10000"/>
                <a:gd name="connsiteX4" fmla="*/ 1667 w 11711"/>
                <a:gd name="connsiteY4" fmla="*/ 10000 h 10000"/>
                <a:gd name="connsiteX5" fmla="*/ 0 w 11711"/>
                <a:gd name="connsiteY5" fmla="*/ 5000 h 10000"/>
                <a:gd name="connsiteX6" fmla="*/ 1667 w 11711"/>
                <a:gd name="connsiteY6" fmla="*/ 0 h 10000"/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9598 w 10000"/>
                <a:gd name="connsiteY2" fmla="*/ 5621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9598 w 10000"/>
                <a:gd name="connsiteY2" fmla="*/ 5621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4510"/>
                <a:gd name="connsiteY0" fmla="*/ 606 h 10606"/>
                <a:gd name="connsiteX1" fmla="*/ 14510 w 14510"/>
                <a:gd name="connsiteY1" fmla="*/ 0 h 10606"/>
                <a:gd name="connsiteX2" fmla="*/ 9598 w 14510"/>
                <a:gd name="connsiteY2" fmla="*/ 6227 h 10606"/>
                <a:gd name="connsiteX3" fmla="*/ 10000 w 14510"/>
                <a:gd name="connsiteY3" fmla="*/ 10606 h 10606"/>
                <a:gd name="connsiteX4" fmla="*/ 1667 w 14510"/>
                <a:gd name="connsiteY4" fmla="*/ 10606 h 10606"/>
                <a:gd name="connsiteX5" fmla="*/ 0 w 14510"/>
                <a:gd name="connsiteY5" fmla="*/ 5606 h 10606"/>
                <a:gd name="connsiteX6" fmla="*/ 1667 w 14510"/>
                <a:gd name="connsiteY6" fmla="*/ 606 h 10606"/>
                <a:gd name="connsiteX0" fmla="*/ 1667 w 14510"/>
                <a:gd name="connsiteY0" fmla="*/ 606 h 10606"/>
                <a:gd name="connsiteX1" fmla="*/ 14510 w 14510"/>
                <a:gd name="connsiteY1" fmla="*/ 0 h 10606"/>
                <a:gd name="connsiteX2" fmla="*/ 12371 w 14510"/>
                <a:gd name="connsiteY2" fmla="*/ 4845 h 10606"/>
                <a:gd name="connsiteX3" fmla="*/ 10000 w 14510"/>
                <a:gd name="connsiteY3" fmla="*/ 10606 h 10606"/>
                <a:gd name="connsiteX4" fmla="*/ 1667 w 14510"/>
                <a:gd name="connsiteY4" fmla="*/ 10606 h 10606"/>
                <a:gd name="connsiteX5" fmla="*/ 0 w 14510"/>
                <a:gd name="connsiteY5" fmla="*/ 5606 h 10606"/>
                <a:gd name="connsiteX6" fmla="*/ 1667 w 14510"/>
                <a:gd name="connsiteY6" fmla="*/ 606 h 10606"/>
                <a:gd name="connsiteX0" fmla="*/ 1667 w 14510"/>
                <a:gd name="connsiteY0" fmla="*/ 606 h 10606"/>
                <a:gd name="connsiteX1" fmla="*/ 14510 w 14510"/>
                <a:gd name="connsiteY1" fmla="*/ 0 h 10606"/>
                <a:gd name="connsiteX2" fmla="*/ 13349 w 14510"/>
                <a:gd name="connsiteY2" fmla="*/ 4474 h 10606"/>
                <a:gd name="connsiteX3" fmla="*/ 10000 w 14510"/>
                <a:gd name="connsiteY3" fmla="*/ 10606 h 10606"/>
                <a:gd name="connsiteX4" fmla="*/ 1667 w 14510"/>
                <a:gd name="connsiteY4" fmla="*/ 10606 h 10606"/>
                <a:gd name="connsiteX5" fmla="*/ 0 w 14510"/>
                <a:gd name="connsiteY5" fmla="*/ 5606 h 10606"/>
                <a:gd name="connsiteX6" fmla="*/ 1667 w 14510"/>
                <a:gd name="connsiteY6" fmla="*/ 606 h 10606"/>
                <a:gd name="connsiteX0" fmla="*/ 1667 w 15367"/>
                <a:gd name="connsiteY0" fmla="*/ 1046 h 11046"/>
                <a:gd name="connsiteX1" fmla="*/ 15367 w 15367"/>
                <a:gd name="connsiteY1" fmla="*/ 0 h 11046"/>
                <a:gd name="connsiteX2" fmla="*/ 13349 w 15367"/>
                <a:gd name="connsiteY2" fmla="*/ 4914 h 11046"/>
                <a:gd name="connsiteX3" fmla="*/ 10000 w 15367"/>
                <a:gd name="connsiteY3" fmla="*/ 11046 h 11046"/>
                <a:gd name="connsiteX4" fmla="*/ 1667 w 15367"/>
                <a:gd name="connsiteY4" fmla="*/ 11046 h 11046"/>
                <a:gd name="connsiteX5" fmla="*/ 0 w 15367"/>
                <a:gd name="connsiteY5" fmla="*/ 6046 h 11046"/>
                <a:gd name="connsiteX6" fmla="*/ 1667 w 15367"/>
                <a:gd name="connsiteY6" fmla="*/ 1046 h 1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367" h="11046">
                  <a:moveTo>
                    <a:pt x="1667" y="1046"/>
                  </a:moveTo>
                  <a:lnTo>
                    <a:pt x="15367" y="0"/>
                  </a:lnTo>
                  <a:cubicBezTo>
                    <a:pt x="14446" y="0"/>
                    <a:pt x="14244" y="3073"/>
                    <a:pt x="13349" y="4914"/>
                  </a:cubicBezTo>
                  <a:cubicBezTo>
                    <a:pt x="12454" y="6755"/>
                    <a:pt x="9079" y="11046"/>
                    <a:pt x="10000" y="11046"/>
                  </a:cubicBezTo>
                  <a:lnTo>
                    <a:pt x="1667" y="11046"/>
                  </a:lnTo>
                  <a:cubicBezTo>
                    <a:pt x="746" y="11046"/>
                    <a:pt x="0" y="8807"/>
                    <a:pt x="0" y="6046"/>
                  </a:cubicBezTo>
                  <a:cubicBezTo>
                    <a:pt x="0" y="3285"/>
                    <a:pt x="746" y="1046"/>
                    <a:pt x="1667" y="1046"/>
                  </a:cubicBez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20" name="Flowchart: Stored Data 1"/>
            <p:cNvSpPr/>
            <p:nvPr/>
          </p:nvSpPr>
          <p:spPr bwMode="auto">
            <a:xfrm rot="18957393" flipV="1">
              <a:off x="820564" y="4106573"/>
              <a:ext cx="1221243" cy="678264"/>
            </a:xfrm>
            <a:custGeom>
              <a:avLst/>
              <a:gdLst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333 w 10000"/>
                <a:gd name="connsiteY2" fmla="*/ 5000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1711"/>
                <a:gd name="connsiteY0" fmla="*/ 0 h 10000"/>
                <a:gd name="connsiteX1" fmla="*/ 10000 w 11711"/>
                <a:gd name="connsiteY1" fmla="*/ 0 h 10000"/>
                <a:gd name="connsiteX2" fmla="*/ 11711 w 11711"/>
                <a:gd name="connsiteY2" fmla="*/ 5281 h 10000"/>
                <a:gd name="connsiteX3" fmla="*/ 10000 w 11711"/>
                <a:gd name="connsiteY3" fmla="*/ 10000 h 10000"/>
                <a:gd name="connsiteX4" fmla="*/ 1667 w 11711"/>
                <a:gd name="connsiteY4" fmla="*/ 10000 h 10000"/>
                <a:gd name="connsiteX5" fmla="*/ 0 w 11711"/>
                <a:gd name="connsiteY5" fmla="*/ 5000 h 10000"/>
                <a:gd name="connsiteX6" fmla="*/ 1667 w 11711"/>
                <a:gd name="connsiteY6" fmla="*/ 0 h 10000"/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9598 w 10000"/>
                <a:gd name="connsiteY2" fmla="*/ 5621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9598 w 10000"/>
                <a:gd name="connsiteY2" fmla="*/ 5621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4510"/>
                <a:gd name="connsiteY0" fmla="*/ 606 h 10606"/>
                <a:gd name="connsiteX1" fmla="*/ 14510 w 14510"/>
                <a:gd name="connsiteY1" fmla="*/ 0 h 10606"/>
                <a:gd name="connsiteX2" fmla="*/ 9598 w 14510"/>
                <a:gd name="connsiteY2" fmla="*/ 6227 h 10606"/>
                <a:gd name="connsiteX3" fmla="*/ 10000 w 14510"/>
                <a:gd name="connsiteY3" fmla="*/ 10606 h 10606"/>
                <a:gd name="connsiteX4" fmla="*/ 1667 w 14510"/>
                <a:gd name="connsiteY4" fmla="*/ 10606 h 10606"/>
                <a:gd name="connsiteX5" fmla="*/ 0 w 14510"/>
                <a:gd name="connsiteY5" fmla="*/ 5606 h 10606"/>
                <a:gd name="connsiteX6" fmla="*/ 1667 w 14510"/>
                <a:gd name="connsiteY6" fmla="*/ 606 h 10606"/>
                <a:gd name="connsiteX0" fmla="*/ 1667 w 14510"/>
                <a:gd name="connsiteY0" fmla="*/ 606 h 10606"/>
                <a:gd name="connsiteX1" fmla="*/ 14510 w 14510"/>
                <a:gd name="connsiteY1" fmla="*/ 0 h 10606"/>
                <a:gd name="connsiteX2" fmla="*/ 12371 w 14510"/>
                <a:gd name="connsiteY2" fmla="*/ 4845 h 10606"/>
                <a:gd name="connsiteX3" fmla="*/ 10000 w 14510"/>
                <a:gd name="connsiteY3" fmla="*/ 10606 h 10606"/>
                <a:gd name="connsiteX4" fmla="*/ 1667 w 14510"/>
                <a:gd name="connsiteY4" fmla="*/ 10606 h 10606"/>
                <a:gd name="connsiteX5" fmla="*/ 0 w 14510"/>
                <a:gd name="connsiteY5" fmla="*/ 5606 h 10606"/>
                <a:gd name="connsiteX6" fmla="*/ 1667 w 14510"/>
                <a:gd name="connsiteY6" fmla="*/ 606 h 10606"/>
                <a:gd name="connsiteX0" fmla="*/ 1667 w 14510"/>
                <a:gd name="connsiteY0" fmla="*/ 606 h 10606"/>
                <a:gd name="connsiteX1" fmla="*/ 14510 w 14510"/>
                <a:gd name="connsiteY1" fmla="*/ 0 h 10606"/>
                <a:gd name="connsiteX2" fmla="*/ 13349 w 14510"/>
                <a:gd name="connsiteY2" fmla="*/ 4474 h 10606"/>
                <a:gd name="connsiteX3" fmla="*/ 10000 w 14510"/>
                <a:gd name="connsiteY3" fmla="*/ 10606 h 10606"/>
                <a:gd name="connsiteX4" fmla="*/ 1667 w 14510"/>
                <a:gd name="connsiteY4" fmla="*/ 10606 h 10606"/>
                <a:gd name="connsiteX5" fmla="*/ 0 w 14510"/>
                <a:gd name="connsiteY5" fmla="*/ 5606 h 10606"/>
                <a:gd name="connsiteX6" fmla="*/ 1667 w 14510"/>
                <a:gd name="connsiteY6" fmla="*/ 606 h 10606"/>
                <a:gd name="connsiteX0" fmla="*/ 1667 w 15367"/>
                <a:gd name="connsiteY0" fmla="*/ 1046 h 11046"/>
                <a:gd name="connsiteX1" fmla="*/ 15367 w 15367"/>
                <a:gd name="connsiteY1" fmla="*/ 0 h 11046"/>
                <a:gd name="connsiteX2" fmla="*/ 13349 w 15367"/>
                <a:gd name="connsiteY2" fmla="*/ 4914 h 11046"/>
                <a:gd name="connsiteX3" fmla="*/ 10000 w 15367"/>
                <a:gd name="connsiteY3" fmla="*/ 11046 h 11046"/>
                <a:gd name="connsiteX4" fmla="*/ 1667 w 15367"/>
                <a:gd name="connsiteY4" fmla="*/ 11046 h 11046"/>
                <a:gd name="connsiteX5" fmla="*/ 0 w 15367"/>
                <a:gd name="connsiteY5" fmla="*/ 6046 h 11046"/>
                <a:gd name="connsiteX6" fmla="*/ 1667 w 15367"/>
                <a:gd name="connsiteY6" fmla="*/ 1046 h 11046"/>
                <a:gd name="connsiteX0" fmla="*/ 1667 w 16332"/>
                <a:gd name="connsiteY0" fmla="*/ 225 h 10225"/>
                <a:gd name="connsiteX1" fmla="*/ 16332 w 16332"/>
                <a:gd name="connsiteY1" fmla="*/ 0 h 10225"/>
                <a:gd name="connsiteX2" fmla="*/ 13349 w 16332"/>
                <a:gd name="connsiteY2" fmla="*/ 4093 h 10225"/>
                <a:gd name="connsiteX3" fmla="*/ 10000 w 16332"/>
                <a:gd name="connsiteY3" fmla="*/ 10225 h 10225"/>
                <a:gd name="connsiteX4" fmla="*/ 1667 w 16332"/>
                <a:gd name="connsiteY4" fmla="*/ 10225 h 10225"/>
                <a:gd name="connsiteX5" fmla="*/ 0 w 16332"/>
                <a:gd name="connsiteY5" fmla="*/ 5225 h 10225"/>
                <a:gd name="connsiteX6" fmla="*/ 1667 w 16332"/>
                <a:gd name="connsiteY6" fmla="*/ 225 h 1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32" h="10225">
                  <a:moveTo>
                    <a:pt x="1667" y="225"/>
                  </a:moveTo>
                  <a:lnTo>
                    <a:pt x="16332" y="0"/>
                  </a:lnTo>
                  <a:cubicBezTo>
                    <a:pt x="15411" y="0"/>
                    <a:pt x="14404" y="2389"/>
                    <a:pt x="13349" y="4093"/>
                  </a:cubicBezTo>
                  <a:cubicBezTo>
                    <a:pt x="12294" y="5797"/>
                    <a:pt x="9079" y="10225"/>
                    <a:pt x="10000" y="10225"/>
                  </a:cubicBezTo>
                  <a:lnTo>
                    <a:pt x="1667" y="10225"/>
                  </a:lnTo>
                  <a:cubicBezTo>
                    <a:pt x="746" y="10225"/>
                    <a:pt x="0" y="7986"/>
                    <a:pt x="0" y="5225"/>
                  </a:cubicBezTo>
                  <a:cubicBezTo>
                    <a:pt x="0" y="2464"/>
                    <a:pt x="746" y="225"/>
                    <a:pt x="1667" y="225"/>
                  </a:cubicBez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220531" y="2904832"/>
            <a:ext cx="1371600" cy="1640885"/>
            <a:chOff x="457200" y="2931115"/>
            <a:chExt cx="1760414" cy="1853722"/>
          </a:xfrm>
          <a:solidFill>
            <a:srgbClr val="E81F10">
              <a:alpha val="33000"/>
            </a:srgbClr>
          </a:solidFill>
        </p:grpSpPr>
        <p:sp>
          <p:nvSpPr>
            <p:cNvPr id="22" name="Flowchart: Stored Data 1"/>
            <p:cNvSpPr/>
            <p:nvPr/>
          </p:nvSpPr>
          <p:spPr bwMode="auto">
            <a:xfrm>
              <a:off x="457200" y="3561786"/>
              <a:ext cx="980204" cy="772465"/>
            </a:xfrm>
            <a:custGeom>
              <a:avLst/>
              <a:gdLst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333 w 10000"/>
                <a:gd name="connsiteY2" fmla="*/ 5000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1711"/>
                <a:gd name="connsiteY0" fmla="*/ 0 h 10000"/>
                <a:gd name="connsiteX1" fmla="*/ 10000 w 11711"/>
                <a:gd name="connsiteY1" fmla="*/ 0 h 10000"/>
                <a:gd name="connsiteX2" fmla="*/ 11711 w 11711"/>
                <a:gd name="connsiteY2" fmla="*/ 5281 h 10000"/>
                <a:gd name="connsiteX3" fmla="*/ 10000 w 11711"/>
                <a:gd name="connsiteY3" fmla="*/ 10000 h 10000"/>
                <a:gd name="connsiteX4" fmla="*/ 1667 w 11711"/>
                <a:gd name="connsiteY4" fmla="*/ 10000 h 10000"/>
                <a:gd name="connsiteX5" fmla="*/ 0 w 11711"/>
                <a:gd name="connsiteY5" fmla="*/ 5000 h 10000"/>
                <a:gd name="connsiteX6" fmla="*/ 1667 w 11711"/>
                <a:gd name="connsiteY6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11" h="10000">
                  <a:moveTo>
                    <a:pt x="1667" y="0"/>
                  </a:moveTo>
                  <a:lnTo>
                    <a:pt x="10000" y="0"/>
                  </a:lnTo>
                  <a:cubicBezTo>
                    <a:pt x="9079" y="0"/>
                    <a:pt x="11711" y="2520"/>
                    <a:pt x="11711" y="5281"/>
                  </a:cubicBezTo>
                  <a:cubicBezTo>
                    <a:pt x="11711" y="8042"/>
                    <a:pt x="9079" y="10000"/>
                    <a:pt x="10000" y="10000"/>
                  </a:cubicBezTo>
                  <a:lnTo>
                    <a:pt x="1667" y="10000"/>
                  </a:lnTo>
                  <a:cubicBezTo>
                    <a:pt x="746" y="10000"/>
                    <a:pt x="0" y="7761"/>
                    <a:pt x="0" y="5000"/>
                  </a:cubicBezTo>
                  <a:cubicBezTo>
                    <a:pt x="0" y="2239"/>
                    <a:pt x="746" y="0"/>
                    <a:pt x="1667" y="0"/>
                  </a:cubicBez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23" name="Teardrop 22"/>
            <p:cNvSpPr/>
            <p:nvPr/>
          </p:nvSpPr>
          <p:spPr bwMode="auto">
            <a:xfrm rot="12707390">
              <a:off x="1548021" y="3379452"/>
              <a:ext cx="669593" cy="1005127"/>
            </a:xfrm>
            <a:prstGeom prst="teardrop">
              <a:avLst>
                <a:gd name="adj" fmla="val 103779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24" name="Isosceles Triangle 23"/>
            <p:cNvSpPr/>
            <p:nvPr/>
          </p:nvSpPr>
          <p:spPr bwMode="auto">
            <a:xfrm rot="10800000">
              <a:off x="1212222" y="3552616"/>
              <a:ext cx="450364" cy="551760"/>
            </a:xfrm>
            <a:prstGeom prst="triangl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25" name="Isosceles Triangle 24"/>
            <p:cNvSpPr/>
            <p:nvPr/>
          </p:nvSpPr>
          <p:spPr bwMode="auto">
            <a:xfrm>
              <a:off x="1212222" y="4126210"/>
              <a:ext cx="483473" cy="208040"/>
            </a:xfrm>
            <a:prstGeom prst="triangl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26" name="Flowchart: Stored Data 1"/>
            <p:cNvSpPr/>
            <p:nvPr/>
          </p:nvSpPr>
          <p:spPr bwMode="auto">
            <a:xfrm rot="2642607">
              <a:off x="852141" y="2931115"/>
              <a:ext cx="1099802" cy="719989"/>
            </a:xfrm>
            <a:custGeom>
              <a:avLst/>
              <a:gdLst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333 w 10000"/>
                <a:gd name="connsiteY2" fmla="*/ 5000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1711"/>
                <a:gd name="connsiteY0" fmla="*/ 0 h 10000"/>
                <a:gd name="connsiteX1" fmla="*/ 10000 w 11711"/>
                <a:gd name="connsiteY1" fmla="*/ 0 h 10000"/>
                <a:gd name="connsiteX2" fmla="*/ 11711 w 11711"/>
                <a:gd name="connsiteY2" fmla="*/ 5281 h 10000"/>
                <a:gd name="connsiteX3" fmla="*/ 10000 w 11711"/>
                <a:gd name="connsiteY3" fmla="*/ 10000 h 10000"/>
                <a:gd name="connsiteX4" fmla="*/ 1667 w 11711"/>
                <a:gd name="connsiteY4" fmla="*/ 10000 h 10000"/>
                <a:gd name="connsiteX5" fmla="*/ 0 w 11711"/>
                <a:gd name="connsiteY5" fmla="*/ 5000 h 10000"/>
                <a:gd name="connsiteX6" fmla="*/ 1667 w 11711"/>
                <a:gd name="connsiteY6" fmla="*/ 0 h 10000"/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9598 w 10000"/>
                <a:gd name="connsiteY2" fmla="*/ 5621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9598 w 10000"/>
                <a:gd name="connsiteY2" fmla="*/ 5621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4510"/>
                <a:gd name="connsiteY0" fmla="*/ 606 h 10606"/>
                <a:gd name="connsiteX1" fmla="*/ 14510 w 14510"/>
                <a:gd name="connsiteY1" fmla="*/ 0 h 10606"/>
                <a:gd name="connsiteX2" fmla="*/ 9598 w 14510"/>
                <a:gd name="connsiteY2" fmla="*/ 6227 h 10606"/>
                <a:gd name="connsiteX3" fmla="*/ 10000 w 14510"/>
                <a:gd name="connsiteY3" fmla="*/ 10606 h 10606"/>
                <a:gd name="connsiteX4" fmla="*/ 1667 w 14510"/>
                <a:gd name="connsiteY4" fmla="*/ 10606 h 10606"/>
                <a:gd name="connsiteX5" fmla="*/ 0 w 14510"/>
                <a:gd name="connsiteY5" fmla="*/ 5606 h 10606"/>
                <a:gd name="connsiteX6" fmla="*/ 1667 w 14510"/>
                <a:gd name="connsiteY6" fmla="*/ 606 h 10606"/>
                <a:gd name="connsiteX0" fmla="*/ 1667 w 14510"/>
                <a:gd name="connsiteY0" fmla="*/ 606 h 10606"/>
                <a:gd name="connsiteX1" fmla="*/ 14510 w 14510"/>
                <a:gd name="connsiteY1" fmla="*/ 0 h 10606"/>
                <a:gd name="connsiteX2" fmla="*/ 12371 w 14510"/>
                <a:gd name="connsiteY2" fmla="*/ 4845 h 10606"/>
                <a:gd name="connsiteX3" fmla="*/ 10000 w 14510"/>
                <a:gd name="connsiteY3" fmla="*/ 10606 h 10606"/>
                <a:gd name="connsiteX4" fmla="*/ 1667 w 14510"/>
                <a:gd name="connsiteY4" fmla="*/ 10606 h 10606"/>
                <a:gd name="connsiteX5" fmla="*/ 0 w 14510"/>
                <a:gd name="connsiteY5" fmla="*/ 5606 h 10606"/>
                <a:gd name="connsiteX6" fmla="*/ 1667 w 14510"/>
                <a:gd name="connsiteY6" fmla="*/ 606 h 10606"/>
                <a:gd name="connsiteX0" fmla="*/ 1667 w 14510"/>
                <a:gd name="connsiteY0" fmla="*/ 606 h 10606"/>
                <a:gd name="connsiteX1" fmla="*/ 14510 w 14510"/>
                <a:gd name="connsiteY1" fmla="*/ 0 h 10606"/>
                <a:gd name="connsiteX2" fmla="*/ 13349 w 14510"/>
                <a:gd name="connsiteY2" fmla="*/ 4474 h 10606"/>
                <a:gd name="connsiteX3" fmla="*/ 10000 w 14510"/>
                <a:gd name="connsiteY3" fmla="*/ 10606 h 10606"/>
                <a:gd name="connsiteX4" fmla="*/ 1667 w 14510"/>
                <a:gd name="connsiteY4" fmla="*/ 10606 h 10606"/>
                <a:gd name="connsiteX5" fmla="*/ 0 w 14510"/>
                <a:gd name="connsiteY5" fmla="*/ 5606 h 10606"/>
                <a:gd name="connsiteX6" fmla="*/ 1667 w 14510"/>
                <a:gd name="connsiteY6" fmla="*/ 606 h 10606"/>
                <a:gd name="connsiteX0" fmla="*/ 1667 w 15367"/>
                <a:gd name="connsiteY0" fmla="*/ 1046 h 11046"/>
                <a:gd name="connsiteX1" fmla="*/ 15367 w 15367"/>
                <a:gd name="connsiteY1" fmla="*/ 0 h 11046"/>
                <a:gd name="connsiteX2" fmla="*/ 13349 w 15367"/>
                <a:gd name="connsiteY2" fmla="*/ 4914 h 11046"/>
                <a:gd name="connsiteX3" fmla="*/ 10000 w 15367"/>
                <a:gd name="connsiteY3" fmla="*/ 11046 h 11046"/>
                <a:gd name="connsiteX4" fmla="*/ 1667 w 15367"/>
                <a:gd name="connsiteY4" fmla="*/ 11046 h 11046"/>
                <a:gd name="connsiteX5" fmla="*/ 0 w 15367"/>
                <a:gd name="connsiteY5" fmla="*/ 6046 h 11046"/>
                <a:gd name="connsiteX6" fmla="*/ 1667 w 15367"/>
                <a:gd name="connsiteY6" fmla="*/ 1046 h 1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367" h="11046">
                  <a:moveTo>
                    <a:pt x="1667" y="1046"/>
                  </a:moveTo>
                  <a:lnTo>
                    <a:pt x="15367" y="0"/>
                  </a:lnTo>
                  <a:cubicBezTo>
                    <a:pt x="14446" y="0"/>
                    <a:pt x="14244" y="3073"/>
                    <a:pt x="13349" y="4914"/>
                  </a:cubicBezTo>
                  <a:cubicBezTo>
                    <a:pt x="12454" y="6755"/>
                    <a:pt x="9079" y="11046"/>
                    <a:pt x="10000" y="11046"/>
                  </a:cubicBezTo>
                  <a:lnTo>
                    <a:pt x="1667" y="11046"/>
                  </a:lnTo>
                  <a:cubicBezTo>
                    <a:pt x="746" y="11046"/>
                    <a:pt x="0" y="8807"/>
                    <a:pt x="0" y="6046"/>
                  </a:cubicBezTo>
                  <a:cubicBezTo>
                    <a:pt x="0" y="3285"/>
                    <a:pt x="746" y="1046"/>
                    <a:pt x="1667" y="1046"/>
                  </a:cubicBez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27" name="Flowchart: Stored Data 1"/>
            <p:cNvSpPr/>
            <p:nvPr/>
          </p:nvSpPr>
          <p:spPr bwMode="auto">
            <a:xfrm rot="18957393" flipV="1">
              <a:off x="820564" y="4106573"/>
              <a:ext cx="1221243" cy="678264"/>
            </a:xfrm>
            <a:custGeom>
              <a:avLst/>
              <a:gdLst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333 w 10000"/>
                <a:gd name="connsiteY2" fmla="*/ 5000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1711"/>
                <a:gd name="connsiteY0" fmla="*/ 0 h 10000"/>
                <a:gd name="connsiteX1" fmla="*/ 10000 w 11711"/>
                <a:gd name="connsiteY1" fmla="*/ 0 h 10000"/>
                <a:gd name="connsiteX2" fmla="*/ 11711 w 11711"/>
                <a:gd name="connsiteY2" fmla="*/ 5281 h 10000"/>
                <a:gd name="connsiteX3" fmla="*/ 10000 w 11711"/>
                <a:gd name="connsiteY3" fmla="*/ 10000 h 10000"/>
                <a:gd name="connsiteX4" fmla="*/ 1667 w 11711"/>
                <a:gd name="connsiteY4" fmla="*/ 10000 h 10000"/>
                <a:gd name="connsiteX5" fmla="*/ 0 w 11711"/>
                <a:gd name="connsiteY5" fmla="*/ 5000 h 10000"/>
                <a:gd name="connsiteX6" fmla="*/ 1667 w 11711"/>
                <a:gd name="connsiteY6" fmla="*/ 0 h 10000"/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9598 w 10000"/>
                <a:gd name="connsiteY2" fmla="*/ 5621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9598 w 10000"/>
                <a:gd name="connsiteY2" fmla="*/ 5621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4510"/>
                <a:gd name="connsiteY0" fmla="*/ 606 h 10606"/>
                <a:gd name="connsiteX1" fmla="*/ 14510 w 14510"/>
                <a:gd name="connsiteY1" fmla="*/ 0 h 10606"/>
                <a:gd name="connsiteX2" fmla="*/ 9598 w 14510"/>
                <a:gd name="connsiteY2" fmla="*/ 6227 h 10606"/>
                <a:gd name="connsiteX3" fmla="*/ 10000 w 14510"/>
                <a:gd name="connsiteY3" fmla="*/ 10606 h 10606"/>
                <a:gd name="connsiteX4" fmla="*/ 1667 w 14510"/>
                <a:gd name="connsiteY4" fmla="*/ 10606 h 10606"/>
                <a:gd name="connsiteX5" fmla="*/ 0 w 14510"/>
                <a:gd name="connsiteY5" fmla="*/ 5606 h 10606"/>
                <a:gd name="connsiteX6" fmla="*/ 1667 w 14510"/>
                <a:gd name="connsiteY6" fmla="*/ 606 h 10606"/>
                <a:gd name="connsiteX0" fmla="*/ 1667 w 14510"/>
                <a:gd name="connsiteY0" fmla="*/ 606 h 10606"/>
                <a:gd name="connsiteX1" fmla="*/ 14510 w 14510"/>
                <a:gd name="connsiteY1" fmla="*/ 0 h 10606"/>
                <a:gd name="connsiteX2" fmla="*/ 12371 w 14510"/>
                <a:gd name="connsiteY2" fmla="*/ 4845 h 10606"/>
                <a:gd name="connsiteX3" fmla="*/ 10000 w 14510"/>
                <a:gd name="connsiteY3" fmla="*/ 10606 h 10606"/>
                <a:gd name="connsiteX4" fmla="*/ 1667 w 14510"/>
                <a:gd name="connsiteY4" fmla="*/ 10606 h 10606"/>
                <a:gd name="connsiteX5" fmla="*/ 0 w 14510"/>
                <a:gd name="connsiteY5" fmla="*/ 5606 h 10606"/>
                <a:gd name="connsiteX6" fmla="*/ 1667 w 14510"/>
                <a:gd name="connsiteY6" fmla="*/ 606 h 10606"/>
                <a:gd name="connsiteX0" fmla="*/ 1667 w 14510"/>
                <a:gd name="connsiteY0" fmla="*/ 606 h 10606"/>
                <a:gd name="connsiteX1" fmla="*/ 14510 w 14510"/>
                <a:gd name="connsiteY1" fmla="*/ 0 h 10606"/>
                <a:gd name="connsiteX2" fmla="*/ 13349 w 14510"/>
                <a:gd name="connsiteY2" fmla="*/ 4474 h 10606"/>
                <a:gd name="connsiteX3" fmla="*/ 10000 w 14510"/>
                <a:gd name="connsiteY3" fmla="*/ 10606 h 10606"/>
                <a:gd name="connsiteX4" fmla="*/ 1667 w 14510"/>
                <a:gd name="connsiteY4" fmla="*/ 10606 h 10606"/>
                <a:gd name="connsiteX5" fmla="*/ 0 w 14510"/>
                <a:gd name="connsiteY5" fmla="*/ 5606 h 10606"/>
                <a:gd name="connsiteX6" fmla="*/ 1667 w 14510"/>
                <a:gd name="connsiteY6" fmla="*/ 606 h 10606"/>
                <a:gd name="connsiteX0" fmla="*/ 1667 w 15367"/>
                <a:gd name="connsiteY0" fmla="*/ 1046 h 11046"/>
                <a:gd name="connsiteX1" fmla="*/ 15367 w 15367"/>
                <a:gd name="connsiteY1" fmla="*/ 0 h 11046"/>
                <a:gd name="connsiteX2" fmla="*/ 13349 w 15367"/>
                <a:gd name="connsiteY2" fmla="*/ 4914 h 11046"/>
                <a:gd name="connsiteX3" fmla="*/ 10000 w 15367"/>
                <a:gd name="connsiteY3" fmla="*/ 11046 h 11046"/>
                <a:gd name="connsiteX4" fmla="*/ 1667 w 15367"/>
                <a:gd name="connsiteY4" fmla="*/ 11046 h 11046"/>
                <a:gd name="connsiteX5" fmla="*/ 0 w 15367"/>
                <a:gd name="connsiteY5" fmla="*/ 6046 h 11046"/>
                <a:gd name="connsiteX6" fmla="*/ 1667 w 15367"/>
                <a:gd name="connsiteY6" fmla="*/ 1046 h 11046"/>
                <a:gd name="connsiteX0" fmla="*/ 1667 w 16332"/>
                <a:gd name="connsiteY0" fmla="*/ 225 h 10225"/>
                <a:gd name="connsiteX1" fmla="*/ 16332 w 16332"/>
                <a:gd name="connsiteY1" fmla="*/ 0 h 10225"/>
                <a:gd name="connsiteX2" fmla="*/ 13349 w 16332"/>
                <a:gd name="connsiteY2" fmla="*/ 4093 h 10225"/>
                <a:gd name="connsiteX3" fmla="*/ 10000 w 16332"/>
                <a:gd name="connsiteY3" fmla="*/ 10225 h 10225"/>
                <a:gd name="connsiteX4" fmla="*/ 1667 w 16332"/>
                <a:gd name="connsiteY4" fmla="*/ 10225 h 10225"/>
                <a:gd name="connsiteX5" fmla="*/ 0 w 16332"/>
                <a:gd name="connsiteY5" fmla="*/ 5225 h 10225"/>
                <a:gd name="connsiteX6" fmla="*/ 1667 w 16332"/>
                <a:gd name="connsiteY6" fmla="*/ 225 h 1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32" h="10225">
                  <a:moveTo>
                    <a:pt x="1667" y="225"/>
                  </a:moveTo>
                  <a:lnTo>
                    <a:pt x="16332" y="0"/>
                  </a:lnTo>
                  <a:cubicBezTo>
                    <a:pt x="15411" y="0"/>
                    <a:pt x="14404" y="2389"/>
                    <a:pt x="13349" y="4093"/>
                  </a:cubicBezTo>
                  <a:cubicBezTo>
                    <a:pt x="12294" y="5797"/>
                    <a:pt x="9079" y="10225"/>
                    <a:pt x="10000" y="10225"/>
                  </a:cubicBezTo>
                  <a:lnTo>
                    <a:pt x="1667" y="10225"/>
                  </a:lnTo>
                  <a:cubicBezTo>
                    <a:pt x="746" y="10225"/>
                    <a:pt x="0" y="7986"/>
                    <a:pt x="0" y="5225"/>
                  </a:cubicBezTo>
                  <a:cubicBezTo>
                    <a:pt x="0" y="2464"/>
                    <a:pt x="746" y="225"/>
                    <a:pt x="1667" y="225"/>
                  </a:cubicBez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</p:grp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5800725" y="2722563"/>
            <a:ext cx="1371600" cy="1641475"/>
            <a:chOff x="457200" y="2931115"/>
            <a:chExt cx="1760414" cy="1853722"/>
          </a:xfrm>
        </p:grpSpPr>
        <p:sp>
          <p:nvSpPr>
            <p:cNvPr id="3083" name="Flowchart: Stored Data 1"/>
            <p:cNvSpPr>
              <a:spLocks/>
            </p:cNvSpPr>
            <p:nvPr/>
          </p:nvSpPr>
          <p:spPr bwMode="auto">
            <a:xfrm>
              <a:off x="457200" y="3561786"/>
              <a:ext cx="980204" cy="772465"/>
            </a:xfrm>
            <a:custGeom>
              <a:avLst/>
              <a:gdLst>
                <a:gd name="T0" fmla="*/ 2147483646 w 11711"/>
                <a:gd name="T1" fmla="*/ 0 h 10000"/>
                <a:gd name="T2" fmla="*/ 2147483646 w 11711"/>
                <a:gd name="T3" fmla="*/ 0 h 10000"/>
                <a:gd name="T4" fmla="*/ 2147483646 w 11711"/>
                <a:gd name="T5" fmla="*/ 2147483646 h 10000"/>
                <a:gd name="T6" fmla="*/ 2147483646 w 11711"/>
                <a:gd name="T7" fmla="*/ 2147483646 h 10000"/>
                <a:gd name="T8" fmla="*/ 2147483646 w 11711"/>
                <a:gd name="T9" fmla="*/ 2147483646 h 10000"/>
                <a:gd name="T10" fmla="*/ 0 w 11711"/>
                <a:gd name="T11" fmla="*/ 2147483646 h 10000"/>
                <a:gd name="T12" fmla="*/ 2147483646 w 11711"/>
                <a:gd name="T13" fmla="*/ 0 h 1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711" h="10000">
                  <a:moveTo>
                    <a:pt x="1667" y="0"/>
                  </a:moveTo>
                  <a:lnTo>
                    <a:pt x="10000" y="0"/>
                  </a:lnTo>
                  <a:cubicBezTo>
                    <a:pt x="9079" y="0"/>
                    <a:pt x="11711" y="2520"/>
                    <a:pt x="11711" y="5281"/>
                  </a:cubicBezTo>
                  <a:cubicBezTo>
                    <a:pt x="11711" y="8042"/>
                    <a:pt x="9079" y="10000"/>
                    <a:pt x="10000" y="10000"/>
                  </a:cubicBezTo>
                  <a:lnTo>
                    <a:pt x="1667" y="10000"/>
                  </a:lnTo>
                  <a:cubicBezTo>
                    <a:pt x="746" y="10000"/>
                    <a:pt x="0" y="7761"/>
                    <a:pt x="0" y="5000"/>
                  </a:cubicBezTo>
                  <a:cubicBezTo>
                    <a:pt x="0" y="2239"/>
                    <a:pt x="746" y="0"/>
                    <a:pt x="1667" y="0"/>
                  </a:cubicBezTo>
                  <a:close/>
                </a:path>
              </a:pathLst>
            </a:custGeom>
            <a:solidFill>
              <a:srgbClr val="00B0F0">
                <a:alpha val="2313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ardrop 29"/>
            <p:cNvSpPr/>
            <p:nvPr/>
          </p:nvSpPr>
          <p:spPr bwMode="auto">
            <a:xfrm rot="12707390">
              <a:off x="1547272" y="3379307"/>
              <a:ext cx="670342" cy="1005742"/>
            </a:xfrm>
            <a:prstGeom prst="teardrop">
              <a:avLst>
                <a:gd name="adj" fmla="val 103779"/>
              </a:avLst>
            </a:prstGeom>
            <a:solidFill>
              <a:srgbClr val="00B0F0">
                <a:alpha val="56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3085" name="Isosceles Triangle 30"/>
            <p:cNvSpPr>
              <a:spLocks noChangeArrowheads="1"/>
            </p:cNvSpPr>
            <p:nvPr/>
          </p:nvSpPr>
          <p:spPr bwMode="auto">
            <a:xfrm rot="10800000">
              <a:off x="1212222" y="3552616"/>
              <a:ext cx="450364" cy="551760"/>
            </a:xfrm>
            <a:prstGeom prst="triangle">
              <a:avLst>
                <a:gd name="adj" fmla="val 50000"/>
              </a:avLst>
            </a:prstGeom>
            <a:solidFill>
              <a:srgbClr val="00B0F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en-US">
                <a:latin typeface="Tahoma" panose="020B0604030504040204" pitchFamily="34" charset="0"/>
              </a:endParaRPr>
            </a:p>
          </p:txBody>
        </p:sp>
        <p:sp>
          <p:nvSpPr>
            <p:cNvPr id="3086" name="Isosceles Triangle 31"/>
            <p:cNvSpPr>
              <a:spLocks noChangeArrowheads="1"/>
            </p:cNvSpPr>
            <p:nvPr/>
          </p:nvSpPr>
          <p:spPr bwMode="auto">
            <a:xfrm>
              <a:off x="1212222" y="4126210"/>
              <a:ext cx="483473" cy="208040"/>
            </a:xfrm>
            <a:prstGeom prst="triangle">
              <a:avLst>
                <a:gd name="adj" fmla="val 50000"/>
              </a:avLst>
            </a:prstGeom>
            <a:solidFill>
              <a:srgbClr val="00B0F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vi-VN" altLang="en-US">
                <a:latin typeface="Tahoma" panose="020B0604030504040204" pitchFamily="34" charset="0"/>
              </a:endParaRPr>
            </a:p>
          </p:txBody>
        </p:sp>
        <p:sp>
          <p:nvSpPr>
            <p:cNvPr id="3087" name="Flowchart: Stored Data 1"/>
            <p:cNvSpPr>
              <a:spLocks/>
            </p:cNvSpPr>
            <p:nvPr/>
          </p:nvSpPr>
          <p:spPr bwMode="auto">
            <a:xfrm rot="2642607">
              <a:off x="852141" y="2931115"/>
              <a:ext cx="1099802" cy="719989"/>
            </a:xfrm>
            <a:custGeom>
              <a:avLst/>
              <a:gdLst>
                <a:gd name="T0" fmla="*/ 2147483646 w 15367"/>
                <a:gd name="T1" fmla="*/ 2147483646 h 11046"/>
                <a:gd name="T2" fmla="*/ 2147483646 w 15367"/>
                <a:gd name="T3" fmla="*/ 0 h 11046"/>
                <a:gd name="T4" fmla="*/ 2147483646 w 15367"/>
                <a:gd name="T5" fmla="*/ 2147483646 h 11046"/>
                <a:gd name="T6" fmla="*/ 2147483646 w 15367"/>
                <a:gd name="T7" fmla="*/ 2147483646 h 11046"/>
                <a:gd name="T8" fmla="*/ 2147483646 w 15367"/>
                <a:gd name="T9" fmla="*/ 2147483646 h 11046"/>
                <a:gd name="T10" fmla="*/ 0 w 15367"/>
                <a:gd name="T11" fmla="*/ 2147483646 h 11046"/>
                <a:gd name="T12" fmla="*/ 2147483646 w 15367"/>
                <a:gd name="T13" fmla="*/ 2147483646 h 110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367" h="11046">
                  <a:moveTo>
                    <a:pt x="1667" y="1046"/>
                  </a:moveTo>
                  <a:lnTo>
                    <a:pt x="15367" y="0"/>
                  </a:lnTo>
                  <a:cubicBezTo>
                    <a:pt x="14446" y="0"/>
                    <a:pt x="14244" y="3073"/>
                    <a:pt x="13349" y="4914"/>
                  </a:cubicBezTo>
                  <a:cubicBezTo>
                    <a:pt x="12454" y="6755"/>
                    <a:pt x="9079" y="11046"/>
                    <a:pt x="10000" y="11046"/>
                  </a:cubicBezTo>
                  <a:lnTo>
                    <a:pt x="1667" y="11046"/>
                  </a:lnTo>
                  <a:cubicBezTo>
                    <a:pt x="746" y="11046"/>
                    <a:pt x="0" y="8807"/>
                    <a:pt x="0" y="6046"/>
                  </a:cubicBezTo>
                  <a:cubicBezTo>
                    <a:pt x="0" y="3285"/>
                    <a:pt x="746" y="1046"/>
                    <a:pt x="1667" y="1046"/>
                  </a:cubicBezTo>
                  <a:close/>
                </a:path>
              </a:pathLst>
            </a:custGeom>
            <a:solidFill>
              <a:srgbClr val="00B0F0">
                <a:alpha val="2313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Flowchart: Stored Data 1"/>
            <p:cNvSpPr>
              <a:spLocks/>
            </p:cNvSpPr>
            <p:nvPr/>
          </p:nvSpPr>
          <p:spPr bwMode="auto">
            <a:xfrm rot="18957393" flipV="1">
              <a:off x="820564" y="4106573"/>
              <a:ext cx="1221243" cy="678264"/>
            </a:xfrm>
            <a:custGeom>
              <a:avLst/>
              <a:gdLst>
                <a:gd name="T0" fmla="*/ 2147483646 w 16332"/>
                <a:gd name="T1" fmla="*/ 2147483646 h 10225"/>
                <a:gd name="T2" fmla="*/ 2147483646 w 16332"/>
                <a:gd name="T3" fmla="*/ 0 h 10225"/>
                <a:gd name="T4" fmla="*/ 2147483646 w 16332"/>
                <a:gd name="T5" fmla="*/ 2147483646 h 10225"/>
                <a:gd name="T6" fmla="*/ 2147483646 w 16332"/>
                <a:gd name="T7" fmla="*/ 2147483646 h 10225"/>
                <a:gd name="T8" fmla="*/ 2147483646 w 16332"/>
                <a:gd name="T9" fmla="*/ 2147483646 h 10225"/>
                <a:gd name="T10" fmla="*/ 0 w 16332"/>
                <a:gd name="T11" fmla="*/ 2147483646 h 10225"/>
                <a:gd name="T12" fmla="*/ 2147483646 w 16332"/>
                <a:gd name="T13" fmla="*/ 2147483646 h 102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332" h="10225">
                  <a:moveTo>
                    <a:pt x="1667" y="225"/>
                  </a:moveTo>
                  <a:lnTo>
                    <a:pt x="16332" y="0"/>
                  </a:lnTo>
                  <a:cubicBezTo>
                    <a:pt x="15411" y="0"/>
                    <a:pt x="14404" y="2389"/>
                    <a:pt x="13349" y="4093"/>
                  </a:cubicBezTo>
                  <a:cubicBezTo>
                    <a:pt x="12294" y="5797"/>
                    <a:pt x="9079" y="10225"/>
                    <a:pt x="10000" y="10225"/>
                  </a:cubicBezTo>
                  <a:lnTo>
                    <a:pt x="1667" y="10225"/>
                  </a:lnTo>
                  <a:cubicBezTo>
                    <a:pt x="746" y="10225"/>
                    <a:pt x="0" y="7986"/>
                    <a:pt x="0" y="5225"/>
                  </a:cubicBezTo>
                  <a:cubicBezTo>
                    <a:pt x="0" y="2464"/>
                    <a:pt x="746" y="225"/>
                    <a:pt x="1667" y="225"/>
                  </a:cubicBezTo>
                  <a:close/>
                </a:path>
              </a:pathLst>
            </a:custGeom>
            <a:solidFill>
              <a:srgbClr val="00B0F0">
                <a:alpha val="2313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568703" y="2696577"/>
            <a:ext cx="1371600" cy="1640885"/>
            <a:chOff x="457200" y="2931115"/>
            <a:chExt cx="1760414" cy="1853722"/>
          </a:xfrm>
          <a:solidFill>
            <a:srgbClr val="FFFF00">
              <a:alpha val="21000"/>
            </a:srgbClr>
          </a:solidFill>
        </p:grpSpPr>
        <p:sp>
          <p:nvSpPr>
            <p:cNvPr id="36" name="Flowchart: Stored Data 1"/>
            <p:cNvSpPr/>
            <p:nvPr/>
          </p:nvSpPr>
          <p:spPr bwMode="auto">
            <a:xfrm>
              <a:off x="457200" y="3561786"/>
              <a:ext cx="980204" cy="772465"/>
            </a:xfrm>
            <a:custGeom>
              <a:avLst/>
              <a:gdLst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333 w 10000"/>
                <a:gd name="connsiteY2" fmla="*/ 5000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1711"/>
                <a:gd name="connsiteY0" fmla="*/ 0 h 10000"/>
                <a:gd name="connsiteX1" fmla="*/ 10000 w 11711"/>
                <a:gd name="connsiteY1" fmla="*/ 0 h 10000"/>
                <a:gd name="connsiteX2" fmla="*/ 11711 w 11711"/>
                <a:gd name="connsiteY2" fmla="*/ 5281 h 10000"/>
                <a:gd name="connsiteX3" fmla="*/ 10000 w 11711"/>
                <a:gd name="connsiteY3" fmla="*/ 10000 h 10000"/>
                <a:gd name="connsiteX4" fmla="*/ 1667 w 11711"/>
                <a:gd name="connsiteY4" fmla="*/ 10000 h 10000"/>
                <a:gd name="connsiteX5" fmla="*/ 0 w 11711"/>
                <a:gd name="connsiteY5" fmla="*/ 5000 h 10000"/>
                <a:gd name="connsiteX6" fmla="*/ 1667 w 11711"/>
                <a:gd name="connsiteY6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11" h="10000">
                  <a:moveTo>
                    <a:pt x="1667" y="0"/>
                  </a:moveTo>
                  <a:lnTo>
                    <a:pt x="10000" y="0"/>
                  </a:lnTo>
                  <a:cubicBezTo>
                    <a:pt x="9079" y="0"/>
                    <a:pt x="11711" y="2520"/>
                    <a:pt x="11711" y="5281"/>
                  </a:cubicBezTo>
                  <a:cubicBezTo>
                    <a:pt x="11711" y="8042"/>
                    <a:pt x="9079" y="10000"/>
                    <a:pt x="10000" y="10000"/>
                  </a:cubicBezTo>
                  <a:lnTo>
                    <a:pt x="1667" y="10000"/>
                  </a:lnTo>
                  <a:cubicBezTo>
                    <a:pt x="746" y="10000"/>
                    <a:pt x="0" y="7761"/>
                    <a:pt x="0" y="5000"/>
                  </a:cubicBezTo>
                  <a:cubicBezTo>
                    <a:pt x="0" y="2239"/>
                    <a:pt x="746" y="0"/>
                    <a:pt x="1667" y="0"/>
                  </a:cubicBez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37" name="Teardrop 36"/>
            <p:cNvSpPr/>
            <p:nvPr/>
          </p:nvSpPr>
          <p:spPr bwMode="auto">
            <a:xfrm rot="12707390">
              <a:off x="1548021" y="3379452"/>
              <a:ext cx="669593" cy="1005127"/>
            </a:xfrm>
            <a:prstGeom prst="teardrop">
              <a:avLst>
                <a:gd name="adj" fmla="val 103779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38" name="Isosceles Triangle 37"/>
            <p:cNvSpPr/>
            <p:nvPr/>
          </p:nvSpPr>
          <p:spPr bwMode="auto">
            <a:xfrm rot="10800000">
              <a:off x="1212222" y="3552616"/>
              <a:ext cx="450364" cy="551760"/>
            </a:xfrm>
            <a:prstGeom prst="triangl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39" name="Isosceles Triangle 38"/>
            <p:cNvSpPr/>
            <p:nvPr/>
          </p:nvSpPr>
          <p:spPr bwMode="auto">
            <a:xfrm>
              <a:off x="1212222" y="4126210"/>
              <a:ext cx="483473" cy="208040"/>
            </a:xfrm>
            <a:prstGeom prst="triangl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40" name="Flowchart: Stored Data 1"/>
            <p:cNvSpPr/>
            <p:nvPr/>
          </p:nvSpPr>
          <p:spPr bwMode="auto">
            <a:xfrm rot="2642607">
              <a:off x="852141" y="2931115"/>
              <a:ext cx="1099802" cy="719989"/>
            </a:xfrm>
            <a:custGeom>
              <a:avLst/>
              <a:gdLst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333 w 10000"/>
                <a:gd name="connsiteY2" fmla="*/ 5000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1711"/>
                <a:gd name="connsiteY0" fmla="*/ 0 h 10000"/>
                <a:gd name="connsiteX1" fmla="*/ 10000 w 11711"/>
                <a:gd name="connsiteY1" fmla="*/ 0 h 10000"/>
                <a:gd name="connsiteX2" fmla="*/ 11711 w 11711"/>
                <a:gd name="connsiteY2" fmla="*/ 5281 h 10000"/>
                <a:gd name="connsiteX3" fmla="*/ 10000 w 11711"/>
                <a:gd name="connsiteY3" fmla="*/ 10000 h 10000"/>
                <a:gd name="connsiteX4" fmla="*/ 1667 w 11711"/>
                <a:gd name="connsiteY4" fmla="*/ 10000 h 10000"/>
                <a:gd name="connsiteX5" fmla="*/ 0 w 11711"/>
                <a:gd name="connsiteY5" fmla="*/ 5000 h 10000"/>
                <a:gd name="connsiteX6" fmla="*/ 1667 w 11711"/>
                <a:gd name="connsiteY6" fmla="*/ 0 h 10000"/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9598 w 10000"/>
                <a:gd name="connsiteY2" fmla="*/ 5621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9598 w 10000"/>
                <a:gd name="connsiteY2" fmla="*/ 5621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4510"/>
                <a:gd name="connsiteY0" fmla="*/ 606 h 10606"/>
                <a:gd name="connsiteX1" fmla="*/ 14510 w 14510"/>
                <a:gd name="connsiteY1" fmla="*/ 0 h 10606"/>
                <a:gd name="connsiteX2" fmla="*/ 9598 w 14510"/>
                <a:gd name="connsiteY2" fmla="*/ 6227 h 10606"/>
                <a:gd name="connsiteX3" fmla="*/ 10000 w 14510"/>
                <a:gd name="connsiteY3" fmla="*/ 10606 h 10606"/>
                <a:gd name="connsiteX4" fmla="*/ 1667 w 14510"/>
                <a:gd name="connsiteY4" fmla="*/ 10606 h 10606"/>
                <a:gd name="connsiteX5" fmla="*/ 0 w 14510"/>
                <a:gd name="connsiteY5" fmla="*/ 5606 h 10606"/>
                <a:gd name="connsiteX6" fmla="*/ 1667 w 14510"/>
                <a:gd name="connsiteY6" fmla="*/ 606 h 10606"/>
                <a:gd name="connsiteX0" fmla="*/ 1667 w 14510"/>
                <a:gd name="connsiteY0" fmla="*/ 606 h 10606"/>
                <a:gd name="connsiteX1" fmla="*/ 14510 w 14510"/>
                <a:gd name="connsiteY1" fmla="*/ 0 h 10606"/>
                <a:gd name="connsiteX2" fmla="*/ 12371 w 14510"/>
                <a:gd name="connsiteY2" fmla="*/ 4845 h 10606"/>
                <a:gd name="connsiteX3" fmla="*/ 10000 w 14510"/>
                <a:gd name="connsiteY3" fmla="*/ 10606 h 10606"/>
                <a:gd name="connsiteX4" fmla="*/ 1667 w 14510"/>
                <a:gd name="connsiteY4" fmla="*/ 10606 h 10606"/>
                <a:gd name="connsiteX5" fmla="*/ 0 w 14510"/>
                <a:gd name="connsiteY5" fmla="*/ 5606 h 10606"/>
                <a:gd name="connsiteX6" fmla="*/ 1667 w 14510"/>
                <a:gd name="connsiteY6" fmla="*/ 606 h 10606"/>
                <a:gd name="connsiteX0" fmla="*/ 1667 w 14510"/>
                <a:gd name="connsiteY0" fmla="*/ 606 h 10606"/>
                <a:gd name="connsiteX1" fmla="*/ 14510 w 14510"/>
                <a:gd name="connsiteY1" fmla="*/ 0 h 10606"/>
                <a:gd name="connsiteX2" fmla="*/ 13349 w 14510"/>
                <a:gd name="connsiteY2" fmla="*/ 4474 h 10606"/>
                <a:gd name="connsiteX3" fmla="*/ 10000 w 14510"/>
                <a:gd name="connsiteY3" fmla="*/ 10606 h 10606"/>
                <a:gd name="connsiteX4" fmla="*/ 1667 w 14510"/>
                <a:gd name="connsiteY4" fmla="*/ 10606 h 10606"/>
                <a:gd name="connsiteX5" fmla="*/ 0 w 14510"/>
                <a:gd name="connsiteY5" fmla="*/ 5606 h 10606"/>
                <a:gd name="connsiteX6" fmla="*/ 1667 w 14510"/>
                <a:gd name="connsiteY6" fmla="*/ 606 h 10606"/>
                <a:gd name="connsiteX0" fmla="*/ 1667 w 15367"/>
                <a:gd name="connsiteY0" fmla="*/ 1046 h 11046"/>
                <a:gd name="connsiteX1" fmla="*/ 15367 w 15367"/>
                <a:gd name="connsiteY1" fmla="*/ 0 h 11046"/>
                <a:gd name="connsiteX2" fmla="*/ 13349 w 15367"/>
                <a:gd name="connsiteY2" fmla="*/ 4914 h 11046"/>
                <a:gd name="connsiteX3" fmla="*/ 10000 w 15367"/>
                <a:gd name="connsiteY3" fmla="*/ 11046 h 11046"/>
                <a:gd name="connsiteX4" fmla="*/ 1667 w 15367"/>
                <a:gd name="connsiteY4" fmla="*/ 11046 h 11046"/>
                <a:gd name="connsiteX5" fmla="*/ 0 w 15367"/>
                <a:gd name="connsiteY5" fmla="*/ 6046 h 11046"/>
                <a:gd name="connsiteX6" fmla="*/ 1667 w 15367"/>
                <a:gd name="connsiteY6" fmla="*/ 1046 h 1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367" h="11046">
                  <a:moveTo>
                    <a:pt x="1667" y="1046"/>
                  </a:moveTo>
                  <a:lnTo>
                    <a:pt x="15367" y="0"/>
                  </a:lnTo>
                  <a:cubicBezTo>
                    <a:pt x="14446" y="0"/>
                    <a:pt x="14244" y="3073"/>
                    <a:pt x="13349" y="4914"/>
                  </a:cubicBezTo>
                  <a:cubicBezTo>
                    <a:pt x="12454" y="6755"/>
                    <a:pt x="9079" y="11046"/>
                    <a:pt x="10000" y="11046"/>
                  </a:cubicBezTo>
                  <a:lnTo>
                    <a:pt x="1667" y="11046"/>
                  </a:lnTo>
                  <a:cubicBezTo>
                    <a:pt x="746" y="11046"/>
                    <a:pt x="0" y="8807"/>
                    <a:pt x="0" y="6046"/>
                  </a:cubicBezTo>
                  <a:cubicBezTo>
                    <a:pt x="0" y="3285"/>
                    <a:pt x="746" y="1046"/>
                    <a:pt x="1667" y="1046"/>
                  </a:cubicBez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41" name="Flowchart: Stored Data 1"/>
            <p:cNvSpPr/>
            <p:nvPr/>
          </p:nvSpPr>
          <p:spPr bwMode="auto">
            <a:xfrm rot="18957393" flipV="1">
              <a:off x="820564" y="4106573"/>
              <a:ext cx="1221243" cy="678264"/>
            </a:xfrm>
            <a:custGeom>
              <a:avLst/>
              <a:gdLst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8333 w 10000"/>
                <a:gd name="connsiteY2" fmla="*/ 5000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1711"/>
                <a:gd name="connsiteY0" fmla="*/ 0 h 10000"/>
                <a:gd name="connsiteX1" fmla="*/ 10000 w 11711"/>
                <a:gd name="connsiteY1" fmla="*/ 0 h 10000"/>
                <a:gd name="connsiteX2" fmla="*/ 11711 w 11711"/>
                <a:gd name="connsiteY2" fmla="*/ 5281 h 10000"/>
                <a:gd name="connsiteX3" fmla="*/ 10000 w 11711"/>
                <a:gd name="connsiteY3" fmla="*/ 10000 h 10000"/>
                <a:gd name="connsiteX4" fmla="*/ 1667 w 11711"/>
                <a:gd name="connsiteY4" fmla="*/ 10000 h 10000"/>
                <a:gd name="connsiteX5" fmla="*/ 0 w 11711"/>
                <a:gd name="connsiteY5" fmla="*/ 5000 h 10000"/>
                <a:gd name="connsiteX6" fmla="*/ 1667 w 11711"/>
                <a:gd name="connsiteY6" fmla="*/ 0 h 10000"/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9598 w 10000"/>
                <a:gd name="connsiteY2" fmla="*/ 5621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0000"/>
                <a:gd name="connsiteY0" fmla="*/ 0 h 10000"/>
                <a:gd name="connsiteX1" fmla="*/ 10000 w 10000"/>
                <a:gd name="connsiteY1" fmla="*/ 0 h 10000"/>
                <a:gd name="connsiteX2" fmla="*/ 9598 w 10000"/>
                <a:gd name="connsiteY2" fmla="*/ 5621 h 10000"/>
                <a:gd name="connsiteX3" fmla="*/ 10000 w 10000"/>
                <a:gd name="connsiteY3" fmla="*/ 10000 h 10000"/>
                <a:gd name="connsiteX4" fmla="*/ 1667 w 10000"/>
                <a:gd name="connsiteY4" fmla="*/ 10000 h 10000"/>
                <a:gd name="connsiteX5" fmla="*/ 0 w 10000"/>
                <a:gd name="connsiteY5" fmla="*/ 5000 h 10000"/>
                <a:gd name="connsiteX6" fmla="*/ 1667 w 10000"/>
                <a:gd name="connsiteY6" fmla="*/ 0 h 10000"/>
                <a:gd name="connsiteX0" fmla="*/ 1667 w 14510"/>
                <a:gd name="connsiteY0" fmla="*/ 606 h 10606"/>
                <a:gd name="connsiteX1" fmla="*/ 14510 w 14510"/>
                <a:gd name="connsiteY1" fmla="*/ 0 h 10606"/>
                <a:gd name="connsiteX2" fmla="*/ 9598 w 14510"/>
                <a:gd name="connsiteY2" fmla="*/ 6227 h 10606"/>
                <a:gd name="connsiteX3" fmla="*/ 10000 w 14510"/>
                <a:gd name="connsiteY3" fmla="*/ 10606 h 10606"/>
                <a:gd name="connsiteX4" fmla="*/ 1667 w 14510"/>
                <a:gd name="connsiteY4" fmla="*/ 10606 h 10606"/>
                <a:gd name="connsiteX5" fmla="*/ 0 w 14510"/>
                <a:gd name="connsiteY5" fmla="*/ 5606 h 10606"/>
                <a:gd name="connsiteX6" fmla="*/ 1667 w 14510"/>
                <a:gd name="connsiteY6" fmla="*/ 606 h 10606"/>
                <a:gd name="connsiteX0" fmla="*/ 1667 w 14510"/>
                <a:gd name="connsiteY0" fmla="*/ 606 h 10606"/>
                <a:gd name="connsiteX1" fmla="*/ 14510 w 14510"/>
                <a:gd name="connsiteY1" fmla="*/ 0 h 10606"/>
                <a:gd name="connsiteX2" fmla="*/ 12371 w 14510"/>
                <a:gd name="connsiteY2" fmla="*/ 4845 h 10606"/>
                <a:gd name="connsiteX3" fmla="*/ 10000 w 14510"/>
                <a:gd name="connsiteY3" fmla="*/ 10606 h 10606"/>
                <a:gd name="connsiteX4" fmla="*/ 1667 w 14510"/>
                <a:gd name="connsiteY4" fmla="*/ 10606 h 10606"/>
                <a:gd name="connsiteX5" fmla="*/ 0 w 14510"/>
                <a:gd name="connsiteY5" fmla="*/ 5606 h 10606"/>
                <a:gd name="connsiteX6" fmla="*/ 1667 w 14510"/>
                <a:gd name="connsiteY6" fmla="*/ 606 h 10606"/>
                <a:gd name="connsiteX0" fmla="*/ 1667 w 14510"/>
                <a:gd name="connsiteY0" fmla="*/ 606 h 10606"/>
                <a:gd name="connsiteX1" fmla="*/ 14510 w 14510"/>
                <a:gd name="connsiteY1" fmla="*/ 0 h 10606"/>
                <a:gd name="connsiteX2" fmla="*/ 13349 w 14510"/>
                <a:gd name="connsiteY2" fmla="*/ 4474 h 10606"/>
                <a:gd name="connsiteX3" fmla="*/ 10000 w 14510"/>
                <a:gd name="connsiteY3" fmla="*/ 10606 h 10606"/>
                <a:gd name="connsiteX4" fmla="*/ 1667 w 14510"/>
                <a:gd name="connsiteY4" fmla="*/ 10606 h 10606"/>
                <a:gd name="connsiteX5" fmla="*/ 0 w 14510"/>
                <a:gd name="connsiteY5" fmla="*/ 5606 h 10606"/>
                <a:gd name="connsiteX6" fmla="*/ 1667 w 14510"/>
                <a:gd name="connsiteY6" fmla="*/ 606 h 10606"/>
                <a:gd name="connsiteX0" fmla="*/ 1667 w 15367"/>
                <a:gd name="connsiteY0" fmla="*/ 1046 h 11046"/>
                <a:gd name="connsiteX1" fmla="*/ 15367 w 15367"/>
                <a:gd name="connsiteY1" fmla="*/ 0 h 11046"/>
                <a:gd name="connsiteX2" fmla="*/ 13349 w 15367"/>
                <a:gd name="connsiteY2" fmla="*/ 4914 h 11046"/>
                <a:gd name="connsiteX3" fmla="*/ 10000 w 15367"/>
                <a:gd name="connsiteY3" fmla="*/ 11046 h 11046"/>
                <a:gd name="connsiteX4" fmla="*/ 1667 w 15367"/>
                <a:gd name="connsiteY4" fmla="*/ 11046 h 11046"/>
                <a:gd name="connsiteX5" fmla="*/ 0 w 15367"/>
                <a:gd name="connsiteY5" fmla="*/ 6046 h 11046"/>
                <a:gd name="connsiteX6" fmla="*/ 1667 w 15367"/>
                <a:gd name="connsiteY6" fmla="*/ 1046 h 11046"/>
                <a:gd name="connsiteX0" fmla="*/ 1667 w 16332"/>
                <a:gd name="connsiteY0" fmla="*/ 225 h 10225"/>
                <a:gd name="connsiteX1" fmla="*/ 16332 w 16332"/>
                <a:gd name="connsiteY1" fmla="*/ 0 h 10225"/>
                <a:gd name="connsiteX2" fmla="*/ 13349 w 16332"/>
                <a:gd name="connsiteY2" fmla="*/ 4093 h 10225"/>
                <a:gd name="connsiteX3" fmla="*/ 10000 w 16332"/>
                <a:gd name="connsiteY3" fmla="*/ 10225 h 10225"/>
                <a:gd name="connsiteX4" fmla="*/ 1667 w 16332"/>
                <a:gd name="connsiteY4" fmla="*/ 10225 h 10225"/>
                <a:gd name="connsiteX5" fmla="*/ 0 w 16332"/>
                <a:gd name="connsiteY5" fmla="*/ 5225 h 10225"/>
                <a:gd name="connsiteX6" fmla="*/ 1667 w 16332"/>
                <a:gd name="connsiteY6" fmla="*/ 225 h 1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32" h="10225">
                  <a:moveTo>
                    <a:pt x="1667" y="225"/>
                  </a:moveTo>
                  <a:lnTo>
                    <a:pt x="16332" y="0"/>
                  </a:lnTo>
                  <a:cubicBezTo>
                    <a:pt x="15411" y="0"/>
                    <a:pt x="14404" y="2389"/>
                    <a:pt x="13349" y="4093"/>
                  </a:cubicBezTo>
                  <a:cubicBezTo>
                    <a:pt x="12294" y="5797"/>
                    <a:pt x="9079" y="10225"/>
                    <a:pt x="10000" y="10225"/>
                  </a:cubicBezTo>
                  <a:lnTo>
                    <a:pt x="1667" y="10225"/>
                  </a:lnTo>
                  <a:cubicBezTo>
                    <a:pt x="746" y="10225"/>
                    <a:pt x="0" y="7986"/>
                    <a:pt x="0" y="5225"/>
                  </a:cubicBezTo>
                  <a:cubicBezTo>
                    <a:pt x="0" y="2464"/>
                    <a:pt x="746" y="225"/>
                    <a:pt x="1667" y="225"/>
                  </a:cubicBez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</p:grpSp>
      <p:sp>
        <p:nvSpPr>
          <p:cNvPr id="16384" name="Rectangle 16383"/>
          <p:cNvSpPr/>
          <p:nvPr/>
        </p:nvSpPr>
        <p:spPr bwMode="auto">
          <a:xfrm>
            <a:off x="1166813" y="128588"/>
            <a:ext cx="6907212" cy="1936750"/>
          </a:xfrm>
          <a:prstGeom prst="rect">
            <a:avLst/>
          </a:prstGeom>
          <a:noFill/>
          <a:ln w="9525" cap="flat" cmpd="sng" algn="ctr">
            <a:solidFill>
              <a:schemeClr val="accent2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1514475" y="647700"/>
            <a:ext cx="63992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 dirty="0" smtClean="0">
                <a:solidFill>
                  <a:srgbClr val="FF0000"/>
                </a:solidFill>
              </a:rPr>
              <a:t>BÀI 12: ĐÈN ĐIỆN</a:t>
            </a:r>
            <a:endParaRPr lang="en-US" altLang="en-US" sz="4800" b="1" dirty="0">
              <a:solidFill>
                <a:srgbClr val="FF0000"/>
              </a:solidFill>
            </a:endParaRPr>
          </a:p>
          <a:p>
            <a:pPr algn="ctr" eaLnBrk="1" hangingPunct="1"/>
            <a:endParaRPr lang="en-US" altLang="vi-VN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49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4340" name="Freeform 19"/>
          <p:cNvSpPr>
            <a:spLocks/>
          </p:cNvSpPr>
          <p:nvPr/>
        </p:nvSpPr>
        <p:spPr bwMode="auto">
          <a:xfrm rot="5400000">
            <a:off x="1039660" y="-1197768"/>
            <a:ext cx="7053263" cy="9753600"/>
          </a:xfrm>
          <a:custGeom>
            <a:avLst/>
            <a:gdLst>
              <a:gd name="T0" fmla="*/ 0 w 1943049"/>
              <a:gd name="T1" fmla="*/ 0 h 1943049"/>
              <a:gd name="T2" fmla="*/ 92938760 w 1943049"/>
              <a:gd name="T3" fmla="*/ 245765768 h 1943049"/>
              <a:gd name="T4" fmla="*/ 0 w 1943049"/>
              <a:gd name="T5" fmla="*/ 245765768 h 194304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43049" h="1943049">
                <a:moveTo>
                  <a:pt x="0" y="0"/>
                </a:moveTo>
                <a:cubicBezTo>
                  <a:pt x="1073116" y="0"/>
                  <a:pt x="1943049" y="869933"/>
                  <a:pt x="1943049" y="1943049"/>
                </a:cubicBezTo>
                <a:lnTo>
                  <a:pt x="0" y="1943049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06061" y="752030"/>
            <a:ext cx="813187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Ngoài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vai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trò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chiếu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sáng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đình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đèn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còn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trí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đẹp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sưởi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ấm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kích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trưởng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đậu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trồng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nhằm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tăng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năng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suất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en-US" dirty="0"/>
              <a:t> </a:t>
            </a:r>
          </a:p>
        </p:txBody>
      </p:sp>
      <p:sp>
        <p:nvSpPr>
          <p:cNvPr id="7" name="Freeform 6"/>
          <p:cNvSpPr/>
          <p:nvPr/>
        </p:nvSpPr>
        <p:spPr>
          <a:xfrm>
            <a:off x="-750918" y="4970183"/>
            <a:ext cx="10634421" cy="2069007"/>
          </a:xfrm>
          <a:custGeom>
            <a:avLst/>
            <a:gdLst>
              <a:gd name="connsiteX0" fmla="*/ 806336 w 10634421"/>
              <a:gd name="connsiteY0" fmla="*/ 391526 h 2069007"/>
              <a:gd name="connsiteX1" fmla="*/ 4089863 w 10634421"/>
              <a:gd name="connsiteY1" fmla="*/ 252981 h 2069007"/>
              <a:gd name="connsiteX2" fmla="*/ 4436227 w 10634421"/>
              <a:gd name="connsiteY2" fmla="*/ 419235 h 2069007"/>
              <a:gd name="connsiteX3" fmla="*/ 7484227 w 10634421"/>
              <a:gd name="connsiteY3" fmla="*/ 627053 h 2069007"/>
              <a:gd name="connsiteX4" fmla="*/ 8454045 w 10634421"/>
              <a:gd name="connsiteY4" fmla="*/ 211417 h 2069007"/>
              <a:gd name="connsiteX5" fmla="*/ 9867209 w 10634421"/>
              <a:gd name="connsiteY5" fmla="*/ 114435 h 2069007"/>
              <a:gd name="connsiteX6" fmla="*/ 9922627 w 10634421"/>
              <a:gd name="connsiteY6" fmla="*/ 1832399 h 2069007"/>
              <a:gd name="connsiteX7" fmla="*/ 820191 w 10634421"/>
              <a:gd name="connsiteY7" fmla="*/ 1901672 h 2069007"/>
              <a:gd name="connsiteX8" fmla="*/ 806336 w 10634421"/>
              <a:gd name="connsiteY8" fmla="*/ 391526 h 206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34421" h="2069007">
                <a:moveTo>
                  <a:pt x="806336" y="391526"/>
                </a:moveTo>
                <a:cubicBezTo>
                  <a:pt x="1351281" y="116744"/>
                  <a:pt x="3484881" y="248363"/>
                  <a:pt x="4089863" y="252981"/>
                </a:cubicBezTo>
                <a:cubicBezTo>
                  <a:pt x="4694845" y="257599"/>
                  <a:pt x="3870500" y="356890"/>
                  <a:pt x="4436227" y="419235"/>
                </a:cubicBezTo>
                <a:cubicBezTo>
                  <a:pt x="5001954" y="481580"/>
                  <a:pt x="6814591" y="661689"/>
                  <a:pt x="7484227" y="627053"/>
                </a:cubicBezTo>
                <a:cubicBezTo>
                  <a:pt x="8153863" y="592417"/>
                  <a:pt x="8056881" y="296853"/>
                  <a:pt x="8454045" y="211417"/>
                </a:cubicBezTo>
                <a:cubicBezTo>
                  <a:pt x="8851209" y="125981"/>
                  <a:pt x="9622445" y="-155729"/>
                  <a:pt x="9867209" y="114435"/>
                </a:cubicBezTo>
                <a:cubicBezTo>
                  <a:pt x="10111973" y="384599"/>
                  <a:pt x="11430463" y="1534526"/>
                  <a:pt x="9922627" y="1832399"/>
                </a:cubicBezTo>
                <a:cubicBezTo>
                  <a:pt x="8414791" y="2130272"/>
                  <a:pt x="2344191" y="2139508"/>
                  <a:pt x="820191" y="1901672"/>
                </a:cubicBezTo>
                <a:cubicBezTo>
                  <a:pt x="-703809" y="1663836"/>
                  <a:pt x="261391" y="666308"/>
                  <a:pt x="806336" y="391526"/>
                </a:cubicBezTo>
                <a:close/>
              </a:path>
            </a:pathLst>
          </a:custGeom>
          <a:solidFill>
            <a:srgbClr val="1E31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9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1" y="-104997"/>
            <a:ext cx="306705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888" l="9524" r="8994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57400" y="3245539"/>
            <a:ext cx="4375623" cy="361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009516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-750918" y="4970183"/>
            <a:ext cx="10634421" cy="2069007"/>
          </a:xfrm>
          <a:custGeom>
            <a:avLst/>
            <a:gdLst>
              <a:gd name="connsiteX0" fmla="*/ 806336 w 10634421"/>
              <a:gd name="connsiteY0" fmla="*/ 391526 h 2069007"/>
              <a:gd name="connsiteX1" fmla="*/ 4089863 w 10634421"/>
              <a:gd name="connsiteY1" fmla="*/ 252981 h 2069007"/>
              <a:gd name="connsiteX2" fmla="*/ 4436227 w 10634421"/>
              <a:gd name="connsiteY2" fmla="*/ 419235 h 2069007"/>
              <a:gd name="connsiteX3" fmla="*/ 7484227 w 10634421"/>
              <a:gd name="connsiteY3" fmla="*/ 627053 h 2069007"/>
              <a:gd name="connsiteX4" fmla="*/ 8454045 w 10634421"/>
              <a:gd name="connsiteY4" fmla="*/ 211417 h 2069007"/>
              <a:gd name="connsiteX5" fmla="*/ 9867209 w 10634421"/>
              <a:gd name="connsiteY5" fmla="*/ 114435 h 2069007"/>
              <a:gd name="connsiteX6" fmla="*/ 9922627 w 10634421"/>
              <a:gd name="connsiteY6" fmla="*/ 1832399 h 2069007"/>
              <a:gd name="connsiteX7" fmla="*/ 820191 w 10634421"/>
              <a:gd name="connsiteY7" fmla="*/ 1901672 h 2069007"/>
              <a:gd name="connsiteX8" fmla="*/ 806336 w 10634421"/>
              <a:gd name="connsiteY8" fmla="*/ 391526 h 206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34421" h="2069007">
                <a:moveTo>
                  <a:pt x="806336" y="391526"/>
                </a:moveTo>
                <a:cubicBezTo>
                  <a:pt x="1351281" y="116744"/>
                  <a:pt x="3484881" y="248363"/>
                  <a:pt x="4089863" y="252981"/>
                </a:cubicBezTo>
                <a:cubicBezTo>
                  <a:pt x="4694845" y="257599"/>
                  <a:pt x="3870500" y="356890"/>
                  <a:pt x="4436227" y="419235"/>
                </a:cubicBezTo>
                <a:cubicBezTo>
                  <a:pt x="5001954" y="481580"/>
                  <a:pt x="6814591" y="661689"/>
                  <a:pt x="7484227" y="627053"/>
                </a:cubicBezTo>
                <a:cubicBezTo>
                  <a:pt x="8153863" y="592417"/>
                  <a:pt x="8056881" y="296853"/>
                  <a:pt x="8454045" y="211417"/>
                </a:cubicBezTo>
                <a:cubicBezTo>
                  <a:pt x="8851209" y="125981"/>
                  <a:pt x="9622445" y="-155729"/>
                  <a:pt x="9867209" y="114435"/>
                </a:cubicBezTo>
                <a:cubicBezTo>
                  <a:pt x="10111973" y="384599"/>
                  <a:pt x="11430463" y="1534526"/>
                  <a:pt x="9922627" y="1832399"/>
                </a:cubicBezTo>
                <a:cubicBezTo>
                  <a:pt x="8414791" y="2130272"/>
                  <a:pt x="2344191" y="2139508"/>
                  <a:pt x="820191" y="1901672"/>
                </a:cubicBezTo>
                <a:cubicBezTo>
                  <a:pt x="-703809" y="1663836"/>
                  <a:pt x="261391" y="666308"/>
                  <a:pt x="806336" y="391526"/>
                </a:cubicBezTo>
                <a:close/>
              </a:path>
            </a:pathLst>
          </a:custGeom>
          <a:solidFill>
            <a:srgbClr val="E4B3CC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2290" name="Picture 27" descr="bb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2293" name="Rectangle 1"/>
          <p:cNvSpPr>
            <a:spLocks noChangeArrowheads="1"/>
          </p:cNvSpPr>
          <p:nvPr/>
        </p:nvSpPr>
        <p:spPr bwMode="auto">
          <a:xfrm>
            <a:off x="377536" y="239615"/>
            <a:ext cx="42546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u="sng" dirty="0" smtClean="0">
                <a:solidFill>
                  <a:srgbClr val="339966"/>
                </a:solidFill>
              </a:rPr>
              <a:t>II</a:t>
            </a:r>
            <a:r>
              <a:rPr lang="en-US" sz="2800" b="1" u="sng" dirty="0">
                <a:solidFill>
                  <a:srgbClr val="339966"/>
                </a:solidFill>
              </a:rPr>
              <a:t>. ĐÈN HUỲNH </a:t>
            </a:r>
            <a:r>
              <a:rPr lang="en-US" sz="2800" b="1" u="sng" dirty="0" smtClean="0">
                <a:solidFill>
                  <a:srgbClr val="339966"/>
                </a:solidFill>
              </a:rPr>
              <a:t>QUANG</a:t>
            </a:r>
            <a:endParaRPr lang="en-US" altLang="vi-VN" sz="2800" b="1" u="sng" dirty="0">
              <a:solidFill>
                <a:srgbClr val="339966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82073" y="790317"/>
            <a:ext cx="17379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8DC7B0"/>
                </a:solidFill>
              </a:rPr>
              <a:t>1</a:t>
            </a:r>
            <a:r>
              <a:rPr lang="en-US" sz="2800" dirty="0">
                <a:solidFill>
                  <a:srgbClr val="8DC7B0"/>
                </a:solidFill>
              </a:rPr>
              <a:t>. </a:t>
            </a:r>
            <a:r>
              <a:rPr lang="en-US" sz="2800" dirty="0" err="1">
                <a:solidFill>
                  <a:srgbClr val="8DC7B0"/>
                </a:solidFill>
              </a:rPr>
              <a:t>Cấu</a:t>
            </a:r>
            <a:r>
              <a:rPr lang="en-US" sz="2800" dirty="0">
                <a:solidFill>
                  <a:srgbClr val="8DC7B0"/>
                </a:solidFill>
              </a:rPr>
              <a:t> </a:t>
            </a:r>
            <a:r>
              <a:rPr lang="en-US" sz="2800" dirty="0" err="1">
                <a:solidFill>
                  <a:srgbClr val="8DC7B0"/>
                </a:solidFill>
              </a:rPr>
              <a:t>tạo</a:t>
            </a:r>
            <a:r>
              <a:rPr lang="en-US" sz="2800" dirty="0">
                <a:solidFill>
                  <a:srgbClr val="8DC7B0"/>
                </a:solidFill>
              </a:rPr>
              <a:t> </a:t>
            </a:r>
            <a:endParaRPr lang="en-US" altLang="vi-VN" sz="2800" dirty="0">
              <a:solidFill>
                <a:srgbClr val="8DC7B0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39242" y="1346363"/>
            <a:ext cx="818597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Đèn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huỳnh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quang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ống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gồm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phận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cực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ống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thuỷ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. </a:t>
            </a:r>
            <a:endParaRPr lang="en-US" sz="2800" dirty="0" smtClean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•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Ông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thuỷ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dạng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: 0,3 m; 0,6 m; 1,2 m;...),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ống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phủ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bột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huỳnh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quang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ống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ít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hơi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thuỷ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ngân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trơ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Ông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thuỷ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chức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bảo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vệ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cực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•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cực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dây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wolfram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gắn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ở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trường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xung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quanh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ống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thuỷ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chức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phóng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cực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chân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đèn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nối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nguồn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đui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máng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đèn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3027861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-750918" y="4970183"/>
            <a:ext cx="10634421" cy="2069007"/>
          </a:xfrm>
          <a:custGeom>
            <a:avLst/>
            <a:gdLst>
              <a:gd name="connsiteX0" fmla="*/ 806336 w 10634421"/>
              <a:gd name="connsiteY0" fmla="*/ 391526 h 2069007"/>
              <a:gd name="connsiteX1" fmla="*/ 4089863 w 10634421"/>
              <a:gd name="connsiteY1" fmla="*/ 252981 h 2069007"/>
              <a:gd name="connsiteX2" fmla="*/ 4436227 w 10634421"/>
              <a:gd name="connsiteY2" fmla="*/ 419235 h 2069007"/>
              <a:gd name="connsiteX3" fmla="*/ 7484227 w 10634421"/>
              <a:gd name="connsiteY3" fmla="*/ 627053 h 2069007"/>
              <a:gd name="connsiteX4" fmla="*/ 8454045 w 10634421"/>
              <a:gd name="connsiteY4" fmla="*/ 211417 h 2069007"/>
              <a:gd name="connsiteX5" fmla="*/ 9867209 w 10634421"/>
              <a:gd name="connsiteY5" fmla="*/ 114435 h 2069007"/>
              <a:gd name="connsiteX6" fmla="*/ 9922627 w 10634421"/>
              <a:gd name="connsiteY6" fmla="*/ 1832399 h 2069007"/>
              <a:gd name="connsiteX7" fmla="*/ 820191 w 10634421"/>
              <a:gd name="connsiteY7" fmla="*/ 1901672 h 2069007"/>
              <a:gd name="connsiteX8" fmla="*/ 806336 w 10634421"/>
              <a:gd name="connsiteY8" fmla="*/ 391526 h 206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34421" h="2069007">
                <a:moveTo>
                  <a:pt x="806336" y="391526"/>
                </a:moveTo>
                <a:cubicBezTo>
                  <a:pt x="1351281" y="116744"/>
                  <a:pt x="3484881" y="248363"/>
                  <a:pt x="4089863" y="252981"/>
                </a:cubicBezTo>
                <a:cubicBezTo>
                  <a:pt x="4694845" y="257599"/>
                  <a:pt x="3870500" y="356890"/>
                  <a:pt x="4436227" y="419235"/>
                </a:cubicBezTo>
                <a:cubicBezTo>
                  <a:pt x="5001954" y="481580"/>
                  <a:pt x="6814591" y="661689"/>
                  <a:pt x="7484227" y="627053"/>
                </a:cubicBezTo>
                <a:cubicBezTo>
                  <a:pt x="8153863" y="592417"/>
                  <a:pt x="8056881" y="296853"/>
                  <a:pt x="8454045" y="211417"/>
                </a:cubicBezTo>
                <a:cubicBezTo>
                  <a:pt x="8851209" y="125981"/>
                  <a:pt x="9622445" y="-155729"/>
                  <a:pt x="9867209" y="114435"/>
                </a:cubicBezTo>
                <a:cubicBezTo>
                  <a:pt x="10111973" y="384599"/>
                  <a:pt x="11430463" y="1534526"/>
                  <a:pt x="9922627" y="1832399"/>
                </a:cubicBezTo>
                <a:cubicBezTo>
                  <a:pt x="8414791" y="2130272"/>
                  <a:pt x="2344191" y="2139508"/>
                  <a:pt x="820191" y="1901672"/>
                </a:cubicBezTo>
                <a:cubicBezTo>
                  <a:pt x="-703809" y="1663836"/>
                  <a:pt x="261391" y="666308"/>
                  <a:pt x="806336" y="391526"/>
                </a:cubicBezTo>
                <a:close/>
              </a:path>
            </a:pathLst>
          </a:custGeom>
          <a:solidFill>
            <a:srgbClr val="E4B3CC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2290" name="Picture 27" descr="bb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2293" name="Rectangle 1"/>
          <p:cNvSpPr>
            <a:spLocks noChangeArrowheads="1"/>
          </p:cNvSpPr>
          <p:nvPr/>
        </p:nvSpPr>
        <p:spPr bwMode="auto">
          <a:xfrm>
            <a:off x="377536" y="239615"/>
            <a:ext cx="42546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u="sng" dirty="0" smtClean="0">
                <a:solidFill>
                  <a:srgbClr val="339966"/>
                </a:solidFill>
              </a:rPr>
              <a:t>II</a:t>
            </a:r>
            <a:r>
              <a:rPr lang="en-US" sz="2800" b="1" u="sng" dirty="0">
                <a:solidFill>
                  <a:srgbClr val="339966"/>
                </a:solidFill>
              </a:rPr>
              <a:t>. ĐÈN HUỲNH </a:t>
            </a:r>
            <a:r>
              <a:rPr lang="en-US" sz="2800" b="1" u="sng" dirty="0" smtClean="0">
                <a:solidFill>
                  <a:srgbClr val="339966"/>
                </a:solidFill>
              </a:rPr>
              <a:t>QUANG</a:t>
            </a:r>
            <a:endParaRPr lang="en-US" altLang="vi-VN" sz="2800" b="1" u="sng" dirty="0">
              <a:solidFill>
                <a:srgbClr val="339966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82073" y="790317"/>
            <a:ext cx="17379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8DC7B0"/>
                </a:solidFill>
              </a:rPr>
              <a:t>1</a:t>
            </a:r>
            <a:r>
              <a:rPr lang="en-US" sz="2800" dirty="0">
                <a:solidFill>
                  <a:srgbClr val="8DC7B0"/>
                </a:solidFill>
              </a:rPr>
              <a:t>. </a:t>
            </a:r>
            <a:r>
              <a:rPr lang="en-US" sz="2800" dirty="0" err="1">
                <a:solidFill>
                  <a:srgbClr val="8DC7B0"/>
                </a:solidFill>
              </a:rPr>
              <a:t>Cấu</a:t>
            </a:r>
            <a:r>
              <a:rPr lang="en-US" sz="2800" dirty="0">
                <a:solidFill>
                  <a:srgbClr val="8DC7B0"/>
                </a:solidFill>
              </a:rPr>
              <a:t> </a:t>
            </a:r>
            <a:r>
              <a:rPr lang="en-US" sz="2800" dirty="0" err="1">
                <a:solidFill>
                  <a:srgbClr val="8DC7B0"/>
                </a:solidFill>
              </a:rPr>
              <a:t>tạo</a:t>
            </a:r>
            <a:r>
              <a:rPr lang="en-US" sz="2800" dirty="0">
                <a:solidFill>
                  <a:srgbClr val="8DC7B0"/>
                </a:solidFill>
              </a:rPr>
              <a:t> </a:t>
            </a:r>
            <a:endParaRPr lang="en-US" altLang="vi-VN" sz="2800" dirty="0">
              <a:solidFill>
                <a:srgbClr val="8DC7B0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39242" y="1346363"/>
            <a:ext cx="818597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Ngoài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đèn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huỳnh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quang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ông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thiết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kèm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tắc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te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chấn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lưu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khoảng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cực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đèn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đèn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phóng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chấn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lưu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tắc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te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mồi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phóng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598391"/>
            <a:ext cx="6668431" cy="274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846850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4340" name="Freeform 19"/>
          <p:cNvSpPr>
            <a:spLocks/>
          </p:cNvSpPr>
          <p:nvPr/>
        </p:nvSpPr>
        <p:spPr bwMode="auto">
          <a:xfrm rot="5400000">
            <a:off x="1039660" y="-1197768"/>
            <a:ext cx="7053263" cy="9753600"/>
          </a:xfrm>
          <a:custGeom>
            <a:avLst/>
            <a:gdLst>
              <a:gd name="T0" fmla="*/ 0 w 1943049"/>
              <a:gd name="T1" fmla="*/ 0 h 1943049"/>
              <a:gd name="T2" fmla="*/ 92938760 w 1943049"/>
              <a:gd name="T3" fmla="*/ 245765768 h 1943049"/>
              <a:gd name="T4" fmla="*/ 0 w 1943049"/>
              <a:gd name="T5" fmla="*/ 245765768 h 194304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43049" h="1943049">
                <a:moveTo>
                  <a:pt x="0" y="0"/>
                </a:moveTo>
                <a:cubicBezTo>
                  <a:pt x="1073116" y="0"/>
                  <a:pt x="1943049" y="869933"/>
                  <a:pt x="1943049" y="1943049"/>
                </a:cubicBezTo>
                <a:lnTo>
                  <a:pt x="0" y="1943049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06061" y="752030"/>
            <a:ext cx="8131877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Thuỷ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ngân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hơi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thuỷ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ngân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độc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gây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hại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sức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khoẻ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môi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trường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xung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quanh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en-US" dirty="0"/>
              <a:t> </a:t>
            </a:r>
          </a:p>
        </p:txBody>
      </p:sp>
      <p:sp>
        <p:nvSpPr>
          <p:cNvPr id="7" name="Freeform 6"/>
          <p:cNvSpPr/>
          <p:nvPr/>
        </p:nvSpPr>
        <p:spPr>
          <a:xfrm>
            <a:off x="-750918" y="4970183"/>
            <a:ext cx="10634421" cy="2069007"/>
          </a:xfrm>
          <a:custGeom>
            <a:avLst/>
            <a:gdLst>
              <a:gd name="connsiteX0" fmla="*/ 806336 w 10634421"/>
              <a:gd name="connsiteY0" fmla="*/ 391526 h 2069007"/>
              <a:gd name="connsiteX1" fmla="*/ 4089863 w 10634421"/>
              <a:gd name="connsiteY1" fmla="*/ 252981 h 2069007"/>
              <a:gd name="connsiteX2" fmla="*/ 4436227 w 10634421"/>
              <a:gd name="connsiteY2" fmla="*/ 419235 h 2069007"/>
              <a:gd name="connsiteX3" fmla="*/ 7484227 w 10634421"/>
              <a:gd name="connsiteY3" fmla="*/ 627053 h 2069007"/>
              <a:gd name="connsiteX4" fmla="*/ 8454045 w 10634421"/>
              <a:gd name="connsiteY4" fmla="*/ 211417 h 2069007"/>
              <a:gd name="connsiteX5" fmla="*/ 9867209 w 10634421"/>
              <a:gd name="connsiteY5" fmla="*/ 114435 h 2069007"/>
              <a:gd name="connsiteX6" fmla="*/ 9922627 w 10634421"/>
              <a:gd name="connsiteY6" fmla="*/ 1832399 h 2069007"/>
              <a:gd name="connsiteX7" fmla="*/ 820191 w 10634421"/>
              <a:gd name="connsiteY7" fmla="*/ 1901672 h 2069007"/>
              <a:gd name="connsiteX8" fmla="*/ 806336 w 10634421"/>
              <a:gd name="connsiteY8" fmla="*/ 391526 h 206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34421" h="2069007">
                <a:moveTo>
                  <a:pt x="806336" y="391526"/>
                </a:moveTo>
                <a:cubicBezTo>
                  <a:pt x="1351281" y="116744"/>
                  <a:pt x="3484881" y="248363"/>
                  <a:pt x="4089863" y="252981"/>
                </a:cubicBezTo>
                <a:cubicBezTo>
                  <a:pt x="4694845" y="257599"/>
                  <a:pt x="3870500" y="356890"/>
                  <a:pt x="4436227" y="419235"/>
                </a:cubicBezTo>
                <a:cubicBezTo>
                  <a:pt x="5001954" y="481580"/>
                  <a:pt x="6814591" y="661689"/>
                  <a:pt x="7484227" y="627053"/>
                </a:cubicBezTo>
                <a:cubicBezTo>
                  <a:pt x="8153863" y="592417"/>
                  <a:pt x="8056881" y="296853"/>
                  <a:pt x="8454045" y="211417"/>
                </a:cubicBezTo>
                <a:cubicBezTo>
                  <a:pt x="8851209" y="125981"/>
                  <a:pt x="9622445" y="-155729"/>
                  <a:pt x="9867209" y="114435"/>
                </a:cubicBezTo>
                <a:cubicBezTo>
                  <a:pt x="10111973" y="384599"/>
                  <a:pt x="11430463" y="1534526"/>
                  <a:pt x="9922627" y="1832399"/>
                </a:cubicBezTo>
                <a:cubicBezTo>
                  <a:pt x="8414791" y="2130272"/>
                  <a:pt x="2344191" y="2139508"/>
                  <a:pt x="820191" y="1901672"/>
                </a:cubicBezTo>
                <a:cubicBezTo>
                  <a:pt x="-703809" y="1663836"/>
                  <a:pt x="261391" y="666308"/>
                  <a:pt x="806336" y="391526"/>
                </a:cubicBezTo>
                <a:close/>
              </a:path>
            </a:pathLst>
          </a:custGeom>
          <a:solidFill>
            <a:srgbClr val="1E31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9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1" y="-104997"/>
            <a:ext cx="306705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479562"/>
            <a:ext cx="6629400" cy="293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954171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-750918" y="4970183"/>
            <a:ext cx="10634421" cy="2069007"/>
          </a:xfrm>
          <a:custGeom>
            <a:avLst/>
            <a:gdLst>
              <a:gd name="connsiteX0" fmla="*/ 806336 w 10634421"/>
              <a:gd name="connsiteY0" fmla="*/ 391526 h 2069007"/>
              <a:gd name="connsiteX1" fmla="*/ 4089863 w 10634421"/>
              <a:gd name="connsiteY1" fmla="*/ 252981 h 2069007"/>
              <a:gd name="connsiteX2" fmla="*/ 4436227 w 10634421"/>
              <a:gd name="connsiteY2" fmla="*/ 419235 h 2069007"/>
              <a:gd name="connsiteX3" fmla="*/ 7484227 w 10634421"/>
              <a:gd name="connsiteY3" fmla="*/ 627053 h 2069007"/>
              <a:gd name="connsiteX4" fmla="*/ 8454045 w 10634421"/>
              <a:gd name="connsiteY4" fmla="*/ 211417 h 2069007"/>
              <a:gd name="connsiteX5" fmla="*/ 9867209 w 10634421"/>
              <a:gd name="connsiteY5" fmla="*/ 114435 h 2069007"/>
              <a:gd name="connsiteX6" fmla="*/ 9922627 w 10634421"/>
              <a:gd name="connsiteY6" fmla="*/ 1832399 h 2069007"/>
              <a:gd name="connsiteX7" fmla="*/ 820191 w 10634421"/>
              <a:gd name="connsiteY7" fmla="*/ 1901672 h 2069007"/>
              <a:gd name="connsiteX8" fmla="*/ 806336 w 10634421"/>
              <a:gd name="connsiteY8" fmla="*/ 391526 h 206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34421" h="2069007">
                <a:moveTo>
                  <a:pt x="806336" y="391526"/>
                </a:moveTo>
                <a:cubicBezTo>
                  <a:pt x="1351281" y="116744"/>
                  <a:pt x="3484881" y="248363"/>
                  <a:pt x="4089863" y="252981"/>
                </a:cubicBezTo>
                <a:cubicBezTo>
                  <a:pt x="4694845" y="257599"/>
                  <a:pt x="3870500" y="356890"/>
                  <a:pt x="4436227" y="419235"/>
                </a:cubicBezTo>
                <a:cubicBezTo>
                  <a:pt x="5001954" y="481580"/>
                  <a:pt x="6814591" y="661689"/>
                  <a:pt x="7484227" y="627053"/>
                </a:cubicBezTo>
                <a:cubicBezTo>
                  <a:pt x="8153863" y="592417"/>
                  <a:pt x="8056881" y="296853"/>
                  <a:pt x="8454045" y="211417"/>
                </a:cubicBezTo>
                <a:cubicBezTo>
                  <a:pt x="8851209" y="125981"/>
                  <a:pt x="9622445" y="-155729"/>
                  <a:pt x="9867209" y="114435"/>
                </a:cubicBezTo>
                <a:cubicBezTo>
                  <a:pt x="10111973" y="384599"/>
                  <a:pt x="11430463" y="1534526"/>
                  <a:pt x="9922627" y="1832399"/>
                </a:cubicBezTo>
                <a:cubicBezTo>
                  <a:pt x="8414791" y="2130272"/>
                  <a:pt x="2344191" y="2139508"/>
                  <a:pt x="820191" y="1901672"/>
                </a:cubicBezTo>
                <a:cubicBezTo>
                  <a:pt x="-703809" y="1663836"/>
                  <a:pt x="261391" y="666308"/>
                  <a:pt x="806336" y="391526"/>
                </a:cubicBezTo>
                <a:close/>
              </a:path>
            </a:pathLst>
          </a:custGeom>
          <a:solidFill>
            <a:srgbClr val="E4B3CC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2290" name="Picture 27" descr="bb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2368" y="1015763"/>
            <a:ext cx="800068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huỳnh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3845"/>
            <a:ext cx="990600" cy="7719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2479562"/>
            <a:ext cx="6629400" cy="293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017758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-750918" y="4970183"/>
            <a:ext cx="10634421" cy="2069007"/>
          </a:xfrm>
          <a:custGeom>
            <a:avLst/>
            <a:gdLst>
              <a:gd name="connsiteX0" fmla="*/ 806336 w 10634421"/>
              <a:gd name="connsiteY0" fmla="*/ 391526 h 2069007"/>
              <a:gd name="connsiteX1" fmla="*/ 4089863 w 10634421"/>
              <a:gd name="connsiteY1" fmla="*/ 252981 h 2069007"/>
              <a:gd name="connsiteX2" fmla="*/ 4436227 w 10634421"/>
              <a:gd name="connsiteY2" fmla="*/ 419235 h 2069007"/>
              <a:gd name="connsiteX3" fmla="*/ 7484227 w 10634421"/>
              <a:gd name="connsiteY3" fmla="*/ 627053 h 2069007"/>
              <a:gd name="connsiteX4" fmla="*/ 8454045 w 10634421"/>
              <a:gd name="connsiteY4" fmla="*/ 211417 h 2069007"/>
              <a:gd name="connsiteX5" fmla="*/ 9867209 w 10634421"/>
              <a:gd name="connsiteY5" fmla="*/ 114435 h 2069007"/>
              <a:gd name="connsiteX6" fmla="*/ 9922627 w 10634421"/>
              <a:gd name="connsiteY6" fmla="*/ 1832399 h 2069007"/>
              <a:gd name="connsiteX7" fmla="*/ 820191 w 10634421"/>
              <a:gd name="connsiteY7" fmla="*/ 1901672 h 2069007"/>
              <a:gd name="connsiteX8" fmla="*/ 806336 w 10634421"/>
              <a:gd name="connsiteY8" fmla="*/ 391526 h 206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34421" h="2069007">
                <a:moveTo>
                  <a:pt x="806336" y="391526"/>
                </a:moveTo>
                <a:cubicBezTo>
                  <a:pt x="1351281" y="116744"/>
                  <a:pt x="3484881" y="248363"/>
                  <a:pt x="4089863" y="252981"/>
                </a:cubicBezTo>
                <a:cubicBezTo>
                  <a:pt x="4694845" y="257599"/>
                  <a:pt x="3870500" y="356890"/>
                  <a:pt x="4436227" y="419235"/>
                </a:cubicBezTo>
                <a:cubicBezTo>
                  <a:pt x="5001954" y="481580"/>
                  <a:pt x="6814591" y="661689"/>
                  <a:pt x="7484227" y="627053"/>
                </a:cubicBezTo>
                <a:cubicBezTo>
                  <a:pt x="8153863" y="592417"/>
                  <a:pt x="8056881" y="296853"/>
                  <a:pt x="8454045" y="211417"/>
                </a:cubicBezTo>
                <a:cubicBezTo>
                  <a:pt x="8851209" y="125981"/>
                  <a:pt x="9622445" y="-155729"/>
                  <a:pt x="9867209" y="114435"/>
                </a:cubicBezTo>
                <a:cubicBezTo>
                  <a:pt x="10111973" y="384599"/>
                  <a:pt x="11430463" y="1534526"/>
                  <a:pt x="9922627" y="1832399"/>
                </a:cubicBezTo>
                <a:cubicBezTo>
                  <a:pt x="8414791" y="2130272"/>
                  <a:pt x="2344191" y="2139508"/>
                  <a:pt x="820191" y="1901672"/>
                </a:cubicBezTo>
                <a:cubicBezTo>
                  <a:pt x="-703809" y="1663836"/>
                  <a:pt x="261391" y="666308"/>
                  <a:pt x="806336" y="391526"/>
                </a:cubicBezTo>
                <a:close/>
              </a:path>
            </a:pathLst>
          </a:custGeom>
          <a:solidFill>
            <a:srgbClr val="E4B3CC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2290" name="Picture 27" descr="bb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3059" y="822712"/>
            <a:ext cx="845788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Tia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huỳnh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81899" y="206110"/>
            <a:ext cx="54329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8DC7B0"/>
                </a:solidFill>
              </a:rPr>
              <a:t>2</a:t>
            </a:r>
            <a:r>
              <a:rPr lang="en-US" sz="2800" dirty="0">
                <a:solidFill>
                  <a:srgbClr val="8DC7B0"/>
                </a:solidFill>
              </a:rPr>
              <a:t>. </a:t>
            </a:r>
            <a:r>
              <a:rPr lang="en-US" sz="2800" dirty="0" err="1">
                <a:solidFill>
                  <a:srgbClr val="8DC7B0"/>
                </a:solidFill>
              </a:rPr>
              <a:t>Nguyên</a:t>
            </a:r>
            <a:r>
              <a:rPr lang="en-US" sz="2800" dirty="0">
                <a:solidFill>
                  <a:srgbClr val="8DC7B0"/>
                </a:solidFill>
              </a:rPr>
              <a:t> </a:t>
            </a:r>
            <a:r>
              <a:rPr lang="en-US" sz="2800" dirty="0" err="1">
                <a:solidFill>
                  <a:srgbClr val="8DC7B0"/>
                </a:solidFill>
              </a:rPr>
              <a:t>lí</a:t>
            </a:r>
            <a:r>
              <a:rPr lang="en-US" sz="2800" dirty="0">
                <a:solidFill>
                  <a:srgbClr val="8DC7B0"/>
                </a:solidFill>
              </a:rPr>
              <a:t> </a:t>
            </a:r>
            <a:r>
              <a:rPr lang="en-US" sz="2800" dirty="0" err="1">
                <a:solidFill>
                  <a:srgbClr val="8DC7B0"/>
                </a:solidFill>
              </a:rPr>
              <a:t>làm</a:t>
            </a:r>
            <a:r>
              <a:rPr lang="en-US" sz="2800" dirty="0">
                <a:solidFill>
                  <a:srgbClr val="8DC7B0"/>
                </a:solidFill>
              </a:rPr>
              <a:t> </a:t>
            </a:r>
            <a:r>
              <a:rPr lang="en-US" sz="2800" dirty="0" err="1" smtClean="0">
                <a:solidFill>
                  <a:srgbClr val="8DC7B0"/>
                </a:solidFill>
              </a:rPr>
              <a:t>việc</a:t>
            </a:r>
            <a:endParaRPr lang="en-US" sz="2800" dirty="0">
              <a:solidFill>
                <a:srgbClr val="8DC7B0"/>
              </a:solidFill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09" y="2874057"/>
            <a:ext cx="1932391" cy="2002743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5499094" y="3890850"/>
            <a:ext cx="831867" cy="4230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761961" y="3890850"/>
            <a:ext cx="831867" cy="4230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38518" y="4876800"/>
            <a:ext cx="1904682" cy="0"/>
          </a:xfrm>
          <a:prstGeom prst="line">
            <a:avLst/>
          </a:prstGeom>
          <a:ln w="34925">
            <a:solidFill>
              <a:srgbClr val="5484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828" y="2814429"/>
            <a:ext cx="1724266" cy="2155753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961" y="2675070"/>
            <a:ext cx="2781688" cy="229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500126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-750918" y="4970183"/>
            <a:ext cx="10634421" cy="2069007"/>
          </a:xfrm>
          <a:custGeom>
            <a:avLst/>
            <a:gdLst>
              <a:gd name="connsiteX0" fmla="*/ 806336 w 10634421"/>
              <a:gd name="connsiteY0" fmla="*/ 391526 h 2069007"/>
              <a:gd name="connsiteX1" fmla="*/ 4089863 w 10634421"/>
              <a:gd name="connsiteY1" fmla="*/ 252981 h 2069007"/>
              <a:gd name="connsiteX2" fmla="*/ 4436227 w 10634421"/>
              <a:gd name="connsiteY2" fmla="*/ 419235 h 2069007"/>
              <a:gd name="connsiteX3" fmla="*/ 7484227 w 10634421"/>
              <a:gd name="connsiteY3" fmla="*/ 627053 h 2069007"/>
              <a:gd name="connsiteX4" fmla="*/ 8454045 w 10634421"/>
              <a:gd name="connsiteY4" fmla="*/ 211417 h 2069007"/>
              <a:gd name="connsiteX5" fmla="*/ 9867209 w 10634421"/>
              <a:gd name="connsiteY5" fmla="*/ 114435 h 2069007"/>
              <a:gd name="connsiteX6" fmla="*/ 9922627 w 10634421"/>
              <a:gd name="connsiteY6" fmla="*/ 1832399 h 2069007"/>
              <a:gd name="connsiteX7" fmla="*/ 820191 w 10634421"/>
              <a:gd name="connsiteY7" fmla="*/ 1901672 h 2069007"/>
              <a:gd name="connsiteX8" fmla="*/ 806336 w 10634421"/>
              <a:gd name="connsiteY8" fmla="*/ 391526 h 206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34421" h="2069007">
                <a:moveTo>
                  <a:pt x="806336" y="391526"/>
                </a:moveTo>
                <a:cubicBezTo>
                  <a:pt x="1351281" y="116744"/>
                  <a:pt x="3484881" y="248363"/>
                  <a:pt x="4089863" y="252981"/>
                </a:cubicBezTo>
                <a:cubicBezTo>
                  <a:pt x="4694845" y="257599"/>
                  <a:pt x="3870500" y="356890"/>
                  <a:pt x="4436227" y="419235"/>
                </a:cubicBezTo>
                <a:cubicBezTo>
                  <a:pt x="5001954" y="481580"/>
                  <a:pt x="6814591" y="661689"/>
                  <a:pt x="7484227" y="627053"/>
                </a:cubicBezTo>
                <a:cubicBezTo>
                  <a:pt x="8153863" y="592417"/>
                  <a:pt x="8056881" y="296853"/>
                  <a:pt x="8454045" y="211417"/>
                </a:cubicBezTo>
                <a:cubicBezTo>
                  <a:pt x="8851209" y="125981"/>
                  <a:pt x="9622445" y="-155729"/>
                  <a:pt x="9867209" y="114435"/>
                </a:cubicBezTo>
                <a:cubicBezTo>
                  <a:pt x="10111973" y="384599"/>
                  <a:pt x="11430463" y="1534526"/>
                  <a:pt x="9922627" y="1832399"/>
                </a:cubicBezTo>
                <a:cubicBezTo>
                  <a:pt x="8414791" y="2130272"/>
                  <a:pt x="2344191" y="2139508"/>
                  <a:pt x="820191" y="1901672"/>
                </a:cubicBezTo>
                <a:cubicBezTo>
                  <a:pt x="-703809" y="1663836"/>
                  <a:pt x="261391" y="666308"/>
                  <a:pt x="806336" y="391526"/>
                </a:cubicBezTo>
                <a:close/>
              </a:path>
            </a:pathLst>
          </a:custGeom>
          <a:solidFill>
            <a:srgbClr val="E4B3CC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2290" name="Picture 27" descr="bb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3400" y="1630363"/>
            <a:ext cx="84578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huỳnh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220 V – 6 W; 220 V - 15 W; 220 V - 40 W;</a:t>
            </a:r>
            <a:r>
              <a:rPr lang="vi-VN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82072" y="790317"/>
            <a:ext cx="54329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2800" dirty="0" smtClean="0">
                <a:solidFill>
                  <a:srgbClr val="8DC7B0"/>
                </a:solidFill>
              </a:rPr>
              <a:t>3</a:t>
            </a:r>
            <a:r>
              <a:rPr lang="fr-FR" sz="2800" dirty="0">
                <a:solidFill>
                  <a:srgbClr val="8DC7B0"/>
                </a:solidFill>
              </a:rPr>
              <a:t>. </a:t>
            </a:r>
            <a:r>
              <a:rPr lang="fr-FR" sz="2800" dirty="0" err="1">
                <a:solidFill>
                  <a:srgbClr val="8DC7B0"/>
                </a:solidFill>
              </a:rPr>
              <a:t>Thông</a:t>
            </a:r>
            <a:r>
              <a:rPr lang="fr-FR" sz="2800" dirty="0">
                <a:solidFill>
                  <a:srgbClr val="8DC7B0"/>
                </a:solidFill>
              </a:rPr>
              <a:t> </a:t>
            </a:r>
            <a:r>
              <a:rPr lang="fr-FR" sz="2800" dirty="0" err="1">
                <a:solidFill>
                  <a:srgbClr val="8DC7B0"/>
                </a:solidFill>
              </a:rPr>
              <a:t>số</a:t>
            </a:r>
            <a:r>
              <a:rPr lang="fr-FR" sz="2800" dirty="0">
                <a:solidFill>
                  <a:srgbClr val="8DC7B0"/>
                </a:solidFill>
              </a:rPr>
              <a:t> </a:t>
            </a:r>
            <a:r>
              <a:rPr lang="fr-FR" sz="2800" dirty="0" err="1">
                <a:solidFill>
                  <a:srgbClr val="8DC7B0"/>
                </a:solidFill>
              </a:rPr>
              <a:t>kĩ</a:t>
            </a:r>
            <a:r>
              <a:rPr lang="fr-FR" sz="2800" dirty="0">
                <a:solidFill>
                  <a:srgbClr val="8DC7B0"/>
                </a:solidFill>
              </a:rPr>
              <a:t> </a:t>
            </a:r>
            <a:r>
              <a:rPr lang="fr-FR" sz="2800" dirty="0" err="1">
                <a:solidFill>
                  <a:srgbClr val="8DC7B0"/>
                </a:solidFill>
              </a:rPr>
              <a:t>thuật</a:t>
            </a:r>
            <a:r>
              <a:rPr lang="fr-FR" sz="2800" dirty="0">
                <a:solidFill>
                  <a:srgbClr val="8DC7B0"/>
                </a:solidFill>
              </a:rPr>
              <a:t> </a:t>
            </a:r>
            <a:endParaRPr lang="en-US" sz="2800" dirty="0">
              <a:solidFill>
                <a:srgbClr val="8DC7B0"/>
              </a:solidFill>
            </a:endParaRPr>
          </a:p>
        </p:txBody>
      </p:sp>
      <p:pic>
        <p:nvPicPr>
          <p:cNvPr id="2050" name="Picture 2" descr="Sự khác biệt giữa đèn LED tuýp và đèn ống huỳnh quang | nalihouse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840" y="3438524"/>
            <a:ext cx="6248559" cy="291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131763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-750918" y="4970183"/>
            <a:ext cx="10634421" cy="2069007"/>
          </a:xfrm>
          <a:custGeom>
            <a:avLst/>
            <a:gdLst>
              <a:gd name="connsiteX0" fmla="*/ 806336 w 10634421"/>
              <a:gd name="connsiteY0" fmla="*/ 391526 h 2069007"/>
              <a:gd name="connsiteX1" fmla="*/ 4089863 w 10634421"/>
              <a:gd name="connsiteY1" fmla="*/ 252981 h 2069007"/>
              <a:gd name="connsiteX2" fmla="*/ 4436227 w 10634421"/>
              <a:gd name="connsiteY2" fmla="*/ 419235 h 2069007"/>
              <a:gd name="connsiteX3" fmla="*/ 7484227 w 10634421"/>
              <a:gd name="connsiteY3" fmla="*/ 627053 h 2069007"/>
              <a:gd name="connsiteX4" fmla="*/ 8454045 w 10634421"/>
              <a:gd name="connsiteY4" fmla="*/ 211417 h 2069007"/>
              <a:gd name="connsiteX5" fmla="*/ 9867209 w 10634421"/>
              <a:gd name="connsiteY5" fmla="*/ 114435 h 2069007"/>
              <a:gd name="connsiteX6" fmla="*/ 9922627 w 10634421"/>
              <a:gd name="connsiteY6" fmla="*/ 1832399 h 2069007"/>
              <a:gd name="connsiteX7" fmla="*/ 820191 w 10634421"/>
              <a:gd name="connsiteY7" fmla="*/ 1901672 h 2069007"/>
              <a:gd name="connsiteX8" fmla="*/ 806336 w 10634421"/>
              <a:gd name="connsiteY8" fmla="*/ 391526 h 206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34421" h="2069007">
                <a:moveTo>
                  <a:pt x="806336" y="391526"/>
                </a:moveTo>
                <a:cubicBezTo>
                  <a:pt x="1351281" y="116744"/>
                  <a:pt x="3484881" y="248363"/>
                  <a:pt x="4089863" y="252981"/>
                </a:cubicBezTo>
                <a:cubicBezTo>
                  <a:pt x="4694845" y="257599"/>
                  <a:pt x="3870500" y="356890"/>
                  <a:pt x="4436227" y="419235"/>
                </a:cubicBezTo>
                <a:cubicBezTo>
                  <a:pt x="5001954" y="481580"/>
                  <a:pt x="6814591" y="661689"/>
                  <a:pt x="7484227" y="627053"/>
                </a:cubicBezTo>
                <a:cubicBezTo>
                  <a:pt x="8153863" y="592417"/>
                  <a:pt x="8056881" y="296853"/>
                  <a:pt x="8454045" y="211417"/>
                </a:cubicBezTo>
                <a:cubicBezTo>
                  <a:pt x="8851209" y="125981"/>
                  <a:pt x="9622445" y="-155729"/>
                  <a:pt x="9867209" y="114435"/>
                </a:cubicBezTo>
                <a:cubicBezTo>
                  <a:pt x="10111973" y="384599"/>
                  <a:pt x="11430463" y="1534526"/>
                  <a:pt x="9922627" y="1832399"/>
                </a:cubicBezTo>
                <a:cubicBezTo>
                  <a:pt x="8414791" y="2130272"/>
                  <a:pt x="2344191" y="2139508"/>
                  <a:pt x="820191" y="1901672"/>
                </a:cubicBezTo>
                <a:cubicBezTo>
                  <a:pt x="-703809" y="1663836"/>
                  <a:pt x="261391" y="666308"/>
                  <a:pt x="806336" y="391526"/>
                </a:cubicBezTo>
                <a:close/>
              </a:path>
            </a:pathLst>
          </a:custGeom>
          <a:solidFill>
            <a:srgbClr val="E4B3CC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2290" name="Picture 27" descr="bb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3400" y="1630363"/>
            <a:ext cx="845788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huỳnh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nhấp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Do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huỳnh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thọ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huỳnh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82072" y="790317"/>
            <a:ext cx="54329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2800" dirty="0" smtClean="0">
                <a:solidFill>
                  <a:srgbClr val="8DC7B0"/>
                </a:solidFill>
              </a:rPr>
              <a:t>4. </a:t>
            </a:r>
            <a:r>
              <a:rPr lang="fr-FR" sz="2800" dirty="0" err="1">
                <a:solidFill>
                  <a:srgbClr val="8DC7B0"/>
                </a:solidFill>
              </a:rPr>
              <a:t>Đặc</a:t>
            </a:r>
            <a:r>
              <a:rPr lang="fr-FR" sz="2800" dirty="0">
                <a:solidFill>
                  <a:srgbClr val="8DC7B0"/>
                </a:solidFill>
              </a:rPr>
              <a:t> </a:t>
            </a:r>
            <a:r>
              <a:rPr lang="fr-FR" sz="2800" dirty="0" err="1" smtClean="0">
                <a:solidFill>
                  <a:srgbClr val="8DC7B0"/>
                </a:solidFill>
              </a:rPr>
              <a:t>điểm</a:t>
            </a:r>
            <a:endParaRPr lang="en-US" sz="2800" dirty="0">
              <a:solidFill>
                <a:srgbClr val="8DC7B0"/>
              </a:solidFill>
            </a:endParaRPr>
          </a:p>
        </p:txBody>
      </p:sp>
      <p:pic>
        <p:nvPicPr>
          <p:cNvPr id="3074" name="Picture 2" descr="Sự khác biệt giữa đèn LED tuýp và đèn ống huỳnh quang | nalihouse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741" y="4188503"/>
            <a:ext cx="5791200" cy="2669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205953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-750918" y="4970183"/>
            <a:ext cx="10634421" cy="2069007"/>
          </a:xfrm>
          <a:custGeom>
            <a:avLst/>
            <a:gdLst>
              <a:gd name="connsiteX0" fmla="*/ 806336 w 10634421"/>
              <a:gd name="connsiteY0" fmla="*/ 391526 h 2069007"/>
              <a:gd name="connsiteX1" fmla="*/ 4089863 w 10634421"/>
              <a:gd name="connsiteY1" fmla="*/ 252981 h 2069007"/>
              <a:gd name="connsiteX2" fmla="*/ 4436227 w 10634421"/>
              <a:gd name="connsiteY2" fmla="*/ 419235 h 2069007"/>
              <a:gd name="connsiteX3" fmla="*/ 7484227 w 10634421"/>
              <a:gd name="connsiteY3" fmla="*/ 627053 h 2069007"/>
              <a:gd name="connsiteX4" fmla="*/ 8454045 w 10634421"/>
              <a:gd name="connsiteY4" fmla="*/ 211417 h 2069007"/>
              <a:gd name="connsiteX5" fmla="*/ 9867209 w 10634421"/>
              <a:gd name="connsiteY5" fmla="*/ 114435 h 2069007"/>
              <a:gd name="connsiteX6" fmla="*/ 9922627 w 10634421"/>
              <a:gd name="connsiteY6" fmla="*/ 1832399 h 2069007"/>
              <a:gd name="connsiteX7" fmla="*/ 820191 w 10634421"/>
              <a:gd name="connsiteY7" fmla="*/ 1901672 h 2069007"/>
              <a:gd name="connsiteX8" fmla="*/ 806336 w 10634421"/>
              <a:gd name="connsiteY8" fmla="*/ 391526 h 206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34421" h="2069007">
                <a:moveTo>
                  <a:pt x="806336" y="391526"/>
                </a:moveTo>
                <a:cubicBezTo>
                  <a:pt x="1351281" y="116744"/>
                  <a:pt x="3484881" y="248363"/>
                  <a:pt x="4089863" y="252981"/>
                </a:cubicBezTo>
                <a:cubicBezTo>
                  <a:pt x="4694845" y="257599"/>
                  <a:pt x="3870500" y="356890"/>
                  <a:pt x="4436227" y="419235"/>
                </a:cubicBezTo>
                <a:cubicBezTo>
                  <a:pt x="5001954" y="481580"/>
                  <a:pt x="6814591" y="661689"/>
                  <a:pt x="7484227" y="627053"/>
                </a:cubicBezTo>
                <a:cubicBezTo>
                  <a:pt x="8153863" y="592417"/>
                  <a:pt x="8056881" y="296853"/>
                  <a:pt x="8454045" y="211417"/>
                </a:cubicBezTo>
                <a:cubicBezTo>
                  <a:pt x="8851209" y="125981"/>
                  <a:pt x="9622445" y="-155729"/>
                  <a:pt x="9867209" y="114435"/>
                </a:cubicBezTo>
                <a:cubicBezTo>
                  <a:pt x="10111973" y="384599"/>
                  <a:pt x="11430463" y="1534526"/>
                  <a:pt x="9922627" y="1832399"/>
                </a:cubicBezTo>
                <a:cubicBezTo>
                  <a:pt x="8414791" y="2130272"/>
                  <a:pt x="2344191" y="2139508"/>
                  <a:pt x="820191" y="1901672"/>
                </a:cubicBezTo>
                <a:cubicBezTo>
                  <a:pt x="-703809" y="1663836"/>
                  <a:pt x="261391" y="666308"/>
                  <a:pt x="806336" y="391526"/>
                </a:cubicBezTo>
                <a:close/>
              </a:path>
            </a:pathLst>
          </a:custGeom>
          <a:solidFill>
            <a:srgbClr val="E4B3CC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2290" name="Picture 27" descr="bb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8518" y="1430753"/>
            <a:ext cx="830548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compact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huỳnh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hay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xoắn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compact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dirty="0"/>
              <a:t/>
            </a:r>
            <a:br>
              <a:rPr lang="vi-VN" dirty="0"/>
            </a:b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70656" y="285712"/>
            <a:ext cx="33400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B050"/>
                </a:solidFill>
              </a:rPr>
              <a:t>III</a:t>
            </a:r>
            <a:r>
              <a:rPr lang="en-US" sz="2800" dirty="0">
                <a:solidFill>
                  <a:srgbClr val="00B050"/>
                </a:solidFill>
              </a:rPr>
              <a:t>. ĐÈN COMPACT </a:t>
            </a:r>
            <a:endParaRPr lang="en-US" altLang="vi-VN" sz="2800" dirty="0">
              <a:solidFill>
                <a:srgbClr val="00B050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33400" y="808932"/>
            <a:ext cx="17379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8DC7B0"/>
                </a:solidFill>
              </a:rPr>
              <a:t>1</a:t>
            </a:r>
            <a:r>
              <a:rPr lang="en-US" sz="2800" dirty="0">
                <a:solidFill>
                  <a:srgbClr val="8DC7B0"/>
                </a:solidFill>
              </a:rPr>
              <a:t>. </a:t>
            </a:r>
            <a:r>
              <a:rPr lang="en-US" sz="2800" dirty="0" err="1">
                <a:solidFill>
                  <a:srgbClr val="8DC7B0"/>
                </a:solidFill>
              </a:rPr>
              <a:t>Cấu</a:t>
            </a:r>
            <a:r>
              <a:rPr lang="en-US" sz="2800" dirty="0">
                <a:solidFill>
                  <a:srgbClr val="8DC7B0"/>
                </a:solidFill>
              </a:rPr>
              <a:t> </a:t>
            </a:r>
            <a:r>
              <a:rPr lang="en-US" sz="2800" dirty="0" err="1">
                <a:solidFill>
                  <a:srgbClr val="8DC7B0"/>
                </a:solidFill>
              </a:rPr>
              <a:t>tạo</a:t>
            </a:r>
            <a:r>
              <a:rPr lang="en-US" sz="2800" dirty="0">
                <a:solidFill>
                  <a:srgbClr val="8DC7B0"/>
                </a:solidFill>
              </a:rPr>
              <a:t> </a:t>
            </a:r>
            <a:endParaRPr lang="en-US" altLang="vi-VN" sz="2800" dirty="0">
              <a:solidFill>
                <a:srgbClr val="8DC7B0"/>
              </a:solidFill>
            </a:endParaRPr>
          </a:p>
        </p:txBody>
      </p:sp>
      <p:pic>
        <p:nvPicPr>
          <p:cNvPr id="1026" name="Picture 2" descr="Đèn COMPACT tiết kiệm điện năng có thể gây hại cho da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476" y="3810000"/>
            <a:ext cx="5638800" cy="228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648528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-750918" y="4970183"/>
            <a:ext cx="10634421" cy="2069007"/>
          </a:xfrm>
          <a:custGeom>
            <a:avLst/>
            <a:gdLst>
              <a:gd name="connsiteX0" fmla="*/ 806336 w 10634421"/>
              <a:gd name="connsiteY0" fmla="*/ 391526 h 2069007"/>
              <a:gd name="connsiteX1" fmla="*/ 4089863 w 10634421"/>
              <a:gd name="connsiteY1" fmla="*/ 252981 h 2069007"/>
              <a:gd name="connsiteX2" fmla="*/ 4436227 w 10634421"/>
              <a:gd name="connsiteY2" fmla="*/ 419235 h 2069007"/>
              <a:gd name="connsiteX3" fmla="*/ 7484227 w 10634421"/>
              <a:gd name="connsiteY3" fmla="*/ 627053 h 2069007"/>
              <a:gd name="connsiteX4" fmla="*/ 8454045 w 10634421"/>
              <a:gd name="connsiteY4" fmla="*/ 211417 h 2069007"/>
              <a:gd name="connsiteX5" fmla="*/ 9867209 w 10634421"/>
              <a:gd name="connsiteY5" fmla="*/ 114435 h 2069007"/>
              <a:gd name="connsiteX6" fmla="*/ 9922627 w 10634421"/>
              <a:gd name="connsiteY6" fmla="*/ 1832399 h 2069007"/>
              <a:gd name="connsiteX7" fmla="*/ 820191 w 10634421"/>
              <a:gd name="connsiteY7" fmla="*/ 1901672 h 2069007"/>
              <a:gd name="connsiteX8" fmla="*/ 806336 w 10634421"/>
              <a:gd name="connsiteY8" fmla="*/ 391526 h 206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34421" h="2069007">
                <a:moveTo>
                  <a:pt x="806336" y="391526"/>
                </a:moveTo>
                <a:cubicBezTo>
                  <a:pt x="1351281" y="116744"/>
                  <a:pt x="3484881" y="248363"/>
                  <a:pt x="4089863" y="252981"/>
                </a:cubicBezTo>
                <a:cubicBezTo>
                  <a:pt x="4694845" y="257599"/>
                  <a:pt x="3870500" y="356890"/>
                  <a:pt x="4436227" y="419235"/>
                </a:cubicBezTo>
                <a:cubicBezTo>
                  <a:pt x="5001954" y="481580"/>
                  <a:pt x="6814591" y="661689"/>
                  <a:pt x="7484227" y="627053"/>
                </a:cubicBezTo>
                <a:cubicBezTo>
                  <a:pt x="8153863" y="592417"/>
                  <a:pt x="8056881" y="296853"/>
                  <a:pt x="8454045" y="211417"/>
                </a:cubicBezTo>
                <a:cubicBezTo>
                  <a:pt x="8851209" y="125981"/>
                  <a:pt x="9622445" y="-155729"/>
                  <a:pt x="9867209" y="114435"/>
                </a:cubicBezTo>
                <a:cubicBezTo>
                  <a:pt x="10111973" y="384599"/>
                  <a:pt x="11430463" y="1534526"/>
                  <a:pt x="9922627" y="1832399"/>
                </a:cubicBezTo>
                <a:cubicBezTo>
                  <a:pt x="8414791" y="2130272"/>
                  <a:pt x="2344191" y="2139508"/>
                  <a:pt x="820191" y="1901672"/>
                </a:cubicBezTo>
                <a:cubicBezTo>
                  <a:pt x="-703809" y="1663836"/>
                  <a:pt x="261391" y="666308"/>
                  <a:pt x="806336" y="391526"/>
                </a:cubicBezTo>
                <a:close/>
              </a:path>
            </a:pathLst>
          </a:custGeom>
          <a:solidFill>
            <a:srgbClr val="E4B3CC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2290" name="Picture 27" descr="bb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3059" y="822712"/>
            <a:ext cx="84578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compact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huỳnh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81899" y="206110"/>
            <a:ext cx="54329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8DC7B0"/>
                </a:solidFill>
              </a:rPr>
              <a:t>2</a:t>
            </a:r>
            <a:r>
              <a:rPr lang="en-US" sz="2800" dirty="0">
                <a:solidFill>
                  <a:srgbClr val="8DC7B0"/>
                </a:solidFill>
              </a:rPr>
              <a:t>. </a:t>
            </a:r>
            <a:r>
              <a:rPr lang="en-US" sz="2800" dirty="0" err="1">
                <a:solidFill>
                  <a:srgbClr val="8DC7B0"/>
                </a:solidFill>
              </a:rPr>
              <a:t>Nguyên</a:t>
            </a:r>
            <a:r>
              <a:rPr lang="en-US" sz="2800" dirty="0">
                <a:solidFill>
                  <a:srgbClr val="8DC7B0"/>
                </a:solidFill>
              </a:rPr>
              <a:t> </a:t>
            </a:r>
            <a:r>
              <a:rPr lang="en-US" sz="2800" dirty="0" err="1">
                <a:solidFill>
                  <a:srgbClr val="8DC7B0"/>
                </a:solidFill>
              </a:rPr>
              <a:t>lí</a:t>
            </a:r>
            <a:r>
              <a:rPr lang="en-US" sz="2800" dirty="0">
                <a:solidFill>
                  <a:srgbClr val="8DC7B0"/>
                </a:solidFill>
              </a:rPr>
              <a:t> </a:t>
            </a:r>
            <a:r>
              <a:rPr lang="en-US" sz="2800" dirty="0" err="1">
                <a:solidFill>
                  <a:srgbClr val="8DC7B0"/>
                </a:solidFill>
              </a:rPr>
              <a:t>làm</a:t>
            </a:r>
            <a:r>
              <a:rPr lang="en-US" sz="2800" dirty="0">
                <a:solidFill>
                  <a:srgbClr val="8DC7B0"/>
                </a:solidFill>
              </a:rPr>
              <a:t> </a:t>
            </a:r>
            <a:r>
              <a:rPr lang="en-US" sz="2800" dirty="0" err="1" smtClean="0">
                <a:solidFill>
                  <a:srgbClr val="8DC7B0"/>
                </a:solidFill>
              </a:rPr>
              <a:t>việc</a:t>
            </a:r>
            <a:endParaRPr lang="en-US" sz="2800" dirty="0">
              <a:solidFill>
                <a:srgbClr val="8DC7B0"/>
              </a:solidFill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09" y="2874057"/>
            <a:ext cx="1932391" cy="2002743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5499094" y="3890850"/>
            <a:ext cx="831867" cy="4230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761961" y="3890850"/>
            <a:ext cx="831867" cy="4230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38518" y="4876800"/>
            <a:ext cx="1904682" cy="0"/>
          </a:xfrm>
          <a:prstGeom prst="line">
            <a:avLst/>
          </a:prstGeom>
          <a:ln w="34925">
            <a:solidFill>
              <a:srgbClr val="5484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828" y="2814429"/>
            <a:ext cx="1724266" cy="2155753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961" y="2675070"/>
            <a:ext cx="2781688" cy="229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34014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8100" y="5181600"/>
            <a:ext cx="9144000" cy="33528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0" y="-323850"/>
            <a:ext cx="184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 sz="3600">
              <a:latin typeface=".VnAristote" panose="020B7200000000000000" pitchFamily="34" charset="0"/>
            </a:endParaRPr>
          </a:p>
        </p:txBody>
      </p:sp>
      <p:sp>
        <p:nvSpPr>
          <p:cNvPr id="5126" name="Rectangle 8"/>
          <p:cNvSpPr>
            <a:spLocks noChangeArrowheads="1"/>
          </p:cNvSpPr>
          <p:nvPr/>
        </p:nvSpPr>
        <p:spPr bwMode="auto">
          <a:xfrm>
            <a:off x="1371600" y="563563"/>
            <a:ext cx="6324600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vi-VN" dirty="0" smtClean="0">
                <a:solidFill>
                  <a:schemeClr val="accent2"/>
                </a:solidFill>
              </a:rPr>
              <a:t>           </a:t>
            </a:r>
            <a:r>
              <a:rPr lang="en-US" altLang="vi-VN" sz="3200" b="1" dirty="0" smtClean="0">
                <a:solidFill>
                  <a:srgbClr val="FF912B"/>
                </a:solidFill>
                <a:latin typeface="#9Slide05 Garris" pitchFamily="2" charset="0"/>
                <a:ea typeface="+mj-ea"/>
                <a:cs typeface="+mj-cs"/>
              </a:rPr>
              <a:t>MỤC TIÊU BÀI HỌC</a:t>
            </a:r>
            <a:endParaRPr lang="en-US" altLang="vi-VN" sz="3200" b="1" dirty="0">
              <a:solidFill>
                <a:srgbClr val="FF912B"/>
              </a:solidFill>
              <a:latin typeface="#9Slide05 Garris" pitchFamily="2" charset="0"/>
              <a:ea typeface="+mj-ea"/>
              <a:cs typeface="+mj-cs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35972" y="1165802"/>
            <a:ext cx="8153400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latin typeface="Times New Roman" panose="02020603050405020304" pitchFamily="18" charset="0"/>
              </a:defRPr>
            </a:lvl2pPr>
            <a:lvl3pPr marL="1143000" indent="-228600">
              <a:defRPr sz="2400">
                <a:latin typeface="Times New Roman" panose="02020603050405020304" pitchFamily="18" charset="0"/>
              </a:defRPr>
            </a:lvl3pPr>
            <a:lvl4pPr marL="1600200" indent="-228600">
              <a:defRPr sz="2400">
                <a:latin typeface="Times New Roman" panose="02020603050405020304" pitchFamily="18" charset="0"/>
              </a:defRPr>
            </a:lvl4pPr>
            <a:lvl5pPr marL="2057400" indent="-228600">
              <a:defRPr sz="2400"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anose="02020603050405020304" pitchFamily="18" charset="0"/>
              </a:defRPr>
            </a:lvl9pPr>
          </a:lstStyle>
          <a:p>
            <a:r>
              <a:rPr lang="en-US" dirty="0" smtClean="0"/>
              <a:t>•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bày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, </a:t>
            </a:r>
            <a:r>
              <a:rPr lang="en-US" dirty="0" err="1"/>
              <a:t>cấu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đèn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 smtClean="0"/>
              <a:t>,</a:t>
            </a:r>
          </a:p>
          <a:p>
            <a:r>
              <a:rPr lang="en-US" dirty="0" smtClean="0"/>
              <a:t> </a:t>
            </a:r>
            <a:r>
              <a:rPr lang="en-US" dirty="0"/>
              <a:t>• </a:t>
            </a:r>
            <a:r>
              <a:rPr lang="en-US" dirty="0" err="1" smtClean="0"/>
              <a:t>Sử</a:t>
            </a:r>
            <a:r>
              <a:rPr lang="en-US" dirty="0" smtClean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đèn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, </a:t>
            </a:r>
            <a:r>
              <a:rPr lang="en-US" dirty="0" err="1"/>
              <a:t>tiết</a:t>
            </a:r>
            <a:r>
              <a:rPr lang="en-US" dirty="0"/>
              <a:t> </a:t>
            </a:r>
            <a:r>
              <a:rPr lang="en-US" dirty="0" err="1"/>
              <a:t>kiệm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an </a:t>
            </a:r>
            <a:r>
              <a:rPr lang="en-US" dirty="0" err="1"/>
              <a:t>toàn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• </a:t>
            </a:r>
            <a:r>
              <a:rPr lang="en-US" dirty="0" err="1"/>
              <a:t>Lựa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đèn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tiết</a:t>
            </a:r>
            <a:r>
              <a:rPr lang="en-US" dirty="0"/>
              <a:t> </a:t>
            </a:r>
            <a:r>
              <a:rPr lang="en-US" dirty="0" err="1"/>
              <a:t>kiệm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, </a:t>
            </a:r>
            <a:r>
              <a:rPr lang="en-US" dirty="0" err="1"/>
              <a:t>phù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kiện</a:t>
            </a:r>
            <a:r>
              <a:rPr lang="en-US" dirty="0"/>
              <a:t> | </a:t>
            </a:r>
            <a:r>
              <a:rPr lang="en-US" dirty="0" err="1"/>
              <a:t>gia</a:t>
            </a:r>
            <a:r>
              <a:rPr lang="en-US" dirty="0"/>
              <a:t> </a:t>
            </a:r>
            <a:r>
              <a:rPr lang="en-US" dirty="0" err="1"/>
              <a:t>đình</a:t>
            </a:r>
            <a:r>
              <a:rPr lang="en-US" dirty="0"/>
              <a:t>.</a:t>
            </a:r>
          </a:p>
          <a:p>
            <a:r>
              <a:rPr lang="en-US" dirty="0"/>
              <a:t> 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044" y="3998099"/>
            <a:ext cx="6274973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76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-750918" y="4970183"/>
            <a:ext cx="10634421" cy="2069007"/>
          </a:xfrm>
          <a:custGeom>
            <a:avLst/>
            <a:gdLst>
              <a:gd name="connsiteX0" fmla="*/ 806336 w 10634421"/>
              <a:gd name="connsiteY0" fmla="*/ 391526 h 2069007"/>
              <a:gd name="connsiteX1" fmla="*/ 4089863 w 10634421"/>
              <a:gd name="connsiteY1" fmla="*/ 252981 h 2069007"/>
              <a:gd name="connsiteX2" fmla="*/ 4436227 w 10634421"/>
              <a:gd name="connsiteY2" fmla="*/ 419235 h 2069007"/>
              <a:gd name="connsiteX3" fmla="*/ 7484227 w 10634421"/>
              <a:gd name="connsiteY3" fmla="*/ 627053 h 2069007"/>
              <a:gd name="connsiteX4" fmla="*/ 8454045 w 10634421"/>
              <a:gd name="connsiteY4" fmla="*/ 211417 h 2069007"/>
              <a:gd name="connsiteX5" fmla="*/ 9867209 w 10634421"/>
              <a:gd name="connsiteY5" fmla="*/ 114435 h 2069007"/>
              <a:gd name="connsiteX6" fmla="*/ 9922627 w 10634421"/>
              <a:gd name="connsiteY6" fmla="*/ 1832399 h 2069007"/>
              <a:gd name="connsiteX7" fmla="*/ 820191 w 10634421"/>
              <a:gd name="connsiteY7" fmla="*/ 1901672 h 2069007"/>
              <a:gd name="connsiteX8" fmla="*/ 806336 w 10634421"/>
              <a:gd name="connsiteY8" fmla="*/ 391526 h 206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34421" h="2069007">
                <a:moveTo>
                  <a:pt x="806336" y="391526"/>
                </a:moveTo>
                <a:cubicBezTo>
                  <a:pt x="1351281" y="116744"/>
                  <a:pt x="3484881" y="248363"/>
                  <a:pt x="4089863" y="252981"/>
                </a:cubicBezTo>
                <a:cubicBezTo>
                  <a:pt x="4694845" y="257599"/>
                  <a:pt x="3870500" y="356890"/>
                  <a:pt x="4436227" y="419235"/>
                </a:cubicBezTo>
                <a:cubicBezTo>
                  <a:pt x="5001954" y="481580"/>
                  <a:pt x="6814591" y="661689"/>
                  <a:pt x="7484227" y="627053"/>
                </a:cubicBezTo>
                <a:cubicBezTo>
                  <a:pt x="8153863" y="592417"/>
                  <a:pt x="8056881" y="296853"/>
                  <a:pt x="8454045" y="211417"/>
                </a:cubicBezTo>
                <a:cubicBezTo>
                  <a:pt x="8851209" y="125981"/>
                  <a:pt x="9622445" y="-155729"/>
                  <a:pt x="9867209" y="114435"/>
                </a:cubicBezTo>
                <a:cubicBezTo>
                  <a:pt x="10111973" y="384599"/>
                  <a:pt x="11430463" y="1534526"/>
                  <a:pt x="9922627" y="1832399"/>
                </a:cubicBezTo>
                <a:cubicBezTo>
                  <a:pt x="8414791" y="2130272"/>
                  <a:pt x="2344191" y="2139508"/>
                  <a:pt x="820191" y="1901672"/>
                </a:cubicBezTo>
                <a:cubicBezTo>
                  <a:pt x="-703809" y="1663836"/>
                  <a:pt x="261391" y="666308"/>
                  <a:pt x="806336" y="391526"/>
                </a:cubicBezTo>
                <a:close/>
              </a:path>
            </a:pathLst>
          </a:custGeom>
          <a:solidFill>
            <a:srgbClr val="E4B3CC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2290" name="Picture 27" descr="bb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3400" y="1630363"/>
            <a:ext cx="845788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compact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220 V – 6 W; 220 V – 15 W; 220 V - 40 W;...</a:t>
            </a:r>
          </a:p>
          <a:p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82072" y="790317"/>
            <a:ext cx="54329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2800" dirty="0" smtClean="0">
                <a:solidFill>
                  <a:srgbClr val="8DC7B0"/>
                </a:solidFill>
              </a:rPr>
              <a:t>3</a:t>
            </a:r>
            <a:r>
              <a:rPr lang="fr-FR" sz="2800" dirty="0">
                <a:solidFill>
                  <a:srgbClr val="8DC7B0"/>
                </a:solidFill>
              </a:rPr>
              <a:t>. </a:t>
            </a:r>
            <a:r>
              <a:rPr lang="fr-FR" sz="2800" dirty="0" err="1">
                <a:solidFill>
                  <a:srgbClr val="8DC7B0"/>
                </a:solidFill>
              </a:rPr>
              <a:t>Thông</a:t>
            </a:r>
            <a:r>
              <a:rPr lang="fr-FR" sz="2800" dirty="0">
                <a:solidFill>
                  <a:srgbClr val="8DC7B0"/>
                </a:solidFill>
              </a:rPr>
              <a:t> </a:t>
            </a:r>
            <a:r>
              <a:rPr lang="fr-FR" sz="2800" dirty="0" err="1">
                <a:solidFill>
                  <a:srgbClr val="8DC7B0"/>
                </a:solidFill>
              </a:rPr>
              <a:t>số</a:t>
            </a:r>
            <a:r>
              <a:rPr lang="fr-FR" sz="2800" dirty="0">
                <a:solidFill>
                  <a:srgbClr val="8DC7B0"/>
                </a:solidFill>
              </a:rPr>
              <a:t> </a:t>
            </a:r>
            <a:r>
              <a:rPr lang="fr-FR" sz="2800" dirty="0" err="1">
                <a:solidFill>
                  <a:srgbClr val="8DC7B0"/>
                </a:solidFill>
              </a:rPr>
              <a:t>kĩ</a:t>
            </a:r>
            <a:r>
              <a:rPr lang="fr-FR" sz="2800" dirty="0">
                <a:solidFill>
                  <a:srgbClr val="8DC7B0"/>
                </a:solidFill>
              </a:rPr>
              <a:t> </a:t>
            </a:r>
            <a:r>
              <a:rPr lang="fr-FR" sz="2800" dirty="0" err="1">
                <a:solidFill>
                  <a:srgbClr val="8DC7B0"/>
                </a:solidFill>
              </a:rPr>
              <a:t>thuật</a:t>
            </a:r>
            <a:r>
              <a:rPr lang="fr-FR" sz="2800" dirty="0">
                <a:solidFill>
                  <a:srgbClr val="8DC7B0"/>
                </a:solidFill>
              </a:rPr>
              <a:t> </a:t>
            </a:r>
            <a:endParaRPr lang="en-US" sz="2800" dirty="0">
              <a:solidFill>
                <a:srgbClr val="8DC7B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67" l="9778" r="8977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23941" y="3307329"/>
            <a:ext cx="4876800" cy="336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62497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-750918" y="4970183"/>
            <a:ext cx="10634421" cy="2069007"/>
          </a:xfrm>
          <a:custGeom>
            <a:avLst/>
            <a:gdLst>
              <a:gd name="connsiteX0" fmla="*/ 806336 w 10634421"/>
              <a:gd name="connsiteY0" fmla="*/ 391526 h 2069007"/>
              <a:gd name="connsiteX1" fmla="*/ 4089863 w 10634421"/>
              <a:gd name="connsiteY1" fmla="*/ 252981 h 2069007"/>
              <a:gd name="connsiteX2" fmla="*/ 4436227 w 10634421"/>
              <a:gd name="connsiteY2" fmla="*/ 419235 h 2069007"/>
              <a:gd name="connsiteX3" fmla="*/ 7484227 w 10634421"/>
              <a:gd name="connsiteY3" fmla="*/ 627053 h 2069007"/>
              <a:gd name="connsiteX4" fmla="*/ 8454045 w 10634421"/>
              <a:gd name="connsiteY4" fmla="*/ 211417 h 2069007"/>
              <a:gd name="connsiteX5" fmla="*/ 9867209 w 10634421"/>
              <a:gd name="connsiteY5" fmla="*/ 114435 h 2069007"/>
              <a:gd name="connsiteX6" fmla="*/ 9922627 w 10634421"/>
              <a:gd name="connsiteY6" fmla="*/ 1832399 h 2069007"/>
              <a:gd name="connsiteX7" fmla="*/ 820191 w 10634421"/>
              <a:gd name="connsiteY7" fmla="*/ 1901672 h 2069007"/>
              <a:gd name="connsiteX8" fmla="*/ 806336 w 10634421"/>
              <a:gd name="connsiteY8" fmla="*/ 391526 h 206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34421" h="2069007">
                <a:moveTo>
                  <a:pt x="806336" y="391526"/>
                </a:moveTo>
                <a:cubicBezTo>
                  <a:pt x="1351281" y="116744"/>
                  <a:pt x="3484881" y="248363"/>
                  <a:pt x="4089863" y="252981"/>
                </a:cubicBezTo>
                <a:cubicBezTo>
                  <a:pt x="4694845" y="257599"/>
                  <a:pt x="3870500" y="356890"/>
                  <a:pt x="4436227" y="419235"/>
                </a:cubicBezTo>
                <a:cubicBezTo>
                  <a:pt x="5001954" y="481580"/>
                  <a:pt x="6814591" y="661689"/>
                  <a:pt x="7484227" y="627053"/>
                </a:cubicBezTo>
                <a:cubicBezTo>
                  <a:pt x="8153863" y="592417"/>
                  <a:pt x="8056881" y="296853"/>
                  <a:pt x="8454045" y="211417"/>
                </a:cubicBezTo>
                <a:cubicBezTo>
                  <a:pt x="8851209" y="125981"/>
                  <a:pt x="9622445" y="-155729"/>
                  <a:pt x="9867209" y="114435"/>
                </a:cubicBezTo>
                <a:cubicBezTo>
                  <a:pt x="10111973" y="384599"/>
                  <a:pt x="11430463" y="1534526"/>
                  <a:pt x="9922627" y="1832399"/>
                </a:cubicBezTo>
                <a:cubicBezTo>
                  <a:pt x="8414791" y="2130272"/>
                  <a:pt x="2344191" y="2139508"/>
                  <a:pt x="820191" y="1901672"/>
                </a:cubicBezTo>
                <a:cubicBezTo>
                  <a:pt x="-703809" y="1663836"/>
                  <a:pt x="261391" y="666308"/>
                  <a:pt x="806336" y="391526"/>
                </a:cubicBezTo>
                <a:close/>
              </a:path>
            </a:pathLst>
          </a:custGeom>
          <a:solidFill>
            <a:srgbClr val="E4B3CC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2290" name="Picture 27" descr="bb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3400" y="1630363"/>
            <a:ext cx="84578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compact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thọ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82072" y="790317"/>
            <a:ext cx="54329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2800" dirty="0" smtClean="0">
                <a:solidFill>
                  <a:srgbClr val="8DC7B0"/>
                </a:solidFill>
              </a:rPr>
              <a:t>4. </a:t>
            </a:r>
            <a:r>
              <a:rPr lang="fr-FR" sz="2800" dirty="0" err="1">
                <a:solidFill>
                  <a:srgbClr val="8DC7B0"/>
                </a:solidFill>
              </a:rPr>
              <a:t>Đặc</a:t>
            </a:r>
            <a:r>
              <a:rPr lang="fr-FR" sz="2800" dirty="0">
                <a:solidFill>
                  <a:srgbClr val="8DC7B0"/>
                </a:solidFill>
              </a:rPr>
              <a:t> </a:t>
            </a:r>
            <a:r>
              <a:rPr lang="fr-FR" sz="2800" dirty="0" err="1" smtClean="0">
                <a:solidFill>
                  <a:srgbClr val="8DC7B0"/>
                </a:solidFill>
              </a:rPr>
              <a:t>điểm</a:t>
            </a:r>
            <a:endParaRPr lang="en-US" sz="2800" dirty="0">
              <a:solidFill>
                <a:srgbClr val="8DC7B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19486"/>
          <a:stretch/>
        </p:blipFill>
        <p:spPr>
          <a:xfrm>
            <a:off x="1537589" y="3250873"/>
            <a:ext cx="6068822" cy="261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047792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-750918" y="4970183"/>
            <a:ext cx="10634421" cy="2069007"/>
          </a:xfrm>
          <a:custGeom>
            <a:avLst/>
            <a:gdLst>
              <a:gd name="connsiteX0" fmla="*/ 806336 w 10634421"/>
              <a:gd name="connsiteY0" fmla="*/ 391526 h 2069007"/>
              <a:gd name="connsiteX1" fmla="*/ 4089863 w 10634421"/>
              <a:gd name="connsiteY1" fmla="*/ 252981 h 2069007"/>
              <a:gd name="connsiteX2" fmla="*/ 4436227 w 10634421"/>
              <a:gd name="connsiteY2" fmla="*/ 419235 h 2069007"/>
              <a:gd name="connsiteX3" fmla="*/ 7484227 w 10634421"/>
              <a:gd name="connsiteY3" fmla="*/ 627053 h 2069007"/>
              <a:gd name="connsiteX4" fmla="*/ 8454045 w 10634421"/>
              <a:gd name="connsiteY4" fmla="*/ 211417 h 2069007"/>
              <a:gd name="connsiteX5" fmla="*/ 9867209 w 10634421"/>
              <a:gd name="connsiteY5" fmla="*/ 114435 h 2069007"/>
              <a:gd name="connsiteX6" fmla="*/ 9922627 w 10634421"/>
              <a:gd name="connsiteY6" fmla="*/ 1832399 h 2069007"/>
              <a:gd name="connsiteX7" fmla="*/ 820191 w 10634421"/>
              <a:gd name="connsiteY7" fmla="*/ 1901672 h 2069007"/>
              <a:gd name="connsiteX8" fmla="*/ 806336 w 10634421"/>
              <a:gd name="connsiteY8" fmla="*/ 391526 h 206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34421" h="2069007">
                <a:moveTo>
                  <a:pt x="806336" y="391526"/>
                </a:moveTo>
                <a:cubicBezTo>
                  <a:pt x="1351281" y="116744"/>
                  <a:pt x="3484881" y="248363"/>
                  <a:pt x="4089863" y="252981"/>
                </a:cubicBezTo>
                <a:cubicBezTo>
                  <a:pt x="4694845" y="257599"/>
                  <a:pt x="3870500" y="356890"/>
                  <a:pt x="4436227" y="419235"/>
                </a:cubicBezTo>
                <a:cubicBezTo>
                  <a:pt x="5001954" y="481580"/>
                  <a:pt x="6814591" y="661689"/>
                  <a:pt x="7484227" y="627053"/>
                </a:cubicBezTo>
                <a:cubicBezTo>
                  <a:pt x="8153863" y="592417"/>
                  <a:pt x="8056881" y="296853"/>
                  <a:pt x="8454045" y="211417"/>
                </a:cubicBezTo>
                <a:cubicBezTo>
                  <a:pt x="8851209" y="125981"/>
                  <a:pt x="9622445" y="-155729"/>
                  <a:pt x="9867209" y="114435"/>
                </a:cubicBezTo>
                <a:cubicBezTo>
                  <a:pt x="10111973" y="384599"/>
                  <a:pt x="11430463" y="1534526"/>
                  <a:pt x="9922627" y="1832399"/>
                </a:cubicBezTo>
                <a:cubicBezTo>
                  <a:pt x="8414791" y="2130272"/>
                  <a:pt x="2344191" y="2139508"/>
                  <a:pt x="820191" y="1901672"/>
                </a:cubicBezTo>
                <a:cubicBezTo>
                  <a:pt x="-703809" y="1663836"/>
                  <a:pt x="261391" y="666308"/>
                  <a:pt x="806336" y="391526"/>
                </a:cubicBezTo>
                <a:close/>
              </a:path>
            </a:pathLst>
          </a:custGeom>
          <a:solidFill>
            <a:srgbClr val="E4B3CC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2290" name="Picture 27" descr="bb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8518" y="1430753"/>
            <a:ext cx="769588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69863" y="203200"/>
            <a:ext cx="8274509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u="sng" dirty="0" smtClean="0">
                <a:solidFill>
                  <a:srgbClr val="339966"/>
                </a:solidFill>
              </a:rPr>
              <a:t>IV</a:t>
            </a:r>
            <a:r>
              <a:rPr lang="en-US" sz="2800" b="1" u="sng" dirty="0">
                <a:solidFill>
                  <a:srgbClr val="339966"/>
                </a:solidFill>
              </a:rPr>
              <a:t>. SỬ DỤNG ĐÈN ĐIỆN ĐÚNG CÁCH, AN </a:t>
            </a:r>
            <a:r>
              <a:rPr lang="en-US" sz="2800" b="1" u="sng" dirty="0" smtClean="0">
                <a:solidFill>
                  <a:srgbClr val="339966"/>
                </a:solidFill>
              </a:rPr>
              <a:t>TOÀN</a:t>
            </a:r>
          </a:p>
          <a:p>
            <a:pPr>
              <a:spcBef>
                <a:spcPct val="50000"/>
              </a:spcBef>
            </a:pPr>
            <a:r>
              <a:rPr lang="en-US" sz="2800" b="1" u="sng" dirty="0" smtClean="0">
                <a:solidFill>
                  <a:srgbClr val="339966"/>
                </a:solidFill>
              </a:rPr>
              <a:t>TIẾT </a:t>
            </a:r>
            <a:r>
              <a:rPr lang="en-US" sz="2800" b="1" u="sng" dirty="0">
                <a:solidFill>
                  <a:srgbClr val="339966"/>
                </a:solidFill>
              </a:rPr>
              <a:t>KIỆM</a:t>
            </a:r>
            <a:endParaRPr lang="en-US" altLang="vi-VN" sz="2800" b="1" u="sng" dirty="0">
              <a:solidFill>
                <a:srgbClr val="3399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132501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4340" name="Freeform 19"/>
          <p:cNvSpPr>
            <a:spLocks/>
          </p:cNvSpPr>
          <p:nvPr/>
        </p:nvSpPr>
        <p:spPr bwMode="auto">
          <a:xfrm rot="5400000">
            <a:off x="1302617" y="-1892710"/>
            <a:ext cx="7053263" cy="9753600"/>
          </a:xfrm>
          <a:custGeom>
            <a:avLst/>
            <a:gdLst>
              <a:gd name="T0" fmla="*/ 0 w 1943049"/>
              <a:gd name="T1" fmla="*/ 0 h 1943049"/>
              <a:gd name="T2" fmla="*/ 92938760 w 1943049"/>
              <a:gd name="T3" fmla="*/ 245765768 h 1943049"/>
              <a:gd name="T4" fmla="*/ 0 w 1943049"/>
              <a:gd name="T5" fmla="*/ 245765768 h 194304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43049" h="1943049">
                <a:moveTo>
                  <a:pt x="0" y="0"/>
                </a:moveTo>
                <a:cubicBezTo>
                  <a:pt x="1073116" y="0"/>
                  <a:pt x="1943049" y="869933"/>
                  <a:pt x="1943049" y="1943049"/>
                </a:cubicBezTo>
                <a:lnTo>
                  <a:pt x="0" y="1943049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12123" y="896396"/>
            <a:ext cx="81318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xét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đèn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an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toàn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kiệm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đình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Freeform 5"/>
          <p:cNvSpPr/>
          <p:nvPr/>
        </p:nvSpPr>
        <p:spPr>
          <a:xfrm>
            <a:off x="-750918" y="4970183"/>
            <a:ext cx="10634421" cy="2069007"/>
          </a:xfrm>
          <a:custGeom>
            <a:avLst/>
            <a:gdLst>
              <a:gd name="connsiteX0" fmla="*/ 806336 w 10634421"/>
              <a:gd name="connsiteY0" fmla="*/ 391526 h 2069007"/>
              <a:gd name="connsiteX1" fmla="*/ 4089863 w 10634421"/>
              <a:gd name="connsiteY1" fmla="*/ 252981 h 2069007"/>
              <a:gd name="connsiteX2" fmla="*/ 4436227 w 10634421"/>
              <a:gd name="connsiteY2" fmla="*/ 419235 h 2069007"/>
              <a:gd name="connsiteX3" fmla="*/ 7484227 w 10634421"/>
              <a:gd name="connsiteY3" fmla="*/ 627053 h 2069007"/>
              <a:gd name="connsiteX4" fmla="*/ 8454045 w 10634421"/>
              <a:gd name="connsiteY4" fmla="*/ 211417 h 2069007"/>
              <a:gd name="connsiteX5" fmla="*/ 9867209 w 10634421"/>
              <a:gd name="connsiteY5" fmla="*/ 114435 h 2069007"/>
              <a:gd name="connsiteX6" fmla="*/ 9922627 w 10634421"/>
              <a:gd name="connsiteY6" fmla="*/ 1832399 h 2069007"/>
              <a:gd name="connsiteX7" fmla="*/ 820191 w 10634421"/>
              <a:gd name="connsiteY7" fmla="*/ 1901672 h 2069007"/>
              <a:gd name="connsiteX8" fmla="*/ 806336 w 10634421"/>
              <a:gd name="connsiteY8" fmla="*/ 391526 h 206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34421" h="2069007">
                <a:moveTo>
                  <a:pt x="806336" y="391526"/>
                </a:moveTo>
                <a:cubicBezTo>
                  <a:pt x="1351281" y="116744"/>
                  <a:pt x="3484881" y="248363"/>
                  <a:pt x="4089863" y="252981"/>
                </a:cubicBezTo>
                <a:cubicBezTo>
                  <a:pt x="4694845" y="257599"/>
                  <a:pt x="3870500" y="356890"/>
                  <a:pt x="4436227" y="419235"/>
                </a:cubicBezTo>
                <a:cubicBezTo>
                  <a:pt x="5001954" y="481580"/>
                  <a:pt x="6814591" y="661689"/>
                  <a:pt x="7484227" y="627053"/>
                </a:cubicBezTo>
                <a:cubicBezTo>
                  <a:pt x="8153863" y="592417"/>
                  <a:pt x="8056881" y="296853"/>
                  <a:pt x="8454045" y="211417"/>
                </a:cubicBezTo>
                <a:cubicBezTo>
                  <a:pt x="8851209" y="125981"/>
                  <a:pt x="9622445" y="-155729"/>
                  <a:pt x="9867209" y="114435"/>
                </a:cubicBezTo>
                <a:cubicBezTo>
                  <a:pt x="10111973" y="384599"/>
                  <a:pt x="11430463" y="1534526"/>
                  <a:pt x="9922627" y="1832399"/>
                </a:cubicBezTo>
                <a:cubicBezTo>
                  <a:pt x="8414791" y="2130272"/>
                  <a:pt x="2344191" y="2139508"/>
                  <a:pt x="820191" y="1901672"/>
                </a:cubicBezTo>
                <a:cubicBezTo>
                  <a:pt x="-703809" y="1663836"/>
                  <a:pt x="261391" y="666308"/>
                  <a:pt x="806336" y="391526"/>
                </a:cubicBezTo>
                <a:close/>
              </a:path>
            </a:pathLst>
          </a:custGeom>
          <a:solidFill>
            <a:srgbClr val="1E31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1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280446"/>
            <a:ext cx="762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0703" y="2743200"/>
            <a:ext cx="5410200" cy="347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6155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Top Corners Rounded 15">
            <a:extLst>
              <a:ext uri="{FF2B5EF4-FFF2-40B4-BE49-F238E27FC236}">
                <a16:creationId xmlns:a16="http://schemas.microsoft.com/office/drawing/2014/main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1269" name="Freeform 15"/>
          <p:cNvSpPr>
            <a:spLocks/>
          </p:cNvSpPr>
          <p:nvPr/>
        </p:nvSpPr>
        <p:spPr bwMode="auto">
          <a:xfrm>
            <a:off x="1049338" y="376238"/>
            <a:ext cx="379412" cy="801687"/>
          </a:xfrm>
          <a:custGeom>
            <a:avLst/>
            <a:gdLst>
              <a:gd name="T0" fmla="*/ 0 w 380990"/>
              <a:gd name="T1" fmla="*/ 0 h 800806"/>
              <a:gd name="T2" fmla="*/ 110311 w 380990"/>
              <a:gd name="T3" fmla="*/ 0 h 800806"/>
              <a:gd name="T4" fmla="*/ 110311 w 380990"/>
              <a:gd name="T5" fmla="*/ 514663 h 800806"/>
              <a:gd name="T6" fmla="*/ 126298 w 380990"/>
              <a:gd name="T7" fmla="*/ 514663 h 800806"/>
              <a:gd name="T8" fmla="*/ 152102 w 380990"/>
              <a:gd name="T9" fmla="*/ 642713 h 800806"/>
              <a:gd name="T10" fmla="*/ 252554 w 380990"/>
              <a:gd name="T11" fmla="*/ 555553 h 800806"/>
              <a:gd name="T12" fmla="*/ 251343 w 380990"/>
              <a:gd name="T13" fmla="*/ 463733 h 800806"/>
              <a:gd name="T14" fmla="*/ 356890 w 380990"/>
              <a:gd name="T15" fmla="*/ 375390 h 800806"/>
              <a:gd name="T16" fmla="*/ 364938 w 380990"/>
              <a:gd name="T17" fmla="*/ 629601 h 800806"/>
              <a:gd name="T18" fmla="*/ 112286 w 380990"/>
              <a:gd name="T19" fmla="*/ 775511 h 800806"/>
              <a:gd name="T20" fmla="*/ 30516 w 380990"/>
              <a:gd name="T21" fmla="*/ 669965 h 800806"/>
              <a:gd name="T22" fmla="*/ 21225 w 380990"/>
              <a:gd name="T23" fmla="*/ 639699 h 800806"/>
              <a:gd name="T24" fmla="*/ 0 w 380990"/>
              <a:gd name="T25" fmla="*/ 639699 h 800806"/>
              <a:gd name="T26" fmla="*/ 0 w 380990"/>
              <a:gd name="T27" fmla="*/ 514663 h 80080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80990" h="800806">
                <a:moveTo>
                  <a:pt x="0" y="0"/>
                </a:moveTo>
                <a:lnTo>
                  <a:pt x="110311" y="0"/>
                </a:lnTo>
                <a:lnTo>
                  <a:pt x="110311" y="514663"/>
                </a:lnTo>
                <a:lnTo>
                  <a:pt x="126298" y="514663"/>
                </a:lnTo>
                <a:cubicBezTo>
                  <a:pt x="126298" y="565089"/>
                  <a:pt x="135863" y="612556"/>
                  <a:pt x="152102" y="642713"/>
                </a:cubicBezTo>
                <a:cubicBezTo>
                  <a:pt x="188541" y="710384"/>
                  <a:pt x="240918" y="664936"/>
                  <a:pt x="252554" y="555553"/>
                </a:cubicBezTo>
                <a:cubicBezTo>
                  <a:pt x="255771" y="525311"/>
                  <a:pt x="255350" y="493385"/>
                  <a:pt x="251343" y="463733"/>
                </a:cubicBezTo>
                <a:lnTo>
                  <a:pt x="356890" y="375390"/>
                </a:lnTo>
                <a:cubicBezTo>
                  <a:pt x="385907" y="453570"/>
                  <a:pt x="388885" y="547639"/>
                  <a:pt x="364938" y="629601"/>
                </a:cubicBezTo>
                <a:cubicBezTo>
                  <a:pt x="322380" y="775263"/>
                  <a:pt x="208870" y="840817"/>
                  <a:pt x="112286" y="775511"/>
                </a:cubicBezTo>
                <a:cubicBezTo>
                  <a:pt x="78116" y="752407"/>
                  <a:pt x="50045" y="715332"/>
                  <a:pt x="30516" y="669965"/>
                </a:cubicBezTo>
                <a:lnTo>
                  <a:pt x="21225" y="639699"/>
                </a:lnTo>
                <a:lnTo>
                  <a:pt x="0" y="639699"/>
                </a:lnTo>
                <a:lnTo>
                  <a:pt x="0" y="51466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750918" y="4970183"/>
            <a:ext cx="10634421" cy="2069007"/>
          </a:xfrm>
          <a:custGeom>
            <a:avLst/>
            <a:gdLst>
              <a:gd name="connsiteX0" fmla="*/ 806336 w 10634421"/>
              <a:gd name="connsiteY0" fmla="*/ 391526 h 2069007"/>
              <a:gd name="connsiteX1" fmla="*/ 4089863 w 10634421"/>
              <a:gd name="connsiteY1" fmla="*/ 252981 h 2069007"/>
              <a:gd name="connsiteX2" fmla="*/ 4436227 w 10634421"/>
              <a:gd name="connsiteY2" fmla="*/ 419235 h 2069007"/>
              <a:gd name="connsiteX3" fmla="*/ 7484227 w 10634421"/>
              <a:gd name="connsiteY3" fmla="*/ 627053 h 2069007"/>
              <a:gd name="connsiteX4" fmla="*/ 8454045 w 10634421"/>
              <a:gd name="connsiteY4" fmla="*/ 211417 h 2069007"/>
              <a:gd name="connsiteX5" fmla="*/ 9867209 w 10634421"/>
              <a:gd name="connsiteY5" fmla="*/ 114435 h 2069007"/>
              <a:gd name="connsiteX6" fmla="*/ 9922627 w 10634421"/>
              <a:gd name="connsiteY6" fmla="*/ 1832399 h 2069007"/>
              <a:gd name="connsiteX7" fmla="*/ 820191 w 10634421"/>
              <a:gd name="connsiteY7" fmla="*/ 1901672 h 2069007"/>
              <a:gd name="connsiteX8" fmla="*/ 806336 w 10634421"/>
              <a:gd name="connsiteY8" fmla="*/ 391526 h 206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34421" h="2069007">
                <a:moveTo>
                  <a:pt x="806336" y="391526"/>
                </a:moveTo>
                <a:cubicBezTo>
                  <a:pt x="1351281" y="116744"/>
                  <a:pt x="3484881" y="248363"/>
                  <a:pt x="4089863" y="252981"/>
                </a:cubicBezTo>
                <a:cubicBezTo>
                  <a:pt x="4694845" y="257599"/>
                  <a:pt x="3870500" y="356890"/>
                  <a:pt x="4436227" y="419235"/>
                </a:cubicBezTo>
                <a:cubicBezTo>
                  <a:pt x="5001954" y="481580"/>
                  <a:pt x="6814591" y="661689"/>
                  <a:pt x="7484227" y="627053"/>
                </a:cubicBezTo>
                <a:cubicBezTo>
                  <a:pt x="8153863" y="592417"/>
                  <a:pt x="8056881" y="296853"/>
                  <a:pt x="8454045" y="211417"/>
                </a:cubicBezTo>
                <a:cubicBezTo>
                  <a:pt x="8851209" y="125981"/>
                  <a:pt x="9622445" y="-155729"/>
                  <a:pt x="9867209" y="114435"/>
                </a:cubicBezTo>
                <a:cubicBezTo>
                  <a:pt x="10111973" y="384599"/>
                  <a:pt x="11430463" y="1534526"/>
                  <a:pt x="9922627" y="1832399"/>
                </a:cubicBezTo>
                <a:cubicBezTo>
                  <a:pt x="8414791" y="2130272"/>
                  <a:pt x="2344191" y="2139508"/>
                  <a:pt x="820191" y="1901672"/>
                </a:cubicBezTo>
                <a:cubicBezTo>
                  <a:pt x="-703809" y="1663836"/>
                  <a:pt x="261391" y="666308"/>
                  <a:pt x="806336" y="391526"/>
                </a:cubicBezTo>
                <a:close/>
              </a:path>
            </a:pathLst>
          </a:custGeom>
          <a:solidFill>
            <a:srgbClr val="1E31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Rectangle 3"/>
          <p:cNvSpPr/>
          <p:nvPr/>
        </p:nvSpPr>
        <p:spPr>
          <a:xfrm>
            <a:off x="457200" y="1752600"/>
            <a:ext cx="561975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19175" y="183935"/>
            <a:ext cx="774382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lựa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đèn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dựa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nhu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đèn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suất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mức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tuổi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thọ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ánh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phù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Dựa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 12.1,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lựa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đèn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phù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đình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26" y="223128"/>
            <a:ext cx="8191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56" y="2817690"/>
            <a:ext cx="8849960" cy="282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201401"/>
      </p:ext>
    </p:extLst>
  </p:cSld>
  <p:clrMapOvr>
    <a:masterClrMapping/>
  </p:clrMapOvr>
  <p:transition spd="slow" advClick="0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6300" y="642298"/>
            <a:ext cx="82677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huỳnh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chấn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huỳnh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huỳnh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huỳnh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000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4512915"/>
            <a:ext cx="1626610" cy="25728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4529154"/>
            <a:ext cx="2143125" cy="2105393"/>
          </a:xfrm>
          <a:prstGeom prst="rect">
            <a:avLst/>
          </a:prstGeom>
        </p:spPr>
      </p:pic>
      <p:pic>
        <p:nvPicPr>
          <p:cNvPr id="10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98" y="186253"/>
            <a:ext cx="1198563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371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7" descr="bb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20484" name="Freeform 19"/>
          <p:cNvSpPr>
            <a:spLocks/>
          </p:cNvSpPr>
          <p:nvPr/>
        </p:nvSpPr>
        <p:spPr bwMode="auto">
          <a:xfrm rot="5400000">
            <a:off x="1378744" y="-1364242"/>
            <a:ext cx="7053263" cy="9753600"/>
          </a:xfrm>
          <a:custGeom>
            <a:avLst/>
            <a:gdLst>
              <a:gd name="T0" fmla="*/ 0 w 1943049"/>
              <a:gd name="T1" fmla="*/ 0 h 1943049"/>
              <a:gd name="T2" fmla="*/ 92938760 w 1943049"/>
              <a:gd name="T3" fmla="*/ 245765768 h 1943049"/>
              <a:gd name="T4" fmla="*/ 0 w 1943049"/>
              <a:gd name="T5" fmla="*/ 245765768 h 194304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43049" h="1943049">
                <a:moveTo>
                  <a:pt x="0" y="0"/>
                </a:moveTo>
                <a:cubicBezTo>
                  <a:pt x="1073116" y="0"/>
                  <a:pt x="1943049" y="869933"/>
                  <a:pt x="1943049" y="1943049"/>
                </a:cubicBezTo>
                <a:lnTo>
                  <a:pt x="0" y="1943049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5" name="Rectangle 1"/>
          <p:cNvSpPr>
            <a:spLocks noChangeArrowheads="1"/>
          </p:cNvSpPr>
          <p:nvPr/>
        </p:nvSpPr>
        <p:spPr bwMode="auto">
          <a:xfrm>
            <a:off x="990600" y="1617663"/>
            <a:ext cx="7829550" cy="923330"/>
          </a:xfrm>
          <a:prstGeom prst="rect">
            <a:avLst/>
          </a:prstGeom>
          <a:solidFill>
            <a:srgbClr val="00B0F0">
              <a:alpha val="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r>
              <a:rPr lang="en-US" sz="2800" b="1" dirty="0" err="1" smtClean="0">
                <a:solidFill>
                  <a:srgbClr val="339966"/>
                </a:solidFill>
                <a:latin typeface="Times New Roman" panose="02020603050405020304" pitchFamily="18" charset="0"/>
              </a:rPr>
              <a:t>Đèn</a:t>
            </a:r>
            <a:r>
              <a:rPr lang="en-US" sz="2800" b="1" dirty="0" smtClean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LED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Đèn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LED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gồm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chip led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lắp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ráp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nguồn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phát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ánh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sáng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nằm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bên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sản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bóng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ống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dài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nến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cầu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,...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Đèn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LED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90%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điện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ánh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sáng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tuổi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thọ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cao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khoảng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25 000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50 000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giờ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),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độc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hại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thân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thiện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môi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rgbClr val="339966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9966"/>
                </a:solidFill>
                <a:latin typeface="Times New Roman" panose="02020603050405020304" pitchFamily="18" charset="0"/>
              </a:rPr>
              <a:t>sống</a:t>
            </a:r>
            <a:endParaRPr lang="en-US" sz="2800" b="1" dirty="0">
              <a:solidFill>
                <a:srgbClr val="339966"/>
              </a:solidFill>
              <a:latin typeface="Times New Roman" panose="02020603050405020304" pitchFamily="18" charset="0"/>
            </a:endParaRPr>
          </a:p>
          <a:p>
            <a:r>
              <a:rPr lang="vi-VN" dirty="0"/>
              <a:t/>
            </a:r>
            <a:br>
              <a:rPr lang="vi-VN" dirty="0"/>
            </a:br>
            <a:endParaRPr lang="en-US" altLang="en-US" dirty="0"/>
          </a:p>
        </p:txBody>
      </p:sp>
      <p:sp>
        <p:nvSpPr>
          <p:cNvPr id="9" name="Freeform 8"/>
          <p:cNvSpPr/>
          <p:nvPr/>
        </p:nvSpPr>
        <p:spPr>
          <a:xfrm>
            <a:off x="-2590800" y="5105340"/>
            <a:ext cx="10634421" cy="2069007"/>
          </a:xfrm>
          <a:custGeom>
            <a:avLst/>
            <a:gdLst>
              <a:gd name="connsiteX0" fmla="*/ 806336 w 10634421"/>
              <a:gd name="connsiteY0" fmla="*/ 391526 h 2069007"/>
              <a:gd name="connsiteX1" fmla="*/ 4089863 w 10634421"/>
              <a:gd name="connsiteY1" fmla="*/ 252981 h 2069007"/>
              <a:gd name="connsiteX2" fmla="*/ 4436227 w 10634421"/>
              <a:gd name="connsiteY2" fmla="*/ 419235 h 2069007"/>
              <a:gd name="connsiteX3" fmla="*/ 7484227 w 10634421"/>
              <a:gd name="connsiteY3" fmla="*/ 627053 h 2069007"/>
              <a:gd name="connsiteX4" fmla="*/ 8454045 w 10634421"/>
              <a:gd name="connsiteY4" fmla="*/ 211417 h 2069007"/>
              <a:gd name="connsiteX5" fmla="*/ 9867209 w 10634421"/>
              <a:gd name="connsiteY5" fmla="*/ 114435 h 2069007"/>
              <a:gd name="connsiteX6" fmla="*/ 9922627 w 10634421"/>
              <a:gd name="connsiteY6" fmla="*/ 1832399 h 2069007"/>
              <a:gd name="connsiteX7" fmla="*/ 820191 w 10634421"/>
              <a:gd name="connsiteY7" fmla="*/ 1901672 h 2069007"/>
              <a:gd name="connsiteX8" fmla="*/ 806336 w 10634421"/>
              <a:gd name="connsiteY8" fmla="*/ 391526 h 206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34421" h="2069007">
                <a:moveTo>
                  <a:pt x="806336" y="391526"/>
                </a:moveTo>
                <a:cubicBezTo>
                  <a:pt x="1351281" y="116744"/>
                  <a:pt x="3484881" y="248363"/>
                  <a:pt x="4089863" y="252981"/>
                </a:cubicBezTo>
                <a:cubicBezTo>
                  <a:pt x="4694845" y="257599"/>
                  <a:pt x="3870500" y="356890"/>
                  <a:pt x="4436227" y="419235"/>
                </a:cubicBezTo>
                <a:cubicBezTo>
                  <a:pt x="5001954" y="481580"/>
                  <a:pt x="6814591" y="661689"/>
                  <a:pt x="7484227" y="627053"/>
                </a:cubicBezTo>
                <a:cubicBezTo>
                  <a:pt x="8153863" y="592417"/>
                  <a:pt x="8056881" y="296853"/>
                  <a:pt x="8454045" y="211417"/>
                </a:cubicBezTo>
                <a:cubicBezTo>
                  <a:pt x="8851209" y="125981"/>
                  <a:pt x="9622445" y="-155729"/>
                  <a:pt x="9867209" y="114435"/>
                </a:cubicBezTo>
                <a:cubicBezTo>
                  <a:pt x="10111973" y="384599"/>
                  <a:pt x="11430463" y="1534526"/>
                  <a:pt x="9922627" y="1832399"/>
                </a:cubicBezTo>
                <a:cubicBezTo>
                  <a:pt x="8414791" y="2130272"/>
                  <a:pt x="2344191" y="2139508"/>
                  <a:pt x="820191" y="1901672"/>
                </a:cubicBezTo>
                <a:cubicBezTo>
                  <a:pt x="-703809" y="1663836"/>
                  <a:pt x="261391" y="666308"/>
                  <a:pt x="806336" y="391526"/>
                </a:cubicBezTo>
                <a:close/>
              </a:path>
            </a:pathLst>
          </a:custGeom>
          <a:solidFill>
            <a:srgbClr val="1E31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1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29827"/>
            <a:ext cx="306705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40973" y="4655127"/>
            <a:ext cx="3971925" cy="2133600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396" b="89933" l="2432" r="899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49" y="4826388"/>
            <a:ext cx="4880373" cy="1419423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396" b="89933" l="9878" r="94529">
                        <a14:foregroundMark x1="59271" y1="46309" x2="94529" y2="20134"/>
                        <a14:foregroundMark x1="57295" y1="60403" x2="55319" y2="67114"/>
                        <a14:foregroundMark x1="63830" y1="67114" x2="61550" y2="57047"/>
                        <a14:foregroundMark x1="63070" y1="71812" x2="65805" y2="71812"/>
                        <a14:foregroundMark x1="59878" y1="56376" x2="61550" y2="516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516"/>
          <a:stretch/>
        </p:blipFill>
        <p:spPr>
          <a:xfrm>
            <a:off x="2781499" y="5076851"/>
            <a:ext cx="2553566" cy="141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223270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76200"/>
            <a:ext cx="9144000" cy="69341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4724400"/>
            <a:ext cx="5566130" cy="10531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57600" y="6248400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33600" y="4876800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67200" y="5708176"/>
            <a:ext cx="6096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81600" y="6096000"/>
            <a:ext cx="60960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38800" y="4405951"/>
            <a:ext cx="609600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38400" y="6096000"/>
            <a:ext cx="609600" cy="609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2327" y="6096000"/>
            <a:ext cx="609600" cy="609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00800" y="6345485"/>
            <a:ext cx="609600" cy="609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62800" y="6248400"/>
            <a:ext cx="609600" cy="609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24800" y="6248400"/>
            <a:ext cx="609600" cy="609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12873" y="5777551"/>
            <a:ext cx="609600" cy="609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36873" y="5680466"/>
            <a:ext cx="609600" cy="609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50873" y="5541921"/>
            <a:ext cx="609600" cy="609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74873" y="5444836"/>
            <a:ext cx="609600" cy="609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26327" y="5611193"/>
            <a:ext cx="609600" cy="609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10000" y="5444938"/>
            <a:ext cx="609600" cy="609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34000" y="5347853"/>
            <a:ext cx="609600" cy="6096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91491" y="5472751"/>
            <a:ext cx="609600" cy="6096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75164" y="5306496"/>
            <a:ext cx="609600" cy="6096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99164" y="5209411"/>
            <a:ext cx="609600" cy="6096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50873" y="775855"/>
            <a:ext cx="609600" cy="6096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24946" y="2147455"/>
            <a:ext cx="609600" cy="6096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46073" y="1717757"/>
            <a:ext cx="609600" cy="6096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62800" y="1080655"/>
            <a:ext cx="609600" cy="6096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36873" y="2452255"/>
            <a:ext cx="609600" cy="6096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58000" y="2022557"/>
            <a:ext cx="609600" cy="6096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03040" y="1607128"/>
            <a:ext cx="609600" cy="6096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77113" y="2978728"/>
            <a:ext cx="609600" cy="6096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98240" y="2549030"/>
            <a:ext cx="609600" cy="6096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65186" y="1558327"/>
            <a:ext cx="609600" cy="6096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39259" y="2929927"/>
            <a:ext cx="609600" cy="6096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0386" y="2500229"/>
            <a:ext cx="609600" cy="6096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6204" y="2832531"/>
            <a:ext cx="609600" cy="6096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0277" y="4204131"/>
            <a:ext cx="609600" cy="6096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1404" y="3774433"/>
            <a:ext cx="609600" cy="6096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7555" y="477466"/>
            <a:ext cx="609600" cy="6096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91628" y="1849066"/>
            <a:ext cx="609600" cy="6096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2755" y="1419368"/>
            <a:ext cx="609600" cy="60960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38484" y="286295"/>
            <a:ext cx="609600" cy="6096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12557" y="1657895"/>
            <a:ext cx="609600" cy="6096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33684" y="1228197"/>
            <a:ext cx="609600" cy="6096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5712" y="3414940"/>
            <a:ext cx="609600" cy="6096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89785" y="4786540"/>
            <a:ext cx="609600" cy="60960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10912" y="435684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2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750918" y="4970183"/>
            <a:ext cx="10634421" cy="2069007"/>
          </a:xfrm>
          <a:custGeom>
            <a:avLst/>
            <a:gdLst>
              <a:gd name="connsiteX0" fmla="*/ 806336 w 10634421"/>
              <a:gd name="connsiteY0" fmla="*/ 391526 h 2069007"/>
              <a:gd name="connsiteX1" fmla="*/ 4089863 w 10634421"/>
              <a:gd name="connsiteY1" fmla="*/ 252981 h 2069007"/>
              <a:gd name="connsiteX2" fmla="*/ 4436227 w 10634421"/>
              <a:gd name="connsiteY2" fmla="*/ 419235 h 2069007"/>
              <a:gd name="connsiteX3" fmla="*/ 7484227 w 10634421"/>
              <a:gd name="connsiteY3" fmla="*/ 627053 h 2069007"/>
              <a:gd name="connsiteX4" fmla="*/ 8454045 w 10634421"/>
              <a:gd name="connsiteY4" fmla="*/ 211417 h 2069007"/>
              <a:gd name="connsiteX5" fmla="*/ 9867209 w 10634421"/>
              <a:gd name="connsiteY5" fmla="*/ 114435 h 2069007"/>
              <a:gd name="connsiteX6" fmla="*/ 9922627 w 10634421"/>
              <a:gd name="connsiteY6" fmla="*/ 1832399 h 2069007"/>
              <a:gd name="connsiteX7" fmla="*/ 820191 w 10634421"/>
              <a:gd name="connsiteY7" fmla="*/ 1901672 h 2069007"/>
              <a:gd name="connsiteX8" fmla="*/ 806336 w 10634421"/>
              <a:gd name="connsiteY8" fmla="*/ 391526 h 206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34421" h="2069007">
                <a:moveTo>
                  <a:pt x="806336" y="391526"/>
                </a:moveTo>
                <a:cubicBezTo>
                  <a:pt x="1351281" y="116744"/>
                  <a:pt x="3484881" y="248363"/>
                  <a:pt x="4089863" y="252981"/>
                </a:cubicBezTo>
                <a:cubicBezTo>
                  <a:pt x="4694845" y="257599"/>
                  <a:pt x="3870500" y="356890"/>
                  <a:pt x="4436227" y="419235"/>
                </a:cubicBezTo>
                <a:cubicBezTo>
                  <a:pt x="5001954" y="481580"/>
                  <a:pt x="6814591" y="661689"/>
                  <a:pt x="7484227" y="627053"/>
                </a:cubicBezTo>
                <a:cubicBezTo>
                  <a:pt x="8153863" y="592417"/>
                  <a:pt x="8056881" y="296853"/>
                  <a:pt x="8454045" y="211417"/>
                </a:cubicBezTo>
                <a:cubicBezTo>
                  <a:pt x="8851209" y="125981"/>
                  <a:pt x="9622445" y="-155729"/>
                  <a:pt x="9867209" y="114435"/>
                </a:cubicBezTo>
                <a:cubicBezTo>
                  <a:pt x="10111973" y="384599"/>
                  <a:pt x="11430463" y="1534526"/>
                  <a:pt x="9922627" y="1832399"/>
                </a:cubicBezTo>
                <a:cubicBezTo>
                  <a:pt x="8414791" y="2130272"/>
                  <a:pt x="2344191" y="2139508"/>
                  <a:pt x="820191" y="1901672"/>
                </a:cubicBezTo>
                <a:cubicBezTo>
                  <a:pt x="-703809" y="1663836"/>
                  <a:pt x="261391" y="666308"/>
                  <a:pt x="806336" y="391526"/>
                </a:cubicBezTo>
                <a:close/>
              </a:path>
            </a:pathLst>
          </a:custGeom>
          <a:solidFill>
            <a:srgbClr val="1E31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27432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</a:rPr>
              <a:t>Hãy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cho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biết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gia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đình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em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đang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sử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dụng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những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loại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đèn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điện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nào</a:t>
            </a:r>
            <a:r>
              <a:rPr lang="en-US" sz="3200" dirty="0">
                <a:solidFill>
                  <a:srgbClr val="0070C0"/>
                </a:solidFill>
              </a:rPr>
              <a:t>?</a:t>
            </a:r>
            <a:br>
              <a:rPr lang="en-US" sz="3200" dirty="0">
                <a:solidFill>
                  <a:srgbClr val="0070C0"/>
                </a:solidFill>
              </a:rPr>
            </a:br>
            <a:r>
              <a:rPr lang="vi-VN" sz="3200" dirty="0">
                <a:solidFill>
                  <a:srgbClr val="0070C0"/>
                </a:solidFill>
              </a:rPr>
              <a:t/>
            </a:r>
            <a:br>
              <a:rPr lang="vi-VN" sz="3200" dirty="0">
                <a:solidFill>
                  <a:srgbClr val="0070C0"/>
                </a:solidFill>
              </a:rPr>
            </a:br>
            <a:r>
              <a:rPr lang="vi-VN" sz="3200" dirty="0">
                <a:solidFill>
                  <a:srgbClr val="0070C0"/>
                </a:solidFill>
              </a:rPr>
              <a:t/>
            </a:r>
            <a:br>
              <a:rPr lang="vi-VN" sz="3200" dirty="0">
                <a:solidFill>
                  <a:srgbClr val="0070C0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171946"/>
            <a:ext cx="838200" cy="894853"/>
          </a:xfrm>
          <a:prstGeom prst="rect">
            <a:avLst/>
          </a:prstGeom>
        </p:spPr>
      </p:pic>
      <p:pic>
        <p:nvPicPr>
          <p:cNvPr id="7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277813"/>
            <a:ext cx="94297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Content Placeholder 3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488" b="86201" l="4934" r="444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752" t="43774" r="50657" b="9085"/>
          <a:stretch/>
        </p:blipFill>
        <p:spPr>
          <a:xfrm>
            <a:off x="1524000" y="4682263"/>
            <a:ext cx="2222247" cy="2133599"/>
          </a:xfrm>
          <a:prstGeom prst="rect">
            <a:avLst/>
          </a:prstGeom>
        </p:spPr>
      </p:pic>
      <p:pic>
        <p:nvPicPr>
          <p:cNvPr id="11" name="Content Placeholder 3" descr="Screen Clipping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09" b="40609" l="54850" r="934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28" t="1684" r="1752" b="55066"/>
          <a:stretch/>
        </p:blipFill>
        <p:spPr>
          <a:xfrm>
            <a:off x="4761728" y="2696656"/>
            <a:ext cx="2097203" cy="1957495"/>
          </a:xfrm>
          <a:prstGeom prst="rect">
            <a:avLst/>
          </a:prstGeom>
        </p:spPr>
      </p:pic>
      <p:pic>
        <p:nvPicPr>
          <p:cNvPr id="12" name="Content Placeholder 3" descr="Screen Clipping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02" b="41129" l="4906" r="441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556" t="2174" r="50943" b="54543"/>
          <a:stretch/>
        </p:blipFill>
        <p:spPr>
          <a:xfrm>
            <a:off x="1371600" y="2676716"/>
            <a:ext cx="2157762" cy="1959003"/>
          </a:xfrm>
          <a:prstGeom prst="rect">
            <a:avLst/>
          </a:prstGeom>
        </p:spPr>
      </p:pic>
      <p:pic>
        <p:nvPicPr>
          <p:cNvPr id="13" name="Content Placeholder 3" descr="Screen Clipping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431" b="86306" l="56499" r="936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860" t="44822" r="1752" b="9085"/>
          <a:stretch/>
        </p:blipFill>
        <p:spPr>
          <a:xfrm>
            <a:off x="4978613" y="4654151"/>
            <a:ext cx="2017539" cy="208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652517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-750918" y="4970183"/>
            <a:ext cx="10634421" cy="2069007"/>
          </a:xfrm>
          <a:custGeom>
            <a:avLst/>
            <a:gdLst>
              <a:gd name="connsiteX0" fmla="*/ 806336 w 10634421"/>
              <a:gd name="connsiteY0" fmla="*/ 391526 h 2069007"/>
              <a:gd name="connsiteX1" fmla="*/ 4089863 w 10634421"/>
              <a:gd name="connsiteY1" fmla="*/ 252981 h 2069007"/>
              <a:gd name="connsiteX2" fmla="*/ 4436227 w 10634421"/>
              <a:gd name="connsiteY2" fmla="*/ 419235 h 2069007"/>
              <a:gd name="connsiteX3" fmla="*/ 7484227 w 10634421"/>
              <a:gd name="connsiteY3" fmla="*/ 627053 h 2069007"/>
              <a:gd name="connsiteX4" fmla="*/ 8454045 w 10634421"/>
              <a:gd name="connsiteY4" fmla="*/ 211417 h 2069007"/>
              <a:gd name="connsiteX5" fmla="*/ 9867209 w 10634421"/>
              <a:gd name="connsiteY5" fmla="*/ 114435 h 2069007"/>
              <a:gd name="connsiteX6" fmla="*/ 9922627 w 10634421"/>
              <a:gd name="connsiteY6" fmla="*/ 1832399 h 2069007"/>
              <a:gd name="connsiteX7" fmla="*/ 820191 w 10634421"/>
              <a:gd name="connsiteY7" fmla="*/ 1901672 h 2069007"/>
              <a:gd name="connsiteX8" fmla="*/ 806336 w 10634421"/>
              <a:gd name="connsiteY8" fmla="*/ 391526 h 206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34421" h="2069007">
                <a:moveTo>
                  <a:pt x="806336" y="391526"/>
                </a:moveTo>
                <a:cubicBezTo>
                  <a:pt x="1351281" y="116744"/>
                  <a:pt x="3484881" y="248363"/>
                  <a:pt x="4089863" y="252981"/>
                </a:cubicBezTo>
                <a:cubicBezTo>
                  <a:pt x="4694845" y="257599"/>
                  <a:pt x="3870500" y="356890"/>
                  <a:pt x="4436227" y="419235"/>
                </a:cubicBezTo>
                <a:cubicBezTo>
                  <a:pt x="5001954" y="481580"/>
                  <a:pt x="6814591" y="661689"/>
                  <a:pt x="7484227" y="627053"/>
                </a:cubicBezTo>
                <a:cubicBezTo>
                  <a:pt x="8153863" y="592417"/>
                  <a:pt x="8056881" y="296853"/>
                  <a:pt x="8454045" y="211417"/>
                </a:cubicBezTo>
                <a:cubicBezTo>
                  <a:pt x="8851209" y="125981"/>
                  <a:pt x="9622445" y="-155729"/>
                  <a:pt x="9867209" y="114435"/>
                </a:cubicBezTo>
                <a:cubicBezTo>
                  <a:pt x="10111973" y="384599"/>
                  <a:pt x="11430463" y="1534526"/>
                  <a:pt x="9922627" y="1832399"/>
                </a:cubicBezTo>
                <a:cubicBezTo>
                  <a:pt x="8414791" y="2130272"/>
                  <a:pt x="2344191" y="2139508"/>
                  <a:pt x="820191" y="1901672"/>
                </a:cubicBezTo>
                <a:cubicBezTo>
                  <a:pt x="-703809" y="1663836"/>
                  <a:pt x="261391" y="666308"/>
                  <a:pt x="806336" y="391526"/>
                </a:cubicBezTo>
                <a:close/>
              </a:path>
            </a:pathLst>
          </a:custGeom>
          <a:solidFill>
            <a:srgbClr val="E4B3CC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2290" name="Picture 27" descr="bb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2293" name="Rectangle 1"/>
          <p:cNvSpPr>
            <a:spLocks noChangeArrowheads="1"/>
          </p:cNvSpPr>
          <p:nvPr/>
        </p:nvSpPr>
        <p:spPr bwMode="auto">
          <a:xfrm>
            <a:off x="169863" y="203200"/>
            <a:ext cx="28376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u="sng" dirty="0" smtClean="0">
                <a:solidFill>
                  <a:srgbClr val="339966"/>
                </a:solidFill>
              </a:rPr>
              <a:t>I</a:t>
            </a:r>
            <a:r>
              <a:rPr lang="en-US" sz="2800" b="1" u="sng" dirty="0">
                <a:solidFill>
                  <a:srgbClr val="339966"/>
                </a:solidFill>
              </a:rPr>
              <a:t>. ĐÈN SỢI </a:t>
            </a:r>
            <a:r>
              <a:rPr lang="en-US" sz="2800" b="1" u="sng" dirty="0" smtClean="0">
                <a:solidFill>
                  <a:srgbClr val="339966"/>
                </a:solidFill>
              </a:rPr>
              <a:t>ĐỐT</a:t>
            </a:r>
            <a:endParaRPr lang="en-US" altLang="vi-VN" sz="2800" b="1" u="sng" dirty="0">
              <a:solidFill>
                <a:srgbClr val="339966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8518" y="1430753"/>
            <a:ext cx="845788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wolfram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kẽm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xoáy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82073" y="790317"/>
            <a:ext cx="17379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8DC7B0"/>
                </a:solidFill>
              </a:rPr>
              <a:t>1</a:t>
            </a:r>
            <a:r>
              <a:rPr lang="en-US" sz="2800" dirty="0">
                <a:solidFill>
                  <a:srgbClr val="8DC7B0"/>
                </a:solidFill>
              </a:rPr>
              <a:t>. </a:t>
            </a:r>
            <a:r>
              <a:rPr lang="en-US" sz="2800" dirty="0" err="1">
                <a:solidFill>
                  <a:srgbClr val="8DC7B0"/>
                </a:solidFill>
              </a:rPr>
              <a:t>Cấu</a:t>
            </a:r>
            <a:r>
              <a:rPr lang="en-US" sz="2800" dirty="0">
                <a:solidFill>
                  <a:srgbClr val="8DC7B0"/>
                </a:solidFill>
              </a:rPr>
              <a:t> </a:t>
            </a:r>
            <a:r>
              <a:rPr lang="en-US" sz="2800" dirty="0" err="1">
                <a:solidFill>
                  <a:srgbClr val="8DC7B0"/>
                </a:solidFill>
              </a:rPr>
              <a:t>tạo</a:t>
            </a:r>
            <a:r>
              <a:rPr lang="en-US" sz="2800" dirty="0">
                <a:solidFill>
                  <a:srgbClr val="8DC7B0"/>
                </a:solidFill>
              </a:rPr>
              <a:t> </a:t>
            </a:r>
            <a:endParaRPr lang="en-US" altLang="vi-VN" sz="2800" dirty="0">
              <a:solidFill>
                <a:srgbClr val="8DC7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408544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4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-750918" y="4970183"/>
            <a:ext cx="10634421" cy="2069007"/>
          </a:xfrm>
          <a:custGeom>
            <a:avLst/>
            <a:gdLst>
              <a:gd name="connsiteX0" fmla="*/ 806336 w 10634421"/>
              <a:gd name="connsiteY0" fmla="*/ 391526 h 2069007"/>
              <a:gd name="connsiteX1" fmla="*/ 4089863 w 10634421"/>
              <a:gd name="connsiteY1" fmla="*/ 252981 h 2069007"/>
              <a:gd name="connsiteX2" fmla="*/ 4436227 w 10634421"/>
              <a:gd name="connsiteY2" fmla="*/ 419235 h 2069007"/>
              <a:gd name="connsiteX3" fmla="*/ 7484227 w 10634421"/>
              <a:gd name="connsiteY3" fmla="*/ 627053 h 2069007"/>
              <a:gd name="connsiteX4" fmla="*/ 8454045 w 10634421"/>
              <a:gd name="connsiteY4" fmla="*/ 211417 h 2069007"/>
              <a:gd name="connsiteX5" fmla="*/ 9867209 w 10634421"/>
              <a:gd name="connsiteY5" fmla="*/ 114435 h 2069007"/>
              <a:gd name="connsiteX6" fmla="*/ 9922627 w 10634421"/>
              <a:gd name="connsiteY6" fmla="*/ 1832399 h 2069007"/>
              <a:gd name="connsiteX7" fmla="*/ 820191 w 10634421"/>
              <a:gd name="connsiteY7" fmla="*/ 1901672 h 2069007"/>
              <a:gd name="connsiteX8" fmla="*/ 806336 w 10634421"/>
              <a:gd name="connsiteY8" fmla="*/ 391526 h 206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34421" h="2069007">
                <a:moveTo>
                  <a:pt x="806336" y="391526"/>
                </a:moveTo>
                <a:cubicBezTo>
                  <a:pt x="1351281" y="116744"/>
                  <a:pt x="3484881" y="248363"/>
                  <a:pt x="4089863" y="252981"/>
                </a:cubicBezTo>
                <a:cubicBezTo>
                  <a:pt x="4694845" y="257599"/>
                  <a:pt x="3870500" y="356890"/>
                  <a:pt x="4436227" y="419235"/>
                </a:cubicBezTo>
                <a:cubicBezTo>
                  <a:pt x="5001954" y="481580"/>
                  <a:pt x="6814591" y="661689"/>
                  <a:pt x="7484227" y="627053"/>
                </a:cubicBezTo>
                <a:cubicBezTo>
                  <a:pt x="8153863" y="592417"/>
                  <a:pt x="8056881" y="296853"/>
                  <a:pt x="8454045" y="211417"/>
                </a:cubicBezTo>
                <a:cubicBezTo>
                  <a:pt x="8851209" y="125981"/>
                  <a:pt x="9622445" y="-155729"/>
                  <a:pt x="9867209" y="114435"/>
                </a:cubicBezTo>
                <a:cubicBezTo>
                  <a:pt x="10111973" y="384599"/>
                  <a:pt x="11430463" y="1534526"/>
                  <a:pt x="9922627" y="1832399"/>
                </a:cubicBezTo>
                <a:cubicBezTo>
                  <a:pt x="8414791" y="2130272"/>
                  <a:pt x="2344191" y="2139508"/>
                  <a:pt x="820191" y="1901672"/>
                </a:cubicBezTo>
                <a:cubicBezTo>
                  <a:pt x="-703809" y="1663836"/>
                  <a:pt x="261391" y="666308"/>
                  <a:pt x="806336" y="391526"/>
                </a:cubicBezTo>
                <a:close/>
              </a:path>
            </a:pathLst>
          </a:custGeom>
          <a:solidFill>
            <a:srgbClr val="E4B3CC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2290" name="Picture 27" descr="bb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2293" name="Rectangle 1"/>
          <p:cNvSpPr>
            <a:spLocks noChangeArrowheads="1"/>
          </p:cNvSpPr>
          <p:nvPr/>
        </p:nvSpPr>
        <p:spPr bwMode="auto">
          <a:xfrm>
            <a:off x="169863" y="203200"/>
            <a:ext cx="28376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u="sng" dirty="0" smtClean="0">
                <a:solidFill>
                  <a:srgbClr val="339966"/>
                </a:solidFill>
              </a:rPr>
              <a:t>I</a:t>
            </a:r>
            <a:r>
              <a:rPr lang="en-US" sz="2800" b="1" u="sng" dirty="0">
                <a:solidFill>
                  <a:srgbClr val="339966"/>
                </a:solidFill>
              </a:rPr>
              <a:t>. ĐÈN SỢI </a:t>
            </a:r>
            <a:r>
              <a:rPr lang="en-US" sz="2800" b="1" u="sng" dirty="0" smtClean="0">
                <a:solidFill>
                  <a:srgbClr val="339966"/>
                </a:solidFill>
              </a:rPr>
              <a:t>ĐỐT</a:t>
            </a:r>
            <a:endParaRPr lang="en-US" altLang="vi-VN" sz="2800" b="1" u="sng" dirty="0">
              <a:solidFill>
                <a:srgbClr val="339966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82073" y="790317"/>
            <a:ext cx="17379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8DC7B0"/>
                </a:solidFill>
              </a:rPr>
              <a:t>1</a:t>
            </a:r>
            <a:r>
              <a:rPr lang="en-US" sz="2800" dirty="0">
                <a:solidFill>
                  <a:srgbClr val="8DC7B0"/>
                </a:solidFill>
              </a:rPr>
              <a:t>. </a:t>
            </a:r>
            <a:r>
              <a:rPr lang="en-US" sz="2800" dirty="0" err="1">
                <a:solidFill>
                  <a:srgbClr val="8DC7B0"/>
                </a:solidFill>
              </a:rPr>
              <a:t>Cấu</a:t>
            </a:r>
            <a:r>
              <a:rPr lang="en-US" sz="2800" dirty="0">
                <a:solidFill>
                  <a:srgbClr val="8DC7B0"/>
                </a:solidFill>
              </a:rPr>
              <a:t> </a:t>
            </a:r>
            <a:r>
              <a:rPr lang="en-US" sz="2800" dirty="0" err="1">
                <a:solidFill>
                  <a:srgbClr val="8DC7B0"/>
                </a:solidFill>
              </a:rPr>
              <a:t>tạo</a:t>
            </a:r>
            <a:r>
              <a:rPr lang="en-US" sz="2800" dirty="0">
                <a:solidFill>
                  <a:srgbClr val="8DC7B0"/>
                </a:solidFill>
              </a:rPr>
              <a:t> </a:t>
            </a:r>
            <a:endParaRPr lang="en-US" altLang="vi-VN" sz="2800" dirty="0">
              <a:solidFill>
                <a:srgbClr val="8DC7B0"/>
              </a:solidFill>
            </a:endParaRPr>
          </a:p>
        </p:txBody>
      </p:sp>
      <p:pic>
        <p:nvPicPr>
          <p:cNvPr id="10" name="Content Placeholder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36" y="1623436"/>
            <a:ext cx="8153400" cy="469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724224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-750918" y="4970183"/>
            <a:ext cx="10634421" cy="2069007"/>
          </a:xfrm>
          <a:custGeom>
            <a:avLst/>
            <a:gdLst>
              <a:gd name="connsiteX0" fmla="*/ 806336 w 10634421"/>
              <a:gd name="connsiteY0" fmla="*/ 391526 h 2069007"/>
              <a:gd name="connsiteX1" fmla="*/ 4089863 w 10634421"/>
              <a:gd name="connsiteY1" fmla="*/ 252981 h 2069007"/>
              <a:gd name="connsiteX2" fmla="*/ 4436227 w 10634421"/>
              <a:gd name="connsiteY2" fmla="*/ 419235 h 2069007"/>
              <a:gd name="connsiteX3" fmla="*/ 7484227 w 10634421"/>
              <a:gd name="connsiteY3" fmla="*/ 627053 h 2069007"/>
              <a:gd name="connsiteX4" fmla="*/ 8454045 w 10634421"/>
              <a:gd name="connsiteY4" fmla="*/ 211417 h 2069007"/>
              <a:gd name="connsiteX5" fmla="*/ 9867209 w 10634421"/>
              <a:gd name="connsiteY5" fmla="*/ 114435 h 2069007"/>
              <a:gd name="connsiteX6" fmla="*/ 9922627 w 10634421"/>
              <a:gd name="connsiteY6" fmla="*/ 1832399 h 2069007"/>
              <a:gd name="connsiteX7" fmla="*/ 820191 w 10634421"/>
              <a:gd name="connsiteY7" fmla="*/ 1901672 h 2069007"/>
              <a:gd name="connsiteX8" fmla="*/ 806336 w 10634421"/>
              <a:gd name="connsiteY8" fmla="*/ 391526 h 206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34421" h="2069007">
                <a:moveTo>
                  <a:pt x="806336" y="391526"/>
                </a:moveTo>
                <a:cubicBezTo>
                  <a:pt x="1351281" y="116744"/>
                  <a:pt x="3484881" y="248363"/>
                  <a:pt x="4089863" y="252981"/>
                </a:cubicBezTo>
                <a:cubicBezTo>
                  <a:pt x="4694845" y="257599"/>
                  <a:pt x="3870500" y="356890"/>
                  <a:pt x="4436227" y="419235"/>
                </a:cubicBezTo>
                <a:cubicBezTo>
                  <a:pt x="5001954" y="481580"/>
                  <a:pt x="6814591" y="661689"/>
                  <a:pt x="7484227" y="627053"/>
                </a:cubicBezTo>
                <a:cubicBezTo>
                  <a:pt x="8153863" y="592417"/>
                  <a:pt x="8056881" y="296853"/>
                  <a:pt x="8454045" y="211417"/>
                </a:cubicBezTo>
                <a:cubicBezTo>
                  <a:pt x="8851209" y="125981"/>
                  <a:pt x="9622445" y="-155729"/>
                  <a:pt x="9867209" y="114435"/>
                </a:cubicBezTo>
                <a:cubicBezTo>
                  <a:pt x="10111973" y="384599"/>
                  <a:pt x="11430463" y="1534526"/>
                  <a:pt x="9922627" y="1832399"/>
                </a:cubicBezTo>
                <a:cubicBezTo>
                  <a:pt x="8414791" y="2130272"/>
                  <a:pt x="2344191" y="2139508"/>
                  <a:pt x="820191" y="1901672"/>
                </a:cubicBezTo>
                <a:cubicBezTo>
                  <a:pt x="-703809" y="1663836"/>
                  <a:pt x="261391" y="666308"/>
                  <a:pt x="806336" y="391526"/>
                </a:cubicBezTo>
                <a:close/>
              </a:path>
            </a:pathLst>
          </a:custGeom>
          <a:solidFill>
            <a:srgbClr val="E4B3CC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2290" name="Picture 27" descr="bb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2293" name="Rectangle 1"/>
          <p:cNvSpPr>
            <a:spLocks noChangeArrowheads="1"/>
          </p:cNvSpPr>
          <p:nvPr/>
        </p:nvSpPr>
        <p:spPr bwMode="auto">
          <a:xfrm>
            <a:off x="169863" y="203200"/>
            <a:ext cx="28376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u="sng" dirty="0" smtClean="0">
                <a:solidFill>
                  <a:srgbClr val="339966"/>
                </a:solidFill>
              </a:rPr>
              <a:t>I</a:t>
            </a:r>
            <a:r>
              <a:rPr lang="en-US" sz="2800" b="1" u="sng" dirty="0">
                <a:solidFill>
                  <a:srgbClr val="339966"/>
                </a:solidFill>
              </a:rPr>
              <a:t>. ĐÈN SỢI </a:t>
            </a:r>
            <a:r>
              <a:rPr lang="en-US" sz="2800" b="1" u="sng" dirty="0" smtClean="0">
                <a:solidFill>
                  <a:srgbClr val="339966"/>
                </a:solidFill>
              </a:rPr>
              <a:t>ĐỐT</a:t>
            </a:r>
            <a:endParaRPr lang="en-US" altLang="vi-VN" sz="2800" b="1" u="sng" dirty="0">
              <a:solidFill>
                <a:srgbClr val="339966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8518" y="1430753"/>
            <a:ext cx="84578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82072" y="790317"/>
            <a:ext cx="54329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8DC7B0"/>
                </a:solidFill>
              </a:rPr>
              <a:t>2</a:t>
            </a:r>
            <a:r>
              <a:rPr lang="en-US" sz="2800" dirty="0">
                <a:solidFill>
                  <a:srgbClr val="8DC7B0"/>
                </a:solidFill>
              </a:rPr>
              <a:t>. </a:t>
            </a:r>
            <a:r>
              <a:rPr lang="en-US" sz="2800" dirty="0" err="1">
                <a:solidFill>
                  <a:srgbClr val="8DC7B0"/>
                </a:solidFill>
              </a:rPr>
              <a:t>Nguyên</a:t>
            </a:r>
            <a:r>
              <a:rPr lang="en-US" sz="2800" dirty="0">
                <a:solidFill>
                  <a:srgbClr val="8DC7B0"/>
                </a:solidFill>
              </a:rPr>
              <a:t> </a:t>
            </a:r>
            <a:r>
              <a:rPr lang="en-US" sz="2800" dirty="0" err="1">
                <a:solidFill>
                  <a:srgbClr val="8DC7B0"/>
                </a:solidFill>
              </a:rPr>
              <a:t>lí</a:t>
            </a:r>
            <a:r>
              <a:rPr lang="en-US" sz="2800" dirty="0">
                <a:solidFill>
                  <a:srgbClr val="8DC7B0"/>
                </a:solidFill>
              </a:rPr>
              <a:t> </a:t>
            </a:r>
            <a:r>
              <a:rPr lang="en-US" sz="2800" dirty="0" err="1">
                <a:solidFill>
                  <a:srgbClr val="8DC7B0"/>
                </a:solidFill>
              </a:rPr>
              <a:t>làm</a:t>
            </a:r>
            <a:r>
              <a:rPr lang="en-US" sz="2800" dirty="0">
                <a:solidFill>
                  <a:srgbClr val="8DC7B0"/>
                </a:solidFill>
              </a:rPr>
              <a:t> </a:t>
            </a:r>
            <a:r>
              <a:rPr lang="en-US" sz="2800" dirty="0" err="1" smtClean="0">
                <a:solidFill>
                  <a:srgbClr val="8DC7B0"/>
                </a:solidFill>
              </a:rPr>
              <a:t>việc</a:t>
            </a:r>
            <a:endParaRPr lang="en-US" sz="2800" dirty="0">
              <a:solidFill>
                <a:srgbClr val="8DC7B0"/>
              </a:solidFill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09" y="2874057"/>
            <a:ext cx="1932391" cy="2002743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67" y="2814635"/>
            <a:ext cx="1905266" cy="2155548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454" y="2842519"/>
            <a:ext cx="1914792" cy="2127663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5499094" y="3890850"/>
            <a:ext cx="831867" cy="4230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761961" y="3890850"/>
            <a:ext cx="831867" cy="4230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38518" y="4876800"/>
            <a:ext cx="1904682" cy="0"/>
          </a:xfrm>
          <a:prstGeom prst="line">
            <a:avLst/>
          </a:prstGeom>
          <a:ln w="34925">
            <a:solidFill>
              <a:srgbClr val="5484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556306" y="2874057"/>
            <a:ext cx="10532" cy="20528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014475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4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-750918" y="4970183"/>
            <a:ext cx="10634421" cy="2069007"/>
          </a:xfrm>
          <a:custGeom>
            <a:avLst/>
            <a:gdLst>
              <a:gd name="connsiteX0" fmla="*/ 806336 w 10634421"/>
              <a:gd name="connsiteY0" fmla="*/ 391526 h 2069007"/>
              <a:gd name="connsiteX1" fmla="*/ 4089863 w 10634421"/>
              <a:gd name="connsiteY1" fmla="*/ 252981 h 2069007"/>
              <a:gd name="connsiteX2" fmla="*/ 4436227 w 10634421"/>
              <a:gd name="connsiteY2" fmla="*/ 419235 h 2069007"/>
              <a:gd name="connsiteX3" fmla="*/ 7484227 w 10634421"/>
              <a:gd name="connsiteY3" fmla="*/ 627053 h 2069007"/>
              <a:gd name="connsiteX4" fmla="*/ 8454045 w 10634421"/>
              <a:gd name="connsiteY4" fmla="*/ 211417 h 2069007"/>
              <a:gd name="connsiteX5" fmla="*/ 9867209 w 10634421"/>
              <a:gd name="connsiteY5" fmla="*/ 114435 h 2069007"/>
              <a:gd name="connsiteX6" fmla="*/ 9922627 w 10634421"/>
              <a:gd name="connsiteY6" fmla="*/ 1832399 h 2069007"/>
              <a:gd name="connsiteX7" fmla="*/ 820191 w 10634421"/>
              <a:gd name="connsiteY7" fmla="*/ 1901672 h 2069007"/>
              <a:gd name="connsiteX8" fmla="*/ 806336 w 10634421"/>
              <a:gd name="connsiteY8" fmla="*/ 391526 h 206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34421" h="2069007">
                <a:moveTo>
                  <a:pt x="806336" y="391526"/>
                </a:moveTo>
                <a:cubicBezTo>
                  <a:pt x="1351281" y="116744"/>
                  <a:pt x="3484881" y="248363"/>
                  <a:pt x="4089863" y="252981"/>
                </a:cubicBezTo>
                <a:cubicBezTo>
                  <a:pt x="4694845" y="257599"/>
                  <a:pt x="3870500" y="356890"/>
                  <a:pt x="4436227" y="419235"/>
                </a:cubicBezTo>
                <a:cubicBezTo>
                  <a:pt x="5001954" y="481580"/>
                  <a:pt x="6814591" y="661689"/>
                  <a:pt x="7484227" y="627053"/>
                </a:cubicBezTo>
                <a:cubicBezTo>
                  <a:pt x="8153863" y="592417"/>
                  <a:pt x="8056881" y="296853"/>
                  <a:pt x="8454045" y="211417"/>
                </a:cubicBezTo>
                <a:cubicBezTo>
                  <a:pt x="8851209" y="125981"/>
                  <a:pt x="9622445" y="-155729"/>
                  <a:pt x="9867209" y="114435"/>
                </a:cubicBezTo>
                <a:cubicBezTo>
                  <a:pt x="10111973" y="384599"/>
                  <a:pt x="11430463" y="1534526"/>
                  <a:pt x="9922627" y="1832399"/>
                </a:cubicBezTo>
                <a:cubicBezTo>
                  <a:pt x="8414791" y="2130272"/>
                  <a:pt x="2344191" y="2139508"/>
                  <a:pt x="820191" y="1901672"/>
                </a:cubicBezTo>
                <a:cubicBezTo>
                  <a:pt x="-703809" y="1663836"/>
                  <a:pt x="261391" y="666308"/>
                  <a:pt x="806336" y="391526"/>
                </a:cubicBezTo>
                <a:close/>
              </a:path>
            </a:pathLst>
          </a:custGeom>
          <a:solidFill>
            <a:srgbClr val="E4B3CC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2290" name="Picture 27" descr="bb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2293" name="Rectangle 1"/>
          <p:cNvSpPr>
            <a:spLocks noChangeArrowheads="1"/>
          </p:cNvSpPr>
          <p:nvPr/>
        </p:nvSpPr>
        <p:spPr bwMode="auto">
          <a:xfrm>
            <a:off x="169863" y="203200"/>
            <a:ext cx="28376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u="sng" dirty="0" smtClean="0">
                <a:solidFill>
                  <a:srgbClr val="339966"/>
                </a:solidFill>
              </a:rPr>
              <a:t>I</a:t>
            </a:r>
            <a:r>
              <a:rPr lang="en-US" sz="2800" b="1" u="sng" dirty="0">
                <a:solidFill>
                  <a:srgbClr val="339966"/>
                </a:solidFill>
              </a:rPr>
              <a:t>. ĐÈN SỢI </a:t>
            </a:r>
            <a:r>
              <a:rPr lang="en-US" sz="2800" b="1" u="sng" dirty="0" smtClean="0">
                <a:solidFill>
                  <a:srgbClr val="339966"/>
                </a:solidFill>
              </a:rPr>
              <a:t>ĐỐT</a:t>
            </a:r>
            <a:endParaRPr lang="en-US" altLang="vi-VN" sz="2800" b="1" u="sng" dirty="0">
              <a:solidFill>
                <a:srgbClr val="339966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3400" y="1630363"/>
            <a:ext cx="845788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là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fr-FR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fr-FR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vôl</a:t>
            </a:r>
            <a:r>
              <a:rPr lang="fr-FR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(V</a:t>
            </a:r>
            <a:r>
              <a:rPr lang="fr-FR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fr-FR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là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oát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(W). 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82072" y="790317"/>
            <a:ext cx="54329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2800" dirty="0" smtClean="0">
                <a:solidFill>
                  <a:srgbClr val="8DC7B0"/>
                </a:solidFill>
              </a:rPr>
              <a:t>3</a:t>
            </a:r>
            <a:r>
              <a:rPr lang="fr-FR" sz="2800" dirty="0">
                <a:solidFill>
                  <a:srgbClr val="8DC7B0"/>
                </a:solidFill>
              </a:rPr>
              <a:t>. </a:t>
            </a:r>
            <a:r>
              <a:rPr lang="fr-FR" sz="2800" dirty="0" err="1">
                <a:solidFill>
                  <a:srgbClr val="8DC7B0"/>
                </a:solidFill>
              </a:rPr>
              <a:t>Thông</a:t>
            </a:r>
            <a:r>
              <a:rPr lang="fr-FR" sz="2800" dirty="0">
                <a:solidFill>
                  <a:srgbClr val="8DC7B0"/>
                </a:solidFill>
              </a:rPr>
              <a:t> </a:t>
            </a:r>
            <a:r>
              <a:rPr lang="fr-FR" sz="2800" dirty="0" err="1">
                <a:solidFill>
                  <a:srgbClr val="8DC7B0"/>
                </a:solidFill>
              </a:rPr>
              <a:t>số</a:t>
            </a:r>
            <a:r>
              <a:rPr lang="fr-FR" sz="2800" dirty="0">
                <a:solidFill>
                  <a:srgbClr val="8DC7B0"/>
                </a:solidFill>
              </a:rPr>
              <a:t> </a:t>
            </a:r>
            <a:r>
              <a:rPr lang="fr-FR" sz="2800" dirty="0" err="1">
                <a:solidFill>
                  <a:srgbClr val="8DC7B0"/>
                </a:solidFill>
              </a:rPr>
              <a:t>kĩ</a:t>
            </a:r>
            <a:r>
              <a:rPr lang="fr-FR" sz="2800" dirty="0">
                <a:solidFill>
                  <a:srgbClr val="8DC7B0"/>
                </a:solidFill>
              </a:rPr>
              <a:t> </a:t>
            </a:r>
            <a:r>
              <a:rPr lang="fr-FR" sz="2800" dirty="0" err="1">
                <a:solidFill>
                  <a:srgbClr val="8DC7B0"/>
                </a:solidFill>
              </a:rPr>
              <a:t>thuật</a:t>
            </a:r>
            <a:r>
              <a:rPr lang="fr-FR" sz="2800" dirty="0">
                <a:solidFill>
                  <a:srgbClr val="8DC7B0"/>
                </a:solidFill>
              </a:rPr>
              <a:t> </a:t>
            </a:r>
            <a:endParaRPr lang="en-US" sz="2800" dirty="0">
              <a:solidFill>
                <a:srgbClr val="8DC7B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3400" y="3529972"/>
            <a:ext cx="84578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fr-FR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220 V – 15 W, 220V-75 W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Content Placeholder 3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02" b="41129" l="4906" r="441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556" t="2174" r="50943" b="54543"/>
          <a:stretch/>
        </p:blipFill>
        <p:spPr>
          <a:xfrm>
            <a:off x="3276600" y="4343400"/>
            <a:ext cx="2157762" cy="195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535480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4" grpId="0"/>
      <p:bldP spid="11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4340" name="Freeform 19"/>
          <p:cNvSpPr>
            <a:spLocks/>
          </p:cNvSpPr>
          <p:nvPr/>
        </p:nvSpPr>
        <p:spPr bwMode="auto">
          <a:xfrm rot="5400000">
            <a:off x="1039661" y="-1350168"/>
            <a:ext cx="7053263" cy="9753600"/>
          </a:xfrm>
          <a:custGeom>
            <a:avLst/>
            <a:gdLst>
              <a:gd name="T0" fmla="*/ 0 w 1943049"/>
              <a:gd name="T1" fmla="*/ 0 h 1943049"/>
              <a:gd name="T2" fmla="*/ 92938760 w 1943049"/>
              <a:gd name="T3" fmla="*/ 245765768 h 1943049"/>
              <a:gd name="T4" fmla="*/ 0 w 1943049"/>
              <a:gd name="T5" fmla="*/ 245765768 h 194304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43049" h="1943049">
                <a:moveTo>
                  <a:pt x="0" y="0"/>
                </a:moveTo>
                <a:cubicBezTo>
                  <a:pt x="1073116" y="0"/>
                  <a:pt x="1943049" y="869933"/>
                  <a:pt x="1943049" y="1943049"/>
                </a:cubicBezTo>
                <a:lnTo>
                  <a:pt x="0" y="1943049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06061" y="752030"/>
            <a:ext cx="8485539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Một</a:t>
            </a:r>
            <a:r>
              <a:rPr lang="fr-FR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bóng</a:t>
            </a:r>
            <a:r>
              <a:rPr lang="fr-FR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đèn</a:t>
            </a:r>
            <a:r>
              <a:rPr lang="fr-FR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sợi</a:t>
            </a:r>
            <a:r>
              <a:rPr lang="fr-FR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đốt</a:t>
            </a:r>
            <a:r>
              <a:rPr lang="fr-FR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có</a:t>
            </a:r>
            <a:r>
              <a:rPr lang="fr-FR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thông</a:t>
            </a:r>
            <a:r>
              <a:rPr lang="fr-FR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số</a:t>
            </a:r>
            <a:r>
              <a:rPr lang="fr-FR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  <a:r>
              <a:rPr lang="fr-FR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220 </a:t>
            </a:r>
            <a:r>
              <a:rPr lang="fr-FR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 – 75 </a:t>
            </a:r>
            <a:r>
              <a:rPr lang="fr-FR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W. </a:t>
            </a:r>
            <a:r>
              <a:rPr lang="fr-FR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Hãy</a:t>
            </a:r>
            <a:r>
              <a:rPr lang="fr-FR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cho</a:t>
            </a:r>
            <a:r>
              <a:rPr lang="fr-FR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biết</a:t>
            </a:r>
            <a:r>
              <a:rPr lang="fr-FR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ý </a:t>
            </a:r>
            <a:r>
              <a:rPr lang="fr-FR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nghĩa</a:t>
            </a:r>
            <a:r>
              <a:rPr lang="fr-FR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fr-FR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fr-FR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thông</a:t>
            </a:r>
            <a:r>
              <a:rPr lang="fr-FR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số</a:t>
            </a:r>
            <a:r>
              <a:rPr lang="fr-FR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đó</a:t>
            </a:r>
            <a:r>
              <a:rPr lang="fr-FR" sz="32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en-US" sz="3200" dirty="0"/>
              <a:t/>
            </a:r>
            <a:br>
              <a:rPr lang="en-US" sz="3200" dirty="0"/>
            </a:br>
            <a:r>
              <a:rPr lang="en-US" dirty="0"/>
              <a:t> </a:t>
            </a:r>
          </a:p>
        </p:txBody>
      </p:sp>
      <p:sp>
        <p:nvSpPr>
          <p:cNvPr id="7" name="Freeform 6"/>
          <p:cNvSpPr/>
          <p:nvPr/>
        </p:nvSpPr>
        <p:spPr>
          <a:xfrm>
            <a:off x="-750918" y="4970183"/>
            <a:ext cx="10634421" cy="2069007"/>
          </a:xfrm>
          <a:custGeom>
            <a:avLst/>
            <a:gdLst>
              <a:gd name="connsiteX0" fmla="*/ 806336 w 10634421"/>
              <a:gd name="connsiteY0" fmla="*/ 391526 h 2069007"/>
              <a:gd name="connsiteX1" fmla="*/ 4089863 w 10634421"/>
              <a:gd name="connsiteY1" fmla="*/ 252981 h 2069007"/>
              <a:gd name="connsiteX2" fmla="*/ 4436227 w 10634421"/>
              <a:gd name="connsiteY2" fmla="*/ 419235 h 2069007"/>
              <a:gd name="connsiteX3" fmla="*/ 7484227 w 10634421"/>
              <a:gd name="connsiteY3" fmla="*/ 627053 h 2069007"/>
              <a:gd name="connsiteX4" fmla="*/ 8454045 w 10634421"/>
              <a:gd name="connsiteY4" fmla="*/ 211417 h 2069007"/>
              <a:gd name="connsiteX5" fmla="*/ 9867209 w 10634421"/>
              <a:gd name="connsiteY5" fmla="*/ 114435 h 2069007"/>
              <a:gd name="connsiteX6" fmla="*/ 9922627 w 10634421"/>
              <a:gd name="connsiteY6" fmla="*/ 1832399 h 2069007"/>
              <a:gd name="connsiteX7" fmla="*/ 820191 w 10634421"/>
              <a:gd name="connsiteY7" fmla="*/ 1901672 h 2069007"/>
              <a:gd name="connsiteX8" fmla="*/ 806336 w 10634421"/>
              <a:gd name="connsiteY8" fmla="*/ 391526 h 206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34421" h="2069007">
                <a:moveTo>
                  <a:pt x="806336" y="391526"/>
                </a:moveTo>
                <a:cubicBezTo>
                  <a:pt x="1351281" y="116744"/>
                  <a:pt x="3484881" y="248363"/>
                  <a:pt x="4089863" y="252981"/>
                </a:cubicBezTo>
                <a:cubicBezTo>
                  <a:pt x="4694845" y="257599"/>
                  <a:pt x="3870500" y="356890"/>
                  <a:pt x="4436227" y="419235"/>
                </a:cubicBezTo>
                <a:cubicBezTo>
                  <a:pt x="5001954" y="481580"/>
                  <a:pt x="6814591" y="661689"/>
                  <a:pt x="7484227" y="627053"/>
                </a:cubicBezTo>
                <a:cubicBezTo>
                  <a:pt x="8153863" y="592417"/>
                  <a:pt x="8056881" y="296853"/>
                  <a:pt x="8454045" y="211417"/>
                </a:cubicBezTo>
                <a:cubicBezTo>
                  <a:pt x="8851209" y="125981"/>
                  <a:pt x="9622445" y="-155729"/>
                  <a:pt x="9867209" y="114435"/>
                </a:cubicBezTo>
                <a:cubicBezTo>
                  <a:pt x="10111973" y="384599"/>
                  <a:pt x="11430463" y="1534526"/>
                  <a:pt x="9922627" y="1832399"/>
                </a:cubicBezTo>
                <a:cubicBezTo>
                  <a:pt x="8414791" y="2130272"/>
                  <a:pt x="2344191" y="2139508"/>
                  <a:pt x="820191" y="1901672"/>
                </a:cubicBezTo>
                <a:cubicBezTo>
                  <a:pt x="-703809" y="1663836"/>
                  <a:pt x="261391" y="666308"/>
                  <a:pt x="806336" y="391526"/>
                </a:cubicBezTo>
                <a:close/>
              </a:path>
            </a:pathLst>
          </a:custGeom>
          <a:solidFill>
            <a:srgbClr val="1E31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888" l="9524" r="8994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33600" y="2598689"/>
            <a:ext cx="4375623" cy="3612461"/>
          </a:xfrm>
          <a:prstGeom prst="rect">
            <a:avLst/>
          </a:prstGeom>
        </p:spPr>
      </p:pic>
      <p:pic>
        <p:nvPicPr>
          <p:cNvPr id="1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96" y="85280"/>
            <a:ext cx="8191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9641307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-750918" y="4970183"/>
            <a:ext cx="10634421" cy="2069007"/>
          </a:xfrm>
          <a:custGeom>
            <a:avLst/>
            <a:gdLst>
              <a:gd name="connsiteX0" fmla="*/ 806336 w 10634421"/>
              <a:gd name="connsiteY0" fmla="*/ 391526 h 2069007"/>
              <a:gd name="connsiteX1" fmla="*/ 4089863 w 10634421"/>
              <a:gd name="connsiteY1" fmla="*/ 252981 h 2069007"/>
              <a:gd name="connsiteX2" fmla="*/ 4436227 w 10634421"/>
              <a:gd name="connsiteY2" fmla="*/ 419235 h 2069007"/>
              <a:gd name="connsiteX3" fmla="*/ 7484227 w 10634421"/>
              <a:gd name="connsiteY3" fmla="*/ 627053 h 2069007"/>
              <a:gd name="connsiteX4" fmla="*/ 8454045 w 10634421"/>
              <a:gd name="connsiteY4" fmla="*/ 211417 h 2069007"/>
              <a:gd name="connsiteX5" fmla="*/ 9867209 w 10634421"/>
              <a:gd name="connsiteY5" fmla="*/ 114435 h 2069007"/>
              <a:gd name="connsiteX6" fmla="*/ 9922627 w 10634421"/>
              <a:gd name="connsiteY6" fmla="*/ 1832399 h 2069007"/>
              <a:gd name="connsiteX7" fmla="*/ 820191 w 10634421"/>
              <a:gd name="connsiteY7" fmla="*/ 1901672 h 2069007"/>
              <a:gd name="connsiteX8" fmla="*/ 806336 w 10634421"/>
              <a:gd name="connsiteY8" fmla="*/ 391526 h 206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34421" h="2069007">
                <a:moveTo>
                  <a:pt x="806336" y="391526"/>
                </a:moveTo>
                <a:cubicBezTo>
                  <a:pt x="1351281" y="116744"/>
                  <a:pt x="3484881" y="248363"/>
                  <a:pt x="4089863" y="252981"/>
                </a:cubicBezTo>
                <a:cubicBezTo>
                  <a:pt x="4694845" y="257599"/>
                  <a:pt x="3870500" y="356890"/>
                  <a:pt x="4436227" y="419235"/>
                </a:cubicBezTo>
                <a:cubicBezTo>
                  <a:pt x="5001954" y="481580"/>
                  <a:pt x="6814591" y="661689"/>
                  <a:pt x="7484227" y="627053"/>
                </a:cubicBezTo>
                <a:cubicBezTo>
                  <a:pt x="8153863" y="592417"/>
                  <a:pt x="8056881" y="296853"/>
                  <a:pt x="8454045" y="211417"/>
                </a:cubicBezTo>
                <a:cubicBezTo>
                  <a:pt x="8851209" y="125981"/>
                  <a:pt x="9622445" y="-155729"/>
                  <a:pt x="9867209" y="114435"/>
                </a:cubicBezTo>
                <a:cubicBezTo>
                  <a:pt x="10111973" y="384599"/>
                  <a:pt x="11430463" y="1534526"/>
                  <a:pt x="9922627" y="1832399"/>
                </a:cubicBezTo>
                <a:cubicBezTo>
                  <a:pt x="8414791" y="2130272"/>
                  <a:pt x="2344191" y="2139508"/>
                  <a:pt x="820191" y="1901672"/>
                </a:cubicBezTo>
                <a:cubicBezTo>
                  <a:pt x="-703809" y="1663836"/>
                  <a:pt x="261391" y="666308"/>
                  <a:pt x="806336" y="391526"/>
                </a:cubicBezTo>
                <a:close/>
              </a:path>
            </a:pathLst>
          </a:custGeom>
          <a:solidFill>
            <a:srgbClr val="E4B3CC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2290" name="Picture 27" descr="bb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Top Corners Rounded 15">
            <a:extLst>
              <a:ext uri="{FF2B5EF4-FFF2-40B4-BE49-F238E27FC236}">
                <a16:creationId xmlns:a16="http://schemas.microsoft.com/office/drawing/2014/main" id="{64D87223-09CE-4DE3-AD12-5D12CBE4C9BA}"/>
              </a:ext>
            </a:extLst>
          </p:cNvPr>
          <p:cNvSpPr/>
          <p:nvPr/>
        </p:nvSpPr>
        <p:spPr>
          <a:xfrm rot="5400000">
            <a:off x="-1627981" y="3258344"/>
            <a:ext cx="3597275" cy="34131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2293" name="Rectangle 1"/>
          <p:cNvSpPr>
            <a:spLocks noChangeArrowheads="1"/>
          </p:cNvSpPr>
          <p:nvPr/>
        </p:nvSpPr>
        <p:spPr bwMode="auto">
          <a:xfrm>
            <a:off x="169863" y="203200"/>
            <a:ext cx="28376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u="sng" dirty="0" smtClean="0">
                <a:solidFill>
                  <a:srgbClr val="339966"/>
                </a:solidFill>
              </a:rPr>
              <a:t>I</a:t>
            </a:r>
            <a:r>
              <a:rPr lang="en-US" sz="2800" b="1" u="sng" dirty="0">
                <a:solidFill>
                  <a:srgbClr val="339966"/>
                </a:solidFill>
              </a:rPr>
              <a:t>. ĐÈN SỢI </a:t>
            </a:r>
            <a:r>
              <a:rPr lang="en-US" sz="2800" b="1" u="sng" dirty="0" smtClean="0">
                <a:solidFill>
                  <a:srgbClr val="339966"/>
                </a:solidFill>
              </a:rPr>
              <a:t>ĐỐT</a:t>
            </a:r>
            <a:endParaRPr lang="en-US" altLang="vi-VN" sz="2800" b="1" u="sng" dirty="0">
              <a:solidFill>
                <a:srgbClr val="339966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3400" y="1630363"/>
            <a:ext cx="845788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fr-FR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fr-FR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fr-FR" sz="2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thọ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fr-FR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82072" y="790317"/>
            <a:ext cx="5432927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2800" dirty="0" smtClean="0">
                <a:solidFill>
                  <a:srgbClr val="8DC7B0"/>
                </a:solidFill>
              </a:rPr>
              <a:t>4. </a:t>
            </a:r>
            <a:r>
              <a:rPr lang="fr-FR" sz="2800" dirty="0" err="1">
                <a:solidFill>
                  <a:srgbClr val="8DC7B0"/>
                </a:solidFill>
              </a:rPr>
              <a:t>Đặc</a:t>
            </a:r>
            <a:r>
              <a:rPr lang="fr-FR" sz="2800" dirty="0">
                <a:solidFill>
                  <a:srgbClr val="8DC7B0"/>
                </a:solidFill>
              </a:rPr>
              <a:t> </a:t>
            </a:r>
            <a:r>
              <a:rPr lang="fr-FR" sz="2800" dirty="0" err="1">
                <a:solidFill>
                  <a:srgbClr val="8DC7B0"/>
                </a:solidFill>
              </a:rPr>
              <a:t>điểm</a:t>
            </a:r>
            <a:endParaRPr lang="en-US" sz="2800" dirty="0">
              <a:solidFill>
                <a:srgbClr val="8DC7B0"/>
              </a:solidFill>
            </a:endParaRPr>
          </a:p>
          <a:p>
            <a:pPr>
              <a:spcBef>
                <a:spcPct val="50000"/>
              </a:spcBef>
            </a:pPr>
            <a:endParaRPr lang="en-US" sz="2800" dirty="0">
              <a:solidFill>
                <a:srgbClr val="8DC7B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888" l="9524" r="8994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09800" y="3962400"/>
            <a:ext cx="4375623" cy="361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927165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4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794</TotalTime>
  <Words>1365</Words>
  <Application>Microsoft Office PowerPoint</Application>
  <PresentationFormat>On-screen Show (4:3)</PresentationFormat>
  <Paragraphs>86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#9Slide05 Garris</vt:lpstr>
      <vt:lpstr>.VnAristote</vt:lpstr>
      <vt:lpstr>Arial</vt:lpstr>
      <vt:lpstr>Calibri</vt:lpstr>
      <vt:lpstr>Lato Light</vt:lpstr>
      <vt:lpstr>Tahoma</vt:lpstr>
      <vt:lpstr>Times New Roman</vt:lpstr>
      <vt:lpstr>Office Theme</vt:lpstr>
      <vt:lpstr>PowerPoint Presentation</vt:lpstr>
      <vt:lpstr>PowerPoint Presentation</vt:lpstr>
      <vt:lpstr>Hãy cho biết gia đình em đang sử dụng những loại đèn điện nào?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TẬP  THỰC HÀNH</dc:title>
  <dc:creator>mymy</dc:creator>
  <cp:lastModifiedBy>ASUS</cp:lastModifiedBy>
  <cp:revision>91</cp:revision>
  <dcterms:created xsi:type="dcterms:W3CDTF">2013-08-28T08:21:51Z</dcterms:created>
  <dcterms:modified xsi:type="dcterms:W3CDTF">2021-07-30T03:01:53Z</dcterms:modified>
</cp:coreProperties>
</file>